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59" r:id="rId4"/>
    <p:sldMasterId id="214748366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4" name="Google Shape;4;n"/>
          <p:cNvSpPr txBox="1"/>
          <p:nvPr>
            <p:ph idx="10" type="dt"/>
          </p:nvPr>
        </p:nvSpPr>
        <p:spPr>
          <a:xfrm>
            <a:off x="388620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8686800"/>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8" name="Google Shape;8;n"/>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p1: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66" name="Google Shape;66;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7" name="Google Shape;67;p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10: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36" name="Google Shape;136;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37" name="Google Shape;137;p1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47" name="Google Shape;147;p1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8" name="Google Shape;148;p11: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54" name="Google Shape;154;p1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5" name="Google Shape;155;p12: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13: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61" name="Google Shape;161;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62" name="Google Shape;162;p13: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14: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71" name="Google Shape;171;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72" name="Google Shape;172;p14: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15: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82" name="Google Shape;182;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83" name="Google Shape;183;p15: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16: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90" name="Google Shape;190;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91" name="Google Shape;191;p16: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04" name="Google Shape;204;p17: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5" name="Google Shape;205;p17: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12" name="Google Shape;212;p18: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3" name="Google Shape;213;p18: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20" name="Google Shape;220;p19: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1" name="Google Shape;221;p19: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p2: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73" name="Google Shape;73;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4" name="Google Shape;74;p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29" name="Google Shape;229;p2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0" name="Google Shape;230;p20: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36" name="Google Shape;236;p2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7" name="Google Shape;237;p21: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22: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243" name="Google Shape;243;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44" name="Google Shape;244;p2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p3: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80" name="Google Shape;80;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1" name="Google Shape;81;p3: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8" name="Google Shape;88;p4: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9" name="Google Shape;89;p4: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5" name="Google Shape;95;p5: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6" name="Google Shape;96;p5: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2" name="Google Shape;102;p6: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3" name="Google Shape;103;p6: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7: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10" name="Google Shape;110;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11" name="Google Shape;111;p7: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8: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18" name="Google Shape;118;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19" name="Google Shape;119;p8: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9: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27" name="Google Shape;127;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28" name="Google Shape;128;p9: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8" name="Shape 18"/>
        <p:cNvGrpSpPr/>
        <p:nvPr/>
      </p:nvGrpSpPr>
      <p:grpSpPr>
        <a:xfrm>
          <a:off x="0" y="0"/>
          <a:ext cx="0" cy="0"/>
          <a:chOff x="0" y="0"/>
          <a:chExt cx="0" cy="0"/>
        </a:xfrm>
      </p:grpSpPr>
      <p:sp>
        <p:nvSpPr>
          <p:cNvPr id="19" name="Google Shape;19;p2"/>
          <p:cNvSpPr txBox="1"/>
          <p:nvPr>
            <p:ph idx="1" type="subTitle"/>
          </p:nvPr>
        </p:nvSpPr>
        <p:spPr>
          <a:xfrm>
            <a:off x="4673600" y="2927350"/>
            <a:ext cx="4013200" cy="1822450"/>
          </a:xfrm>
          <a:prstGeom prst="rect">
            <a:avLst/>
          </a:prstGeom>
          <a:noFill/>
          <a:ln>
            <a:noFill/>
          </a:ln>
        </p:spPr>
        <p:txBody>
          <a:bodyPr anchorCtr="0" anchor="b" bIns="45700" lIns="91425" spcFirstLastPara="1" rIns="91425" wrap="square" tIns="45700">
            <a:noAutofit/>
          </a:bodyPr>
          <a:lstStyle>
            <a:lvl1pPr lvl="0" algn="l">
              <a:spcBef>
                <a:spcPts val="560"/>
              </a:spcBef>
              <a:spcAft>
                <a:spcPts val="0"/>
              </a:spcAft>
              <a:buSzPts val="2100"/>
              <a:buFont typeface="Noto Sans Symbols"/>
              <a:buNone/>
              <a:defRPr>
                <a:solidFill>
                  <a:srgbClr val="800000"/>
                </a:solidFill>
              </a:defRPr>
            </a:lvl1pPr>
            <a:lvl2pPr lvl="1" algn="l">
              <a:spcBef>
                <a:spcPts val="360"/>
              </a:spcBef>
              <a:spcAft>
                <a:spcPts val="0"/>
              </a:spcAft>
              <a:buSzPts val="1350"/>
              <a:buChar char="–"/>
              <a:defRPr/>
            </a:lvl2pPr>
            <a:lvl3pPr lvl="2" algn="l">
              <a:spcBef>
                <a:spcPts val="360"/>
              </a:spcBef>
              <a:spcAft>
                <a:spcPts val="0"/>
              </a:spcAft>
              <a:buSzPts val="1350"/>
              <a:buChar char="●"/>
              <a:defRPr/>
            </a:lvl3pPr>
            <a:lvl4pPr lvl="3" algn="l">
              <a:spcBef>
                <a:spcPts val="360"/>
              </a:spcBef>
              <a:spcAft>
                <a:spcPts val="0"/>
              </a:spcAft>
              <a:buSzPts val="1440"/>
              <a:buChar char="–"/>
              <a:defRPr/>
            </a:lvl4pPr>
            <a:lvl5pPr lvl="4" algn="l">
              <a:spcBef>
                <a:spcPts val="360"/>
              </a:spcBef>
              <a:spcAft>
                <a:spcPts val="0"/>
              </a:spcAft>
              <a:buSzPts val="1170"/>
              <a:buChar char="●"/>
              <a:defRPr/>
            </a:lvl5pPr>
            <a:lvl6pPr lvl="5" algn="l">
              <a:spcBef>
                <a:spcPts val="360"/>
              </a:spcBef>
              <a:spcAft>
                <a:spcPts val="0"/>
              </a:spcAft>
              <a:buSzPts val="1170"/>
              <a:buChar char="●"/>
              <a:defRPr/>
            </a:lvl6pPr>
            <a:lvl7pPr lvl="6" algn="l">
              <a:spcBef>
                <a:spcPts val="360"/>
              </a:spcBef>
              <a:spcAft>
                <a:spcPts val="0"/>
              </a:spcAft>
              <a:buSzPts val="1170"/>
              <a:buChar char="●"/>
              <a:defRPr/>
            </a:lvl7pPr>
            <a:lvl8pPr lvl="7" algn="l">
              <a:spcBef>
                <a:spcPts val="360"/>
              </a:spcBef>
              <a:spcAft>
                <a:spcPts val="0"/>
              </a:spcAft>
              <a:buSzPts val="1170"/>
              <a:buChar char="●"/>
              <a:defRPr/>
            </a:lvl8pPr>
            <a:lvl9pPr lvl="8" algn="l">
              <a:spcBef>
                <a:spcPts val="360"/>
              </a:spcBef>
              <a:spcAft>
                <a:spcPts val="0"/>
              </a:spcAft>
              <a:buSzPts val="1170"/>
              <a:buChar char="●"/>
              <a:defRPr/>
            </a:lvl9pPr>
          </a:lstStyle>
          <a:p/>
        </p:txBody>
      </p:sp>
      <p:sp>
        <p:nvSpPr>
          <p:cNvPr id="20" name="Google Shape;20;p2"/>
          <p:cNvSpPr/>
          <p:nvPr>
            <p:ph type="ctrTitle"/>
          </p:nvPr>
        </p:nvSpPr>
        <p:spPr>
          <a:xfrm>
            <a:off x="685800" y="990600"/>
            <a:ext cx="8229600" cy="1905000"/>
          </a:xfrm>
          <a:prstGeom prst="roundRect">
            <a:avLst>
              <a:gd fmla="val 50000" name="adj"/>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solidFill>
                  <a:schemeClr val="dk1"/>
                </a:solidFill>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5" name="Shape 55"/>
        <p:cNvGrpSpPr/>
        <p:nvPr/>
      </p:nvGrpSpPr>
      <p:grpSpPr>
        <a:xfrm>
          <a:off x="0" y="0"/>
          <a:ext cx="0" cy="0"/>
          <a:chOff x="0" y="0"/>
          <a:chExt cx="0" cy="0"/>
        </a:xfrm>
      </p:grpSpPr>
      <p:sp>
        <p:nvSpPr>
          <p:cNvPr id="56" name="Google Shape;56;p12"/>
          <p:cNvSpPr/>
          <p:nvPr>
            <p:ph type="title"/>
          </p:nvPr>
        </p:nvSpPr>
        <p:spPr>
          <a:xfrm>
            <a:off x="457200" y="274638"/>
            <a:ext cx="8229600" cy="1143000"/>
          </a:xfrm>
          <a:prstGeom prst="roundRect">
            <a:avLst>
              <a:gd fmla="val 4680" name="adj"/>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57" name="Google Shape;57;p12"/>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SzPts val="1800"/>
              <a:buNone/>
              <a:defRPr b="1" sz="2400"/>
            </a:lvl1pPr>
            <a:lvl2pPr indent="-228600" lvl="1" marL="914400" algn="l">
              <a:spcBef>
                <a:spcPts val="400"/>
              </a:spcBef>
              <a:spcAft>
                <a:spcPts val="0"/>
              </a:spcAft>
              <a:buSzPts val="1500"/>
              <a:buFont typeface="Arial"/>
              <a:buNone/>
              <a:defRPr b="1" sz="2000"/>
            </a:lvl2pPr>
            <a:lvl3pPr indent="-228600" lvl="2" marL="1371600" algn="l">
              <a:spcBef>
                <a:spcPts val="360"/>
              </a:spcBef>
              <a:spcAft>
                <a:spcPts val="0"/>
              </a:spcAft>
              <a:buSzPts val="1350"/>
              <a:buNone/>
              <a:defRPr b="1" sz="1800"/>
            </a:lvl3pPr>
            <a:lvl4pPr indent="-228600" lvl="3" marL="1828800" algn="l">
              <a:spcBef>
                <a:spcPts val="320"/>
              </a:spcBef>
              <a:spcAft>
                <a:spcPts val="0"/>
              </a:spcAft>
              <a:buSzPts val="1280"/>
              <a:buFont typeface="Arial"/>
              <a:buNone/>
              <a:defRPr b="1" sz="1600"/>
            </a:lvl4pPr>
            <a:lvl5pPr indent="-228600" lvl="4" marL="2286000" algn="l">
              <a:spcBef>
                <a:spcPts val="320"/>
              </a:spcBef>
              <a:spcAft>
                <a:spcPts val="0"/>
              </a:spcAft>
              <a:buSzPts val="1040"/>
              <a:buNone/>
              <a:defRPr b="1" sz="1600"/>
            </a:lvl5pPr>
            <a:lvl6pPr indent="-228600" lvl="5" marL="2743200" algn="l">
              <a:spcBef>
                <a:spcPts val="320"/>
              </a:spcBef>
              <a:spcAft>
                <a:spcPts val="0"/>
              </a:spcAft>
              <a:buSzPts val="1040"/>
              <a:buNone/>
              <a:defRPr b="1" sz="1600"/>
            </a:lvl6pPr>
            <a:lvl7pPr indent="-228600" lvl="6" marL="3200400" algn="l">
              <a:spcBef>
                <a:spcPts val="320"/>
              </a:spcBef>
              <a:spcAft>
                <a:spcPts val="0"/>
              </a:spcAft>
              <a:buSzPts val="1040"/>
              <a:buNone/>
              <a:defRPr b="1" sz="1600"/>
            </a:lvl7pPr>
            <a:lvl8pPr indent="-228600" lvl="7" marL="3657600" algn="l">
              <a:spcBef>
                <a:spcPts val="320"/>
              </a:spcBef>
              <a:spcAft>
                <a:spcPts val="0"/>
              </a:spcAft>
              <a:buSzPts val="1040"/>
              <a:buNone/>
              <a:defRPr b="1" sz="1600"/>
            </a:lvl8pPr>
            <a:lvl9pPr indent="-228600" lvl="8" marL="4114800" algn="l">
              <a:spcBef>
                <a:spcPts val="320"/>
              </a:spcBef>
              <a:spcAft>
                <a:spcPts val="0"/>
              </a:spcAft>
              <a:buSzPts val="1040"/>
              <a:buNone/>
              <a:defRPr b="1" sz="1600"/>
            </a:lvl9pPr>
          </a:lstStyle>
          <a:p/>
        </p:txBody>
      </p:sp>
      <p:sp>
        <p:nvSpPr>
          <p:cNvPr id="58" name="Google Shape;58;p12"/>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42900" lvl="0" marL="457200" algn="l">
              <a:spcBef>
                <a:spcPts val="480"/>
              </a:spcBef>
              <a:spcAft>
                <a:spcPts val="0"/>
              </a:spcAft>
              <a:buSzPts val="1800"/>
              <a:buChar char="●"/>
              <a:defRPr sz="2400"/>
            </a:lvl1pPr>
            <a:lvl2pPr indent="-323850" lvl="1" marL="914400" algn="l">
              <a:spcBef>
                <a:spcPts val="400"/>
              </a:spcBef>
              <a:spcAft>
                <a:spcPts val="0"/>
              </a:spcAft>
              <a:buSzPts val="1500"/>
              <a:buFont typeface="Arial"/>
              <a:buChar char="–"/>
              <a:defRPr sz="2000"/>
            </a:lvl2pPr>
            <a:lvl3pPr indent="-314325" lvl="2" marL="1371600" algn="l">
              <a:spcBef>
                <a:spcPts val="360"/>
              </a:spcBef>
              <a:spcAft>
                <a:spcPts val="0"/>
              </a:spcAft>
              <a:buSzPts val="1350"/>
              <a:buChar char="●"/>
              <a:defRPr sz="1800"/>
            </a:lvl3pPr>
            <a:lvl4pPr indent="-309880" lvl="3" marL="1828800" algn="l">
              <a:spcBef>
                <a:spcPts val="320"/>
              </a:spcBef>
              <a:spcAft>
                <a:spcPts val="0"/>
              </a:spcAft>
              <a:buSzPts val="1280"/>
              <a:buFont typeface="Arial"/>
              <a:buChar char="–"/>
              <a:defRPr sz="1600"/>
            </a:lvl4pPr>
            <a:lvl5pPr indent="-294639" lvl="4" marL="2286000" algn="l">
              <a:spcBef>
                <a:spcPts val="320"/>
              </a:spcBef>
              <a:spcAft>
                <a:spcPts val="0"/>
              </a:spcAft>
              <a:buSzPts val="1040"/>
              <a:buChar char="●"/>
              <a:defRPr sz="1600"/>
            </a:lvl5pPr>
            <a:lvl6pPr indent="-294639" lvl="5" marL="2743200" algn="l">
              <a:spcBef>
                <a:spcPts val="320"/>
              </a:spcBef>
              <a:spcAft>
                <a:spcPts val="0"/>
              </a:spcAft>
              <a:buSzPts val="1040"/>
              <a:buChar char="●"/>
              <a:defRPr sz="1600"/>
            </a:lvl6pPr>
            <a:lvl7pPr indent="-294639" lvl="6" marL="3200400" algn="l">
              <a:spcBef>
                <a:spcPts val="320"/>
              </a:spcBef>
              <a:spcAft>
                <a:spcPts val="0"/>
              </a:spcAft>
              <a:buSzPts val="1040"/>
              <a:buChar char="●"/>
              <a:defRPr sz="1600"/>
            </a:lvl7pPr>
            <a:lvl8pPr indent="-294640" lvl="7" marL="3657600" algn="l">
              <a:spcBef>
                <a:spcPts val="320"/>
              </a:spcBef>
              <a:spcAft>
                <a:spcPts val="0"/>
              </a:spcAft>
              <a:buSzPts val="1040"/>
              <a:buChar char="●"/>
              <a:defRPr sz="1600"/>
            </a:lvl8pPr>
            <a:lvl9pPr indent="-294640" lvl="8" marL="4114800" algn="l">
              <a:spcBef>
                <a:spcPts val="320"/>
              </a:spcBef>
              <a:spcAft>
                <a:spcPts val="0"/>
              </a:spcAft>
              <a:buSzPts val="1040"/>
              <a:buChar char="●"/>
              <a:defRPr sz="1600"/>
            </a:lvl9pPr>
          </a:lstStyle>
          <a:p/>
        </p:txBody>
      </p:sp>
      <p:sp>
        <p:nvSpPr>
          <p:cNvPr id="59" name="Google Shape;59;p12"/>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SzPts val="1800"/>
              <a:buNone/>
              <a:defRPr b="1" sz="2400"/>
            </a:lvl1pPr>
            <a:lvl2pPr indent="-228600" lvl="1" marL="914400" algn="l">
              <a:spcBef>
                <a:spcPts val="400"/>
              </a:spcBef>
              <a:spcAft>
                <a:spcPts val="0"/>
              </a:spcAft>
              <a:buSzPts val="1500"/>
              <a:buFont typeface="Arial"/>
              <a:buNone/>
              <a:defRPr b="1" sz="2000"/>
            </a:lvl2pPr>
            <a:lvl3pPr indent="-228600" lvl="2" marL="1371600" algn="l">
              <a:spcBef>
                <a:spcPts val="360"/>
              </a:spcBef>
              <a:spcAft>
                <a:spcPts val="0"/>
              </a:spcAft>
              <a:buSzPts val="1350"/>
              <a:buNone/>
              <a:defRPr b="1" sz="1800"/>
            </a:lvl3pPr>
            <a:lvl4pPr indent="-228600" lvl="3" marL="1828800" algn="l">
              <a:spcBef>
                <a:spcPts val="320"/>
              </a:spcBef>
              <a:spcAft>
                <a:spcPts val="0"/>
              </a:spcAft>
              <a:buSzPts val="1280"/>
              <a:buFont typeface="Arial"/>
              <a:buNone/>
              <a:defRPr b="1" sz="1600"/>
            </a:lvl4pPr>
            <a:lvl5pPr indent="-228600" lvl="4" marL="2286000" algn="l">
              <a:spcBef>
                <a:spcPts val="320"/>
              </a:spcBef>
              <a:spcAft>
                <a:spcPts val="0"/>
              </a:spcAft>
              <a:buSzPts val="1040"/>
              <a:buNone/>
              <a:defRPr b="1" sz="1600"/>
            </a:lvl5pPr>
            <a:lvl6pPr indent="-228600" lvl="5" marL="2743200" algn="l">
              <a:spcBef>
                <a:spcPts val="320"/>
              </a:spcBef>
              <a:spcAft>
                <a:spcPts val="0"/>
              </a:spcAft>
              <a:buSzPts val="1040"/>
              <a:buNone/>
              <a:defRPr b="1" sz="1600"/>
            </a:lvl6pPr>
            <a:lvl7pPr indent="-228600" lvl="6" marL="3200400" algn="l">
              <a:spcBef>
                <a:spcPts val="320"/>
              </a:spcBef>
              <a:spcAft>
                <a:spcPts val="0"/>
              </a:spcAft>
              <a:buSzPts val="1040"/>
              <a:buNone/>
              <a:defRPr b="1" sz="1600"/>
            </a:lvl7pPr>
            <a:lvl8pPr indent="-228600" lvl="7" marL="3657600" algn="l">
              <a:spcBef>
                <a:spcPts val="320"/>
              </a:spcBef>
              <a:spcAft>
                <a:spcPts val="0"/>
              </a:spcAft>
              <a:buSzPts val="1040"/>
              <a:buNone/>
              <a:defRPr b="1" sz="1600"/>
            </a:lvl8pPr>
            <a:lvl9pPr indent="-228600" lvl="8" marL="4114800" algn="l">
              <a:spcBef>
                <a:spcPts val="320"/>
              </a:spcBef>
              <a:spcAft>
                <a:spcPts val="0"/>
              </a:spcAft>
              <a:buSzPts val="1040"/>
              <a:buNone/>
              <a:defRPr b="1" sz="1600"/>
            </a:lvl9pPr>
          </a:lstStyle>
          <a:p/>
        </p:txBody>
      </p:sp>
      <p:sp>
        <p:nvSpPr>
          <p:cNvPr id="60" name="Google Shape;60;p12"/>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42900" lvl="0" marL="457200" algn="l">
              <a:spcBef>
                <a:spcPts val="480"/>
              </a:spcBef>
              <a:spcAft>
                <a:spcPts val="0"/>
              </a:spcAft>
              <a:buSzPts val="1800"/>
              <a:buChar char="●"/>
              <a:defRPr sz="2400"/>
            </a:lvl1pPr>
            <a:lvl2pPr indent="-323850" lvl="1" marL="914400" algn="l">
              <a:spcBef>
                <a:spcPts val="400"/>
              </a:spcBef>
              <a:spcAft>
                <a:spcPts val="0"/>
              </a:spcAft>
              <a:buSzPts val="1500"/>
              <a:buFont typeface="Arial"/>
              <a:buChar char="–"/>
              <a:defRPr sz="2000"/>
            </a:lvl2pPr>
            <a:lvl3pPr indent="-314325" lvl="2" marL="1371600" algn="l">
              <a:spcBef>
                <a:spcPts val="360"/>
              </a:spcBef>
              <a:spcAft>
                <a:spcPts val="0"/>
              </a:spcAft>
              <a:buSzPts val="1350"/>
              <a:buChar char="●"/>
              <a:defRPr sz="1800"/>
            </a:lvl3pPr>
            <a:lvl4pPr indent="-309880" lvl="3" marL="1828800" algn="l">
              <a:spcBef>
                <a:spcPts val="320"/>
              </a:spcBef>
              <a:spcAft>
                <a:spcPts val="0"/>
              </a:spcAft>
              <a:buSzPts val="1280"/>
              <a:buFont typeface="Arial"/>
              <a:buChar char="–"/>
              <a:defRPr sz="1600"/>
            </a:lvl4pPr>
            <a:lvl5pPr indent="-294639" lvl="4" marL="2286000" algn="l">
              <a:spcBef>
                <a:spcPts val="320"/>
              </a:spcBef>
              <a:spcAft>
                <a:spcPts val="0"/>
              </a:spcAft>
              <a:buSzPts val="1040"/>
              <a:buChar char="●"/>
              <a:defRPr sz="1600"/>
            </a:lvl5pPr>
            <a:lvl6pPr indent="-294639" lvl="5" marL="2743200" algn="l">
              <a:spcBef>
                <a:spcPts val="320"/>
              </a:spcBef>
              <a:spcAft>
                <a:spcPts val="0"/>
              </a:spcAft>
              <a:buSzPts val="1040"/>
              <a:buChar char="●"/>
              <a:defRPr sz="1600"/>
            </a:lvl6pPr>
            <a:lvl7pPr indent="-294639" lvl="6" marL="3200400" algn="l">
              <a:spcBef>
                <a:spcPts val="320"/>
              </a:spcBef>
              <a:spcAft>
                <a:spcPts val="0"/>
              </a:spcAft>
              <a:buSzPts val="1040"/>
              <a:buChar char="●"/>
              <a:defRPr sz="1600"/>
            </a:lvl7pPr>
            <a:lvl8pPr indent="-294640" lvl="7" marL="3657600" algn="l">
              <a:spcBef>
                <a:spcPts val="320"/>
              </a:spcBef>
              <a:spcAft>
                <a:spcPts val="0"/>
              </a:spcAft>
              <a:buSzPts val="1040"/>
              <a:buChar char="●"/>
              <a:defRPr sz="1600"/>
            </a:lvl8pPr>
            <a:lvl9pPr indent="-294640" lvl="8" marL="4114800" algn="l">
              <a:spcBef>
                <a:spcPts val="320"/>
              </a:spcBef>
              <a:spcAft>
                <a:spcPts val="0"/>
              </a:spcAft>
              <a:buSzPts val="1040"/>
              <a:buChar char="●"/>
              <a:defRPr sz="16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1" name="Shape 61"/>
        <p:cNvGrpSpPr/>
        <p:nvPr/>
      </p:nvGrpSpPr>
      <p:grpSpPr>
        <a:xfrm>
          <a:off x="0" y="0"/>
          <a:ext cx="0" cy="0"/>
          <a:chOff x="0" y="0"/>
          <a:chExt cx="0" cy="0"/>
        </a:xfrm>
      </p:grpSpPr>
      <p:sp>
        <p:nvSpPr>
          <p:cNvPr id="62" name="Google Shape;62;p13"/>
          <p:cNvSpPr/>
          <p:nvPr>
            <p:ph type="title"/>
          </p:nvPr>
        </p:nvSpPr>
        <p:spPr>
          <a:xfrm>
            <a:off x="722313" y="4406900"/>
            <a:ext cx="7772400" cy="1362075"/>
          </a:xfrm>
          <a:prstGeom prst="roundRect">
            <a:avLst>
              <a:gd fmla="val 4680" name="adj"/>
            </a:avLst>
          </a:prstGeom>
          <a:noFill/>
          <a:ln>
            <a:noFill/>
          </a:ln>
        </p:spPr>
        <p:txBody>
          <a:bodyPr anchorCtr="0" anchor="t" bIns="45700" lIns="91425" spcFirstLastPara="1" rIns="91425" wrap="square" tIns="45700">
            <a:noAutofit/>
          </a:bodyPr>
          <a:lstStyle>
            <a:lvl1pPr lvl="0" algn="l">
              <a:lnSpc>
                <a:spcPct val="90000"/>
              </a:lnSpc>
              <a:spcBef>
                <a:spcPts val="0"/>
              </a:spcBef>
              <a:spcAft>
                <a:spcPts val="0"/>
              </a:spcAft>
              <a:buSzPts val="1400"/>
              <a:buNone/>
              <a:defRPr b="1" sz="4000" cap="none"/>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63" name="Google Shape;63;p13"/>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SzPts val="1500"/>
              <a:buNone/>
              <a:defRPr sz="2000"/>
            </a:lvl1pPr>
            <a:lvl2pPr indent="-228600" lvl="1" marL="914400" algn="l">
              <a:spcBef>
                <a:spcPts val="360"/>
              </a:spcBef>
              <a:spcAft>
                <a:spcPts val="0"/>
              </a:spcAft>
              <a:buSzPts val="1350"/>
              <a:buFont typeface="Arial"/>
              <a:buNone/>
              <a:defRPr sz="1800"/>
            </a:lvl2pPr>
            <a:lvl3pPr indent="-228600" lvl="2" marL="1371600" algn="l">
              <a:spcBef>
                <a:spcPts val="320"/>
              </a:spcBef>
              <a:spcAft>
                <a:spcPts val="0"/>
              </a:spcAft>
              <a:buSzPts val="1200"/>
              <a:buNone/>
              <a:defRPr sz="1600"/>
            </a:lvl3pPr>
            <a:lvl4pPr indent="-228600" lvl="3" marL="1828800" algn="l">
              <a:spcBef>
                <a:spcPts val="280"/>
              </a:spcBef>
              <a:spcAft>
                <a:spcPts val="0"/>
              </a:spcAft>
              <a:buSzPts val="1120"/>
              <a:buFont typeface="Arial"/>
              <a:buNone/>
              <a:defRPr sz="1400"/>
            </a:lvl4pPr>
            <a:lvl5pPr indent="-228600" lvl="4" marL="2286000" algn="l">
              <a:spcBef>
                <a:spcPts val="280"/>
              </a:spcBef>
              <a:spcAft>
                <a:spcPts val="0"/>
              </a:spcAft>
              <a:buSzPts val="910"/>
              <a:buNone/>
              <a:defRPr sz="1400"/>
            </a:lvl5pPr>
            <a:lvl6pPr indent="-228600" lvl="5" marL="2743200" algn="l">
              <a:spcBef>
                <a:spcPts val="280"/>
              </a:spcBef>
              <a:spcAft>
                <a:spcPts val="0"/>
              </a:spcAft>
              <a:buSzPts val="910"/>
              <a:buNone/>
              <a:defRPr sz="1400"/>
            </a:lvl6pPr>
            <a:lvl7pPr indent="-228600" lvl="6" marL="3200400" algn="l">
              <a:spcBef>
                <a:spcPts val="280"/>
              </a:spcBef>
              <a:spcAft>
                <a:spcPts val="0"/>
              </a:spcAft>
              <a:buSzPts val="910"/>
              <a:buNone/>
              <a:defRPr sz="1400"/>
            </a:lvl7pPr>
            <a:lvl8pPr indent="-228600" lvl="7" marL="3657600" algn="l">
              <a:spcBef>
                <a:spcPts val="280"/>
              </a:spcBef>
              <a:spcAft>
                <a:spcPts val="0"/>
              </a:spcAft>
              <a:buSzPts val="910"/>
              <a:buNone/>
              <a:defRPr sz="1400"/>
            </a:lvl8pPr>
            <a:lvl9pPr indent="-228600" lvl="8" marL="4114800" algn="l">
              <a:spcBef>
                <a:spcPts val="280"/>
              </a:spcBef>
              <a:spcAft>
                <a:spcPts val="0"/>
              </a:spcAft>
              <a:buSzPts val="910"/>
              <a:buNone/>
              <a:defRPr sz="14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0" name="Shape 30"/>
        <p:cNvGrpSpPr/>
        <p:nvPr/>
      </p:nvGrpSpPr>
      <p:grpSpPr>
        <a:xfrm>
          <a:off x="0" y="0"/>
          <a:ext cx="0" cy="0"/>
          <a:chOff x="0" y="0"/>
          <a:chExt cx="0" cy="0"/>
        </a:xfrm>
      </p:grpSpPr>
      <p:sp>
        <p:nvSpPr>
          <p:cNvPr id="31" name="Google Shape;31;p4"/>
          <p:cNvSpPr/>
          <p:nvPr>
            <p:ph type="title"/>
          </p:nvPr>
        </p:nvSpPr>
        <p:spPr>
          <a:xfrm>
            <a:off x="533400" y="457200"/>
            <a:ext cx="7924800" cy="914400"/>
          </a:xfrm>
          <a:prstGeom prst="roundRect">
            <a:avLst>
              <a:gd fmla="val 4680" name="adj"/>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SzPts val="1400"/>
              <a:buNone/>
              <a:defRPr>
                <a:solidFill>
                  <a:srgbClr val="800000"/>
                </a:solidFill>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32" name="Google Shape;32;p4"/>
          <p:cNvSpPr txBox="1"/>
          <p:nvPr>
            <p:ph idx="1" type="body"/>
          </p:nvPr>
        </p:nvSpPr>
        <p:spPr>
          <a:xfrm>
            <a:off x="838200" y="1905000"/>
            <a:ext cx="7693025" cy="4181475"/>
          </a:xfrm>
          <a:prstGeom prst="rect">
            <a:avLst/>
          </a:prstGeom>
          <a:noFill/>
          <a:ln>
            <a:noFill/>
          </a:ln>
        </p:spPr>
        <p:txBody>
          <a:bodyPr anchorCtr="0" anchor="t" bIns="45700" lIns="91425" spcFirstLastPara="1" rIns="91425" wrap="square" tIns="45700">
            <a:noAutofit/>
          </a:bodyPr>
          <a:lstStyle>
            <a:lvl1pPr indent="-314325" lvl="0" marL="457200" algn="l">
              <a:spcBef>
                <a:spcPts val="360"/>
              </a:spcBef>
              <a:spcAft>
                <a:spcPts val="0"/>
              </a:spcAft>
              <a:buSzPts val="1350"/>
              <a:buChar char="●"/>
              <a:defRPr/>
            </a:lvl1pPr>
            <a:lvl2pPr indent="-314325" lvl="1" marL="914400" algn="l">
              <a:spcBef>
                <a:spcPts val="360"/>
              </a:spcBef>
              <a:spcAft>
                <a:spcPts val="0"/>
              </a:spcAft>
              <a:buSzPts val="1350"/>
              <a:buChar char="–"/>
              <a:defRPr/>
            </a:lvl2pPr>
            <a:lvl3pPr indent="-314325" lvl="2" marL="1371600" algn="l">
              <a:spcBef>
                <a:spcPts val="360"/>
              </a:spcBef>
              <a:spcAft>
                <a:spcPts val="0"/>
              </a:spcAft>
              <a:buSzPts val="1350"/>
              <a:buChar char="●"/>
              <a:defRPr/>
            </a:lvl3pPr>
            <a:lvl4pPr indent="-320039" lvl="3" marL="1828800" algn="l">
              <a:spcBef>
                <a:spcPts val="360"/>
              </a:spcBef>
              <a:spcAft>
                <a:spcPts val="0"/>
              </a:spcAft>
              <a:buSzPts val="1440"/>
              <a:buChar char="–"/>
              <a:defRPr/>
            </a:lvl4pPr>
            <a:lvl5pPr indent="-302895" lvl="4" marL="2286000" algn="l">
              <a:spcBef>
                <a:spcPts val="360"/>
              </a:spcBef>
              <a:spcAft>
                <a:spcPts val="0"/>
              </a:spcAft>
              <a:buSzPts val="1170"/>
              <a:buChar char="●"/>
              <a:defRPr/>
            </a:lvl5pPr>
            <a:lvl6pPr indent="-302895" lvl="5" marL="2743200" algn="l">
              <a:spcBef>
                <a:spcPts val="360"/>
              </a:spcBef>
              <a:spcAft>
                <a:spcPts val="0"/>
              </a:spcAft>
              <a:buSzPts val="1170"/>
              <a:buChar char="●"/>
              <a:defRPr/>
            </a:lvl6pPr>
            <a:lvl7pPr indent="-302895" lvl="6" marL="3200400" algn="l">
              <a:spcBef>
                <a:spcPts val="360"/>
              </a:spcBef>
              <a:spcAft>
                <a:spcPts val="0"/>
              </a:spcAft>
              <a:buSzPts val="1170"/>
              <a:buChar char="●"/>
              <a:defRPr/>
            </a:lvl7pPr>
            <a:lvl8pPr indent="-302895" lvl="7" marL="3657600" algn="l">
              <a:spcBef>
                <a:spcPts val="360"/>
              </a:spcBef>
              <a:spcAft>
                <a:spcPts val="0"/>
              </a:spcAft>
              <a:buSzPts val="1170"/>
              <a:buChar char="●"/>
              <a:defRPr/>
            </a:lvl8pPr>
            <a:lvl9pPr indent="-302895" lvl="8" marL="4114800" algn="l">
              <a:spcBef>
                <a:spcPts val="360"/>
              </a:spcBef>
              <a:spcAft>
                <a:spcPts val="0"/>
              </a:spcAft>
              <a:buSzPts val="117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5"/>
          <p:cNvSpPr/>
          <p:nvPr>
            <p:ph type="title"/>
          </p:nvPr>
        </p:nvSpPr>
        <p:spPr>
          <a:xfrm>
            <a:off x="533400" y="457200"/>
            <a:ext cx="7924800" cy="914400"/>
          </a:xfrm>
          <a:prstGeom prst="roundRect">
            <a:avLst>
              <a:gd fmla="val 4680" name="adj"/>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35" name="Google Shape;35;p5"/>
          <p:cNvSpPr txBox="1"/>
          <p:nvPr>
            <p:ph idx="1" type="body"/>
          </p:nvPr>
        </p:nvSpPr>
        <p:spPr>
          <a:xfrm>
            <a:off x="838200" y="1905000"/>
            <a:ext cx="3770313" cy="4181475"/>
          </a:xfrm>
          <a:prstGeom prst="rect">
            <a:avLst/>
          </a:prstGeom>
          <a:noFill/>
          <a:ln>
            <a:noFill/>
          </a:ln>
        </p:spPr>
        <p:txBody>
          <a:bodyPr anchorCtr="0" anchor="t" bIns="45700" lIns="91425" spcFirstLastPara="1" rIns="91425" wrap="square" tIns="45700">
            <a:noAutofit/>
          </a:bodyPr>
          <a:lstStyle>
            <a:lvl1pPr indent="-361950" lvl="0" marL="457200" algn="l">
              <a:spcBef>
                <a:spcPts val="560"/>
              </a:spcBef>
              <a:spcAft>
                <a:spcPts val="0"/>
              </a:spcAft>
              <a:buSzPts val="2100"/>
              <a:buChar char="●"/>
              <a:defRPr sz="2800"/>
            </a:lvl1pPr>
            <a:lvl2pPr indent="-342900" lvl="1" marL="914400" algn="l">
              <a:spcBef>
                <a:spcPts val="480"/>
              </a:spcBef>
              <a:spcAft>
                <a:spcPts val="0"/>
              </a:spcAft>
              <a:buSzPts val="1800"/>
              <a:buFont typeface="Arial"/>
              <a:buChar char="–"/>
              <a:defRPr sz="2400"/>
            </a:lvl2pPr>
            <a:lvl3pPr indent="-323850" lvl="2" marL="1371600" algn="l">
              <a:spcBef>
                <a:spcPts val="400"/>
              </a:spcBef>
              <a:spcAft>
                <a:spcPts val="0"/>
              </a:spcAft>
              <a:buSzPts val="1500"/>
              <a:buChar char="●"/>
              <a:defRPr sz="2000"/>
            </a:lvl3pPr>
            <a:lvl4pPr indent="-320039" lvl="3" marL="1828800" algn="l">
              <a:spcBef>
                <a:spcPts val="360"/>
              </a:spcBef>
              <a:spcAft>
                <a:spcPts val="0"/>
              </a:spcAft>
              <a:buSzPts val="1440"/>
              <a:buFont typeface="Arial"/>
              <a:buChar char="–"/>
              <a:defRPr sz="1800"/>
            </a:lvl4pPr>
            <a:lvl5pPr indent="-302895" lvl="4" marL="2286000" algn="l">
              <a:spcBef>
                <a:spcPts val="360"/>
              </a:spcBef>
              <a:spcAft>
                <a:spcPts val="0"/>
              </a:spcAft>
              <a:buSzPts val="1170"/>
              <a:buChar char="●"/>
              <a:defRPr sz="1800"/>
            </a:lvl5pPr>
            <a:lvl6pPr indent="-302895" lvl="5" marL="2743200" algn="l">
              <a:spcBef>
                <a:spcPts val="360"/>
              </a:spcBef>
              <a:spcAft>
                <a:spcPts val="0"/>
              </a:spcAft>
              <a:buSzPts val="1170"/>
              <a:buChar char="●"/>
              <a:defRPr sz="1800"/>
            </a:lvl6pPr>
            <a:lvl7pPr indent="-302895" lvl="6" marL="3200400" algn="l">
              <a:spcBef>
                <a:spcPts val="360"/>
              </a:spcBef>
              <a:spcAft>
                <a:spcPts val="0"/>
              </a:spcAft>
              <a:buSzPts val="1170"/>
              <a:buChar char="●"/>
              <a:defRPr sz="1800"/>
            </a:lvl7pPr>
            <a:lvl8pPr indent="-302895" lvl="7" marL="3657600" algn="l">
              <a:spcBef>
                <a:spcPts val="360"/>
              </a:spcBef>
              <a:spcAft>
                <a:spcPts val="0"/>
              </a:spcAft>
              <a:buSzPts val="1170"/>
              <a:buChar char="●"/>
              <a:defRPr sz="1800"/>
            </a:lvl8pPr>
            <a:lvl9pPr indent="-302895" lvl="8" marL="4114800" algn="l">
              <a:spcBef>
                <a:spcPts val="360"/>
              </a:spcBef>
              <a:spcAft>
                <a:spcPts val="0"/>
              </a:spcAft>
              <a:buSzPts val="1170"/>
              <a:buChar char="●"/>
              <a:defRPr sz="1800"/>
            </a:lvl9pPr>
          </a:lstStyle>
          <a:p/>
        </p:txBody>
      </p:sp>
      <p:sp>
        <p:nvSpPr>
          <p:cNvPr id="36" name="Google Shape;36;p5"/>
          <p:cNvSpPr txBox="1"/>
          <p:nvPr>
            <p:ph idx="2" type="body"/>
          </p:nvPr>
        </p:nvSpPr>
        <p:spPr>
          <a:xfrm>
            <a:off x="4760913" y="1905000"/>
            <a:ext cx="3770312" cy="4181475"/>
          </a:xfrm>
          <a:prstGeom prst="rect">
            <a:avLst/>
          </a:prstGeom>
          <a:noFill/>
          <a:ln>
            <a:noFill/>
          </a:ln>
        </p:spPr>
        <p:txBody>
          <a:bodyPr anchorCtr="0" anchor="t" bIns="45700" lIns="91425" spcFirstLastPara="1" rIns="91425" wrap="square" tIns="45700">
            <a:noAutofit/>
          </a:bodyPr>
          <a:lstStyle>
            <a:lvl1pPr indent="-361950" lvl="0" marL="457200" algn="l">
              <a:spcBef>
                <a:spcPts val="560"/>
              </a:spcBef>
              <a:spcAft>
                <a:spcPts val="0"/>
              </a:spcAft>
              <a:buSzPts val="2100"/>
              <a:buChar char="●"/>
              <a:defRPr sz="2800"/>
            </a:lvl1pPr>
            <a:lvl2pPr indent="-342900" lvl="1" marL="914400" algn="l">
              <a:spcBef>
                <a:spcPts val="480"/>
              </a:spcBef>
              <a:spcAft>
                <a:spcPts val="0"/>
              </a:spcAft>
              <a:buSzPts val="1800"/>
              <a:buFont typeface="Arial"/>
              <a:buChar char="–"/>
              <a:defRPr sz="2400"/>
            </a:lvl2pPr>
            <a:lvl3pPr indent="-323850" lvl="2" marL="1371600" algn="l">
              <a:spcBef>
                <a:spcPts val="400"/>
              </a:spcBef>
              <a:spcAft>
                <a:spcPts val="0"/>
              </a:spcAft>
              <a:buSzPts val="1500"/>
              <a:buChar char="●"/>
              <a:defRPr sz="2000"/>
            </a:lvl3pPr>
            <a:lvl4pPr indent="-320039" lvl="3" marL="1828800" algn="l">
              <a:spcBef>
                <a:spcPts val="360"/>
              </a:spcBef>
              <a:spcAft>
                <a:spcPts val="0"/>
              </a:spcAft>
              <a:buSzPts val="1440"/>
              <a:buFont typeface="Arial"/>
              <a:buChar char="–"/>
              <a:defRPr sz="1800"/>
            </a:lvl4pPr>
            <a:lvl5pPr indent="-302895" lvl="4" marL="2286000" algn="l">
              <a:spcBef>
                <a:spcPts val="360"/>
              </a:spcBef>
              <a:spcAft>
                <a:spcPts val="0"/>
              </a:spcAft>
              <a:buSzPts val="1170"/>
              <a:buChar char="●"/>
              <a:defRPr sz="1800"/>
            </a:lvl5pPr>
            <a:lvl6pPr indent="-302895" lvl="5" marL="2743200" algn="l">
              <a:spcBef>
                <a:spcPts val="360"/>
              </a:spcBef>
              <a:spcAft>
                <a:spcPts val="0"/>
              </a:spcAft>
              <a:buSzPts val="1170"/>
              <a:buChar char="●"/>
              <a:defRPr sz="1800"/>
            </a:lvl6pPr>
            <a:lvl7pPr indent="-302895" lvl="6" marL="3200400" algn="l">
              <a:spcBef>
                <a:spcPts val="360"/>
              </a:spcBef>
              <a:spcAft>
                <a:spcPts val="0"/>
              </a:spcAft>
              <a:buSzPts val="1170"/>
              <a:buChar char="●"/>
              <a:defRPr sz="1800"/>
            </a:lvl7pPr>
            <a:lvl8pPr indent="-302895" lvl="7" marL="3657600" algn="l">
              <a:spcBef>
                <a:spcPts val="360"/>
              </a:spcBef>
              <a:spcAft>
                <a:spcPts val="0"/>
              </a:spcAft>
              <a:buSzPts val="1170"/>
              <a:buChar char="●"/>
              <a:defRPr sz="1800"/>
            </a:lvl8pPr>
            <a:lvl9pPr indent="-302895" lvl="8" marL="4114800" algn="l">
              <a:spcBef>
                <a:spcPts val="360"/>
              </a:spcBef>
              <a:spcAft>
                <a:spcPts val="0"/>
              </a:spcAft>
              <a:buSzPts val="1170"/>
              <a:buChar char="●"/>
              <a:defRPr sz="18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37" name="Shape 37"/>
        <p:cNvGrpSpPr/>
        <p:nvPr/>
      </p:nvGrpSpPr>
      <p:grpSpPr>
        <a:xfrm>
          <a:off x="0" y="0"/>
          <a:ext cx="0" cy="0"/>
          <a:chOff x="0" y="0"/>
          <a:chExt cx="0" cy="0"/>
        </a:xfrm>
      </p:grpSpPr>
      <p:sp>
        <p:nvSpPr>
          <p:cNvPr id="38" name="Google Shape;38;p6"/>
          <p:cNvSpPr/>
          <p:nvPr>
            <p:ph type="title"/>
          </p:nvPr>
        </p:nvSpPr>
        <p:spPr>
          <a:xfrm>
            <a:off x="6532563" y="457200"/>
            <a:ext cx="1998662" cy="5629275"/>
          </a:xfrm>
          <a:prstGeom prst="roundRect">
            <a:avLst>
              <a:gd fmla="val 4680" name="adj"/>
            </a:avLst>
          </a:prstGeom>
          <a:noFill/>
          <a:ln>
            <a:noFill/>
          </a:ln>
        </p:spPr>
        <p:txBody>
          <a:bodyPr anchorCtr="0" anchor="b" bIns="45700" lIns="91425" spcFirstLastPara="1" rIns="91425" wrap="square" tIns="45700">
            <a:noAutofit/>
          </a:bodyPr>
          <a:lstStyle>
            <a:lvl1pPr lvl="0">
              <a:spcBef>
                <a:spcPts val="0"/>
              </a:spcBef>
              <a:spcAft>
                <a:spcPts val="0"/>
              </a:spcAft>
              <a:buNone/>
              <a:defRPr/>
            </a:lvl1pPr>
          </a:lstStyle>
          <a:p/>
        </p:txBody>
      </p:sp>
      <p:sp>
        <p:nvSpPr>
          <p:cNvPr id="39" name="Google Shape;39;p6"/>
          <p:cNvSpPr txBox="1"/>
          <p:nvPr/>
        </p:nvSpPr>
        <p:spPr>
          <a:xfrm rot="5400000">
            <a:off x="4744640" y="2299903"/>
            <a:ext cx="5574483" cy="1943870"/>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None/>
            </a:pPr>
            <a:r>
              <a:rPr b="1" i="0" lang="en-US" sz="3600" u="none" cap="none" strike="noStrike">
                <a:solidFill>
                  <a:schemeClr val="dk2"/>
                </a:solidFill>
                <a:latin typeface="Arial"/>
                <a:ea typeface="Arial"/>
                <a:cs typeface="Arial"/>
                <a:sym typeface="Arial"/>
              </a:rPr>
              <a:t>Click to edit Master title style</a:t>
            </a:r>
            <a:endParaRPr b="1" i="0" sz="3600" u="none" cap="none" strike="noStrike">
              <a:solidFill>
                <a:schemeClr val="dk2"/>
              </a:solidFill>
              <a:latin typeface="Arial"/>
              <a:ea typeface="Arial"/>
              <a:cs typeface="Arial"/>
              <a:sym typeface="Arial"/>
            </a:endParaRPr>
          </a:p>
        </p:txBody>
      </p:sp>
      <p:sp>
        <p:nvSpPr>
          <p:cNvPr id="40" name="Google Shape;40;p6"/>
          <p:cNvSpPr txBox="1"/>
          <p:nvPr>
            <p:ph idx="1" type="body"/>
          </p:nvPr>
        </p:nvSpPr>
        <p:spPr>
          <a:xfrm rot="5400000">
            <a:off x="642144" y="348456"/>
            <a:ext cx="5629275" cy="5846763"/>
          </a:xfrm>
          <a:prstGeom prst="rect">
            <a:avLst/>
          </a:prstGeom>
          <a:noFill/>
          <a:ln>
            <a:noFill/>
          </a:ln>
        </p:spPr>
        <p:txBody>
          <a:bodyPr anchorCtr="0" anchor="t" bIns="45700" lIns="91425" spcFirstLastPara="1" rIns="91425" wrap="square" tIns="45700">
            <a:noAutofit/>
          </a:bodyPr>
          <a:lstStyle>
            <a:lvl1pPr indent="-314325" lvl="0" marL="457200" algn="l">
              <a:spcBef>
                <a:spcPts val="360"/>
              </a:spcBef>
              <a:spcAft>
                <a:spcPts val="0"/>
              </a:spcAft>
              <a:buSzPts val="1350"/>
              <a:buChar char="●"/>
              <a:defRPr/>
            </a:lvl1pPr>
            <a:lvl2pPr indent="-314325" lvl="1" marL="914400" algn="l">
              <a:spcBef>
                <a:spcPts val="360"/>
              </a:spcBef>
              <a:spcAft>
                <a:spcPts val="0"/>
              </a:spcAft>
              <a:buSzPts val="1350"/>
              <a:buChar char="–"/>
              <a:defRPr/>
            </a:lvl2pPr>
            <a:lvl3pPr indent="-314325" lvl="2" marL="1371600" algn="l">
              <a:spcBef>
                <a:spcPts val="360"/>
              </a:spcBef>
              <a:spcAft>
                <a:spcPts val="0"/>
              </a:spcAft>
              <a:buSzPts val="1350"/>
              <a:buChar char="●"/>
              <a:defRPr/>
            </a:lvl3pPr>
            <a:lvl4pPr indent="-320039" lvl="3" marL="1828800" algn="l">
              <a:spcBef>
                <a:spcPts val="360"/>
              </a:spcBef>
              <a:spcAft>
                <a:spcPts val="0"/>
              </a:spcAft>
              <a:buSzPts val="1440"/>
              <a:buChar char="–"/>
              <a:defRPr/>
            </a:lvl4pPr>
            <a:lvl5pPr indent="-302895" lvl="4" marL="2286000" algn="l">
              <a:spcBef>
                <a:spcPts val="360"/>
              </a:spcBef>
              <a:spcAft>
                <a:spcPts val="0"/>
              </a:spcAft>
              <a:buSzPts val="1170"/>
              <a:buChar char="●"/>
              <a:defRPr/>
            </a:lvl5pPr>
            <a:lvl6pPr indent="-302895" lvl="5" marL="2743200" algn="l">
              <a:spcBef>
                <a:spcPts val="360"/>
              </a:spcBef>
              <a:spcAft>
                <a:spcPts val="0"/>
              </a:spcAft>
              <a:buSzPts val="1170"/>
              <a:buChar char="●"/>
              <a:defRPr/>
            </a:lvl6pPr>
            <a:lvl7pPr indent="-302895" lvl="6" marL="3200400" algn="l">
              <a:spcBef>
                <a:spcPts val="360"/>
              </a:spcBef>
              <a:spcAft>
                <a:spcPts val="0"/>
              </a:spcAft>
              <a:buSzPts val="1170"/>
              <a:buChar char="●"/>
              <a:defRPr/>
            </a:lvl7pPr>
            <a:lvl8pPr indent="-302895" lvl="7" marL="3657600" algn="l">
              <a:spcBef>
                <a:spcPts val="360"/>
              </a:spcBef>
              <a:spcAft>
                <a:spcPts val="0"/>
              </a:spcAft>
              <a:buSzPts val="1170"/>
              <a:buChar char="●"/>
              <a:defRPr/>
            </a:lvl8pPr>
            <a:lvl9pPr indent="-302895" lvl="8" marL="4114800" algn="l">
              <a:spcBef>
                <a:spcPts val="360"/>
              </a:spcBef>
              <a:spcAft>
                <a:spcPts val="0"/>
              </a:spcAft>
              <a:buSzPts val="117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41" name="Shape 41"/>
        <p:cNvGrpSpPr/>
        <p:nvPr/>
      </p:nvGrpSpPr>
      <p:grpSpPr>
        <a:xfrm>
          <a:off x="0" y="0"/>
          <a:ext cx="0" cy="0"/>
          <a:chOff x="0" y="0"/>
          <a:chExt cx="0" cy="0"/>
        </a:xfrm>
      </p:grpSpPr>
      <p:sp>
        <p:nvSpPr>
          <p:cNvPr id="42" name="Google Shape;42;p7"/>
          <p:cNvSpPr/>
          <p:nvPr>
            <p:ph type="title"/>
          </p:nvPr>
        </p:nvSpPr>
        <p:spPr>
          <a:xfrm>
            <a:off x="533400" y="457200"/>
            <a:ext cx="7924800" cy="914400"/>
          </a:xfrm>
          <a:prstGeom prst="roundRect">
            <a:avLst>
              <a:gd fmla="val 4680" name="adj"/>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43" name="Google Shape;43;p7"/>
          <p:cNvSpPr txBox="1"/>
          <p:nvPr>
            <p:ph idx="1" type="body"/>
          </p:nvPr>
        </p:nvSpPr>
        <p:spPr>
          <a:xfrm rot="5400000">
            <a:off x="2593975" y="149225"/>
            <a:ext cx="4181475" cy="7693025"/>
          </a:xfrm>
          <a:prstGeom prst="rect">
            <a:avLst/>
          </a:prstGeom>
          <a:noFill/>
          <a:ln>
            <a:noFill/>
          </a:ln>
        </p:spPr>
        <p:txBody>
          <a:bodyPr anchorCtr="0" anchor="t" bIns="45700" lIns="91425" spcFirstLastPara="1" rIns="91425" wrap="square" tIns="45700">
            <a:noAutofit/>
          </a:bodyPr>
          <a:lstStyle>
            <a:lvl1pPr indent="-314325" lvl="0" marL="457200" algn="l">
              <a:spcBef>
                <a:spcPts val="360"/>
              </a:spcBef>
              <a:spcAft>
                <a:spcPts val="0"/>
              </a:spcAft>
              <a:buSzPts val="1350"/>
              <a:buChar char="●"/>
              <a:defRPr/>
            </a:lvl1pPr>
            <a:lvl2pPr indent="-314325" lvl="1" marL="914400" algn="l">
              <a:spcBef>
                <a:spcPts val="360"/>
              </a:spcBef>
              <a:spcAft>
                <a:spcPts val="0"/>
              </a:spcAft>
              <a:buSzPts val="1350"/>
              <a:buChar char="–"/>
              <a:defRPr/>
            </a:lvl2pPr>
            <a:lvl3pPr indent="-314325" lvl="2" marL="1371600" algn="l">
              <a:spcBef>
                <a:spcPts val="360"/>
              </a:spcBef>
              <a:spcAft>
                <a:spcPts val="0"/>
              </a:spcAft>
              <a:buSzPts val="1350"/>
              <a:buChar char="●"/>
              <a:defRPr/>
            </a:lvl3pPr>
            <a:lvl4pPr indent="-320039" lvl="3" marL="1828800" algn="l">
              <a:spcBef>
                <a:spcPts val="360"/>
              </a:spcBef>
              <a:spcAft>
                <a:spcPts val="0"/>
              </a:spcAft>
              <a:buSzPts val="1440"/>
              <a:buChar char="–"/>
              <a:defRPr/>
            </a:lvl4pPr>
            <a:lvl5pPr indent="-302895" lvl="4" marL="2286000" algn="l">
              <a:spcBef>
                <a:spcPts val="360"/>
              </a:spcBef>
              <a:spcAft>
                <a:spcPts val="0"/>
              </a:spcAft>
              <a:buSzPts val="1170"/>
              <a:buChar char="●"/>
              <a:defRPr/>
            </a:lvl5pPr>
            <a:lvl6pPr indent="-302895" lvl="5" marL="2743200" algn="l">
              <a:spcBef>
                <a:spcPts val="360"/>
              </a:spcBef>
              <a:spcAft>
                <a:spcPts val="0"/>
              </a:spcAft>
              <a:buSzPts val="1170"/>
              <a:buChar char="●"/>
              <a:defRPr/>
            </a:lvl6pPr>
            <a:lvl7pPr indent="-302895" lvl="6" marL="3200400" algn="l">
              <a:spcBef>
                <a:spcPts val="360"/>
              </a:spcBef>
              <a:spcAft>
                <a:spcPts val="0"/>
              </a:spcAft>
              <a:buSzPts val="1170"/>
              <a:buChar char="●"/>
              <a:defRPr/>
            </a:lvl7pPr>
            <a:lvl8pPr indent="-302895" lvl="7" marL="3657600" algn="l">
              <a:spcBef>
                <a:spcPts val="360"/>
              </a:spcBef>
              <a:spcAft>
                <a:spcPts val="0"/>
              </a:spcAft>
              <a:buSzPts val="1170"/>
              <a:buChar char="●"/>
              <a:defRPr/>
            </a:lvl8pPr>
            <a:lvl9pPr indent="-302895" lvl="8" marL="4114800" algn="l">
              <a:spcBef>
                <a:spcPts val="360"/>
              </a:spcBef>
              <a:spcAft>
                <a:spcPts val="0"/>
              </a:spcAft>
              <a:buSzPts val="1170"/>
              <a:buChar cha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44" name="Shape 44"/>
        <p:cNvGrpSpPr/>
        <p:nvPr/>
      </p:nvGrpSpPr>
      <p:grpSpPr>
        <a:xfrm>
          <a:off x="0" y="0"/>
          <a:ext cx="0" cy="0"/>
          <a:chOff x="0" y="0"/>
          <a:chExt cx="0" cy="0"/>
        </a:xfrm>
      </p:grpSpPr>
      <p:sp>
        <p:nvSpPr>
          <p:cNvPr id="45" name="Google Shape;45;p8"/>
          <p:cNvSpPr/>
          <p:nvPr>
            <p:ph type="title"/>
          </p:nvPr>
        </p:nvSpPr>
        <p:spPr>
          <a:xfrm>
            <a:off x="1792288" y="4800600"/>
            <a:ext cx="5486400" cy="566738"/>
          </a:xfrm>
          <a:prstGeom prst="roundRect">
            <a:avLst>
              <a:gd fmla="val 4680" name="adj"/>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SzPts val="1400"/>
              <a:buNone/>
              <a:defRPr b="1" sz="20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46" name="Google Shape;46;p8"/>
          <p:cNvSpPr/>
          <p:nvPr>
            <p:ph idx="2" type="pic"/>
          </p:nvPr>
        </p:nvSpPr>
        <p:spPr>
          <a:xfrm>
            <a:off x="1792288" y="612775"/>
            <a:ext cx="5486400" cy="4114800"/>
          </a:xfrm>
          <a:prstGeom prst="rect">
            <a:avLst/>
          </a:prstGeom>
          <a:noFill/>
          <a:ln>
            <a:noFill/>
          </a:ln>
        </p:spPr>
      </p:sp>
      <p:sp>
        <p:nvSpPr>
          <p:cNvPr id="47" name="Google Shape;47;p8"/>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SzPts val="1050"/>
              <a:buNone/>
              <a:defRPr sz="1400"/>
            </a:lvl1pPr>
            <a:lvl2pPr indent="-228600" lvl="1" marL="914400" algn="l">
              <a:spcBef>
                <a:spcPts val="240"/>
              </a:spcBef>
              <a:spcAft>
                <a:spcPts val="0"/>
              </a:spcAft>
              <a:buSzPts val="900"/>
              <a:buFont typeface="Arial"/>
              <a:buNone/>
              <a:defRPr sz="1200"/>
            </a:lvl2pPr>
            <a:lvl3pPr indent="-228600" lvl="2" marL="1371600" algn="l">
              <a:spcBef>
                <a:spcPts val="200"/>
              </a:spcBef>
              <a:spcAft>
                <a:spcPts val="0"/>
              </a:spcAft>
              <a:buSzPts val="750"/>
              <a:buNone/>
              <a:defRPr sz="1000"/>
            </a:lvl3pPr>
            <a:lvl4pPr indent="-228600" lvl="3" marL="1828800" algn="l">
              <a:spcBef>
                <a:spcPts val="180"/>
              </a:spcBef>
              <a:spcAft>
                <a:spcPts val="0"/>
              </a:spcAft>
              <a:buSzPts val="720"/>
              <a:buFont typeface="Arial"/>
              <a:buNone/>
              <a:defRPr sz="900"/>
            </a:lvl4pPr>
            <a:lvl5pPr indent="-228600" lvl="4" marL="2286000" algn="l">
              <a:spcBef>
                <a:spcPts val="180"/>
              </a:spcBef>
              <a:spcAft>
                <a:spcPts val="0"/>
              </a:spcAft>
              <a:buSzPts val="585"/>
              <a:buNone/>
              <a:defRPr sz="900"/>
            </a:lvl5pPr>
            <a:lvl6pPr indent="-228600" lvl="5" marL="2743200" algn="l">
              <a:spcBef>
                <a:spcPts val="180"/>
              </a:spcBef>
              <a:spcAft>
                <a:spcPts val="0"/>
              </a:spcAft>
              <a:buSzPts val="585"/>
              <a:buNone/>
              <a:defRPr sz="900"/>
            </a:lvl6pPr>
            <a:lvl7pPr indent="-228600" lvl="6" marL="3200400" algn="l">
              <a:spcBef>
                <a:spcPts val="180"/>
              </a:spcBef>
              <a:spcAft>
                <a:spcPts val="0"/>
              </a:spcAft>
              <a:buSzPts val="585"/>
              <a:buNone/>
              <a:defRPr sz="900"/>
            </a:lvl7pPr>
            <a:lvl8pPr indent="-228600" lvl="7" marL="3657600" algn="l">
              <a:spcBef>
                <a:spcPts val="180"/>
              </a:spcBef>
              <a:spcAft>
                <a:spcPts val="0"/>
              </a:spcAft>
              <a:buSzPts val="585"/>
              <a:buNone/>
              <a:defRPr sz="900"/>
            </a:lvl8pPr>
            <a:lvl9pPr indent="-228600" lvl="8" marL="4114800" algn="l">
              <a:spcBef>
                <a:spcPts val="180"/>
              </a:spcBef>
              <a:spcAft>
                <a:spcPts val="0"/>
              </a:spcAft>
              <a:buSzPts val="585"/>
              <a:buNone/>
              <a:defRPr sz="900"/>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48" name="Shape 48"/>
        <p:cNvGrpSpPr/>
        <p:nvPr/>
      </p:nvGrpSpPr>
      <p:grpSpPr>
        <a:xfrm>
          <a:off x="0" y="0"/>
          <a:ext cx="0" cy="0"/>
          <a:chOff x="0" y="0"/>
          <a:chExt cx="0" cy="0"/>
        </a:xfrm>
      </p:grpSpPr>
      <p:sp>
        <p:nvSpPr>
          <p:cNvPr id="49" name="Google Shape;49;p9"/>
          <p:cNvSpPr/>
          <p:nvPr>
            <p:ph type="title"/>
          </p:nvPr>
        </p:nvSpPr>
        <p:spPr>
          <a:xfrm>
            <a:off x="457200" y="273050"/>
            <a:ext cx="3008313" cy="1162050"/>
          </a:xfrm>
          <a:prstGeom prst="roundRect">
            <a:avLst>
              <a:gd fmla="val 4680" name="adj"/>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SzPts val="1400"/>
              <a:buNone/>
              <a:defRPr b="1" sz="20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50" name="Google Shape;50;p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381000" lvl="0" marL="457200" algn="l">
              <a:spcBef>
                <a:spcPts val="640"/>
              </a:spcBef>
              <a:spcAft>
                <a:spcPts val="0"/>
              </a:spcAft>
              <a:buSzPts val="2400"/>
              <a:buChar char="●"/>
              <a:defRPr sz="3200"/>
            </a:lvl1pPr>
            <a:lvl2pPr indent="-361950" lvl="1" marL="914400" algn="l">
              <a:spcBef>
                <a:spcPts val="560"/>
              </a:spcBef>
              <a:spcAft>
                <a:spcPts val="0"/>
              </a:spcAft>
              <a:buSzPts val="2100"/>
              <a:buFont typeface="Arial"/>
              <a:buChar char="–"/>
              <a:defRPr sz="2800"/>
            </a:lvl2pPr>
            <a:lvl3pPr indent="-342900" lvl="2" marL="1371600" algn="l">
              <a:spcBef>
                <a:spcPts val="480"/>
              </a:spcBef>
              <a:spcAft>
                <a:spcPts val="0"/>
              </a:spcAft>
              <a:buSzPts val="1800"/>
              <a:buChar char="●"/>
              <a:defRPr sz="2400"/>
            </a:lvl3pPr>
            <a:lvl4pPr indent="-330200" lvl="3" marL="1828800" algn="l">
              <a:spcBef>
                <a:spcPts val="400"/>
              </a:spcBef>
              <a:spcAft>
                <a:spcPts val="0"/>
              </a:spcAft>
              <a:buSzPts val="1600"/>
              <a:buFont typeface="Arial"/>
              <a:buChar char="–"/>
              <a:defRPr sz="2000"/>
            </a:lvl4pPr>
            <a:lvl5pPr indent="-311150" lvl="4" marL="2286000" algn="l">
              <a:spcBef>
                <a:spcPts val="400"/>
              </a:spcBef>
              <a:spcAft>
                <a:spcPts val="0"/>
              </a:spcAft>
              <a:buSzPts val="1300"/>
              <a:buChar char="●"/>
              <a:defRPr sz="2000"/>
            </a:lvl5pPr>
            <a:lvl6pPr indent="-311150" lvl="5" marL="2743200" algn="l">
              <a:spcBef>
                <a:spcPts val="400"/>
              </a:spcBef>
              <a:spcAft>
                <a:spcPts val="0"/>
              </a:spcAft>
              <a:buSzPts val="1300"/>
              <a:buChar char="●"/>
              <a:defRPr sz="2000"/>
            </a:lvl6pPr>
            <a:lvl7pPr indent="-311150" lvl="6" marL="3200400" algn="l">
              <a:spcBef>
                <a:spcPts val="400"/>
              </a:spcBef>
              <a:spcAft>
                <a:spcPts val="0"/>
              </a:spcAft>
              <a:buSzPts val="1300"/>
              <a:buChar char="●"/>
              <a:defRPr sz="2000"/>
            </a:lvl7pPr>
            <a:lvl8pPr indent="-311150" lvl="7" marL="3657600" algn="l">
              <a:spcBef>
                <a:spcPts val="400"/>
              </a:spcBef>
              <a:spcAft>
                <a:spcPts val="0"/>
              </a:spcAft>
              <a:buSzPts val="1300"/>
              <a:buChar char="●"/>
              <a:defRPr sz="2000"/>
            </a:lvl8pPr>
            <a:lvl9pPr indent="-311150" lvl="8" marL="4114800" algn="l">
              <a:spcBef>
                <a:spcPts val="400"/>
              </a:spcBef>
              <a:spcAft>
                <a:spcPts val="0"/>
              </a:spcAft>
              <a:buSzPts val="1300"/>
              <a:buChar char="●"/>
              <a:defRPr sz="2000"/>
            </a:lvl9pPr>
          </a:lstStyle>
          <a:p/>
        </p:txBody>
      </p:sp>
      <p:sp>
        <p:nvSpPr>
          <p:cNvPr id="51" name="Google Shape;51;p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SzPts val="1050"/>
              <a:buNone/>
              <a:defRPr sz="1400"/>
            </a:lvl1pPr>
            <a:lvl2pPr indent="-228600" lvl="1" marL="914400" algn="l">
              <a:spcBef>
                <a:spcPts val="240"/>
              </a:spcBef>
              <a:spcAft>
                <a:spcPts val="0"/>
              </a:spcAft>
              <a:buSzPts val="900"/>
              <a:buFont typeface="Arial"/>
              <a:buNone/>
              <a:defRPr sz="1200"/>
            </a:lvl2pPr>
            <a:lvl3pPr indent="-228600" lvl="2" marL="1371600" algn="l">
              <a:spcBef>
                <a:spcPts val="200"/>
              </a:spcBef>
              <a:spcAft>
                <a:spcPts val="0"/>
              </a:spcAft>
              <a:buSzPts val="750"/>
              <a:buNone/>
              <a:defRPr sz="1000"/>
            </a:lvl3pPr>
            <a:lvl4pPr indent="-228600" lvl="3" marL="1828800" algn="l">
              <a:spcBef>
                <a:spcPts val="180"/>
              </a:spcBef>
              <a:spcAft>
                <a:spcPts val="0"/>
              </a:spcAft>
              <a:buSzPts val="720"/>
              <a:buFont typeface="Arial"/>
              <a:buNone/>
              <a:defRPr sz="900"/>
            </a:lvl4pPr>
            <a:lvl5pPr indent="-228600" lvl="4" marL="2286000" algn="l">
              <a:spcBef>
                <a:spcPts val="180"/>
              </a:spcBef>
              <a:spcAft>
                <a:spcPts val="0"/>
              </a:spcAft>
              <a:buSzPts val="585"/>
              <a:buNone/>
              <a:defRPr sz="900"/>
            </a:lvl5pPr>
            <a:lvl6pPr indent="-228600" lvl="5" marL="2743200" algn="l">
              <a:spcBef>
                <a:spcPts val="180"/>
              </a:spcBef>
              <a:spcAft>
                <a:spcPts val="0"/>
              </a:spcAft>
              <a:buSzPts val="585"/>
              <a:buNone/>
              <a:defRPr sz="900"/>
            </a:lvl6pPr>
            <a:lvl7pPr indent="-228600" lvl="6" marL="3200400" algn="l">
              <a:spcBef>
                <a:spcPts val="180"/>
              </a:spcBef>
              <a:spcAft>
                <a:spcPts val="0"/>
              </a:spcAft>
              <a:buSzPts val="585"/>
              <a:buNone/>
              <a:defRPr sz="900"/>
            </a:lvl7pPr>
            <a:lvl8pPr indent="-228600" lvl="7" marL="3657600" algn="l">
              <a:spcBef>
                <a:spcPts val="180"/>
              </a:spcBef>
              <a:spcAft>
                <a:spcPts val="0"/>
              </a:spcAft>
              <a:buSzPts val="585"/>
              <a:buNone/>
              <a:defRPr sz="900"/>
            </a:lvl8pPr>
            <a:lvl9pPr indent="-228600" lvl="8" marL="4114800" algn="l">
              <a:spcBef>
                <a:spcPts val="180"/>
              </a:spcBef>
              <a:spcAft>
                <a:spcPts val="0"/>
              </a:spcAft>
              <a:buSzPts val="585"/>
              <a:buNone/>
              <a:defRPr sz="9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 name="Shape 52"/>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 name="Shape 53"/>
        <p:cNvGrpSpPr/>
        <p:nvPr/>
      </p:nvGrpSpPr>
      <p:grpSpPr>
        <a:xfrm>
          <a:off x="0" y="0"/>
          <a:ext cx="0" cy="0"/>
          <a:chOff x="0" y="0"/>
          <a:chExt cx="0" cy="0"/>
        </a:xfrm>
      </p:grpSpPr>
      <p:sp>
        <p:nvSpPr>
          <p:cNvPr id="54" name="Google Shape;54;p11"/>
          <p:cNvSpPr/>
          <p:nvPr>
            <p:ph type="title"/>
          </p:nvPr>
        </p:nvSpPr>
        <p:spPr>
          <a:xfrm>
            <a:off x="533400" y="457200"/>
            <a:ext cx="7924800" cy="914400"/>
          </a:xfrm>
          <a:prstGeom prst="roundRect">
            <a:avLst>
              <a:gd fmla="val 4680" name="adj"/>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Layout" Target="../slideLayouts/slideLayout3.xml"/><Relationship Id="rId3" Type="http://schemas.openxmlformats.org/officeDocument/2006/relationships/slideLayout" Target="../slideLayouts/slideLayout4.xml"/><Relationship Id="rId4" Type="http://schemas.openxmlformats.org/officeDocument/2006/relationships/slideLayout" Target="../slideLayouts/slideLayout5.xml"/><Relationship Id="rId11" Type="http://schemas.openxmlformats.org/officeDocument/2006/relationships/theme" Target="../theme/theme2.xml"/><Relationship Id="rId10" Type="http://schemas.openxmlformats.org/officeDocument/2006/relationships/slideLayout" Target="../slideLayouts/slideLayout11.xml"/><Relationship Id="rId9" Type="http://schemas.openxmlformats.org/officeDocument/2006/relationships/slideLayout" Target="../slideLayouts/slideLayout10.xml"/><Relationship Id="rId5" Type="http://schemas.openxmlformats.org/officeDocument/2006/relationships/slideLayout" Target="../slideLayouts/slideLayout6.xml"/><Relationship Id="rId6" Type="http://schemas.openxmlformats.org/officeDocument/2006/relationships/slideLayout" Target="../slideLayouts/slideLayout7.xml"/><Relationship Id="rId7" Type="http://schemas.openxmlformats.org/officeDocument/2006/relationships/slideLayout" Target="../slideLayouts/slideLayout8.xml"/><Relationship Id="rId8"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grpSp>
        <p:nvGrpSpPr>
          <p:cNvPr id="10" name="Google Shape;10;p1"/>
          <p:cNvGrpSpPr/>
          <p:nvPr/>
        </p:nvGrpSpPr>
        <p:grpSpPr>
          <a:xfrm>
            <a:off x="0" y="0"/>
            <a:ext cx="5867400" cy="6858000"/>
            <a:chOff x="0" y="0"/>
            <a:chExt cx="3696" cy="4320"/>
          </a:xfrm>
        </p:grpSpPr>
        <p:sp>
          <p:nvSpPr>
            <p:cNvPr id="11" name="Google Shape;11;p1"/>
            <p:cNvSpPr txBox="1"/>
            <p:nvPr/>
          </p:nvSpPr>
          <p:spPr>
            <a:xfrm>
              <a:off x="0" y="0"/>
              <a:ext cx="2880"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accent1"/>
                </a:solidFill>
                <a:latin typeface="Arial"/>
                <a:ea typeface="Arial"/>
                <a:cs typeface="Arial"/>
                <a:sym typeface="Arial"/>
              </a:endParaRPr>
            </a:p>
          </p:txBody>
        </p:sp>
        <p:sp>
          <p:nvSpPr>
            <p:cNvPr id="12" name="Google Shape;12;p1"/>
            <p:cNvSpPr/>
            <p:nvPr/>
          </p:nvSpPr>
          <p:spPr>
            <a:xfrm>
              <a:off x="432" y="624"/>
              <a:ext cx="3264" cy="1200"/>
            </a:xfrm>
            <a:prstGeom prst="roundRect">
              <a:avLst>
                <a:gd fmla="val 10800" name="adj"/>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accent1"/>
                </a:solidFill>
                <a:latin typeface="Arial"/>
                <a:ea typeface="Arial"/>
                <a:cs typeface="Arial"/>
                <a:sym typeface="Arial"/>
              </a:endParaRPr>
            </a:p>
          </p:txBody>
        </p:sp>
      </p:grpSp>
      <p:grpSp>
        <p:nvGrpSpPr>
          <p:cNvPr id="13" name="Google Shape;13;p1"/>
          <p:cNvGrpSpPr/>
          <p:nvPr/>
        </p:nvGrpSpPr>
        <p:grpSpPr>
          <a:xfrm>
            <a:off x="3632200" y="4889500"/>
            <a:ext cx="4876800" cy="319087"/>
            <a:chOff x="2288" y="3080"/>
            <a:chExt cx="3072" cy="201"/>
          </a:xfrm>
        </p:grpSpPr>
        <p:sp>
          <p:nvSpPr>
            <p:cNvPr id="14" name="Google Shape;14;p1"/>
            <p:cNvSpPr/>
            <p:nvPr/>
          </p:nvSpPr>
          <p:spPr>
            <a:xfrm flipH="1">
              <a:off x="2288" y="3080"/>
              <a:ext cx="2914" cy="200"/>
            </a:xfrm>
            <a:prstGeom prst="roundRect">
              <a:avLst>
                <a:gd fmla="val 0" name="adj"/>
              </a:avLst>
            </a:prstGeom>
            <a:solidFill>
              <a:schemeClr va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accent1"/>
                </a:solidFill>
                <a:latin typeface="Arial"/>
                <a:ea typeface="Arial"/>
                <a:cs typeface="Arial"/>
                <a:sym typeface="Arial"/>
              </a:endParaRPr>
            </a:p>
          </p:txBody>
        </p:sp>
        <p:sp>
          <p:nvSpPr>
            <p:cNvPr id="15" name="Google Shape;15;p1"/>
            <p:cNvSpPr/>
            <p:nvPr/>
          </p:nvSpPr>
          <p:spPr>
            <a:xfrm>
              <a:off x="5196" y="3080"/>
              <a:ext cx="164" cy="201"/>
            </a:xfrm>
            <a:prstGeom prst="flowChartDelay">
              <a:avLst/>
            </a:prstGeom>
            <a:solidFill>
              <a:schemeClr va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accent1"/>
                </a:solidFill>
                <a:latin typeface="Arial"/>
                <a:ea typeface="Arial"/>
                <a:cs typeface="Arial"/>
                <a:sym typeface="Arial"/>
              </a:endParaRPr>
            </a:p>
          </p:txBody>
        </p:sp>
      </p:grpSp>
      <p:sp>
        <p:nvSpPr>
          <p:cNvPr id="16" name="Google Shape;16;p1"/>
          <p:cNvSpPr/>
          <p:nvPr>
            <p:ph type="title"/>
          </p:nvPr>
        </p:nvSpPr>
        <p:spPr>
          <a:xfrm>
            <a:off x="533400" y="457200"/>
            <a:ext cx="7924800" cy="914400"/>
          </a:xfrm>
          <a:prstGeom prst="roundRect">
            <a:avLst>
              <a:gd fmla="val 4680" name="adj"/>
            </a:avLst>
          </a:prstGeom>
          <a:noFill/>
          <a:ln>
            <a:noFill/>
          </a:ln>
        </p:spPr>
        <p:txBody>
          <a:bodyPr anchorCtr="0" anchor="b" bIns="45700" lIns="91425" spcFirstLastPara="1" rIns="91425" wrap="square" tIns="45700">
            <a:noAutofit/>
          </a:bodyPr>
          <a:lstStyle>
            <a:lvl1pPr lvl="0" marR="0" rtl="0" algn="l">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1pPr>
            <a:lvl2pPr lvl="1" marR="0" rtl="0" algn="l">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2pPr>
            <a:lvl3pPr lvl="2" marR="0" rtl="0" algn="l">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3pPr>
            <a:lvl4pPr lvl="3" marR="0" rtl="0" algn="l">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4pPr>
            <a:lvl5pPr lvl="4" marR="0" rtl="0" algn="l">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5pPr>
            <a:lvl6pPr lvl="5" marR="0" rtl="0" algn="l">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6pPr>
            <a:lvl7pPr lvl="6" marR="0" rtl="0" algn="l">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7pPr>
            <a:lvl8pPr lvl="7" marR="0" rtl="0" algn="l">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8pPr>
            <a:lvl9pPr lvl="8" marR="0" rtl="0" algn="l">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9pPr>
          </a:lstStyle>
          <a:p/>
        </p:txBody>
      </p:sp>
      <p:sp>
        <p:nvSpPr>
          <p:cNvPr id="17" name="Google Shape;17;p1"/>
          <p:cNvSpPr txBox="1"/>
          <p:nvPr>
            <p:ph idx="1" type="body"/>
          </p:nvPr>
        </p:nvSpPr>
        <p:spPr>
          <a:xfrm>
            <a:off x="838200" y="1905000"/>
            <a:ext cx="7693025" cy="4181475"/>
          </a:xfrm>
          <a:prstGeom prst="rect">
            <a:avLst/>
          </a:prstGeom>
          <a:noFill/>
          <a:ln>
            <a:noFill/>
          </a:ln>
        </p:spPr>
        <p:txBody>
          <a:bodyPr anchorCtr="0" anchor="t" bIns="45700" lIns="91425" spcFirstLastPara="1" rIns="91425" wrap="square" tIns="45700">
            <a:noAutofit/>
          </a:bodyPr>
          <a:lstStyle>
            <a:lvl1pPr indent="-361950" lvl="0" marL="457200" marR="0" rtl="0" algn="l">
              <a:spcBef>
                <a:spcPts val="560"/>
              </a:spcBef>
              <a:spcAft>
                <a:spcPts val="0"/>
              </a:spcAft>
              <a:buClr>
                <a:schemeClr val="dk1"/>
              </a:buClr>
              <a:buSzPts val="2100"/>
              <a:buFont typeface="Noto Sans Symbols"/>
              <a:buChar char="●"/>
              <a:defRPr b="0" i="0" sz="2800" u="none" cap="none" strike="noStrike">
                <a:solidFill>
                  <a:schemeClr val="dk1"/>
                </a:solidFill>
                <a:latin typeface="Arial"/>
                <a:ea typeface="Arial"/>
                <a:cs typeface="Arial"/>
                <a:sym typeface="Arial"/>
              </a:defRPr>
            </a:lvl1pPr>
            <a:lvl2pPr indent="-342900" lvl="1" marL="914400" marR="0" rtl="0" algn="l">
              <a:spcBef>
                <a:spcPts val="480"/>
              </a:spcBef>
              <a:spcAft>
                <a:spcPts val="0"/>
              </a:spcAft>
              <a:buClr>
                <a:schemeClr val="dk1"/>
              </a:buClr>
              <a:buSzPts val="1800"/>
              <a:buFont typeface="Arial"/>
              <a:buChar char="–"/>
              <a:defRPr b="0" i="0" sz="2400" u="none" cap="none" strike="noStrike">
                <a:solidFill>
                  <a:schemeClr val="dk1"/>
                </a:solidFill>
                <a:latin typeface="Arial"/>
                <a:ea typeface="Arial"/>
                <a:cs typeface="Arial"/>
                <a:sym typeface="Arial"/>
              </a:defRPr>
            </a:lvl2pPr>
            <a:lvl3pPr indent="-323850" lvl="2" marL="1371600" marR="0" rtl="0" algn="l">
              <a:spcBef>
                <a:spcPts val="400"/>
              </a:spcBef>
              <a:spcAft>
                <a:spcPts val="0"/>
              </a:spcAft>
              <a:buClr>
                <a:schemeClr val="dk1"/>
              </a:buClr>
              <a:buSzPts val="1500"/>
              <a:buFont typeface="Noto Sans Symbols"/>
              <a:buChar char="●"/>
              <a:defRPr b="0" i="0" sz="2000" u="none" cap="none" strike="noStrike">
                <a:solidFill>
                  <a:schemeClr val="dk1"/>
                </a:solidFill>
                <a:latin typeface="Arial"/>
                <a:ea typeface="Arial"/>
                <a:cs typeface="Arial"/>
                <a:sym typeface="Arial"/>
              </a:defRPr>
            </a:lvl3pPr>
            <a:lvl4pPr indent="-330200" lvl="3" marL="1828800" marR="0" rtl="0" algn="l">
              <a:spcBef>
                <a:spcPts val="400"/>
              </a:spcBef>
              <a:spcAft>
                <a:spcPts val="0"/>
              </a:spcAft>
              <a:buClr>
                <a:schemeClr val="dk1"/>
              </a:buClr>
              <a:buSzPts val="1600"/>
              <a:buFont typeface="Arial"/>
              <a:buChar char="–"/>
              <a:defRPr b="0" i="0" sz="2000" u="none" cap="none" strike="noStrike">
                <a:solidFill>
                  <a:schemeClr val="dk1"/>
                </a:solidFill>
                <a:latin typeface="Arial"/>
                <a:ea typeface="Arial"/>
                <a:cs typeface="Arial"/>
                <a:sym typeface="Arial"/>
              </a:defRPr>
            </a:lvl4pPr>
            <a:lvl5pPr indent="-311150" lvl="4" marL="2286000" marR="0" rtl="0" algn="l">
              <a:spcBef>
                <a:spcPts val="400"/>
              </a:spcBef>
              <a:spcAft>
                <a:spcPts val="0"/>
              </a:spcAft>
              <a:buClr>
                <a:schemeClr val="dk1"/>
              </a:buClr>
              <a:buSzPts val="1300"/>
              <a:buFont typeface="Noto Sans Symbols"/>
              <a:buChar char="●"/>
              <a:defRPr b="0" i="0" sz="2000" u="none" cap="none" strike="noStrike">
                <a:solidFill>
                  <a:schemeClr val="dk1"/>
                </a:solidFill>
                <a:latin typeface="Arial"/>
                <a:ea typeface="Arial"/>
                <a:cs typeface="Arial"/>
                <a:sym typeface="Arial"/>
              </a:defRPr>
            </a:lvl5pPr>
            <a:lvl6pPr indent="-302895" lvl="5" marL="2743200" marR="0" rtl="0" algn="l">
              <a:spcBef>
                <a:spcPts val="360"/>
              </a:spcBef>
              <a:spcAft>
                <a:spcPts val="0"/>
              </a:spcAft>
              <a:buClr>
                <a:schemeClr val="dk1"/>
              </a:buClr>
              <a:buSzPts val="1170"/>
              <a:buFont typeface="Noto Sans Symbols"/>
              <a:buChar char="●"/>
              <a:defRPr b="0" i="0" sz="1800" u="none" cap="none" strike="noStrike">
                <a:solidFill>
                  <a:schemeClr val="dk1"/>
                </a:solidFill>
                <a:latin typeface="Arial"/>
                <a:ea typeface="Arial"/>
                <a:cs typeface="Arial"/>
                <a:sym typeface="Arial"/>
              </a:defRPr>
            </a:lvl6pPr>
            <a:lvl7pPr indent="-302895" lvl="6" marL="3200400" marR="0" rtl="0" algn="l">
              <a:spcBef>
                <a:spcPts val="360"/>
              </a:spcBef>
              <a:spcAft>
                <a:spcPts val="0"/>
              </a:spcAft>
              <a:buClr>
                <a:schemeClr val="dk1"/>
              </a:buClr>
              <a:buSzPts val="1170"/>
              <a:buFont typeface="Noto Sans Symbols"/>
              <a:buChar char="●"/>
              <a:defRPr b="0" i="0" sz="1800" u="none" cap="none" strike="noStrike">
                <a:solidFill>
                  <a:schemeClr val="dk1"/>
                </a:solidFill>
                <a:latin typeface="Arial"/>
                <a:ea typeface="Arial"/>
                <a:cs typeface="Arial"/>
                <a:sym typeface="Arial"/>
              </a:defRPr>
            </a:lvl7pPr>
            <a:lvl8pPr indent="-302895" lvl="7" marL="3657600" marR="0" rtl="0" algn="l">
              <a:spcBef>
                <a:spcPts val="360"/>
              </a:spcBef>
              <a:spcAft>
                <a:spcPts val="0"/>
              </a:spcAft>
              <a:buClr>
                <a:schemeClr val="dk1"/>
              </a:buClr>
              <a:buSzPts val="1170"/>
              <a:buFont typeface="Noto Sans Symbols"/>
              <a:buChar char="●"/>
              <a:defRPr b="0" i="0" sz="1800" u="none" cap="none" strike="noStrike">
                <a:solidFill>
                  <a:schemeClr val="dk1"/>
                </a:solidFill>
                <a:latin typeface="Arial"/>
                <a:ea typeface="Arial"/>
                <a:cs typeface="Arial"/>
                <a:sym typeface="Arial"/>
              </a:defRPr>
            </a:lvl8pPr>
            <a:lvl9pPr indent="-302895" lvl="8" marL="4114800" marR="0" rtl="0" algn="l">
              <a:spcBef>
                <a:spcPts val="360"/>
              </a:spcBef>
              <a:spcAft>
                <a:spcPts val="0"/>
              </a:spcAft>
              <a:buClr>
                <a:schemeClr val="dk1"/>
              </a:buClr>
              <a:buSzPts val="1170"/>
              <a:buFont typeface="Noto Sans Symbols"/>
              <a:buChar char="●"/>
              <a:defRPr b="0" i="0" sz="18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8"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 name="Shape 21"/>
        <p:cNvGrpSpPr/>
        <p:nvPr/>
      </p:nvGrpSpPr>
      <p:grpSpPr>
        <a:xfrm>
          <a:off x="0" y="0"/>
          <a:ext cx="0" cy="0"/>
          <a:chOff x="0" y="0"/>
          <a:chExt cx="0" cy="0"/>
        </a:xfrm>
      </p:grpSpPr>
      <p:sp>
        <p:nvSpPr>
          <p:cNvPr id="22" name="Google Shape;22;p3"/>
          <p:cNvSpPr txBox="1"/>
          <p:nvPr/>
        </p:nvSpPr>
        <p:spPr>
          <a:xfrm>
            <a:off x="0" y="0"/>
            <a:ext cx="457200" cy="68580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accent1"/>
              </a:solidFill>
              <a:latin typeface="Arial"/>
              <a:ea typeface="Arial"/>
              <a:cs typeface="Arial"/>
              <a:sym typeface="Arial"/>
            </a:endParaRPr>
          </a:p>
        </p:txBody>
      </p:sp>
      <p:sp>
        <p:nvSpPr>
          <p:cNvPr id="23" name="Google Shape;23;p3"/>
          <p:cNvSpPr/>
          <p:nvPr/>
        </p:nvSpPr>
        <p:spPr>
          <a:xfrm>
            <a:off x="0" y="0"/>
            <a:ext cx="3886200" cy="685800"/>
          </a:xfrm>
          <a:custGeom>
            <a:rect b="b" l="l" r="r" t="t"/>
            <a:pathLst>
              <a:path extrusionOk="0" h="735" w="1728">
                <a:moveTo>
                  <a:pt x="1728" y="0"/>
                </a:moveTo>
                <a:lnTo>
                  <a:pt x="1728" y="480"/>
                </a:lnTo>
                <a:lnTo>
                  <a:pt x="380" y="482"/>
                </a:lnTo>
                <a:lnTo>
                  <a:pt x="354" y="480"/>
                </a:lnTo>
                <a:lnTo>
                  <a:pt x="308" y="489"/>
                </a:lnTo>
                <a:cubicBezTo>
                  <a:pt x="290" y="498"/>
                  <a:pt x="263" y="513"/>
                  <a:pt x="246" y="531"/>
                </a:cubicBezTo>
                <a:cubicBezTo>
                  <a:pt x="229" y="549"/>
                  <a:pt x="215" y="574"/>
                  <a:pt x="206" y="597"/>
                </a:cubicBezTo>
                <a:cubicBezTo>
                  <a:pt x="197" y="620"/>
                  <a:pt x="194" y="643"/>
                  <a:pt x="192" y="666"/>
                </a:cubicBezTo>
                <a:lnTo>
                  <a:pt x="192" y="735"/>
                </a:lnTo>
                <a:lnTo>
                  <a:pt x="0" y="735"/>
                </a:lnTo>
                <a:lnTo>
                  <a:pt x="0" y="480"/>
                </a:lnTo>
                <a:lnTo>
                  <a:pt x="0" y="0"/>
                </a:lnTo>
                <a:lnTo>
                  <a:pt x="1728" y="0"/>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accent1"/>
              </a:solidFill>
              <a:latin typeface="Arial"/>
              <a:ea typeface="Arial"/>
              <a:cs typeface="Arial"/>
              <a:sym typeface="Arial"/>
            </a:endParaRPr>
          </a:p>
        </p:txBody>
      </p:sp>
      <p:grpSp>
        <p:nvGrpSpPr>
          <p:cNvPr id="24" name="Google Shape;24;p3"/>
          <p:cNvGrpSpPr/>
          <p:nvPr/>
        </p:nvGrpSpPr>
        <p:grpSpPr>
          <a:xfrm>
            <a:off x="228600" y="1371600"/>
            <a:ext cx="7391400" cy="319087"/>
            <a:chOff x="144" y="1104"/>
            <a:chExt cx="4656" cy="201"/>
          </a:xfrm>
        </p:grpSpPr>
        <p:sp>
          <p:nvSpPr>
            <p:cNvPr id="25" name="Google Shape;25;p3"/>
            <p:cNvSpPr/>
            <p:nvPr/>
          </p:nvSpPr>
          <p:spPr>
            <a:xfrm>
              <a:off x="384" y="1104"/>
              <a:ext cx="4416" cy="200"/>
            </a:xfrm>
            <a:prstGeom prst="roundRect">
              <a:avLst>
                <a:gd fmla="val 0" name="adj"/>
              </a:avLst>
            </a:prstGeom>
            <a:solidFill>
              <a:schemeClr va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accent1"/>
                </a:solidFill>
                <a:latin typeface="Arial"/>
                <a:ea typeface="Arial"/>
                <a:cs typeface="Arial"/>
                <a:sym typeface="Arial"/>
              </a:endParaRPr>
            </a:p>
          </p:txBody>
        </p:sp>
        <p:sp>
          <p:nvSpPr>
            <p:cNvPr id="26" name="Google Shape;26;p3"/>
            <p:cNvSpPr/>
            <p:nvPr/>
          </p:nvSpPr>
          <p:spPr>
            <a:xfrm flipH="1">
              <a:off x="144" y="1104"/>
              <a:ext cx="248" cy="201"/>
            </a:xfrm>
            <a:prstGeom prst="flowChartDelay">
              <a:avLst/>
            </a:prstGeom>
            <a:solidFill>
              <a:schemeClr va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accent1"/>
                </a:solidFill>
                <a:latin typeface="Arial"/>
                <a:ea typeface="Arial"/>
                <a:cs typeface="Arial"/>
                <a:sym typeface="Arial"/>
              </a:endParaRPr>
            </a:p>
          </p:txBody>
        </p:sp>
      </p:grpSp>
      <p:sp>
        <p:nvSpPr>
          <p:cNvPr id="27" name="Google Shape;27;p3"/>
          <p:cNvSpPr/>
          <p:nvPr>
            <p:ph type="title"/>
          </p:nvPr>
        </p:nvSpPr>
        <p:spPr>
          <a:xfrm>
            <a:off x="533400" y="457200"/>
            <a:ext cx="7924800" cy="914400"/>
          </a:xfrm>
          <a:prstGeom prst="roundRect">
            <a:avLst>
              <a:gd fmla="val 4680" name="adj"/>
            </a:avLst>
          </a:prstGeom>
          <a:noFill/>
          <a:ln>
            <a:noFill/>
          </a:ln>
        </p:spPr>
        <p:txBody>
          <a:bodyPr anchorCtr="0" anchor="b" bIns="45700" lIns="91425" spcFirstLastPara="1" rIns="91425" wrap="square" tIns="45700">
            <a:noAutofit/>
          </a:bodyPr>
          <a:lstStyle>
            <a:lvl1pPr lvl="0" marR="0" rtl="0" algn="l">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1pPr>
            <a:lvl2pPr lvl="1" marR="0" rtl="0" algn="l">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2pPr>
            <a:lvl3pPr lvl="2" marR="0" rtl="0" algn="l">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3pPr>
            <a:lvl4pPr lvl="3" marR="0" rtl="0" algn="l">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4pPr>
            <a:lvl5pPr lvl="4" marR="0" rtl="0" algn="l">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5pPr>
            <a:lvl6pPr lvl="5" marR="0" rtl="0" algn="l">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6pPr>
            <a:lvl7pPr lvl="6" marR="0" rtl="0" algn="l">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7pPr>
            <a:lvl8pPr lvl="7" marR="0" rtl="0" algn="l">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8pPr>
            <a:lvl9pPr lvl="8" marR="0" rtl="0" algn="l">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9pPr>
          </a:lstStyle>
          <a:p/>
        </p:txBody>
      </p:sp>
      <p:sp>
        <p:nvSpPr>
          <p:cNvPr id="28" name="Google Shape;28;p3"/>
          <p:cNvSpPr txBox="1"/>
          <p:nvPr>
            <p:ph idx="1" type="body"/>
          </p:nvPr>
        </p:nvSpPr>
        <p:spPr>
          <a:xfrm>
            <a:off x="838200" y="1905000"/>
            <a:ext cx="7693025" cy="4181475"/>
          </a:xfrm>
          <a:prstGeom prst="rect">
            <a:avLst/>
          </a:prstGeom>
          <a:noFill/>
          <a:ln>
            <a:noFill/>
          </a:ln>
        </p:spPr>
        <p:txBody>
          <a:bodyPr anchorCtr="0" anchor="t" bIns="45700" lIns="91425" spcFirstLastPara="1" rIns="91425" wrap="square" tIns="45700">
            <a:noAutofit/>
          </a:bodyPr>
          <a:lstStyle>
            <a:lvl1pPr indent="-361950" lvl="0" marL="457200" marR="0" rtl="0" algn="l">
              <a:spcBef>
                <a:spcPts val="560"/>
              </a:spcBef>
              <a:spcAft>
                <a:spcPts val="0"/>
              </a:spcAft>
              <a:buClr>
                <a:schemeClr val="dk1"/>
              </a:buClr>
              <a:buSzPts val="2100"/>
              <a:buFont typeface="Noto Sans Symbols"/>
              <a:buChar char="●"/>
              <a:defRPr b="0" i="0" sz="2800" u="none" cap="none" strike="noStrike">
                <a:solidFill>
                  <a:schemeClr val="dk1"/>
                </a:solidFill>
                <a:latin typeface="Arial"/>
                <a:ea typeface="Arial"/>
                <a:cs typeface="Arial"/>
                <a:sym typeface="Arial"/>
              </a:defRPr>
            </a:lvl1pPr>
            <a:lvl2pPr indent="-342900" lvl="1" marL="914400" marR="0" rtl="0" algn="l">
              <a:spcBef>
                <a:spcPts val="480"/>
              </a:spcBef>
              <a:spcAft>
                <a:spcPts val="0"/>
              </a:spcAft>
              <a:buClr>
                <a:schemeClr val="dk1"/>
              </a:buClr>
              <a:buSzPts val="1800"/>
              <a:buFont typeface="Arial"/>
              <a:buChar char="–"/>
              <a:defRPr b="0" i="0" sz="2400" u="none" cap="none" strike="noStrike">
                <a:solidFill>
                  <a:schemeClr val="dk1"/>
                </a:solidFill>
                <a:latin typeface="Arial"/>
                <a:ea typeface="Arial"/>
                <a:cs typeface="Arial"/>
                <a:sym typeface="Arial"/>
              </a:defRPr>
            </a:lvl2pPr>
            <a:lvl3pPr indent="-323850" lvl="2" marL="1371600" marR="0" rtl="0" algn="l">
              <a:spcBef>
                <a:spcPts val="400"/>
              </a:spcBef>
              <a:spcAft>
                <a:spcPts val="0"/>
              </a:spcAft>
              <a:buClr>
                <a:schemeClr val="dk1"/>
              </a:buClr>
              <a:buSzPts val="1500"/>
              <a:buFont typeface="Noto Sans Symbols"/>
              <a:buChar char="●"/>
              <a:defRPr b="0" i="0" sz="2000" u="none" cap="none" strike="noStrike">
                <a:solidFill>
                  <a:schemeClr val="dk1"/>
                </a:solidFill>
                <a:latin typeface="Arial"/>
                <a:ea typeface="Arial"/>
                <a:cs typeface="Arial"/>
                <a:sym typeface="Arial"/>
              </a:defRPr>
            </a:lvl3pPr>
            <a:lvl4pPr indent="-330200" lvl="3" marL="1828800" marR="0" rtl="0" algn="l">
              <a:spcBef>
                <a:spcPts val="400"/>
              </a:spcBef>
              <a:spcAft>
                <a:spcPts val="0"/>
              </a:spcAft>
              <a:buClr>
                <a:schemeClr val="dk1"/>
              </a:buClr>
              <a:buSzPts val="1600"/>
              <a:buFont typeface="Arial"/>
              <a:buChar char="–"/>
              <a:defRPr b="0" i="0" sz="2000" u="none" cap="none" strike="noStrike">
                <a:solidFill>
                  <a:schemeClr val="dk1"/>
                </a:solidFill>
                <a:latin typeface="Arial"/>
                <a:ea typeface="Arial"/>
                <a:cs typeface="Arial"/>
                <a:sym typeface="Arial"/>
              </a:defRPr>
            </a:lvl4pPr>
            <a:lvl5pPr indent="-311150" lvl="4" marL="2286000" marR="0" rtl="0" algn="l">
              <a:spcBef>
                <a:spcPts val="400"/>
              </a:spcBef>
              <a:spcAft>
                <a:spcPts val="0"/>
              </a:spcAft>
              <a:buClr>
                <a:schemeClr val="dk1"/>
              </a:buClr>
              <a:buSzPts val="1300"/>
              <a:buFont typeface="Noto Sans Symbols"/>
              <a:buChar char="●"/>
              <a:defRPr b="0" i="0" sz="2000" u="none" cap="none" strike="noStrike">
                <a:solidFill>
                  <a:schemeClr val="dk1"/>
                </a:solidFill>
                <a:latin typeface="Arial"/>
                <a:ea typeface="Arial"/>
                <a:cs typeface="Arial"/>
                <a:sym typeface="Arial"/>
              </a:defRPr>
            </a:lvl5pPr>
            <a:lvl6pPr indent="-302895" lvl="5" marL="2743200" marR="0" rtl="0" algn="l">
              <a:spcBef>
                <a:spcPts val="360"/>
              </a:spcBef>
              <a:spcAft>
                <a:spcPts val="0"/>
              </a:spcAft>
              <a:buClr>
                <a:schemeClr val="dk1"/>
              </a:buClr>
              <a:buSzPts val="1170"/>
              <a:buFont typeface="Noto Sans Symbols"/>
              <a:buChar char="●"/>
              <a:defRPr b="0" i="0" sz="1800" u="none" cap="none" strike="noStrike">
                <a:solidFill>
                  <a:schemeClr val="dk1"/>
                </a:solidFill>
                <a:latin typeface="Arial"/>
                <a:ea typeface="Arial"/>
                <a:cs typeface="Arial"/>
                <a:sym typeface="Arial"/>
              </a:defRPr>
            </a:lvl6pPr>
            <a:lvl7pPr indent="-302895" lvl="6" marL="3200400" marR="0" rtl="0" algn="l">
              <a:spcBef>
                <a:spcPts val="360"/>
              </a:spcBef>
              <a:spcAft>
                <a:spcPts val="0"/>
              </a:spcAft>
              <a:buClr>
                <a:schemeClr val="dk1"/>
              </a:buClr>
              <a:buSzPts val="1170"/>
              <a:buFont typeface="Noto Sans Symbols"/>
              <a:buChar char="●"/>
              <a:defRPr b="0" i="0" sz="1800" u="none" cap="none" strike="noStrike">
                <a:solidFill>
                  <a:schemeClr val="dk1"/>
                </a:solidFill>
                <a:latin typeface="Arial"/>
                <a:ea typeface="Arial"/>
                <a:cs typeface="Arial"/>
                <a:sym typeface="Arial"/>
              </a:defRPr>
            </a:lvl7pPr>
            <a:lvl8pPr indent="-302895" lvl="7" marL="3657600" marR="0" rtl="0" algn="l">
              <a:spcBef>
                <a:spcPts val="360"/>
              </a:spcBef>
              <a:spcAft>
                <a:spcPts val="0"/>
              </a:spcAft>
              <a:buClr>
                <a:schemeClr val="dk1"/>
              </a:buClr>
              <a:buSzPts val="1170"/>
              <a:buFont typeface="Noto Sans Symbols"/>
              <a:buChar char="●"/>
              <a:defRPr b="0" i="0" sz="1800" u="none" cap="none" strike="noStrike">
                <a:solidFill>
                  <a:schemeClr val="dk1"/>
                </a:solidFill>
                <a:latin typeface="Arial"/>
                <a:ea typeface="Arial"/>
                <a:cs typeface="Arial"/>
                <a:sym typeface="Arial"/>
              </a:defRPr>
            </a:lvl8pPr>
            <a:lvl9pPr indent="-302895" lvl="8" marL="4114800" marR="0" rtl="0" algn="l">
              <a:spcBef>
                <a:spcPts val="360"/>
              </a:spcBef>
              <a:spcAft>
                <a:spcPts val="0"/>
              </a:spcAft>
              <a:buClr>
                <a:schemeClr val="dk1"/>
              </a:buClr>
              <a:buSzPts val="1170"/>
              <a:buFont typeface="Noto Sans Symbols"/>
              <a:buChar char="●"/>
              <a:defRPr b="0" i="0" sz="1800" u="none" cap="none" strike="noStrike">
                <a:solidFill>
                  <a:schemeClr val="dk1"/>
                </a:solidFill>
                <a:latin typeface="Arial"/>
                <a:ea typeface="Arial"/>
                <a:cs typeface="Arial"/>
                <a:sym typeface="Arial"/>
              </a:defRPr>
            </a:lvl9pPr>
          </a:lstStyle>
          <a:p/>
        </p:txBody>
      </p:sp>
      <p:sp>
        <p:nvSpPr>
          <p:cNvPr id="29" name="Google Shape;29;p3"/>
          <p:cNvSpPr txBox="1"/>
          <p:nvPr/>
        </p:nvSpPr>
        <p:spPr>
          <a:xfrm>
            <a:off x="0" y="6578600"/>
            <a:ext cx="477837" cy="26035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100"/>
              <a:buFont typeface="Arial"/>
              <a:buNone/>
            </a:pPr>
            <a:r>
              <a:rPr b="0" i="0" lang="en-US" sz="1100" u="none">
                <a:solidFill>
                  <a:schemeClr val="dk1"/>
                </a:solidFill>
                <a:latin typeface="Arial"/>
                <a:ea typeface="Arial"/>
                <a:cs typeface="Arial"/>
                <a:sym typeface="Arial"/>
              </a:rPr>
              <a:t>1-</a:t>
            </a:r>
            <a:fld id="{00000000-1234-1234-1234-123412341234}" type="slidenum">
              <a:rPr b="0" i="0" lang="en-US" sz="1100" u="none">
                <a:solidFill>
                  <a:schemeClr val="dk1"/>
                </a:solidFill>
                <a:latin typeface="Arial"/>
                <a:ea typeface="Arial"/>
                <a:cs typeface="Arial"/>
                <a:sym typeface="Arial"/>
              </a:rPr>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2.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p:nvPr>
            <p:ph type="ctrTitle"/>
          </p:nvPr>
        </p:nvSpPr>
        <p:spPr>
          <a:xfrm>
            <a:off x="685800" y="990600"/>
            <a:ext cx="8229600" cy="1905000"/>
          </a:xfrm>
          <a:prstGeom prst="roundRect">
            <a:avLst>
              <a:gd fmla="val 10800" name="adj"/>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600"/>
              <a:buFont typeface="Arial"/>
              <a:buNone/>
            </a:pPr>
            <a:r>
              <a:rPr b="1" i="0" lang="en-US" sz="3600" u="none">
                <a:solidFill>
                  <a:schemeClr val="dk1"/>
                </a:solidFill>
                <a:latin typeface="Arial"/>
                <a:ea typeface="Arial"/>
                <a:cs typeface="Arial"/>
                <a:sym typeface="Arial"/>
              </a:rPr>
              <a:t>What is Statistics?</a:t>
            </a:r>
            <a:endParaRPr/>
          </a:p>
        </p:txBody>
      </p:sp>
      <p:sp>
        <p:nvSpPr>
          <p:cNvPr id="70" name="Google Shape;70;p14"/>
          <p:cNvSpPr txBox="1"/>
          <p:nvPr>
            <p:ph idx="1" type="subTitle"/>
          </p:nvPr>
        </p:nvSpPr>
        <p:spPr>
          <a:xfrm>
            <a:off x="4673600" y="2927350"/>
            <a:ext cx="4013200" cy="182245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2100"/>
              <a:buNone/>
            </a:pPr>
            <a:r>
              <a:rPr b="0" i="0" lang="en-US" sz="2800" u="none">
                <a:solidFill>
                  <a:srgbClr val="800000"/>
                </a:solidFill>
                <a:latin typeface="Arial"/>
                <a:ea typeface="Arial"/>
                <a:cs typeface="Arial"/>
                <a:sym typeface="Arial"/>
              </a:rPr>
              <a:t>1</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3"/>
          <p:cNvSpPr/>
          <p:nvPr/>
        </p:nvSpPr>
        <p:spPr>
          <a:xfrm>
            <a:off x="600075" y="2771775"/>
            <a:ext cx="7886700" cy="714375"/>
          </a:xfrm>
          <a:prstGeom prst="roundRect">
            <a:avLst>
              <a:gd fmla="val 16667" name="adj"/>
            </a:avLst>
          </a:prstGeom>
          <a:gradFill>
            <a:gsLst>
              <a:gs pos="0">
                <a:srgbClr val="FFE795"/>
              </a:gs>
              <a:gs pos="35000">
                <a:srgbClr val="FFEDB5"/>
              </a:gs>
              <a:gs pos="100000">
                <a:srgbClr val="FFF8E0"/>
              </a:gs>
            </a:gsLst>
            <a:lin ang="16200000" scaled="0"/>
          </a:gradFill>
          <a:ln cap="flat" cmpd="sng" w="9525">
            <a:solidFill>
              <a:srgbClr val="E5B656"/>
            </a:solidFill>
            <a:prstDash val="solid"/>
            <a:miter lim="800000"/>
            <a:headEnd len="sm" w="sm" type="none"/>
            <a:tailEnd len="sm" w="sm" type="none"/>
          </a:ln>
          <a:effectLst>
            <a:outerShdw blurRad="63500" dir="5400000" dist="20000">
              <a:srgbClr val="000000">
                <a:alpha val="37647"/>
              </a:srgbClr>
            </a:outerShdw>
          </a:effectLst>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accent1"/>
              </a:solidFill>
              <a:latin typeface="Arial"/>
              <a:ea typeface="Arial"/>
              <a:cs typeface="Arial"/>
              <a:sym typeface="Arial"/>
            </a:endParaRPr>
          </a:p>
        </p:txBody>
      </p:sp>
      <p:sp>
        <p:nvSpPr>
          <p:cNvPr id="140" name="Google Shape;140;p23"/>
          <p:cNvSpPr/>
          <p:nvPr/>
        </p:nvSpPr>
        <p:spPr>
          <a:xfrm>
            <a:off x="590550" y="1933575"/>
            <a:ext cx="7886700" cy="714375"/>
          </a:xfrm>
          <a:prstGeom prst="roundRect">
            <a:avLst>
              <a:gd fmla="val 16667" name="adj"/>
            </a:avLst>
          </a:prstGeom>
          <a:gradFill>
            <a:gsLst>
              <a:gs pos="0">
                <a:srgbClr val="FFE795"/>
              </a:gs>
              <a:gs pos="35000">
                <a:srgbClr val="FFEDB5"/>
              </a:gs>
              <a:gs pos="100000">
                <a:srgbClr val="FFF8E0"/>
              </a:gs>
            </a:gsLst>
            <a:lin ang="16200000" scaled="0"/>
          </a:gradFill>
          <a:ln cap="flat" cmpd="sng" w="9525">
            <a:solidFill>
              <a:srgbClr val="E5B656"/>
            </a:solidFill>
            <a:prstDash val="solid"/>
            <a:miter lim="800000"/>
            <a:headEnd len="sm" w="sm" type="none"/>
            <a:tailEnd len="sm" w="sm" type="none"/>
          </a:ln>
          <a:effectLst>
            <a:outerShdw blurRad="63500" dir="5400000" dist="20000">
              <a:srgbClr val="000000">
                <a:alpha val="37647"/>
              </a:srgbClr>
            </a:outerShdw>
          </a:effectLst>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accent1"/>
              </a:solidFill>
              <a:latin typeface="Arial"/>
              <a:ea typeface="Arial"/>
              <a:cs typeface="Arial"/>
              <a:sym typeface="Arial"/>
            </a:endParaRPr>
          </a:p>
        </p:txBody>
      </p:sp>
      <p:sp>
        <p:nvSpPr>
          <p:cNvPr id="141" name="Google Shape;141;p23"/>
          <p:cNvSpPr/>
          <p:nvPr>
            <p:ph type="title"/>
          </p:nvPr>
        </p:nvSpPr>
        <p:spPr>
          <a:xfrm>
            <a:off x="533400" y="457200"/>
            <a:ext cx="7924800" cy="914400"/>
          </a:xfrm>
          <a:prstGeom prst="roundRect">
            <a:avLst>
              <a:gd fmla="val 16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800000"/>
              </a:buClr>
              <a:buSzPts val="3600"/>
              <a:buFont typeface="Arial"/>
              <a:buNone/>
            </a:pPr>
            <a:r>
              <a:rPr b="1" i="0" lang="en-US" sz="3600" u="none">
                <a:solidFill>
                  <a:srgbClr val="800000"/>
                </a:solidFill>
                <a:latin typeface="Arial"/>
                <a:ea typeface="Arial"/>
                <a:cs typeface="Arial"/>
                <a:sym typeface="Arial"/>
              </a:rPr>
              <a:t>Population versus Sample</a:t>
            </a:r>
            <a:endParaRPr/>
          </a:p>
        </p:txBody>
      </p:sp>
      <p:grpSp>
        <p:nvGrpSpPr>
          <p:cNvPr id="142" name="Google Shape;142;p23"/>
          <p:cNvGrpSpPr/>
          <p:nvPr/>
        </p:nvGrpSpPr>
        <p:grpSpPr>
          <a:xfrm>
            <a:off x="752475" y="1917700"/>
            <a:ext cx="7743825" cy="4764087"/>
            <a:chOff x="474" y="1208"/>
            <a:chExt cx="4878" cy="3001"/>
          </a:xfrm>
        </p:grpSpPr>
        <p:pic>
          <p:nvPicPr>
            <p:cNvPr id="143" name="Google Shape;143;p23"/>
            <p:cNvPicPr preferRelativeResize="0"/>
            <p:nvPr/>
          </p:nvPicPr>
          <p:blipFill rotWithShape="1">
            <a:blip r:embed="rId3">
              <a:alphaModFix/>
            </a:blip>
            <a:srcRect b="0" l="0" r="0" t="0"/>
            <a:stretch/>
          </p:blipFill>
          <p:spPr>
            <a:xfrm>
              <a:off x="1024" y="2313"/>
              <a:ext cx="3913" cy="1896"/>
            </a:xfrm>
            <a:prstGeom prst="rect">
              <a:avLst/>
            </a:prstGeom>
            <a:noFill/>
            <a:ln>
              <a:noFill/>
            </a:ln>
          </p:spPr>
        </p:pic>
        <p:sp>
          <p:nvSpPr>
            <p:cNvPr id="144" name="Google Shape;144;p23"/>
            <p:cNvSpPr txBox="1"/>
            <p:nvPr/>
          </p:nvSpPr>
          <p:spPr>
            <a:xfrm>
              <a:off x="474" y="1208"/>
              <a:ext cx="4878" cy="82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A </a:t>
              </a:r>
              <a:r>
                <a:rPr b="0" i="0" lang="en-US" sz="2000" u="none">
                  <a:solidFill>
                    <a:schemeClr val="accent1"/>
                  </a:solidFill>
                  <a:latin typeface="Arial"/>
                  <a:ea typeface="Arial"/>
                  <a:cs typeface="Arial"/>
                  <a:sym typeface="Arial"/>
                </a:rPr>
                <a:t>population</a:t>
              </a:r>
              <a:r>
                <a:rPr b="0" i="0" lang="en-US" sz="2000" u="none">
                  <a:solidFill>
                    <a:srgbClr val="009900"/>
                  </a:solidFill>
                  <a:latin typeface="Arial"/>
                  <a:ea typeface="Arial"/>
                  <a:cs typeface="Arial"/>
                  <a:sym typeface="Arial"/>
                </a:rPr>
                <a:t> </a:t>
              </a:r>
              <a:r>
                <a:rPr b="0" i="0" lang="en-US" sz="2000" u="none">
                  <a:solidFill>
                    <a:schemeClr val="dk1"/>
                  </a:solidFill>
                  <a:latin typeface="Arial"/>
                  <a:ea typeface="Arial"/>
                  <a:cs typeface="Arial"/>
                  <a:sym typeface="Arial"/>
                </a:rPr>
                <a:t>is a </a:t>
              </a:r>
              <a:r>
                <a:rPr b="0" i="0" lang="en-US" sz="2000" u="none">
                  <a:solidFill>
                    <a:schemeClr val="accent1"/>
                  </a:solidFill>
                  <a:latin typeface="Arial"/>
                  <a:ea typeface="Arial"/>
                  <a:cs typeface="Arial"/>
                  <a:sym typeface="Arial"/>
                </a:rPr>
                <a:t>collection </a:t>
              </a:r>
              <a:r>
                <a:rPr b="0" i="0" lang="en-US" sz="2000" u="none">
                  <a:solidFill>
                    <a:schemeClr val="dk1"/>
                  </a:solidFill>
                  <a:latin typeface="Arial"/>
                  <a:ea typeface="Arial"/>
                  <a:cs typeface="Arial"/>
                  <a:sym typeface="Arial"/>
                </a:rPr>
                <a:t>of </a:t>
              </a:r>
              <a:r>
                <a:rPr b="1" i="1" lang="en-US" sz="2000" u="none">
                  <a:solidFill>
                    <a:schemeClr val="dk1"/>
                  </a:solidFill>
                  <a:latin typeface="Arial"/>
                  <a:ea typeface="Arial"/>
                  <a:cs typeface="Arial"/>
                  <a:sym typeface="Arial"/>
                </a:rPr>
                <a:t>all</a:t>
              </a:r>
              <a:r>
                <a:rPr b="0" i="0" lang="en-US" sz="2000" u="none">
                  <a:solidFill>
                    <a:schemeClr val="dk1"/>
                  </a:solidFill>
                  <a:latin typeface="Arial"/>
                  <a:ea typeface="Arial"/>
                  <a:cs typeface="Arial"/>
                  <a:sym typeface="Arial"/>
                </a:rPr>
                <a:t> possible individuals, objects, or measurements of  interest. </a:t>
              </a:r>
              <a:endParaRPr/>
            </a:p>
            <a:p>
              <a:pPr indent="0" lvl="0" marL="0" marR="0" rtl="0" algn="l">
                <a:lnSpc>
                  <a:spcPct val="100000"/>
                </a:lnSpc>
                <a:spcBef>
                  <a:spcPts val="0"/>
                </a:spcBef>
                <a:spcAft>
                  <a:spcPts val="0"/>
                </a:spcAft>
                <a:buClr>
                  <a:schemeClr val="accent1"/>
                </a:buClr>
                <a:buSzPts val="2000"/>
                <a:buFont typeface="Arial"/>
                <a:buNone/>
              </a:pPr>
              <a:r>
                <a:t/>
              </a:r>
              <a:endParaRPr b="0" i="0" sz="20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A</a:t>
              </a:r>
              <a:r>
                <a:rPr b="0" i="0" lang="en-US" sz="2000" u="none">
                  <a:solidFill>
                    <a:schemeClr val="accent1"/>
                  </a:solidFill>
                  <a:latin typeface="Arial"/>
                  <a:ea typeface="Arial"/>
                  <a:cs typeface="Arial"/>
                  <a:sym typeface="Arial"/>
                </a:rPr>
                <a:t> sample </a:t>
              </a:r>
              <a:r>
                <a:rPr b="0" i="0" lang="en-US" sz="2000" u="none">
                  <a:solidFill>
                    <a:schemeClr val="dk1"/>
                  </a:solidFill>
                  <a:latin typeface="Arial"/>
                  <a:ea typeface="Arial"/>
                  <a:cs typeface="Arial"/>
                  <a:sym typeface="Arial"/>
                </a:rPr>
                <a:t>is a </a:t>
              </a:r>
              <a:r>
                <a:rPr b="1" i="1" lang="en-US" sz="2000" u="none">
                  <a:solidFill>
                    <a:schemeClr val="dk1"/>
                  </a:solidFill>
                  <a:latin typeface="Arial"/>
                  <a:ea typeface="Arial"/>
                  <a:cs typeface="Arial"/>
                  <a:sym typeface="Arial"/>
                </a:rPr>
                <a:t>portion</a:t>
              </a:r>
              <a:r>
                <a:rPr b="0" i="0" lang="en-US" sz="2000" u="none">
                  <a:solidFill>
                    <a:schemeClr val="dk1"/>
                  </a:solidFill>
                  <a:latin typeface="Arial"/>
                  <a:ea typeface="Arial"/>
                  <a:cs typeface="Arial"/>
                  <a:sym typeface="Arial"/>
                </a:rPr>
                <a:t>, or </a:t>
              </a:r>
              <a:r>
                <a:rPr b="1" i="1" lang="en-US" sz="2000" u="none">
                  <a:solidFill>
                    <a:schemeClr val="dk1"/>
                  </a:solidFill>
                  <a:latin typeface="Arial"/>
                  <a:ea typeface="Arial"/>
                  <a:cs typeface="Arial"/>
                  <a:sym typeface="Arial"/>
                </a:rPr>
                <a:t>part</a:t>
              </a:r>
              <a:r>
                <a:rPr b="0" i="0" lang="en-US" sz="2000" u="none">
                  <a:solidFill>
                    <a:schemeClr val="dk1"/>
                  </a:solidFill>
                  <a:latin typeface="Arial"/>
                  <a:ea typeface="Arial"/>
                  <a:cs typeface="Arial"/>
                  <a:sym typeface="Arial"/>
                </a:rPr>
                <a:t>, of the population of interest</a:t>
              </a:r>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4"/>
          <p:cNvSpPr/>
          <p:nvPr>
            <p:ph type="title"/>
          </p:nvPr>
        </p:nvSpPr>
        <p:spPr>
          <a:xfrm>
            <a:off x="533400" y="457200"/>
            <a:ext cx="7924800" cy="914400"/>
          </a:xfrm>
          <a:prstGeom prst="roundRect">
            <a:avLst>
              <a:gd fmla="val 16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800000"/>
              </a:buClr>
              <a:buSzPts val="2800"/>
              <a:buFont typeface="Arial"/>
              <a:buNone/>
            </a:pPr>
            <a:r>
              <a:rPr b="1" i="0" lang="en-US" sz="2800" u="none">
                <a:solidFill>
                  <a:srgbClr val="800000"/>
                </a:solidFill>
                <a:latin typeface="Arial"/>
                <a:ea typeface="Arial"/>
                <a:cs typeface="Arial"/>
                <a:sym typeface="Arial"/>
              </a:rPr>
              <a:t>Why take a sample instead of studying every member of the population?</a:t>
            </a:r>
            <a:endParaRPr/>
          </a:p>
        </p:txBody>
      </p:sp>
      <p:sp>
        <p:nvSpPr>
          <p:cNvPr id="151" name="Google Shape;151;p24"/>
          <p:cNvSpPr txBox="1"/>
          <p:nvPr>
            <p:ph idx="1" type="body"/>
          </p:nvPr>
        </p:nvSpPr>
        <p:spPr>
          <a:xfrm>
            <a:off x="838200" y="1905000"/>
            <a:ext cx="7693025" cy="4181475"/>
          </a:xfrm>
          <a:prstGeom prst="rect">
            <a:avLst/>
          </a:prstGeom>
          <a:noFill/>
          <a:ln>
            <a:noFill/>
          </a:ln>
        </p:spPr>
        <p:txBody>
          <a:bodyPr anchorCtr="0" anchor="t" bIns="45700" lIns="91425" spcFirstLastPara="1" rIns="91425" wrap="square" tIns="45700">
            <a:noAutofit/>
          </a:bodyPr>
          <a:lstStyle/>
          <a:p>
            <a:pPr indent="-514350" lvl="0" marL="514350" marR="0" rtl="0" algn="l">
              <a:lnSpc>
                <a:spcPct val="100000"/>
              </a:lnSpc>
              <a:spcBef>
                <a:spcPts val="0"/>
              </a:spcBef>
              <a:spcAft>
                <a:spcPts val="0"/>
              </a:spcAft>
              <a:buClr>
                <a:schemeClr val="dk1"/>
              </a:buClr>
              <a:buSzPts val="2100"/>
              <a:buFont typeface="Arial"/>
              <a:buAutoNum type="arabicPeriod"/>
            </a:pPr>
            <a:r>
              <a:rPr b="0" i="0" lang="en-US" sz="2800" u="none">
                <a:solidFill>
                  <a:schemeClr val="dk1"/>
                </a:solidFill>
                <a:latin typeface="Arial"/>
                <a:ea typeface="Arial"/>
                <a:cs typeface="Arial"/>
                <a:sym typeface="Arial"/>
              </a:rPr>
              <a:t>Prohibitive cost of census</a:t>
            </a:r>
            <a:endParaRPr/>
          </a:p>
          <a:p>
            <a:pPr indent="-514350" lvl="0" marL="514350" marR="0" rtl="0" algn="l">
              <a:lnSpc>
                <a:spcPct val="100000"/>
              </a:lnSpc>
              <a:spcBef>
                <a:spcPts val="560"/>
              </a:spcBef>
              <a:spcAft>
                <a:spcPts val="0"/>
              </a:spcAft>
              <a:buClr>
                <a:schemeClr val="dk1"/>
              </a:buClr>
              <a:buSzPts val="2100"/>
              <a:buFont typeface="Arial"/>
              <a:buAutoNum type="arabicPeriod"/>
            </a:pPr>
            <a:r>
              <a:rPr b="0" i="0" lang="en-US" sz="2800" u="none">
                <a:solidFill>
                  <a:schemeClr val="dk1"/>
                </a:solidFill>
                <a:latin typeface="Arial"/>
                <a:ea typeface="Arial"/>
                <a:cs typeface="Arial"/>
                <a:sym typeface="Arial"/>
              </a:rPr>
              <a:t>Destruction of item being studied may be required</a:t>
            </a:r>
            <a:endParaRPr/>
          </a:p>
          <a:p>
            <a:pPr indent="-514350" lvl="0" marL="514350" marR="0" rtl="0" algn="l">
              <a:lnSpc>
                <a:spcPct val="100000"/>
              </a:lnSpc>
              <a:spcBef>
                <a:spcPts val="560"/>
              </a:spcBef>
              <a:spcAft>
                <a:spcPts val="0"/>
              </a:spcAft>
              <a:buClr>
                <a:schemeClr val="dk1"/>
              </a:buClr>
              <a:buSzPts val="2100"/>
              <a:buFont typeface="Arial"/>
              <a:buAutoNum type="arabicPeriod"/>
            </a:pPr>
            <a:r>
              <a:rPr b="0" i="0" lang="en-US" sz="2800" u="none">
                <a:solidFill>
                  <a:schemeClr val="dk1"/>
                </a:solidFill>
                <a:latin typeface="Arial"/>
                <a:ea typeface="Arial"/>
                <a:cs typeface="Arial"/>
                <a:sym typeface="Arial"/>
              </a:rPr>
              <a:t>Not possible to test or inspect all members of a population being studied</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5"/>
          <p:cNvSpPr/>
          <p:nvPr>
            <p:ph type="title"/>
          </p:nvPr>
        </p:nvSpPr>
        <p:spPr>
          <a:xfrm>
            <a:off x="533400" y="457200"/>
            <a:ext cx="7924800" cy="914400"/>
          </a:xfrm>
          <a:prstGeom prst="roundRect">
            <a:avLst>
              <a:gd fmla="val 16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800000"/>
              </a:buClr>
              <a:buSzPts val="2800"/>
              <a:buFont typeface="Arial"/>
              <a:buNone/>
            </a:pPr>
            <a:r>
              <a:rPr b="1" i="0" lang="en-US" sz="2800" u="none">
                <a:solidFill>
                  <a:srgbClr val="800000"/>
                </a:solidFill>
                <a:latin typeface="Arial"/>
                <a:ea typeface="Arial"/>
                <a:cs typeface="Arial"/>
                <a:sym typeface="Arial"/>
              </a:rPr>
              <a:t>Usefulness of a Sample in Learning about a Population</a:t>
            </a:r>
            <a:endParaRPr/>
          </a:p>
        </p:txBody>
      </p:sp>
      <p:sp>
        <p:nvSpPr>
          <p:cNvPr id="158" name="Google Shape;158;p25"/>
          <p:cNvSpPr txBox="1"/>
          <p:nvPr>
            <p:ph idx="1" type="body"/>
          </p:nvPr>
        </p:nvSpPr>
        <p:spPr>
          <a:xfrm>
            <a:off x="838200" y="1905000"/>
            <a:ext cx="7693025" cy="4181475"/>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100"/>
              <a:buFont typeface="Noto Sans Symbols"/>
              <a:buNone/>
            </a:pPr>
            <a:r>
              <a:rPr b="0" i="0" lang="en-US" sz="2800" u="none">
                <a:solidFill>
                  <a:schemeClr val="dk1"/>
                </a:solidFill>
                <a:latin typeface="Arial"/>
                <a:ea typeface="Arial"/>
                <a:cs typeface="Arial"/>
                <a:sym typeface="Arial"/>
              </a:rPr>
              <a:t>Using a sample to learn something about a population is done extensively in business, agriculture, politics, and government.</a:t>
            </a:r>
            <a:endParaRPr/>
          </a:p>
          <a:p>
            <a:pPr indent="-342900" lvl="0" marL="342900" marR="0" rtl="0" algn="l">
              <a:lnSpc>
                <a:spcPct val="100000"/>
              </a:lnSpc>
              <a:spcBef>
                <a:spcPts val="560"/>
              </a:spcBef>
              <a:spcAft>
                <a:spcPts val="0"/>
              </a:spcAft>
              <a:buClr>
                <a:schemeClr val="dk1"/>
              </a:buClr>
              <a:buSzPts val="2100"/>
              <a:buFont typeface="Noto Sans Symbols"/>
              <a:buNone/>
            </a:pPr>
            <a:r>
              <a:t/>
            </a:r>
            <a:endParaRPr b="0" i="0" sz="2800" u="none">
              <a:solidFill>
                <a:schemeClr val="dk1"/>
              </a:solidFill>
              <a:latin typeface="Arial"/>
              <a:ea typeface="Arial"/>
              <a:cs typeface="Arial"/>
              <a:sym typeface="Arial"/>
            </a:endParaRPr>
          </a:p>
          <a:p>
            <a:pPr indent="-342900" lvl="0" marL="342900" marR="0" rtl="0" algn="l">
              <a:lnSpc>
                <a:spcPct val="100000"/>
              </a:lnSpc>
              <a:spcBef>
                <a:spcPts val="560"/>
              </a:spcBef>
              <a:spcAft>
                <a:spcPts val="0"/>
              </a:spcAft>
              <a:buClr>
                <a:schemeClr val="dk1"/>
              </a:buClr>
              <a:buSzPts val="2100"/>
              <a:buFont typeface="Noto Sans Symbols"/>
              <a:buNone/>
            </a:pPr>
            <a:r>
              <a:rPr b="0" i="0" lang="en-US" sz="2800" u="none">
                <a:solidFill>
                  <a:schemeClr val="dk1"/>
                </a:solidFill>
                <a:latin typeface="Arial"/>
                <a:ea typeface="Arial"/>
                <a:cs typeface="Arial"/>
                <a:sym typeface="Arial"/>
              </a:rPr>
              <a:t>EXAMPLE: Television networks constantly monitor the popularity of their programs by hiring Nielsen and other organizations to sample the preferences of TV viewers.</a:t>
            </a:r>
            <a:endParaRPr/>
          </a:p>
          <a:p>
            <a:pPr indent="-342900" lvl="0" marL="342900" marR="0" rtl="0" algn="l">
              <a:lnSpc>
                <a:spcPct val="100000"/>
              </a:lnSpc>
              <a:spcBef>
                <a:spcPts val="560"/>
              </a:spcBef>
              <a:spcAft>
                <a:spcPts val="0"/>
              </a:spcAft>
              <a:buClr>
                <a:schemeClr val="dk1"/>
              </a:buClr>
              <a:buSzPts val="2100"/>
              <a:buFont typeface="Noto Sans Symbols"/>
              <a:buNone/>
            </a:pPr>
            <a:r>
              <a:t/>
            </a:r>
            <a:endParaRPr b="0" i="0" sz="2800" u="none">
              <a:solidFill>
                <a:schemeClr val="dk1"/>
              </a:solidFill>
              <a:latin typeface="Arial"/>
              <a:ea typeface="Arial"/>
              <a:cs typeface="Arial"/>
              <a:sym typeface="Arial"/>
            </a:endParaRPr>
          </a:p>
          <a:p>
            <a:pPr indent="-209550" lvl="0" marL="342900" marR="0" rtl="0" algn="l">
              <a:spcBef>
                <a:spcPts val="560"/>
              </a:spcBef>
              <a:spcAft>
                <a:spcPts val="0"/>
              </a:spcAft>
              <a:buClr>
                <a:schemeClr val="dk1"/>
              </a:buClr>
              <a:buSzPts val="2100"/>
              <a:buFont typeface="Noto Sans Symbols"/>
              <a:buNone/>
            </a:pPr>
            <a:r>
              <a:t/>
            </a:r>
            <a:endParaRPr b="0" i="0" sz="2800" u="none">
              <a:solidFill>
                <a:schemeClr val="dk1"/>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6"/>
          <p:cNvSpPr/>
          <p:nvPr/>
        </p:nvSpPr>
        <p:spPr>
          <a:xfrm>
            <a:off x="600075" y="3943350"/>
            <a:ext cx="7886700" cy="1038225"/>
          </a:xfrm>
          <a:prstGeom prst="roundRect">
            <a:avLst>
              <a:gd fmla="val 16667" name="adj"/>
            </a:avLst>
          </a:prstGeom>
          <a:gradFill>
            <a:gsLst>
              <a:gs pos="0">
                <a:srgbClr val="FFE795"/>
              </a:gs>
              <a:gs pos="35000">
                <a:srgbClr val="FFEDB5"/>
              </a:gs>
              <a:gs pos="100000">
                <a:srgbClr val="FFF8E0"/>
              </a:gs>
            </a:gsLst>
            <a:lin ang="16200000" scaled="0"/>
          </a:gradFill>
          <a:ln cap="flat" cmpd="sng" w="9525">
            <a:solidFill>
              <a:srgbClr val="E5B656"/>
            </a:solidFill>
            <a:prstDash val="solid"/>
            <a:miter lim="800000"/>
            <a:headEnd len="sm" w="sm" type="none"/>
            <a:tailEnd len="sm" w="sm" type="none"/>
          </a:ln>
          <a:effectLst>
            <a:outerShdw blurRad="63500" dir="5400000" dist="20000">
              <a:srgbClr val="000000">
                <a:alpha val="37647"/>
              </a:srgbClr>
            </a:outerShdw>
          </a:effectLst>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accent1"/>
              </a:solidFill>
              <a:latin typeface="Arial"/>
              <a:ea typeface="Arial"/>
              <a:cs typeface="Arial"/>
              <a:sym typeface="Arial"/>
            </a:endParaRPr>
          </a:p>
        </p:txBody>
      </p:sp>
      <p:sp>
        <p:nvSpPr>
          <p:cNvPr id="165" name="Google Shape;165;p26"/>
          <p:cNvSpPr/>
          <p:nvPr/>
        </p:nvSpPr>
        <p:spPr>
          <a:xfrm>
            <a:off x="590550" y="1933575"/>
            <a:ext cx="7886700" cy="1019175"/>
          </a:xfrm>
          <a:prstGeom prst="roundRect">
            <a:avLst>
              <a:gd fmla="val 16667" name="adj"/>
            </a:avLst>
          </a:prstGeom>
          <a:gradFill>
            <a:gsLst>
              <a:gs pos="0">
                <a:srgbClr val="FFE795"/>
              </a:gs>
              <a:gs pos="35000">
                <a:srgbClr val="FFEDB5"/>
              </a:gs>
              <a:gs pos="100000">
                <a:srgbClr val="FFF8E0"/>
              </a:gs>
            </a:gsLst>
            <a:lin ang="16200000" scaled="0"/>
          </a:gradFill>
          <a:ln cap="flat" cmpd="sng" w="9525">
            <a:solidFill>
              <a:srgbClr val="E5B656"/>
            </a:solidFill>
            <a:prstDash val="solid"/>
            <a:miter lim="800000"/>
            <a:headEnd len="sm" w="sm" type="none"/>
            <a:tailEnd len="sm" w="sm" type="none"/>
          </a:ln>
          <a:effectLst>
            <a:outerShdw blurRad="63500" dir="5400000" dist="20000">
              <a:srgbClr val="000000">
                <a:alpha val="37647"/>
              </a:srgbClr>
            </a:outerShdw>
          </a:effectLst>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accent1"/>
              </a:solidFill>
              <a:latin typeface="Arial"/>
              <a:ea typeface="Arial"/>
              <a:cs typeface="Arial"/>
              <a:sym typeface="Arial"/>
            </a:endParaRPr>
          </a:p>
        </p:txBody>
      </p:sp>
      <p:sp>
        <p:nvSpPr>
          <p:cNvPr id="166" name="Google Shape;166;p26"/>
          <p:cNvSpPr txBox="1"/>
          <p:nvPr>
            <p:ph type="title"/>
          </p:nvPr>
        </p:nvSpPr>
        <p:spPr>
          <a:xfrm>
            <a:off x="533400" y="457200"/>
            <a:ext cx="7924800" cy="914400"/>
          </a:xfrm>
          <a:prstGeom prst="rect">
            <a:avLst/>
          </a:prstGeom>
          <a:noFill/>
          <a:ln>
            <a:noFill/>
          </a:ln>
        </p:spPr>
        <p:txBody>
          <a:bodyPr anchorCtr="0" anchor="ctr" bIns="46025" lIns="92075" spcFirstLastPara="1" rIns="92075" wrap="square" tIns="46025">
            <a:noAutofit/>
          </a:bodyPr>
          <a:lstStyle/>
          <a:p>
            <a:pPr indent="0" lvl="0" marL="0" rtl="0" algn="l">
              <a:lnSpc>
                <a:spcPct val="90000"/>
              </a:lnSpc>
              <a:spcBef>
                <a:spcPts val="0"/>
              </a:spcBef>
              <a:spcAft>
                <a:spcPts val="0"/>
              </a:spcAft>
              <a:buClr>
                <a:srgbClr val="800000"/>
              </a:buClr>
              <a:buSzPts val="3600"/>
              <a:buFont typeface="Arial"/>
              <a:buNone/>
            </a:pPr>
            <a:r>
              <a:rPr b="1" i="0" lang="en-US" sz="3600" u="none">
                <a:solidFill>
                  <a:srgbClr val="800000"/>
                </a:solidFill>
                <a:latin typeface="Arial"/>
                <a:ea typeface="Arial"/>
                <a:cs typeface="Arial"/>
                <a:sym typeface="Arial"/>
              </a:rPr>
              <a:t>Types of Variables </a:t>
            </a:r>
            <a:endParaRPr/>
          </a:p>
        </p:txBody>
      </p:sp>
      <p:sp>
        <p:nvSpPr>
          <p:cNvPr id="167" name="Google Shape;167;p26"/>
          <p:cNvSpPr txBox="1"/>
          <p:nvPr>
            <p:ph idx="1" type="body"/>
          </p:nvPr>
        </p:nvSpPr>
        <p:spPr>
          <a:xfrm>
            <a:off x="838200" y="1905000"/>
            <a:ext cx="7827962" cy="4373562"/>
          </a:xfrm>
          <a:prstGeom prst="rect">
            <a:avLst/>
          </a:prstGeom>
          <a:noFill/>
          <a:ln>
            <a:noFill/>
          </a:ln>
        </p:spPr>
        <p:txBody>
          <a:bodyPr anchorCtr="0" anchor="t" bIns="46025" lIns="92075" spcFirstLastPara="1" rIns="92075" wrap="square" tIns="46025">
            <a:noAutofit/>
          </a:bodyPr>
          <a:lstStyle/>
          <a:p>
            <a:pPr indent="-342900" lvl="0" marL="342900" rtl="0" algn="l">
              <a:lnSpc>
                <a:spcPct val="100000"/>
              </a:lnSpc>
              <a:spcBef>
                <a:spcPts val="0"/>
              </a:spcBef>
              <a:spcAft>
                <a:spcPts val="0"/>
              </a:spcAft>
              <a:buSzPts val="2100"/>
              <a:buNone/>
            </a:pPr>
            <a:r>
              <a:rPr b="0" i="0" lang="en-US" sz="2800" u="none">
                <a:solidFill>
                  <a:schemeClr val="accent1"/>
                </a:solidFill>
                <a:latin typeface="Arial"/>
                <a:ea typeface="Arial"/>
                <a:cs typeface="Arial"/>
                <a:sym typeface="Arial"/>
              </a:rPr>
              <a:t>A.</a:t>
            </a:r>
            <a:r>
              <a:rPr b="0" i="0" lang="en-US" sz="2800" u="none">
                <a:solidFill>
                  <a:schemeClr val="dk1"/>
                </a:solidFill>
                <a:latin typeface="Arial"/>
                <a:ea typeface="Arial"/>
                <a:cs typeface="Arial"/>
                <a:sym typeface="Arial"/>
              </a:rPr>
              <a:t> </a:t>
            </a:r>
            <a:r>
              <a:rPr b="0" i="0" lang="en-US" sz="2800" u="none">
                <a:solidFill>
                  <a:schemeClr val="accent1"/>
                </a:solidFill>
                <a:latin typeface="Arial"/>
                <a:ea typeface="Arial"/>
                <a:cs typeface="Arial"/>
                <a:sym typeface="Arial"/>
              </a:rPr>
              <a:t>Qualitative </a:t>
            </a:r>
            <a:r>
              <a:rPr b="0" i="0" lang="en-US" sz="2800" u="none">
                <a:solidFill>
                  <a:schemeClr val="dk1"/>
                </a:solidFill>
                <a:latin typeface="Arial"/>
                <a:ea typeface="Arial"/>
                <a:cs typeface="Arial"/>
                <a:sym typeface="Arial"/>
              </a:rPr>
              <a:t>or </a:t>
            </a:r>
            <a:r>
              <a:rPr b="0" i="0" lang="en-US" sz="2800" u="none">
                <a:solidFill>
                  <a:schemeClr val="accent1"/>
                </a:solidFill>
                <a:latin typeface="Arial"/>
                <a:ea typeface="Arial"/>
                <a:cs typeface="Arial"/>
                <a:sym typeface="Arial"/>
              </a:rPr>
              <a:t>Attribute variable</a:t>
            </a:r>
            <a:r>
              <a:rPr b="0" i="0" lang="en-US" sz="2800" u="none">
                <a:solidFill>
                  <a:srgbClr val="4DB14B"/>
                </a:solidFill>
                <a:latin typeface="Arial"/>
                <a:ea typeface="Arial"/>
                <a:cs typeface="Arial"/>
                <a:sym typeface="Arial"/>
              </a:rPr>
              <a:t> - </a:t>
            </a:r>
            <a:r>
              <a:rPr b="0" i="0" lang="en-US" sz="2800" u="none">
                <a:solidFill>
                  <a:schemeClr val="dk1"/>
                </a:solidFill>
                <a:latin typeface="Arial"/>
                <a:ea typeface="Arial"/>
                <a:cs typeface="Arial"/>
                <a:sym typeface="Arial"/>
              </a:rPr>
              <a:t>the characteristic being studied is </a:t>
            </a:r>
            <a:r>
              <a:rPr b="0" i="1" lang="en-US" sz="2800" u="none">
                <a:solidFill>
                  <a:schemeClr val="dk1"/>
                </a:solidFill>
                <a:latin typeface="Arial"/>
                <a:ea typeface="Arial"/>
                <a:cs typeface="Arial"/>
                <a:sym typeface="Arial"/>
              </a:rPr>
              <a:t>nonnumeric</a:t>
            </a:r>
            <a:r>
              <a:rPr b="0" i="0" lang="en-US" sz="2800" u="none">
                <a:solidFill>
                  <a:schemeClr val="dk1"/>
                </a:solidFill>
                <a:latin typeface="Arial"/>
                <a:ea typeface="Arial"/>
                <a:cs typeface="Arial"/>
                <a:sym typeface="Arial"/>
              </a:rPr>
              <a:t>. </a:t>
            </a:r>
            <a:endParaRPr/>
          </a:p>
          <a:p>
            <a:pPr indent="-342900" lvl="0" marL="342900" rtl="0" algn="l">
              <a:lnSpc>
                <a:spcPct val="100000"/>
              </a:lnSpc>
              <a:spcBef>
                <a:spcPts val="560"/>
              </a:spcBef>
              <a:spcAft>
                <a:spcPts val="0"/>
              </a:spcAft>
              <a:buSzPts val="2100"/>
              <a:buNone/>
            </a:pPr>
            <a:r>
              <a:rPr b="0" i="0" lang="en-US" sz="2800" u="none">
                <a:solidFill>
                  <a:schemeClr val="accent1"/>
                </a:solidFill>
                <a:latin typeface="Arial"/>
                <a:ea typeface="Arial"/>
                <a:cs typeface="Arial"/>
                <a:sym typeface="Arial"/>
              </a:rPr>
              <a:t>	</a:t>
            </a:r>
            <a:r>
              <a:rPr b="0" i="0" lang="en-US" sz="2000" u="none">
                <a:solidFill>
                  <a:schemeClr val="accent1"/>
                </a:solidFill>
                <a:latin typeface="Arial"/>
                <a:ea typeface="Arial"/>
                <a:cs typeface="Arial"/>
                <a:sym typeface="Arial"/>
              </a:rPr>
              <a:t>EXAMPLES:</a:t>
            </a:r>
            <a:r>
              <a:rPr b="0" i="0" lang="en-US" sz="2000" u="none">
                <a:solidFill>
                  <a:schemeClr val="dk1"/>
                </a:solidFill>
                <a:latin typeface="Arial"/>
                <a:ea typeface="Arial"/>
                <a:cs typeface="Arial"/>
                <a:sym typeface="Arial"/>
              </a:rPr>
              <a:t> Gender, religious affiliation, type of automobile owned, state of birth, eye color are examples. </a:t>
            </a:r>
            <a:endParaRPr/>
          </a:p>
          <a:p>
            <a:pPr indent="-342900" lvl="0" marL="342900" rtl="0" algn="l">
              <a:lnSpc>
                <a:spcPct val="100000"/>
              </a:lnSpc>
              <a:spcBef>
                <a:spcPts val="400"/>
              </a:spcBef>
              <a:spcAft>
                <a:spcPts val="0"/>
              </a:spcAft>
              <a:buSzPts val="1500"/>
              <a:buNone/>
            </a:pPr>
            <a:r>
              <a:t/>
            </a:r>
            <a:endParaRPr b="0" i="0" sz="2000" u="none">
              <a:solidFill>
                <a:schemeClr val="dk1"/>
              </a:solidFill>
              <a:latin typeface="Arial"/>
              <a:ea typeface="Arial"/>
              <a:cs typeface="Arial"/>
              <a:sym typeface="Arial"/>
            </a:endParaRPr>
          </a:p>
          <a:p>
            <a:pPr indent="-342900" lvl="0" marL="342900" rtl="0" algn="l">
              <a:lnSpc>
                <a:spcPct val="100000"/>
              </a:lnSpc>
              <a:spcBef>
                <a:spcPts val="560"/>
              </a:spcBef>
              <a:spcAft>
                <a:spcPts val="0"/>
              </a:spcAft>
              <a:buSzPts val="2100"/>
              <a:buNone/>
            </a:pPr>
            <a:r>
              <a:rPr b="0" i="0" lang="en-US" sz="2800" u="none">
                <a:solidFill>
                  <a:schemeClr val="accent1"/>
                </a:solidFill>
                <a:latin typeface="Arial"/>
                <a:ea typeface="Arial"/>
                <a:cs typeface="Arial"/>
                <a:sym typeface="Arial"/>
              </a:rPr>
              <a:t>B.</a:t>
            </a:r>
            <a:r>
              <a:rPr b="0" i="0" lang="en-US" sz="2800" u="none">
                <a:solidFill>
                  <a:schemeClr val="dk1"/>
                </a:solidFill>
                <a:latin typeface="Arial"/>
                <a:ea typeface="Arial"/>
                <a:cs typeface="Arial"/>
                <a:sym typeface="Arial"/>
              </a:rPr>
              <a:t> </a:t>
            </a:r>
            <a:r>
              <a:rPr b="0" i="0" lang="en-US" sz="2800" u="none">
                <a:solidFill>
                  <a:schemeClr val="accent1"/>
                </a:solidFill>
                <a:latin typeface="Arial"/>
                <a:ea typeface="Arial"/>
                <a:cs typeface="Arial"/>
                <a:sym typeface="Arial"/>
              </a:rPr>
              <a:t>Quantitative variable</a:t>
            </a:r>
            <a:r>
              <a:rPr b="0" i="0" lang="en-US" sz="2800" u="none">
                <a:solidFill>
                  <a:schemeClr val="dk1"/>
                </a:solidFill>
                <a:latin typeface="Arial"/>
                <a:ea typeface="Arial"/>
                <a:cs typeface="Arial"/>
                <a:sym typeface="Arial"/>
              </a:rPr>
              <a:t> - information is reported </a:t>
            </a:r>
            <a:r>
              <a:rPr b="0" i="1" lang="en-US" sz="2800" u="none">
                <a:solidFill>
                  <a:schemeClr val="dk1"/>
                </a:solidFill>
                <a:latin typeface="Arial"/>
                <a:ea typeface="Arial"/>
                <a:cs typeface="Arial"/>
                <a:sym typeface="Arial"/>
              </a:rPr>
              <a:t>numerically</a:t>
            </a:r>
            <a:r>
              <a:rPr b="0" i="0" lang="en-US" sz="2800" u="none">
                <a:solidFill>
                  <a:schemeClr val="dk1"/>
                </a:solidFill>
                <a:latin typeface="Arial"/>
                <a:ea typeface="Arial"/>
                <a:cs typeface="Arial"/>
                <a:sym typeface="Arial"/>
              </a:rPr>
              <a:t>. </a:t>
            </a:r>
            <a:endParaRPr/>
          </a:p>
          <a:p>
            <a:pPr indent="-342900" lvl="0" marL="342900" rtl="0" algn="l">
              <a:lnSpc>
                <a:spcPct val="100000"/>
              </a:lnSpc>
              <a:spcBef>
                <a:spcPts val="560"/>
              </a:spcBef>
              <a:spcAft>
                <a:spcPts val="0"/>
              </a:spcAft>
              <a:buSzPts val="2100"/>
              <a:buNone/>
            </a:pPr>
            <a:r>
              <a:rPr b="0" i="0" lang="en-US" sz="2800" u="none">
                <a:solidFill>
                  <a:schemeClr val="dk1"/>
                </a:solidFill>
                <a:latin typeface="Arial"/>
                <a:ea typeface="Arial"/>
                <a:cs typeface="Arial"/>
                <a:sym typeface="Arial"/>
              </a:rPr>
              <a:t>	</a:t>
            </a:r>
            <a:r>
              <a:rPr b="0" i="0" lang="en-US" sz="2000" u="none">
                <a:solidFill>
                  <a:schemeClr val="accent1"/>
                </a:solidFill>
                <a:latin typeface="Arial"/>
                <a:ea typeface="Arial"/>
                <a:cs typeface="Arial"/>
                <a:sym typeface="Arial"/>
              </a:rPr>
              <a:t>EXAMPLES:</a:t>
            </a:r>
            <a:r>
              <a:rPr b="0" i="0" lang="en-US" sz="2000" u="none">
                <a:solidFill>
                  <a:schemeClr val="dk1"/>
                </a:solidFill>
                <a:latin typeface="Arial"/>
                <a:ea typeface="Arial"/>
                <a:cs typeface="Arial"/>
                <a:sym typeface="Arial"/>
              </a:rPr>
              <a:t> balance in your checking account, minutes remaining in class, or number of children in a family. </a:t>
            </a:r>
            <a:endParaRPr/>
          </a:p>
        </p:txBody>
      </p:sp>
      <p:sp>
        <p:nvSpPr>
          <p:cNvPr id="168" name="Google Shape;168;p26"/>
          <p:cNvSpPr txBox="1"/>
          <p:nvPr/>
        </p:nvSpPr>
        <p:spPr>
          <a:xfrm>
            <a:off x="0" y="0"/>
            <a:ext cx="184150" cy="304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1800" u="none">
              <a:solidFill>
                <a:schemeClr val="accent1"/>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7"/>
          <p:cNvSpPr/>
          <p:nvPr/>
        </p:nvSpPr>
        <p:spPr>
          <a:xfrm>
            <a:off x="581025" y="4591050"/>
            <a:ext cx="7886700" cy="857250"/>
          </a:xfrm>
          <a:prstGeom prst="roundRect">
            <a:avLst>
              <a:gd fmla="val 16667" name="adj"/>
            </a:avLst>
          </a:prstGeom>
          <a:gradFill>
            <a:gsLst>
              <a:gs pos="0">
                <a:srgbClr val="FFE795"/>
              </a:gs>
              <a:gs pos="35000">
                <a:srgbClr val="FFEDB5"/>
              </a:gs>
              <a:gs pos="100000">
                <a:srgbClr val="FFF8E0"/>
              </a:gs>
            </a:gsLst>
            <a:lin ang="16200000" scaled="0"/>
          </a:gradFill>
          <a:ln cap="flat" cmpd="sng" w="9525">
            <a:solidFill>
              <a:srgbClr val="E5B656"/>
            </a:solidFill>
            <a:prstDash val="solid"/>
            <a:miter lim="800000"/>
            <a:headEnd len="sm" w="sm" type="none"/>
            <a:tailEnd len="sm" w="sm" type="none"/>
          </a:ln>
          <a:effectLst>
            <a:outerShdw blurRad="63500" dir="5400000" dist="20000">
              <a:srgbClr val="000000">
                <a:alpha val="37647"/>
              </a:srgbClr>
            </a:outerShdw>
          </a:effectLst>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accent1"/>
              </a:solidFill>
              <a:latin typeface="Arial"/>
              <a:ea typeface="Arial"/>
              <a:cs typeface="Arial"/>
              <a:sym typeface="Arial"/>
            </a:endParaRPr>
          </a:p>
        </p:txBody>
      </p:sp>
      <p:sp>
        <p:nvSpPr>
          <p:cNvPr id="175" name="Google Shape;175;p27"/>
          <p:cNvSpPr/>
          <p:nvPr/>
        </p:nvSpPr>
        <p:spPr>
          <a:xfrm>
            <a:off x="600075" y="2847975"/>
            <a:ext cx="7886700" cy="857250"/>
          </a:xfrm>
          <a:prstGeom prst="roundRect">
            <a:avLst>
              <a:gd fmla="val 16667" name="adj"/>
            </a:avLst>
          </a:prstGeom>
          <a:gradFill>
            <a:gsLst>
              <a:gs pos="0">
                <a:srgbClr val="FFE795"/>
              </a:gs>
              <a:gs pos="35000">
                <a:srgbClr val="FFEDB5"/>
              </a:gs>
              <a:gs pos="100000">
                <a:srgbClr val="FFF8E0"/>
              </a:gs>
            </a:gsLst>
            <a:lin ang="16200000" scaled="0"/>
          </a:gradFill>
          <a:ln cap="flat" cmpd="sng" w="9525">
            <a:solidFill>
              <a:srgbClr val="E5B656"/>
            </a:solidFill>
            <a:prstDash val="solid"/>
            <a:miter lim="800000"/>
            <a:headEnd len="sm" w="sm" type="none"/>
            <a:tailEnd len="sm" w="sm" type="none"/>
          </a:ln>
          <a:effectLst>
            <a:outerShdw blurRad="63500" dir="5400000" dist="20000">
              <a:srgbClr val="000000">
                <a:alpha val="37647"/>
              </a:srgbClr>
            </a:outerShdw>
          </a:effectLst>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accent1"/>
              </a:solidFill>
              <a:latin typeface="Arial"/>
              <a:ea typeface="Arial"/>
              <a:cs typeface="Arial"/>
              <a:sym typeface="Arial"/>
            </a:endParaRPr>
          </a:p>
        </p:txBody>
      </p:sp>
      <p:sp>
        <p:nvSpPr>
          <p:cNvPr id="176" name="Google Shape;176;p27"/>
          <p:cNvSpPr txBox="1"/>
          <p:nvPr>
            <p:ph type="title"/>
          </p:nvPr>
        </p:nvSpPr>
        <p:spPr>
          <a:xfrm>
            <a:off x="533400" y="457200"/>
            <a:ext cx="7924800" cy="914400"/>
          </a:xfrm>
          <a:prstGeom prst="rect">
            <a:avLst/>
          </a:prstGeom>
          <a:noFill/>
          <a:ln>
            <a:noFill/>
          </a:ln>
        </p:spPr>
        <p:txBody>
          <a:bodyPr anchorCtr="0" anchor="ctr" bIns="46025" lIns="92075" spcFirstLastPara="1" rIns="92075" wrap="square" tIns="46025">
            <a:noAutofit/>
          </a:bodyPr>
          <a:lstStyle/>
          <a:p>
            <a:pPr indent="0" lvl="0" marL="0" rtl="0" algn="l">
              <a:lnSpc>
                <a:spcPct val="90000"/>
              </a:lnSpc>
              <a:spcBef>
                <a:spcPts val="0"/>
              </a:spcBef>
              <a:spcAft>
                <a:spcPts val="0"/>
              </a:spcAft>
              <a:buClr>
                <a:srgbClr val="800000"/>
              </a:buClr>
              <a:buSzPts val="3200"/>
              <a:buFont typeface="Arial"/>
              <a:buNone/>
            </a:pPr>
            <a:r>
              <a:rPr b="1" i="0" lang="en-US" sz="3200" u="none">
                <a:solidFill>
                  <a:srgbClr val="800000"/>
                </a:solidFill>
                <a:latin typeface="Arial"/>
                <a:ea typeface="Arial"/>
                <a:cs typeface="Arial"/>
                <a:sym typeface="Arial"/>
              </a:rPr>
              <a:t>Quantitative Variables - Classifications</a:t>
            </a:r>
            <a:endParaRPr/>
          </a:p>
        </p:txBody>
      </p:sp>
      <p:sp>
        <p:nvSpPr>
          <p:cNvPr id="177" name="Google Shape;177;p27"/>
          <p:cNvSpPr txBox="1"/>
          <p:nvPr>
            <p:ph idx="1" type="body"/>
          </p:nvPr>
        </p:nvSpPr>
        <p:spPr>
          <a:xfrm>
            <a:off x="838200" y="1905000"/>
            <a:ext cx="7864475" cy="4462462"/>
          </a:xfrm>
          <a:prstGeom prst="rect">
            <a:avLst/>
          </a:prstGeom>
          <a:noFill/>
          <a:ln>
            <a:noFill/>
          </a:ln>
        </p:spPr>
        <p:txBody>
          <a:bodyPr anchorCtr="0" anchor="t" bIns="46025" lIns="92075" spcFirstLastPara="1" rIns="92075" wrap="square" tIns="46025">
            <a:noAutofit/>
          </a:bodyPr>
          <a:lstStyle/>
          <a:p>
            <a:pPr indent="-342900" lvl="0" marL="342900" rtl="0" algn="l">
              <a:lnSpc>
                <a:spcPct val="80000"/>
              </a:lnSpc>
              <a:spcBef>
                <a:spcPts val="0"/>
              </a:spcBef>
              <a:spcAft>
                <a:spcPts val="0"/>
              </a:spcAft>
              <a:buSzPts val="1800"/>
              <a:buNone/>
            </a:pPr>
            <a:r>
              <a:rPr b="0" i="0" lang="en-US" sz="2400" u="none">
                <a:solidFill>
                  <a:schemeClr val="dk1"/>
                </a:solidFill>
                <a:latin typeface="Arial"/>
                <a:ea typeface="Arial"/>
                <a:cs typeface="Arial"/>
                <a:sym typeface="Arial"/>
              </a:rPr>
              <a:t>Quantitative variables can be classified as either </a:t>
            </a:r>
            <a:r>
              <a:rPr b="0" i="1" lang="en-US" sz="2400" u="none">
                <a:solidFill>
                  <a:schemeClr val="accent1"/>
                </a:solidFill>
                <a:latin typeface="Arial"/>
                <a:ea typeface="Arial"/>
                <a:cs typeface="Arial"/>
                <a:sym typeface="Arial"/>
              </a:rPr>
              <a:t>discrete</a:t>
            </a:r>
            <a:r>
              <a:rPr b="0" i="0" lang="en-US" sz="2400" u="none">
                <a:solidFill>
                  <a:schemeClr val="dk1"/>
                </a:solidFill>
                <a:latin typeface="Arial"/>
                <a:ea typeface="Arial"/>
                <a:cs typeface="Arial"/>
                <a:sym typeface="Arial"/>
              </a:rPr>
              <a:t> or </a:t>
            </a:r>
            <a:r>
              <a:rPr b="0" i="1" lang="en-US" sz="2400" u="none">
                <a:solidFill>
                  <a:schemeClr val="accent1"/>
                </a:solidFill>
                <a:latin typeface="Arial"/>
                <a:ea typeface="Arial"/>
                <a:cs typeface="Arial"/>
                <a:sym typeface="Arial"/>
              </a:rPr>
              <a:t>continuous</a:t>
            </a:r>
            <a:r>
              <a:rPr b="0" i="0" lang="en-US" sz="2400" u="none">
                <a:solidFill>
                  <a:schemeClr val="dk1"/>
                </a:solidFill>
                <a:latin typeface="Arial"/>
                <a:ea typeface="Arial"/>
                <a:cs typeface="Arial"/>
                <a:sym typeface="Arial"/>
              </a:rPr>
              <a:t>. </a:t>
            </a:r>
            <a:endParaRPr/>
          </a:p>
          <a:p>
            <a:pPr indent="-342900" lvl="0" marL="342900" rtl="0" algn="l">
              <a:lnSpc>
                <a:spcPct val="80000"/>
              </a:lnSpc>
              <a:spcBef>
                <a:spcPts val="480"/>
              </a:spcBef>
              <a:spcAft>
                <a:spcPts val="0"/>
              </a:spcAft>
              <a:buSzPts val="1800"/>
              <a:buNone/>
            </a:pPr>
            <a:r>
              <a:t/>
            </a:r>
            <a:endParaRPr b="0" i="0" sz="2400" u="none">
              <a:solidFill>
                <a:schemeClr val="accent1"/>
              </a:solidFill>
              <a:latin typeface="Arial"/>
              <a:ea typeface="Arial"/>
              <a:cs typeface="Arial"/>
              <a:sym typeface="Arial"/>
            </a:endParaRPr>
          </a:p>
          <a:p>
            <a:pPr indent="-342900" lvl="0" marL="342900" rtl="0" algn="l">
              <a:lnSpc>
                <a:spcPct val="80000"/>
              </a:lnSpc>
              <a:spcBef>
                <a:spcPts val="480"/>
              </a:spcBef>
              <a:spcAft>
                <a:spcPts val="0"/>
              </a:spcAft>
              <a:buSzPts val="1800"/>
              <a:buNone/>
            </a:pPr>
            <a:r>
              <a:rPr b="0" i="0" lang="en-US" sz="2400" u="none">
                <a:solidFill>
                  <a:schemeClr val="accent1"/>
                </a:solidFill>
                <a:latin typeface="Arial"/>
                <a:ea typeface="Arial"/>
                <a:cs typeface="Arial"/>
                <a:sym typeface="Arial"/>
              </a:rPr>
              <a:t>A. Discrete variables</a:t>
            </a:r>
            <a:r>
              <a:rPr b="0" i="0" lang="en-US" sz="2400" u="none">
                <a:solidFill>
                  <a:srgbClr val="4DB14B"/>
                </a:solidFill>
                <a:latin typeface="Arial"/>
                <a:ea typeface="Arial"/>
                <a:cs typeface="Arial"/>
                <a:sym typeface="Arial"/>
              </a:rPr>
              <a:t>:</a:t>
            </a:r>
            <a:r>
              <a:rPr b="0" i="0" lang="en-US" sz="2400" u="none">
                <a:solidFill>
                  <a:schemeClr val="dk1"/>
                </a:solidFill>
                <a:latin typeface="Arial"/>
                <a:ea typeface="Arial"/>
                <a:cs typeface="Arial"/>
                <a:sym typeface="Arial"/>
              </a:rPr>
              <a:t> can only </a:t>
            </a:r>
            <a:r>
              <a:rPr b="0" i="1" lang="en-US" sz="2400" u="none">
                <a:solidFill>
                  <a:schemeClr val="dk1"/>
                </a:solidFill>
                <a:latin typeface="Arial"/>
                <a:ea typeface="Arial"/>
                <a:cs typeface="Arial"/>
                <a:sym typeface="Arial"/>
              </a:rPr>
              <a:t>assume certain values </a:t>
            </a:r>
            <a:r>
              <a:rPr b="0" i="0" lang="en-US" sz="2400" u="none">
                <a:solidFill>
                  <a:schemeClr val="dk1"/>
                </a:solidFill>
                <a:latin typeface="Arial"/>
                <a:ea typeface="Arial"/>
                <a:cs typeface="Arial"/>
                <a:sym typeface="Arial"/>
              </a:rPr>
              <a:t>and there are </a:t>
            </a:r>
            <a:r>
              <a:rPr b="0" i="1" lang="en-US" sz="2400" u="none">
                <a:solidFill>
                  <a:schemeClr val="dk1"/>
                </a:solidFill>
                <a:latin typeface="Arial"/>
                <a:ea typeface="Arial"/>
                <a:cs typeface="Arial"/>
                <a:sym typeface="Arial"/>
              </a:rPr>
              <a:t>usually “gaps” </a:t>
            </a:r>
            <a:r>
              <a:rPr b="0" i="0" lang="en-US" sz="2400" u="none">
                <a:solidFill>
                  <a:schemeClr val="dk1"/>
                </a:solidFill>
                <a:latin typeface="Arial"/>
                <a:ea typeface="Arial"/>
                <a:cs typeface="Arial"/>
                <a:sym typeface="Arial"/>
              </a:rPr>
              <a:t>between values. </a:t>
            </a:r>
            <a:endParaRPr/>
          </a:p>
          <a:p>
            <a:pPr indent="-342900" lvl="0" marL="342900" rtl="0" algn="l">
              <a:lnSpc>
                <a:spcPct val="80000"/>
              </a:lnSpc>
              <a:spcBef>
                <a:spcPts val="480"/>
              </a:spcBef>
              <a:spcAft>
                <a:spcPts val="0"/>
              </a:spcAft>
              <a:buSzPts val="1800"/>
              <a:buNone/>
            </a:pPr>
            <a:r>
              <a:t/>
            </a:r>
            <a:endParaRPr b="0" i="0" sz="2400" u="none">
              <a:solidFill>
                <a:schemeClr val="dk1"/>
              </a:solidFill>
              <a:latin typeface="Arial"/>
              <a:ea typeface="Arial"/>
              <a:cs typeface="Arial"/>
              <a:sym typeface="Arial"/>
            </a:endParaRPr>
          </a:p>
          <a:p>
            <a:pPr indent="-342900" lvl="0" marL="342900" rtl="0" algn="l">
              <a:lnSpc>
                <a:spcPct val="80000"/>
              </a:lnSpc>
              <a:spcBef>
                <a:spcPts val="280"/>
              </a:spcBef>
              <a:spcAft>
                <a:spcPts val="0"/>
              </a:spcAft>
              <a:buSzPts val="1050"/>
              <a:buNone/>
            </a:pPr>
            <a:r>
              <a:rPr b="0" i="0" lang="en-US" sz="1400" u="none">
                <a:solidFill>
                  <a:schemeClr val="accent1"/>
                </a:solidFill>
                <a:latin typeface="Arial"/>
                <a:ea typeface="Arial"/>
                <a:cs typeface="Arial"/>
                <a:sym typeface="Arial"/>
              </a:rPr>
              <a:t>	EXAMPLE</a:t>
            </a:r>
            <a:r>
              <a:rPr b="0" i="0" lang="en-US" sz="1400" u="none">
                <a:solidFill>
                  <a:srgbClr val="FF3101"/>
                </a:solidFill>
                <a:latin typeface="Arial"/>
                <a:ea typeface="Arial"/>
                <a:cs typeface="Arial"/>
                <a:sym typeface="Arial"/>
              </a:rPr>
              <a:t>:</a:t>
            </a:r>
            <a:r>
              <a:rPr b="0" i="0" lang="en-US" sz="1400" u="none">
                <a:solidFill>
                  <a:schemeClr val="dk1"/>
                </a:solidFill>
                <a:latin typeface="Arial"/>
                <a:ea typeface="Arial"/>
                <a:cs typeface="Arial"/>
                <a:sym typeface="Arial"/>
              </a:rPr>
              <a:t> the number of bedrooms in a house, or the number of hammers sold at the local Home Depot (1,2,3,…,etc). </a:t>
            </a:r>
            <a:endParaRPr/>
          </a:p>
          <a:p>
            <a:pPr indent="-342900" lvl="0" marL="342900" rtl="0" algn="l">
              <a:lnSpc>
                <a:spcPct val="80000"/>
              </a:lnSpc>
              <a:spcBef>
                <a:spcPts val="360"/>
              </a:spcBef>
              <a:spcAft>
                <a:spcPts val="0"/>
              </a:spcAft>
              <a:buSzPts val="1350"/>
              <a:buNone/>
            </a:pPr>
            <a:r>
              <a:t/>
            </a:r>
            <a:endParaRPr b="0" i="0" sz="1800" u="none">
              <a:solidFill>
                <a:schemeClr val="dk1"/>
              </a:solidFill>
              <a:latin typeface="Arial"/>
              <a:ea typeface="Arial"/>
              <a:cs typeface="Arial"/>
              <a:sym typeface="Arial"/>
            </a:endParaRPr>
          </a:p>
          <a:p>
            <a:pPr indent="-342900" lvl="0" marL="342900" rtl="0" algn="l">
              <a:lnSpc>
                <a:spcPct val="80000"/>
              </a:lnSpc>
              <a:spcBef>
                <a:spcPts val="560"/>
              </a:spcBef>
              <a:spcAft>
                <a:spcPts val="0"/>
              </a:spcAft>
              <a:buSzPts val="2100"/>
              <a:buNone/>
            </a:pPr>
            <a:r>
              <a:rPr b="0" i="0" lang="en-US" sz="2800" u="none">
                <a:solidFill>
                  <a:schemeClr val="accent1"/>
                </a:solidFill>
                <a:latin typeface="Arial"/>
                <a:ea typeface="Arial"/>
                <a:cs typeface="Arial"/>
                <a:sym typeface="Arial"/>
              </a:rPr>
              <a:t>B. </a:t>
            </a:r>
            <a:r>
              <a:rPr b="0" i="0" lang="en-US" sz="2400" u="none">
                <a:solidFill>
                  <a:schemeClr val="accent1"/>
                </a:solidFill>
                <a:latin typeface="Arial"/>
                <a:ea typeface="Arial"/>
                <a:cs typeface="Arial"/>
                <a:sym typeface="Arial"/>
              </a:rPr>
              <a:t>Continuous variable</a:t>
            </a:r>
            <a:r>
              <a:rPr b="0" i="0" lang="en-US" sz="2400" u="none">
                <a:solidFill>
                  <a:schemeClr val="dk1"/>
                </a:solidFill>
                <a:latin typeface="Arial"/>
                <a:ea typeface="Arial"/>
                <a:cs typeface="Arial"/>
                <a:sym typeface="Arial"/>
              </a:rPr>
              <a:t> can </a:t>
            </a:r>
            <a:r>
              <a:rPr b="0" i="1" lang="en-US" sz="2400" u="none">
                <a:solidFill>
                  <a:schemeClr val="dk1"/>
                </a:solidFill>
                <a:latin typeface="Arial"/>
                <a:ea typeface="Arial"/>
                <a:cs typeface="Arial"/>
                <a:sym typeface="Arial"/>
              </a:rPr>
              <a:t>assume any value </a:t>
            </a:r>
            <a:r>
              <a:rPr b="0" i="0" lang="en-US" sz="2400" u="none">
                <a:solidFill>
                  <a:schemeClr val="dk1"/>
                </a:solidFill>
                <a:latin typeface="Arial"/>
                <a:ea typeface="Arial"/>
                <a:cs typeface="Arial"/>
                <a:sym typeface="Arial"/>
              </a:rPr>
              <a:t>within a specified range.</a:t>
            </a:r>
            <a:endParaRPr/>
          </a:p>
          <a:p>
            <a:pPr indent="-342900" lvl="0" marL="342900" rtl="0" algn="l">
              <a:lnSpc>
                <a:spcPct val="80000"/>
              </a:lnSpc>
              <a:spcBef>
                <a:spcPts val="480"/>
              </a:spcBef>
              <a:spcAft>
                <a:spcPts val="0"/>
              </a:spcAft>
              <a:buSzPts val="1800"/>
              <a:buNone/>
            </a:pPr>
            <a:r>
              <a:t/>
            </a:r>
            <a:endParaRPr b="0" i="0" sz="2400" u="none">
              <a:solidFill>
                <a:schemeClr val="dk1"/>
              </a:solidFill>
              <a:latin typeface="Arial"/>
              <a:ea typeface="Arial"/>
              <a:cs typeface="Arial"/>
              <a:sym typeface="Arial"/>
            </a:endParaRPr>
          </a:p>
          <a:p>
            <a:pPr indent="-285750" lvl="1" marL="742950" rtl="0" algn="l">
              <a:lnSpc>
                <a:spcPct val="80000"/>
              </a:lnSpc>
              <a:spcBef>
                <a:spcPts val="280"/>
              </a:spcBef>
              <a:spcAft>
                <a:spcPts val="0"/>
              </a:spcAft>
              <a:buSzPts val="1050"/>
              <a:buFont typeface="Arial"/>
              <a:buNone/>
            </a:pPr>
            <a:r>
              <a:rPr b="0" i="0" lang="en-US" sz="1400" u="none">
                <a:solidFill>
                  <a:schemeClr val="accent1"/>
                </a:solidFill>
                <a:latin typeface="Arial"/>
                <a:ea typeface="Arial"/>
                <a:cs typeface="Arial"/>
                <a:sym typeface="Arial"/>
              </a:rPr>
              <a:t>EXAMPLE:</a:t>
            </a:r>
            <a:r>
              <a:rPr b="0" i="0" lang="en-US" sz="1400" u="none">
                <a:solidFill>
                  <a:schemeClr val="dk1"/>
                </a:solidFill>
                <a:latin typeface="Arial"/>
                <a:ea typeface="Arial"/>
                <a:cs typeface="Arial"/>
                <a:sym typeface="Arial"/>
              </a:rPr>
              <a:t> The pressure in a tire, the weight of an item, or the height of students in a class. </a:t>
            </a:r>
            <a:endParaRPr/>
          </a:p>
        </p:txBody>
      </p:sp>
      <p:sp>
        <p:nvSpPr>
          <p:cNvPr id="178" name="Google Shape;178;p27"/>
          <p:cNvSpPr txBox="1"/>
          <p:nvPr/>
        </p:nvSpPr>
        <p:spPr>
          <a:xfrm>
            <a:off x="0" y="0"/>
            <a:ext cx="184150" cy="304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1800" u="none">
              <a:solidFill>
                <a:schemeClr val="accent1"/>
              </a:solidFill>
              <a:latin typeface="Arial"/>
              <a:ea typeface="Arial"/>
              <a:cs typeface="Arial"/>
              <a:sym typeface="Arial"/>
            </a:endParaRPr>
          </a:p>
        </p:txBody>
      </p:sp>
      <p:sp>
        <p:nvSpPr>
          <p:cNvPr id="179" name="Google Shape;179;p27"/>
          <p:cNvSpPr txBox="1"/>
          <p:nvPr/>
        </p:nvSpPr>
        <p:spPr>
          <a:xfrm>
            <a:off x="449262" y="2728912"/>
            <a:ext cx="8099425" cy="135096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accent1"/>
              </a:buClr>
              <a:buSzPts val="2800"/>
              <a:buFont typeface="Arial"/>
              <a:buNone/>
            </a:pPr>
            <a:r>
              <a:t/>
            </a:r>
            <a:endParaRPr b="0" i="0" sz="2800" u="none">
              <a:solidFill>
                <a:schemeClr val="dk1"/>
              </a:solidFill>
              <a:latin typeface="Times New Roman"/>
              <a:ea typeface="Times New Roman"/>
              <a:cs typeface="Times New Roman"/>
              <a:sym typeface="Times New Roman"/>
            </a:endParaRPr>
          </a:p>
          <a:p>
            <a:pPr indent="0" lvl="0" marL="0" marR="0" rtl="0" algn="l">
              <a:lnSpc>
                <a:spcPct val="100000"/>
              </a:lnSpc>
              <a:spcBef>
                <a:spcPts val="560"/>
              </a:spcBef>
              <a:spcAft>
                <a:spcPts val="0"/>
              </a:spcAft>
              <a:buClr>
                <a:schemeClr val="accent1"/>
              </a:buClr>
              <a:buSzPts val="2800"/>
              <a:buFont typeface="Arial"/>
              <a:buNone/>
            </a:pPr>
            <a:r>
              <a:t/>
            </a:r>
            <a:endParaRPr b="0" i="0" sz="28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b="0" i="0" sz="2800" u="none">
              <a:solidFill>
                <a:schemeClr val="dk1"/>
              </a:solidFill>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9"/>
                                        </p:tgtEl>
                                        <p:attrNameLst>
                                          <p:attrName>style.visibility</p:attrName>
                                        </p:attrNameLst>
                                      </p:cBhvr>
                                      <p:to>
                                        <p:strVal val="visible"/>
                                      </p:to>
                                    </p:set>
                                    <p:animEffect filter="fade" transition="in">
                                      <p:cBhvr>
                                        <p:cTn dur="500"/>
                                        <p:tgtEl>
                                          <p:spTgt spid="17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8"/>
          <p:cNvSpPr txBox="1"/>
          <p:nvPr>
            <p:ph type="title"/>
          </p:nvPr>
        </p:nvSpPr>
        <p:spPr>
          <a:xfrm>
            <a:off x="533400" y="457200"/>
            <a:ext cx="7924800" cy="914400"/>
          </a:xfrm>
          <a:prstGeom prst="rect">
            <a:avLst/>
          </a:prstGeom>
          <a:noFill/>
          <a:ln>
            <a:noFill/>
          </a:ln>
        </p:spPr>
        <p:txBody>
          <a:bodyPr anchorCtr="0" anchor="ctr" bIns="46025" lIns="92075" spcFirstLastPara="1" rIns="92075" wrap="square" tIns="46025">
            <a:noAutofit/>
          </a:bodyPr>
          <a:lstStyle/>
          <a:p>
            <a:pPr indent="0" lvl="0" marL="0" rtl="0" algn="l">
              <a:lnSpc>
                <a:spcPct val="90000"/>
              </a:lnSpc>
              <a:spcBef>
                <a:spcPts val="0"/>
              </a:spcBef>
              <a:spcAft>
                <a:spcPts val="0"/>
              </a:spcAft>
              <a:buClr>
                <a:srgbClr val="800000"/>
              </a:buClr>
              <a:buSzPts val="3600"/>
              <a:buFont typeface="Arial"/>
              <a:buNone/>
            </a:pPr>
            <a:r>
              <a:rPr b="1" i="0" lang="en-US" sz="3600" u="none">
                <a:solidFill>
                  <a:srgbClr val="800000"/>
                </a:solidFill>
                <a:latin typeface="Arial"/>
                <a:ea typeface="Arial"/>
                <a:cs typeface="Arial"/>
                <a:sym typeface="Arial"/>
              </a:rPr>
              <a:t>Summary of Types of Variables</a:t>
            </a:r>
            <a:endParaRPr/>
          </a:p>
        </p:txBody>
      </p:sp>
      <p:sp>
        <p:nvSpPr>
          <p:cNvPr id="186" name="Google Shape;186;p28"/>
          <p:cNvSpPr txBox="1"/>
          <p:nvPr/>
        </p:nvSpPr>
        <p:spPr>
          <a:xfrm>
            <a:off x="0" y="0"/>
            <a:ext cx="184150" cy="304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1800" u="none">
              <a:solidFill>
                <a:schemeClr val="accent1"/>
              </a:solidFill>
              <a:latin typeface="Arial"/>
              <a:ea typeface="Arial"/>
              <a:cs typeface="Arial"/>
              <a:sym typeface="Arial"/>
            </a:endParaRPr>
          </a:p>
        </p:txBody>
      </p:sp>
      <p:pic>
        <p:nvPicPr>
          <p:cNvPr id="187" name="Google Shape;187;p28"/>
          <p:cNvPicPr preferRelativeResize="0"/>
          <p:nvPr>
            <p:ph idx="1" type="body"/>
          </p:nvPr>
        </p:nvPicPr>
        <p:blipFill rotWithShape="1">
          <a:blip r:embed="rId3">
            <a:alphaModFix/>
          </a:blip>
          <a:srcRect b="0" l="0" r="0" t="0"/>
          <a:stretch/>
        </p:blipFill>
        <p:spPr>
          <a:xfrm>
            <a:off x="619125" y="1714500"/>
            <a:ext cx="7839075" cy="45434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9"/>
          <p:cNvSpPr/>
          <p:nvPr/>
        </p:nvSpPr>
        <p:spPr>
          <a:xfrm>
            <a:off x="4714875" y="3810000"/>
            <a:ext cx="4019550" cy="1885950"/>
          </a:xfrm>
          <a:prstGeom prst="roundRect">
            <a:avLst>
              <a:gd fmla="val 16667" name="adj"/>
            </a:avLst>
          </a:prstGeom>
          <a:gradFill>
            <a:gsLst>
              <a:gs pos="0">
                <a:srgbClr val="FFE795"/>
              </a:gs>
              <a:gs pos="35000">
                <a:srgbClr val="FFEDB5"/>
              </a:gs>
              <a:gs pos="100000">
                <a:srgbClr val="FFF8E0"/>
              </a:gs>
            </a:gsLst>
            <a:lin ang="16200000" scaled="0"/>
          </a:gradFill>
          <a:ln cap="flat" cmpd="sng" w="9525">
            <a:solidFill>
              <a:srgbClr val="E5B656"/>
            </a:solidFill>
            <a:prstDash val="solid"/>
            <a:miter lim="800000"/>
            <a:headEnd len="sm" w="sm" type="none"/>
            <a:tailEnd len="sm" w="sm" type="none"/>
          </a:ln>
          <a:effectLst>
            <a:outerShdw blurRad="63500" dir="5400000" dist="20000">
              <a:srgbClr val="000000">
                <a:alpha val="37647"/>
              </a:srgbClr>
            </a:outerShdw>
          </a:effectLst>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accent1"/>
              </a:solidFill>
              <a:latin typeface="Arial"/>
              <a:ea typeface="Arial"/>
              <a:cs typeface="Arial"/>
              <a:sym typeface="Arial"/>
            </a:endParaRPr>
          </a:p>
        </p:txBody>
      </p:sp>
      <p:sp>
        <p:nvSpPr>
          <p:cNvPr id="194" name="Google Shape;194;p29"/>
          <p:cNvSpPr/>
          <p:nvPr/>
        </p:nvSpPr>
        <p:spPr>
          <a:xfrm>
            <a:off x="4705350" y="1847850"/>
            <a:ext cx="4019550" cy="1885950"/>
          </a:xfrm>
          <a:prstGeom prst="roundRect">
            <a:avLst>
              <a:gd fmla="val 16667" name="adj"/>
            </a:avLst>
          </a:prstGeom>
          <a:gradFill>
            <a:gsLst>
              <a:gs pos="0">
                <a:srgbClr val="FFE795"/>
              </a:gs>
              <a:gs pos="35000">
                <a:srgbClr val="FFEDB5"/>
              </a:gs>
              <a:gs pos="100000">
                <a:srgbClr val="FFF8E0"/>
              </a:gs>
            </a:gsLst>
            <a:lin ang="16200000" scaled="0"/>
          </a:gradFill>
          <a:ln cap="flat" cmpd="sng" w="9525">
            <a:solidFill>
              <a:srgbClr val="E5B656"/>
            </a:solidFill>
            <a:prstDash val="solid"/>
            <a:miter lim="800000"/>
            <a:headEnd len="sm" w="sm" type="none"/>
            <a:tailEnd len="sm" w="sm" type="none"/>
          </a:ln>
          <a:effectLst>
            <a:outerShdw blurRad="63500" dir="5400000" dist="20000">
              <a:srgbClr val="000000">
                <a:alpha val="37647"/>
              </a:srgbClr>
            </a:outerShdw>
          </a:effectLst>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accent1"/>
              </a:solidFill>
              <a:latin typeface="Arial"/>
              <a:ea typeface="Arial"/>
              <a:cs typeface="Arial"/>
              <a:sym typeface="Arial"/>
            </a:endParaRPr>
          </a:p>
        </p:txBody>
      </p:sp>
      <p:sp>
        <p:nvSpPr>
          <p:cNvPr id="195" name="Google Shape;195;p29"/>
          <p:cNvSpPr/>
          <p:nvPr/>
        </p:nvSpPr>
        <p:spPr>
          <a:xfrm>
            <a:off x="590550" y="3790950"/>
            <a:ext cx="4019550" cy="1885950"/>
          </a:xfrm>
          <a:prstGeom prst="roundRect">
            <a:avLst>
              <a:gd fmla="val 16667" name="adj"/>
            </a:avLst>
          </a:prstGeom>
          <a:gradFill>
            <a:gsLst>
              <a:gs pos="0">
                <a:srgbClr val="FFE795"/>
              </a:gs>
              <a:gs pos="35000">
                <a:srgbClr val="FFEDB5"/>
              </a:gs>
              <a:gs pos="100000">
                <a:srgbClr val="FFF8E0"/>
              </a:gs>
            </a:gsLst>
            <a:lin ang="16200000" scaled="0"/>
          </a:gradFill>
          <a:ln cap="flat" cmpd="sng" w="9525">
            <a:solidFill>
              <a:srgbClr val="E5B656"/>
            </a:solidFill>
            <a:prstDash val="solid"/>
            <a:miter lim="800000"/>
            <a:headEnd len="sm" w="sm" type="none"/>
            <a:tailEnd len="sm" w="sm" type="none"/>
          </a:ln>
          <a:effectLst>
            <a:outerShdw blurRad="63500" dir="5400000" dist="20000">
              <a:srgbClr val="000000">
                <a:alpha val="37647"/>
              </a:srgbClr>
            </a:outerShdw>
          </a:effectLst>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accent1"/>
              </a:solidFill>
              <a:latin typeface="Arial"/>
              <a:ea typeface="Arial"/>
              <a:cs typeface="Arial"/>
              <a:sym typeface="Arial"/>
            </a:endParaRPr>
          </a:p>
        </p:txBody>
      </p:sp>
      <p:sp>
        <p:nvSpPr>
          <p:cNvPr id="196" name="Google Shape;196;p29"/>
          <p:cNvSpPr/>
          <p:nvPr/>
        </p:nvSpPr>
        <p:spPr>
          <a:xfrm>
            <a:off x="581025" y="1819275"/>
            <a:ext cx="4019550" cy="1885950"/>
          </a:xfrm>
          <a:prstGeom prst="roundRect">
            <a:avLst>
              <a:gd fmla="val 16667" name="adj"/>
            </a:avLst>
          </a:prstGeom>
          <a:gradFill>
            <a:gsLst>
              <a:gs pos="0">
                <a:srgbClr val="FFE795"/>
              </a:gs>
              <a:gs pos="35000">
                <a:srgbClr val="FFEDB5"/>
              </a:gs>
              <a:gs pos="100000">
                <a:srgbClr val="FFF8E0"/>
              </a:gs>
            </a:gsLst>
            <a:lin ang="16200000" scaled="0"/>
          </a:gradFill>
          <a:ln cap="flat" cmpd="sng" w="9525">
            <a:solidFill>
              <a:srgbClr val="E5B656"/>
            </a:solidFill>
            <a:prstDash val="solid"/>
            <a:miter lim="800000"/>
            <a:headEnd len="sm" w="sm" type="none"/>
            <a:tailEnd len="sm" w="sm" type="none"/>
          </a:ln>
          <a:effectLst>
            <a:outerShdw blurRad="63500" dir="5400000" dist="20000">
              <a:srgbClr val="000000">
                <a:alpha val="37647"/>
              </a:srgbClr>
            </a:outerShdw>
          </a:effectLst>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accent1"/>
              </a:solidFill>
              <a:latin typeface="Arial"/>
              <a:ea typeface="Arial"/>
              <a:cs typeface="Arial"/>
              <a:sym typeface="Arial"/>
            </a:endParaRPr>
          </a:p>
        </p:txBody>
      </p:sp>
      <p:sp>
        <p:nvSpPr>
          <p:cNvPr id="197" name="Google Shape;197;p29"/>
          <p:cNvSpPr txBox="1"/>
          <p:nvPr>
            <p:ph type="title"/>
          </p:nvPr>
        </p:nvSpPr>
        <p:spPr>
          <a:xfrm>
            <a:off x="533400" y="457200"/>
            <a:ext cx="7924800" cy="914400"/>
          </a:xfrm>
          <a:prstGeom prst="rect">
            <a:avLst/>
          </a:prstGeom>
          <a:noFill/>
          <a:ln>
            <a:noFill/>
          </a:ln>
        </p:spPr>
        <p:txBody>
          <a:bodyPr anchorCtr="0" anchor="ctr" bIns="46025" lIns="92075" spcFirstLastPara="1" rIns="92075" wrap="square" tIns="46025">
            <a:noAutofit/>
          </a:bodyPr>
          <a:lstStyle/>
          <a:p>
            <a:pPr indent="0" lvl="0" marL="0" rtl="0" algn="l">
              <a:lnSpc>
                <a:spcPct val="90000"/>
              </a:lnSpc>
              <a:spcBef>
                <a:spcPts val="0"/>
              </a:spcBef>
              <a:spcAft>
                <a:spcPts val="0"/>
              </a:spcAft>
              <a:buClr>
                <a:schemeClr val="dk2"/>
              </a:buClr>
              <a:buSzPts val="3600"/>
              <a:buFont typeface="Arial"/>
              <a:buNone/>
            </a:pPr>
            <a:r>
              <a:rPr b="1" i="0" lang="en-US" sz="3600" u="none">
                <a:solidFill>
                  <a:schemeClr val="dk2"/>
                </a:solidFill>
                <a:latin typeface="Arial"/>
                <a:ea typeface="Arial"/>
                <a:cs typeface="Arial"/>
                <a:sym typeface="Arial"/>
              </a:rPr>
              <a:t>Four Levels of Measurement</a:t>
            </a:r>
            <a:endParaRPr/>
          </a:p>
        </p:txBody>
      </p:sp>
      <p:sp>
        <p:nvSpPr>
          <p:cNvPr id="198" name="Google Shape;198;p29"/>
          <p:cNvSpPr txBox="1"/>
          <p:nvPr>
            <p:ph idx="1" type="body"/>
          </p:nvPr>
        </p:nvSpPr>
        <p:spPr>
          <a:xfrm>
            <a:off x="838200" y="1905000"/>
            <a:ext cx="3770312" cy="4181475"/>
          </a:xfrm>
          <a:prstGeom prst="rect">
            <a:avLst/>
          </a:prstGeom>
          <a:noFill/>
          <a:ln>
            <a:noFill/>
          </a:ln>
        </p:spPr>
        <p:txBody>
          <a:bodyPr anchorCtr="0" anchor="t" bIns="45700" lIns="91425" spcFirstLastPara="1" rIns="91425" wrap="square" tIns="45700">
            <a:noAutofit/>
          </a:bodyPr>
          <a:lstStyle/>
          <a:p>
            <a:pPr indent="-342900" lvl="0" marL="342900" rtl="0" algn="l">
              <a:lnSpc>
                <a:spcPct val="80000"/>
              </a:lnSpc>
              <a:spcBef>
                <a:spcPts val="0"/>
              </a:spcBef>
              <a:spcAft>
                <a:spcPts val="0"/>
              </a:spcAft>
              <a:buSzPts val="1350"/>
              <a:buNone/>
            </a:pPr>
            <a:r>
              <a:rPr b="0" i="0" lang="en-US" sz="1800" u="none">
                <a:solidFill>
                  <a:schemeClr val="accent1"/>
                </a:solidFill>
                <a:latin typeface="Arial"/>
                <a:ea typeface="Arial"/>
                <a:cs typeface="Arial"/>
                <a:sym typeface="Arial"/>
              </a:rPr>
              <a:t>Nominal level - </a:t>
            </a:r>
            <a:r>
              <a:rPr b="0" i="0" lang="en-US" sz="1800" u="none">
                <a:solidFill>
                  <a:schemeClr val="dk1"/>
                </a:solidFill>
                <a:latin typeface="Arial"/>
                <a:ea typeface="Arial"/>
                <a:cs typeface="Arial"/>
                <a:sym typeface="Arial"/>
              </a:rPr>
              <a:t>data that is classified into categories and cannot be arranged in any particular order. </a:t>
            </a:r>
            <a:endParaRPr/>
          </a:p>
          <a:p>
            <a:pPr indent="-342900" lvl="0" marL="342900" rtl="0" algn="l">
              <a:lnSpc>
                <a:spcPct val="80000"/>
              </a:lnSpc>
              <a:spcBef>
                <a:spcPts val="360"/>
              </a:spcBef>
              <a:spcAft>
                <a:spcPts val="0"/>
              </a:spcAft>
              <a:buSzPts val="1350"/>
              <a:buNone/>
            </a:pPr>
            <a:r>
              <a:t/>
            </a:r>
            <a:endParaRPr b="0" i="0" sz="1800" u="none">
              <a:solidFill>
                <a:schemeClr val="dk1"/>
              </a:solidFill>
              <a:latin typeface="Arial"/>
              <a:ea typeface="Arial"/>
              <a:cs typeface="Arial"/>
              <a:sym typeface="Arial"/>
            </a:endParaRPr>
          </a:p>
          <a:p>
            <a:pPr indent="-228600" lvl="2" marL="1143000" rtl="0" algn="l">
              <a:lnSpc>
                <a:spcPct val="80000"/>
              </a:lnSpc>
              <a:spcBef>
                <a:spcPts val="280"/>
              </a:spcBef>
              <a:spcAft>
                <a:spcPts val="0"/>
              </a:spcAft>
              <a:buSzPts val="1050"/>
              <a:buNone/>
            </a:pPr>
            <a:r>
              <a:rPr b="0" i="0" lang="en-US" sz="1400" u="none">
                <a:solidFill>
                  <a:schemeClr val="accent1"/>
                </a:solidFill>
                <a:latin typeface="Arial"/>
                <a:ea typeface="Arial"/>
                <a:cs typeface="Arial"/>
                <a:sym typeface="Arial"/>
              </a:rPr>
              <a:t>EXAMPLES:</a:t>
            </a:r>
            <a:r>
              <a:rPr b="0" i="0" lang="en-US" sz="1400" u="none">
                <a:solidFill>
                  <a:schemeClr val="dk1"/>
                </a:solidFill>
                <a:latin typeface="Arial"/>
                <a:ea typeface="Arial"/>
                <a:cs typeface="Arial"/>
                <a:sym typeface="Arial"/>
              </a:rPr>
              <a:t> eye color, gender, religious affiliation.</a:t>
            </a:r>
            <a:endParaRPr/>
          </a:p>
          <a:p>
            <a:pPr indent="-342900" lvl="0" marL="342900" rtl="0" algn="l">
              <a:lnSpc>
                <a:spcPct val="80000"/>
              </a:lnSpc>
              <a:spcBef>
                <a:spcPts val="360"/>
              </a:spcBef>
              <a:spcAft>
                <a:spcPts val="0"/>
              </a:spcAft>
              <a:buSzPts val="1350"/>
              <a:buNone/>
            </a:pPr>
            <a:r>
              <a:t/>
            </a:r>
            <a:endParaRPr b="0" i="0" sz="1800" u="none">
              <a:solidFill>
                <a:schemeClr val="accent1"/>
              </a:solidFill>
              <a:latin typeface="Arial"/>
              <a:ea typeface="Arial"/>
              <a:cs typeface="Arial"/>
              <a:sym typeface="Arial"/>
            </a:endParaRPr>
          </a:p>
          <a:p>
            <a:pPr indent="-342900" lvl="0" marL="342900" rtl="0" algn="l">
              <a:lnSpc>
                <a:spcPct val="80000"/>
              </a:lnSpc>
              <a:spcBef>
                <a:spcPts val="140"/>
              </a:spcBef>
              <a:spcAft>
                <a:spcPts val="0"/>
              </a:spcAft>
              <a:buSzPts val="525"/>
              <a:buNone/>
            </a:pPr>
            <a:r>
              <a:t/>
            </a:r>
            <a:endParaRPr b="0" i="0" sz="700" u="none">
              <a:solidFill>
                <a:schemeClr val="accent1"/>
              </a:solidFill>
              <a:latin typeface="Arial"/>
              <a:ea typeface="Arial"/>
              <a:cs typeface="Arial"/>
              <a:sym typeface="Arial"/>
            </a:endParaRPr>
          </a:p>
          <a:p>
            <a:pPr indent="-342900" lvl="0" marL="342900" rtl="0" algn="l">
              <a:lnSpc>
                <a:spcPct val="80000"/>
              </a:lnSpc>
              <a:spcBef>
                <a:spcPts val="360"/>
              </a:spcBef>
              <a:spcAft>
                <a:spcPts val="0"/>
              </a:spcAft>
              <a:buSzPts val="1350"/>
              <a:buNone/>
            </a:pPr>
            <a:r>
              <a:rPr b="0" i="0" lang="en-US" sz="1800" u="none">
                <a:solidFill>
                  <a:schemeClr val="accent1"/>
                </a:solidFill>
                <a:latin typeface="Arial"/>
                <a:ea typeface="Arial"/>
                <a:cs typeface="Arial"/>
                <a:sym typeface="Arial"/>
              </a:rPr>
              <a:t>Ordinal level – </a:t>
            </a:r>
            <a:r>
              <a:rPr b="0" i="0" lang="en-US" sz="1800" u="none">
                <a:solidFill>
                  <a:schemeClr val="dk1"/>
                </a:solidFill>
                <a:latin typeface="Arial"/>
                <a:ea typeface="Arial"/>
                <a:cs typeface="Arial"/>
                <a:sym typeface="Arial"/>
              </a:rPr>
              <a:t>data arranged in some order, but the differences between data values cannot be determined or are meaningless. </a:t>
            </a:r>
            <a:endParaRPr/>
          </a:p>
          <a:p>
            <a:pPr indent="-342900" lvl="0" marL="342900" rtl="0" algn="l">
              <a:lnSpc>
                <a:spcPct val="80000"/>
              </a:lnSpc>
              <a:spcBef>
                <a:spcPts val="120"/>
              </a:spcBef>
              <a:spcAft>
                <a:spcPts val="0"/>
              </a:spcAft>
              <a:buSzPts val="450"/>
              <a:buNone/>
            </a:pPr>
            <a:r>
              <a:t/>
            </a:r>
            <a:endParaRPr b="0" i="0" sz="600" u="none">
              <a:solidFill>
                <a:schemeClr val="dk1"/>
              </a:solidFill>
              <a:latin typeface="Arial"/>
              <a:ea typeface="Arial"/>
              <a:cs typeface="Arial"/>
              <a:sym typeface="Arial"/>
            </a:endParaRPr>
          </a:p>
          <a:p>
            <a:pPr indent="-342900" lvl="0" marL="342900" rtl="0" algn="l">
              <a:lnSpc>
                <a:spcPct val="80000"/>
              </a:lnSpc>
              <a:spcBef>
                <a:spcPts val="280"/>
              </a:spcBef>
              <a:spcAft>
                <a:spcPts val="0"/>
              </a:spcAft>
              <a:buSzPts val="1050"/>
              <a:buNone/>
            </a:pPr>
            <a:r>
              <a:rPr b="0" i="0" lang="en-US" sz="1400" u="none">
                <a:solidFill>
                  <a:schemeClr val="accent1"/>
                </a:solidFill>
                <a:latin typeface="Arial"/>
                <a:ea typeface="Arial"/>
                <a:cs typeface="Arial"/>
                <a:sym typeface="Arial"/>
              </a:rPr>
              <a:t>EXAMPLE:</a:t>
            </a:r>
            <a:r>
              <a:rPr b="0" i="0" lang="en-US" sz="1400" u="none">
                <a:solidFill>
                  <a:schemeClr val="dk1"/>
                </a:solidFill>
                <a:latin typeface="Arial"/>
                <a:ea typeface="Arial"/>
                <a:cs typeface="Arial"/>
                <a:sym typeface="Arial"/>
              </a:rPr>
              <a:t> During a taste test of 4 soft drinks, Mellow Yellow was ranked number 1, Sprite number 2, Seven-up number 3, and Orange Crush number 4.</a:t>
            </a:r>
            <a:endParaRPr/>
          </a:p>
          <a:p>
            <a:pPr indent="-276225" lvl="0" marL="342900" rtl="0" algn="l">
              <a:spcBef>
                <a:spcPts val="280"/>
              </a:spcBef>
              <a:spcAft>
                <a:spcPts val="0"/>
              </a:spcAft>
              <a:buSzPts val="1050"/>
              <a:buNone/>
            </a:pPr>
            <a:r>
              <a:t/>
            </a:r>
            <a:endParaRPr b="0" i="0" sz="1400" u="none">
              <a:solidFill>
                <a:schemeClr val="dk1"/>
              </a:solidFill>
              <a:latin typeface="Arial"/>
              <a:ea typeface="Arial"/>
              <a:cs typeface="Arial"/>
              <a:sym typeface="Arial"/>
            </a:endParaRPr>
          </a:p>
        </p:txBody>
      </p:sp>
      <p:sp>
        <p:nvSpPr>
          <p:cNvPr id="199" name="Google Shape;199;p29"/>
          <p:cNvSpPr txBox="1"/>
          <p:nvPr>
            <p:ph idx="1" type="body"/>
          </p:nvPr>
        </p:nvSpPr>
        <p:spPr>
          <a:xfrm>
            <a:off x="4760912" y="1905000"/>
            <a:ext cx="3770312" cy="4181475"/>
          </a:xfrm>
          <a:prstGeom prst="rect">
            <a:avLst/>
          </a:prstGeom>
          <a:noFill/>
          <a:ln>
            <a:noFill/>
          </a:ln>
        </p:spPr>
        <p:txBody>
          <a:bodyPr anchorCtr="0" anchor="t" bIns="45700" lIns="91425" spcFirstLastPara="1" rIns="91425" wrap="square" tIns="45700">
            <a:noAutofit/>
          </a:bodyPr>
          <a:lstStyle/>
          <a:p>
            <a:pPr indent="-342900" lvl="0" marL="342900" rtl="0" algn="l">
              <a:lnSpc>
                <a:spcPct val="80000"/>
              </a:lnSpc>
              <a:spcBef>
                <a:spcPts val="0"/>
              </a:spcBef>
              <a:spcAft>
                <a:spcPts val="0"/>
              </a:spcAft>
              <a:buSzPts val="1350"/>
              <a:buNone/>
            </a:pPr>
            <a:r>
              <a:rPr b="0" i="0" lang="en-US" sz="1800" u="none">
                <a:solidFill>
                  <a:schemeClr val="accent1"/>
                </a:solidFill>
                <a:latin typeface="Arial"/>
                <a:ea typeface="Arial"/>
                <a:cs typeface="Arial"/>
                <a:sym typeface="Arial"/>
              </a:rPr>
              <a:t>Interval level - </a:t>
            </a:r>
            <a:r>
              <a:rPr b="0" i="0" lang="en-US" sz="1600" u="none">
                <a:solidFill>
                  <a:schemeClr val="dk1"/>
                </a:solidFill>
                <a:latin typeface="Arial"/>
                <a:ea typeface="Arial"/>
                <a:cs typeface="Arial"/>
                <a:sym typeface="Arial"/>
              </a:rPr>
              <a:t>similar to the ordinal level, with the additional property that meaningful amounts of differences between data values can be determined. There is no natural zero point. </a:t>
            </a:r>
            <a:endParaRPr b="0" i="0" sz="1800" u="none">
              <a:solidFill>
                <a:schemeClr val="dk1"/>
              </a:solidFill>
              <a:latin typeface="Arial"/>
              <a:ea typeface="Arial"/>
              <a:cs typeface="Arial"/>
              <a:sym typeface="Arial"/>
            </a:endParaRPr>
          </a:p>
          <a:p>
            <a:pPr indent="-228600" lvl="2" marL="1143000" rtl="0" algn="l">
              <a:lnSpc>
                <a:spcPct val="80000"/>
              </a:lnSpc>
              <a:spcBef>
                <a:spcPts val="280"/>
              </a:spcBef>
              <a:spcAft>
                <a:spcPts val="0"/>
              </a:spcAft>
              <a:buSzPts val="1050"/>
              <a:buNone/>
            </a:pPr>
            <a:r>
              <a:rPr b="0" i="0" lang="en-US" sz="1400" u="none">
                <a:solidFill>
                  <a:schemeClr val="accent1"/>
                </a:solidFill>
                <a:latin typeface="Arial"/>
                <a:ea typeface="Arial"/>
                <a:cs typeface="Arial"/>
                <a:sym typeface="Arial"/>
              </a:rPr>
              <a:t>EXAMPLE:</a:t>
            </a:r>
            <a:r>
              <a:rPr b="0" i="0" lang="en-US" sz="1400" u="none">
                <a:solidFill>
                  <a:schemeClr val="dk1"/>
                </a:solidFill>
                <a:latin typeface="Arial"/>
                <a:ea typeface="Arial"/>
                <a:cs typeface="Arial"/>
                <a:sym typeface="Arial"/>
              </a:rPr>
              <a:t> Temperature on the Fahrenheit scale.</a:t>
            </a:r>
            <a:endParaRPr/>
          </a:p>
          <a:p>
            <a:pPr indent="-342900" lvl="0" marL="342900" rtl="0" algn="l">
              <a:lnSpc>
                <a:spcPct val="80000"/>
              </a:lnSpc>
              <a:spcBef>
                <a:spcPts val="360"/>
              </a:spcBef>
              <a:spcAft>
                <a:spcPts val="0"/>
              </a:spcAft>
              <a:buSzPts val="1350"/>
              <a:buNone/>
            </a:pPr>
            <a:r>
              <a:t/>
            </a:r>
            <a:endParaRPr b="0" i="0" sz="1800" u="none">
              <a:solidFill>
                <a:schemeClr val="accent1"/>
              </a:solidFill>
              <a:latin typeface="Arial"/>
              <a:ea typeface="Arial"/>
              <a:cs typeface="Arial"/>
              <a:sym typeface="Arial"/>
            </a:endParaRPr>
          </a:p>
          <a:p>
            <a:pPr indent="-342900" lvl="0" marL="342900" rtl="0" algn="l">
              <a:lnSpc>
                <a:spcPct val="80000"/>
              </a:lnSpc>
              <a:spcBef>
                <a:spcPts val="200"/>
              </a:spcBef>
              <a:spcAft>
                <a:spcPts val="0"/>
              </a:spcAft>
              <a:buSzPts val="750"/>
              <a:buNone/>
            </a:pPr>
            <a:r>
              <a:t/>
            </a:r>
            <a:endParaRPr b="0" i="0" sz="1000" u="none">
              <a:solidFill>
                <a:schemeClr val="accent1"/>
              </a:solidFill>
              <a:latin typeface="Arial"/>
              <a:ea typeface="Arial"/>
              <a:cs typeface="Arial"/>
              <a:sym typeface="Arial"/>
            </a:endParaRPr>
          </a:p>
          <a:p>
            <a:pPr indent="-342900" lvl="0" marL="342900" rtl="0" algn="l">
              <a:lnSpc>
                <a:spcPct val="80000"/>
              </a:lnSpc>
              <a:spcBef>
                <a:spcPts val="360"/>
              </a:spcBef>
              <a:spcAft>
                <a:spcPts val="0"/>
              </a:spcAft>
              <a:buSzPts val="1200"/>
              <a:buNone/>
            </a:pPr>
            <a:r>
              <a:rPr b="0" i="0" lang="en-US" sz="1600" u="none">
                <a:solidFill>
                  <a:schemeClr val="accent1"/>
                </a:solidFill>
                <a:latin typeface="Arial"/>
                <a:ea typeface="Arial"/>
                <a:cs typeface="Arial"/>
                <a:sym typeface="Arial"/>
              </a:rPr>
              <a:t>Ratio level - </a:t>
            </a:r>
            <a:r>
              <a:rPr b="0" i="0" lang="en-US" sz="1600" u="none">
                <a:solidFill>
                  <a:schemeClr val="dk1"/>
                </a:solidFill>
                <a:latin typeface="Arial"/>
                <a:ea typeface="Arial"/>
                <a:cs typeface="Arial"/>
                <a:sym typeface="Arial"/>
              </a:rPr>
              <a:t>the interval level with an inherent zero starting point.  Differences and ratios are meaningful for this level of measurement. </a:t>
            </a:r>
            <a:r>
              <a:rPr b="0" i="0" lang="en-US" sz="1800" u="none">
                <a:solidFill>
                  <a:schemeClr val="dk1"/>
                </a:solidFill>
                <a:latin typeface="Arial"/>
                <a:ea typeface="Arial"/>
                <a:cs typeface="Arial"/>
                <a:sym typeface="Arial"/>
              </a:rPr>
              <a:t>	</a:t>
            </a:r>
            <a:endParaRPr/>
          </a:p>
          <a:p>
            <a:pPr indent="-342900" lvl="0" marL="342900" rtl="0" algn="l">
              <a:lnSpc>
                <a:spcPct val="80000"/>
              </a:lnSpc>
              <a:spcBef>
                <a:spcPts val="280"/>
              </a:spcBef>
              <a:spcAft>
                <a:spcPts val="0"/>
              </a:spcAft>
              <a:buSzPts val="1050"/>
              <a:buNone/>
            </a:pPr>
            <a:r>
              <a:rPr b="0" i="0" lang="en-US" sz="1400" u="none">
                <a:solidFill>
                  <a:schemeClr val="accent1"/>
                </a:solidFill>
                <a:latin typeface="Arial"/>
                <a:ea typeface="Arial"/>
                <a:cs typeface="Arial"/>
                <a:sym typeface="Arial"/>
              </a:rPr>
              <a:t>EXAMPLES:</a:t>
            </a:r>
            <a:r>
              <a:rPr b="0" i="0" lang="en-US" sz="1400" u="none">
                <a:solidFill>
                  <a:srgbClr val="FF3101"/>
                </a:solidFill>
                <a:latin typeface="Arial"/>
                <a:ea typeface="Arial"/>
                <a:cs typeface="Arial"/>
                <a:sym typeface="Arial"/>
              </a:rPr>
              <a:t> </a:t>
            </a:r>
            <a:r>
              <a:rPr b="0" i="0" lang="en-US" sz="1400" u="none">
                <a:solidFill>
                  <a:schemeClr val="dk1"/>
                </a:solidFill>
                <a:latin typeface="Arial"/>
                <a:ea typeface="Arial"/>
                <a:cs typeface="Arial"/>
                <a:sym typeface="Arial"/>
              </a:rPr>
              <a:t>Monthly income of surgeons, or distance traveled by manufacturer’s representatives per month.</a:t>
            </a:r>
            <a:endParaRPr b="1" i="1" sz="1400" u="none">
              <a:solidFill>
                <a:srgbClr val="FFCC00"/>
              </a:solidFill>
              <a:latin typeface="Arial"/>
              <a:ea typeface="Arial"/>
              <a:cs typeface="Arial"/>
              <a:sym typeface="Arial"/>
            </a:endParaRPr>
          </a:p>
          <a:p>
            <a:pPr indent="-276225" lvl="0" marL="342900" rtl="0" algn="l">
              <a:spcBef>
                <a:spcPts val="280"/>
              </a:spcBef>
              <a:spcAft>
                <a:spcPts val="0"/>
              </a:spcAft>
              <a:buSzPts val="1050"/>
              <a:buNone/>
            </a:pPr>
            <a:r>
              <a:t/>
            </a:r>
            <a:endParaRPr b="1" i="1" sz="1400" u="none">
              <a:solidFill>
                <a:srgbClr val="FFCC00"/>
              </a:solidFill>
              <a:latin typeface="Arial"/>
              <a:ea typeface="Arial"/>
              <a:cs typeface="Arial"/>
              <a:sym typeface="Arial"/>
            </a:endParaRPr>
          </a:p>
        </p:txBody>
      </p:sp>
      <p:sp>
        <p:nvSpPr>
          <p:cNvPr id="200" name="Google Shape;200;p29"/>
          <p:cNvSpPr txBox="1"/>
          <p:nvPr/>
        </p:nvSpPr>
        <p:spPr>
          <a:xfrm>
            <a:off x="0" y="0"/>
            <a:ext cx="184150" cy="304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1800" u="none">
              <a:solidFill>
                <a:schemeClr val="accent1"/>
              </a:solidFill>
              <a:latin typeface="Arial"/>
              <a:ea typeface="Arial"/>
              <a:cs typeface="Arial"/>
              <a:sym typeface="Arial"/>
            </a:endParaRPr>
          </a:p>
        </p:txBody>
      </p:sp>
      <p:sp>
        <p:nvSpPr>
          <p:cNvPr id="201" name="Google Shape;201;p29"/>
          <p:cNvSpPr txBox="1"/>
          <p:nvPr/>
        </p:nvSpPr>
        <p:spPr>
          <a:xfrm>
            <a:off x="809625" y="1885950"/>
            <a:ext cx="3686175" cy="18288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accent1"/>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0"/>
          <p:cNvSpPr/>
          <p:nvPr>
            <p:ph type="title"/>
          </p:nvPr>
        </p:nvSpPr>
        <p:spPr>
          <a:xfrm>
            <a:off x="533400" y="457200"/>
            <a:ext cx="7924800" cy="914400"/>
          </a:xfrm>
          <a:prstGeom prst="roundRect">
            <a:avLst>
              <a:gd fmla="val 16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800000"/>
              </a:buClr>
              <a:buSzPts val="3600"/>
              <a:buFont typeface="Arial"/>
              <a:buNone/>
            </a:pPr>
            <a:r>
              <a:rPr b="1" i="0" lang="en-US" sz="3600" u="none">
                <a:solidFill>
                  <a:srgbClr val="800000"/>
                </a:solidFill>
                <a:latin typeface="Arial"/>
                <a:ea typeface="Arial"/>
                <a:cs typeface="Arial"/>
                <a:sym typeface="Arial"/>
              </a:rPr>
              <a:t>Nominal-Level Data</a:t>
            </a:r>
            <a:endParaRPr/>
          </a:p>
        </p:txBody>
      </p:sp>
      <p:sp>
        <p:nvSpPr>
          <p:cNvPr id="208" name="Google Shape;208;p30"/>
          <p:cNvSpPr txBox="1"/>
          <p:nvPr>
            <p:ph idx="1" type="body"/>
          </p:nvPr>
        </p:nvSpPr>
        <p:spPr>
          <a:xfrm>
            <a:off x="838200" y="1905000"/>
            <a:ext cx="7693025" cy="21717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100"/>
              <a:buFont typeface="Noto Sans Symbols"/>
              <a:buNone/>
            </a:pPr>
            <a:r>
              <a:rPr b="0" i="0" lang="en-US" sz="2800" u="none">
                <a:solidFill>
                  <a:schemeClr val="dk1"/>
                </a:solidFill>
                <a:latin typeface="Arial"/>
                <a:ea typeface="Arial"/>
                <a:cs typeface="Arial"/>
                <a:sym typeface="Arial"/>
              </a:rPr>
              <a:t>Properties:</a:t>
            </a:r>
            <a:endParaRPr/>
          </a:p>
          <a:p>
            <a:pPr indent="-342900" lvl="0" marL="342900" marR="0" rtl="0" algn="l">
              <a:lnSpc>
                <a:spcPct val="100000"/>
              </a:lnSpc>
              <a:spcBef>
                <a:spcPts val="560"/>
              </a:spcBef>
              <a:spcAft>
                <a:spcPts val="0"/>
              </a:spcAft>
              <a:buClr>
                <a:schemeClr val="dk1"/>
              </a:buClr>
              <a:buSzPts val="2100"/>
              <a:buFont typeface="Arial"/>
              <a:buAutoNum type="arabicPeriod"/>
            </a:pPr>
            <a:r>
              <a:rPr b="0" i="0" lang="en-US" sz="2800" u="none">
                <a:solidFill>
                  <a:schemeClr val="dk1"/>
                </a:solidFill>
                <a:latin typeface="Arial"/>
                <a:ea typeface="Arial"/>
                <a:cs typeface="Arial"/>
                <a:sym typeface="Arial"/>
              </a:rPr>
              <a:t>Observations of a qualitative variable can only be </a:t>
            </a:r>
            <a:r>
              <a:rPr b="1" i="1" lang="en-US" sz="2800" u="none">
                <a:solidFill>
                  <a:schemeClr val="dk1"/>
                </a:solidFill>
                <a:latin typeface="Arial"/>
                <a:ea typeface="Arial"/>
                <a:cs typeface="Arial"/>
                <a:sym typeface="Arial"/>
              </a:rPr>
              <a:t>classified</a:t>
            </a:r>
            <a:r>
              <a:rPr b="0" i="0" lang="en-US" sz="2800" u="none">
                <a:solidFill>
                  <a:schemeClr val="dk1"/>
                </a:solidFill>
                <a:latin typeface="Arial"/>
                <a:ea typeface="Arial"/>
                <a:cs typeface="Arial"/>
                <a:sym typeface="Arial"/>
              </a:rPr>
              <a:t> and </a:t>
            </a:r>
            <a:r>
              <a:rPr b="1" i="1" lang="en-US" sz="2800" u="none">
                <a:solidFill>
                  <a:schemeClr val="dk1"/>
                </a:solidFill>
                <a:latin typeface="Arial"/>
                <a:ea typeface="Arial"/>
                <a:cs typeface="Arial"/>
                <a:sym typeface="Arial"/>
              </a:rPr>
              <a:t>counted</a:t>
            </a:r>
            <a:r>
              <a:rPr b="0" i="0" lang="en-US" sz="2800" u="none">
                <a:solidFill>
                  <a:schemeClr val="dk1"/>
                </a:solidFill>
                <a:latin typeface="Arial"/>
                <a:ea typeface="Arial"/>
                <a:cs typeface="Arial"/>
                <a:sym typeface="Arial"/>
              </a:rPr>
              <a:t>. </a:t>
            </a:r>
            <a:endParaRPr/>
          </a:p>
          <a:p>
            <a:pPr indent="-342900" lvl="0" marL="342900" marR="0" rtl="0" algn="l">
              <a:lnSpc>
                <a:spcPct val="100000"/>
              </a:lnSpc>
              <a:spcBef>
                <a:spcPts val="560"/>
              </a:spcBef>
              <a:spcAft>
                <a:spcPts val="0"/>
              </a:spcAft>
              <a:buClr>
                <a:schemeClr val="dk1"/>
              </a:buClr>
              <a:buSzPts val="2100"/>
              <a:buFont typeface="Arial"/>
              <a:buAutoNum type="arabicPeriod"/>
            </a:pPr>
            <a:r>
              <a:rPr b="0" i="0" lang="en-US" sz="2800" u="none">
                <a:solidFill>
                  <a:schemeClr val="dk1"/>
                </a:solidFill>
                <a:latin typeface="Arial"/>
                <a:ea typeface="Arial"/>
                <a:cs typeface="Arial"/>
                <a:sym typeface="Arial"/>
              </a:rPr>
              <a:t>There is </a:t>
            </a:r>
            <a:r>
              <a:rPr b="1" i="1" lang="en-US" sz="2800" u="none">
                <a:solidFill>
                  <a:schemeClr val="dk1"/>
                </a:solidFill>
                <a:latin typeface="Arial"/>
                <a:ea typeface="Arial"/>
                <a:cs typeface="Arial"/>
                <a:sym typeface="Arial"/>
              </a:rPr>
              <a:t>no particular order </a:t>
            </a:r>
            <a:r>
              <a:rPr b="0" i="0" lang="en-US" sz="2800" u="none">
                <a:solidFill>
                  <a:schemeClr val="dk1"/>
                </a:solidFill>
                <a:latin typeface="Arial"/>
                <a:ea typeface="Arial"/>
                <a:cs typeface="Arial"/>
                <a:sym typeface="Arial"/>
              </a:rPr>
              <a:t>to the labels.</a:t>
            </a:r>
            <a:endParaRPr/>
          </a:p>
          <a:p>
            <a:pPr indent="-209550" lvl="0" marL="342900" marR="0" rtl="0" algn="l">
              <a:spcBef>
                <a:spcPts val="560"/>
              </a:spcBef>
              <a:spcAft>
                <a:spcPts val="0"/>
              </a:spcAft>
              <a:buClr>
                <a:schemeClr val="dk1"/>
              </a:buClr>
              <a:buSzPts val="2100"/>
              <a:buFont typeface="Noto Sans Symbols"/>
              <a:buNone/>
            </a:pPr>
            <a:r>
              <a:t/>
            </a:r>
            <a:endParaRPr b="0" i="0" sz="2800" u="none">
              <a:solidFill>
                <a:schemeClr val="dk1"/>
              </a:solidFill>
              <a:latin typeface="Arial"/>
              <a:ea typeface="Arial"/>
              <a:cs typeface="Arial"/>
              <a:sym typeface="Arial"/>
            </a:endParaRPr>
          </a:p>
        </p:txBody>
      </p:sp>
      <p:pic>
        <p:nvPicPr>
          <p:cNvPr id="209" name="Google Shape;209;p30"/>
          <p:cNvPicPr preferRelativeResize="0"/>
          <p:nvPr/>
        </p:nvPicPr>
        <p:blipFill rotWithShape="1">
          <a:blip r:embed="rId3">
            <a:alphaModFix/>
          </a:blip>
          <a:srcRect b="0" l="0" r="0" t="0"/>
          <a:stretch/>
        </p:blipFill>
        <p:spPr>
          <a:xfrm>
            <a:off x="2667000" y="4057650"/>
            <a:ext cx="3829050" cy="24765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1"/>
          <p:cNvSpPr/>
          <p:nvPr>
            <p:ph type="title"/>
          </p:nvPr>
        </p:nvSpPr>
        <p:spPr>
          <a:xfrm>
            <a:off x="533400" y="457200"/>
            <a:ext cx="7924800" cy="914400"/>
          </a:xfrm>
          <a:prstGeom prst="roundRect">
            <a:avLst>
              <a:gd fmla="val 16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800000"/>
              </a:buClr>
              <a:buSzPts val="3600"/>
              <a:buFont typeface="Arial"/>
              <a:buNone/>
            </a:pPr>
            <a:r>
              <a:rPr b="1" i="0" lang="en-US" sz="3600" u="none">
                <a:solidFill>
                  <a:srgbClr val="800000"/>
                </a:solidFill>
                <a:latin typeface="Arial"/>
                <a:ea typeface="Arial"/>
                <a:cs typeface="Arial"/>
                <a:sym typeface="Arial"/>
              </a:rPr>
              <a:t>Ordinal-Level Data</a:t>
            </a:r>
            <a:endParaRPr/>
          </a:p>
        </p:txBody>
      </p:sp>
      <p:sp>
        <p:nvSpPr>
          <p:cNvPr id="216" name="Google Shape;216;p31"/>
          <p:cNvSpPr txBox="1"/>
          <p:nvPr>
            <p:ph idx="1" type="body"/>
          </p:nvPr>
        </p:nvSpPr>
        <p:spPr>
          <a:xfrm>
            <a:off x="838200" y="1905000"/>
            <a:ext cx="4286250" cy="42291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100"/>
              <a:buFont typeface="Noto Sans Symbols"/>
              <a:buNone/>
            </a:pPr>
            <a:r>
              <a:rPr b="0" i="0" lang="en-US" sz="2800" u="none">
                <a:solidFill>
                  <a:schemeClr val="dk1"/>
                </a:solidFill>
                <a:latin typeface="Arial"/>
                <a:ea typeface="Arial"/>
                <a:cs typeface="Arial"/>
                <a:sym typeface="Arial"/>
              </a:rPr>
              <a:t>Properties:</a:t>
            </a:r>
            <a:endParaRPr/>
          </a:p>
          <a:p>
            <a:pPr indent="-342900" lvl="0" marL="342900" marR="0" rtl="0" algn="l">
              <a:lnSpc>
                <a:spcPct val="100000"/>
              </a:lnSpc>
              <a:spcBef>
                <a:spcPts val="400"/>
              </a:spcBef>
              <a:spcAft>
                <a:spcPts val="0"/>
              </a:spcAft>
              <a:buClr>
                <a:schemeClr val="dk1"/>
              </a:buClr>
              <a:buSzPts val="1500"/>
              <a:buFont typeface="Arial"/>
              <a:buAutoNum type="arabicPeriod"/>
            </a:pPr>
            <a:r>
              <a:rPr b="0" i="0" lang="en-US" sz="2000" u="none">
                <a:solidFill>
                  <a:schemeClr val="dk1"/>
                </a:solidFill>
                <a:latin typeface="Arial"/>
                <a:ea typeface="Arial"/>
                <a:cs typeface="Arial"/>
                <a:sym typeface="Arial"/>
              </a:rPr>
              <a:t>Data classifications are represented by sets of labels or names (high, medium, low) that have </a:t>
            </a:r>
            <a:r>
              <a:rPr b="1" i="1" lang="en-US" sz="2000" u="none">
                <a:solidFill>
                  <a:schemeClr val="dk1"/>
                </a:solidFill>
                <a:latin typeface="Arial"/>
                <a:ea typeface="Arial"/>
                <a:cs typeface="Arial"/>
                <a:sym typeface="Arial"/>
              </a:rPr>
              <a:t>relative values</a:t>
            </a:r>
            <a:r>
              <a:rPr b="0" i="0" lang="en-US" sz="2000" u="none">
                <a:solidFill>
                  <a:schemeClr val="dk1"/>
                </a:solidFill>
                <a:latin typeface="Arial"/>
                <a:ea typeface="Arial"/>
                <a:cs typeface="Arial"/>
                <a:sym typeface="Arial"/>
              </a:rPr>
              <a:t>.</a:t>
            </a:r>
            <a:endParaRPr/>
          </a:p>
          <a:p>
            <a:pPr indent="-342900" lvl="0" marL="342900" marR="0" rtl="0" algn="l">
              <a:lnSpc>
                <a:spcPct val="100000"/>
              </a:lnSpc>
              <a:spcBef>
                <a:spcPts val="400"/>
              </a:spcBef>
              <a:spcAft>
                <a:spcPts val="0"/>
              </a:spcAft>
              <a:buClr>
                <a:schemeClr val="dk1"/>
              </a:buClr>
              <a:buSzPts val="1500"/>
              <a:buFont typeface="Arial"/>
              <a:buAutoNum type="arabicPeriod"/>
            </a:pPr>
            <a:r>
              <a:rPr b="0" i="0" lang="en-US" sz="2000" u="none">
                <a:solidFill>
                  <a:schemeClr val="dk1"/>
                </a:solidFill>
                <a:latin typeface="Arial"/>
                <a:ea typeface="Arial"/>
                <a:cs typeface="Arial"/>
                <a:sym typeface="Arial"/>
              </a:rPr>
              <a:t>Because of the relative values, the </a:t>
            </a:r>
            <a:r>
              <a:rPr b="1" i="1" lang="en-US" sz="2000" u="none">
                <a:solidFill>
                  <a:schemeClr val="dk1"/>
                </a:solidFill>
                <a:latin typeface="Arial"/>
                <a:ea typeface="Arial"/>
                <a:cs typeface="Arial"/>
                <a:sym typeface="Arial"/>
              </a:rPr>
              <a:t>data classified can be ranked or ordered</a:t>
            </a:r>
            <a:r>
              <a:rPr b="0" i="0" lang="en-US" sz="2000" u="none">
                <a:solidFill>
                  <a:schemeClr val="dk1"/>
                </a:solidFill>
                <a:latin typeface="Arial"/>
                <a:ea typeface="Arial"/>
                <a:cs typeface="Arial"/>
                <a:sym typeface="Arial"/>
              </a:rPr>
              <a:t>.</a:t>
            </a:r>
            <a:endParaRPr/>
          </a:p>
          <a:p>
            <a:pPr indent="-247650" lvl="0" marL="342900" marR="0" rtl="0" algn="l">
              <a:spcBef>
                <a:spcPts val="400"/>
              </a:spcBef>
              <a:spcAft>
                <a:spcPts val="0"/>
              </a:spcAft>
              <a:buClr>
                <a:schemeClr val="dk1"/>
              </a:buClr>
              <a:buSzPts val="1500"/>
              <a:buFont typeface="Noto Sans Symbols"/>
              <a:buNone/>
            </a:pPr>
            <a:r>
              <a:t/>
            </a:r>
            <a:endParaRPr b="0" i="0" sz="2000" u="none">
              <a:solidFill>
                <a:schemeClr val="dk1"/>
              </a:solidFill>
              <a:latin typeface="Arial"/>
              <a:ea typeface="Arial"/>
              <a:cs typeface="Arial"/>
              <a:sym typeface="Arial"/>
            </a:endParaRPr>
          </a:p>
        </p:txBody>
      </p:sp>
      <p:pic>
        <p:nvPicPr>
          <p:cNvPr id="217" name="Google Shape;217;p31"/>
          <p:cNvPicPr preferRelativeResize="0"/>
          <p:nvPr/>
        </p:nvPicPr>
        <p:blipFill rotWithShape="1">
          <a:blip r:embed="rId3">
            <a:alphaModFix/>
          </a:blip>
          <a:srcRect b="0" l="0" r="0" t="0"/>
          <a:stretch/>
        </p:blipFill>
        <p:spPr>
          <a:xfrm>
            <a:off x="5772150" y="2705100"/>
            <a:ext cx="1905000" cy="25146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2"/>
          <p:cNvSpPr/>
          <p:nvPr>
            <p:ph type="title"/>
          </p:nvPr>
        </p:nvSpPr>
        <p:spPr>
          <a:xfrm>
            <a:off x="533400" y="457200"/>
            <a:ext cx="7924800" cy="914400"/>
          </a:xfrm>
          <a:prstGeom prst="roundRect">
            <a:avLst>
              <a:gd fmla="val 16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800000"/>
              </a:buClr>
              <a:buSzPts val="3600"/>
              <a:buFont typeface="Arial"/>
              <a:buNone/>
            </a:pPr>
            <a:r>
              <a:rPr b="1" i="0" lang="en-US" sz="3600" u="none">
                <a:solidFill>
                  <a:srgbClr val="800000"/>
                </a:solidFill>
                <a:latin typeface="Arial"/>
                <a:ea typeface="Arial"/>
                <a:cs typeface="Arial"/>
                <a:sym typeface="Arial"/>
              </a:rPr>
              <a:t>Interval-Level Data</a:t>
            </a:r>
            <a:endParaRPr/>
          </a:p>
        </p:txBody>
      </p:sp>
      <p:sp>
        <p:nvSpPr>
          <p:cNvPr id="224" name="Google Shape;224;p32"/>
          <p:cNvSpPr txBox="1"/>
          <p:nvPr>
            <p:ph idx="1" type="body"/>
          </p:nvPr>
        </p:nvSpPr>
        <p:spPr>
          <a:xfrm>
            <a:off x="838200" y="1905000"/>
            <a:ext cx="7693025" cy="20193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100"/>
              <a:buFont typeface="Noto Sans Symbols"/>
              <a:buNone/>
            </a:pPr>
            <a:r>
              <a:rPr b="0" i="0" lang="en-US" sz="2800" u="none">
                <a:solidFill>
                  <a:schemeClr val="dk1"/>
                </a:solidFill>
                <a:latin typeface="Arial"/>
                <a:ea typeface="Arial"/>
                <a:cs typeface="Arial"/>
                <a:sym typeface="Arial"/>
              </a:rPr>
              <a:t>Properties:</a:t>
            </a:r>
            <a:endParaRPr/>
          </a:p>
          <a:p>
            <a:pPr indent="-342900" lvl="0" marL="342900" marR="0" rtl="0" algn="l">
              <a:lnSpc>
                <a:spcPct val="100000"/>
              </a:lnSpc>
              <a:spcBef>
                <a:spcPts val="400"/>
              </a:spcBef>
              <a:spcAft>
                <a:spcPts val="0"/>
              </a:spcAft>
              <a:buClr>
                <a:schemeClr val="dk1"/>
              </a:buClr>
              <a:buSzPts val="1500"/>
              <a:buFont typeface="Arial"/>
              <a:buAutoNum type="arabicPeriod"/>
            </a:pPr>
            <a:r>
              <a:rPr b="0" i="0" lang="en-US" sz="2000" u="none">
                <a:solidFill>
                  <a:schemeClr val="dk1"/>
                </a:solidFill>
                <a:latin typeface="Arial"/>
                <a:ea typeface="Arial"/>
                <a:cs typeface="Arial"/>
                <a:sym typeface="Arial"/>
              </a:rPr>
              <a:t>Data classifications are ordered according to the amount of the characteristic they possess.</a:t>
            </a:r>
            <a:endParaRPr/>
          </a:p>
          <a:p>
            <a:pPr indent="-342900" lvl="0" marL="342900" marR="0" rtl="0" algn="l">
              <a:lnSpc>
                <a:spcPct val="100000"/>
              </a:lnSpc>
              <a:spcBef>
                <a:spcPts val="400"/>
              </a:spcBef>
              <a:spcAft>
                <a:spcPts val="0"/>
              </a:spcAft>
              <a:buClr>
                <a:schemeClr val="dk1"/>
              </a:buClr>
              <a:buSzPts val="1500"/>
              <a:buFont typeface="Arial"/>
              <a:buAutoNum type="arabicPeriod"/>
            </a:pPr>
            <a:r>
              <a:rPr b="0" i="0" lang="en-US" sz="2000" u="none">
                <a:solidFill>
                  <a:schemeClr val="dk1"/>
                </a:solidFill>
                <a:latin typeface="Arial"/>
                <a:ea typeface="Arial"/>
                <a:cs typeface="Arial"/>
                <a:sym typeface="Arial"/>
              </a:rPr>
              <a:t>Equal differences in the characteristic are represented by equal differences in the measurements.</a:t>
            </a:r>
            <a:endParaRPr/>
          </a:p>
          <a:p>
            <a:pPr indent="-247650" lvl="0" marL="342900" marR="0" rtl="0" algn="l">
              <a:spcBef>
                <a:spcPts val="400"/>
              </a:spcBef>
              <a:spcAft>
                <a:spcPts val="0"/>
              </a:spcAft>
              <a:buClr>
                <a:schemeClr val="dk1"/>
              </a:buClr>
              <a:buSzPts val="1500"/>
              <a:buFont typeface="Noto Sans Symbols"/>
              <a:buNone/>
            </a:pPr>
            <a:r>
              <a:t/>
            </a:r>
            <a:endParaRPr b="0" i="0" sz="2000" u="none">
              <a:solidFill>
                <a:schemeClr val="dk1"/>
              </a:solidFill>
              <a:latin typeface="Arial"/>
              <a:ea typeface="Arial"/>
              <a:cs typeface="Arial"/>
              <a:sym typeface="Arial"/>
            </a:endParaRPr>
          </a:p>
        </p:txBody>
      </p:sp>
      <p:pic>
        <p:nvPicPr>
          <p:cNvPr id="225" name="Google Shape;225;p32"/>
          <p:cNvPicPr preferRelativeResize="0"/>
          <p:nvPr/>
        </p:nvPicPr>
        <p:blipFill rotWithShape="1">
          <a:blip r:embed="rId3">
            <a:alphaModFix/>
          </a:blip>
          <a:srcRect b="0" l="0" r="0" t="0"/>
          <a:stretch/>
        </p:blipFill>
        <p:spPr>
          <a:xfrm>
            <a:off x="4519612" y="3824287"/>
            <a:ext cx="3900487" cy="2481262"/>
          </a:xfrm>
          <a:prstGeom prst="rect">
            <a:avLst/>
          </a:prstGeom>
          <a:noFill/>
          <a:ln>
            <a:noFill/>
          </a:ln>
        </p:spPr>
      </p:pic>
      <p:sp>
        <p:nvSpPr>
          <p:cNvPr id="226" name="Google Shape;226;p32"/>
          <p:cNvSpPr txBox="1"/>
          <p:nvPr/>
        </p:nvSpPr>
        <p:spPr>
          <a:xfrm>
            <a:off x="723900" y="4178300"/>
            <a:ext cx="3848100" cy="536575"/>
          </a:xfrm>
          <a:prstGeom prst="rect">
            <a:avLst/>
          </a:prstGeom>
          <a:noFill/>
          <a:ln>
            <a:noFill/>
          </a:ln>
        </p:spPr>
        <p:txBody>
          <a:bodyPr anchorCtr="0" anchor="t" bIns="45700" lIns="91425" spcFirstLastPara="1" rIns="91425" wrap="square" tIns="45700">
            <a:spAutoFit/>
          </a:bodyPr>
          <a:lstStyle/>
          <a:p>
            <a:pPr indent="0" lvl="0" marL="0" marR="0" rtl="0" algn="r">
              <a:lnSpc>
                <a:spcPct val="8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Example: Women’s dress sizes listed on the table.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5"/>
          <p:cNvSpPr/>
          <p:nvPr>
            <p:ph type="title"/>
          </p:nvPr>
        </p:nvSpPr>
        <p:spPr>
          <a:xfrm>
            <a:off x="533400" y="457200"/>
            <a:ext cx="7924800" cy="914400"/>
          </a:xfrm>
          <a:prstGeom prst="roundRect">
            <a:avLst>
              <a:gd fmla="val 16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800000"/>
              </a:buClr>
              <a:buSzPts val="3600"/>
              <a:buFont typeface="Arial"/>
              <a:buNone/>
            </a:pPr>
            <a:r>
              <a:rPr b="1" i="0" lang="en-US" sz="3600" u="none">
                <a:solidFill>
                  <a:srgbClr val="800000"/>
                </a:solidFill>
                <a:latin typeface="Arial"/>
                <a:ea typeface="Arial"/>
                <a:cs typeface="Arial"/>
                <a:sym typeface="Arial"/>
              </a:rPr>
              <a:t>GOALS</a:t>
            </a:r>
            <a:endParaRPr/>
          </a:p>
        </p:txBody>
      </p:sp>
      <p:sp>
        <p:nvSpPr>
          <p:cNvPr id="77" name="Google Shape;77;p15"/>
          <p:cNvSpPr txBox="1"/>
          <p:nvPr>
            <p:ph idx="1" type="body"/>
          </p:nvPr>
        </p:nvSpPr>
        <p:spPr>
          <a:xfrm>
            <a:off x="800100" y="2114550"/>
            <a:ext cx="7693025" cy="4181475"/>
          </a:xfrm>
          <a:prstGeom prst="rect">
            <a:avLst/>
          </a:prstGeom>
          <a:noFill/>
          <a:ln>
            <a:noFill/>
          </a:ln>
        </p:spPr>
        <p:txBody>
          <a:bodyPr anchorCtr="0" anchor="t" bIns="45700" lIns="91425" spcFirstLastPara="1" rIns="91425" wrap="square" tIns="45700">
            <a:noAutofit/>
          </a:bodyPr>
          <a:lstStyle/>
          <a:p>
            <a:pPr indent="-514350" lvl="0" marL="514350" rtl="0" algn="l">
              <a:lnSpc>
                <a:spcPct val="90000"/>
              </a:lnSpc>
              <a:spcBef>
                <a:spcPts val="0"/>
              </a:spcBef>
              <a:spcAft>
                <a:spcPts val="0"/>
              </a:spcAft>
              <a:buClr>
                <a:schemeClr val="dk1"/>
              </a:buClr>
              <a:buSzPts val="2100"/>
              <a:buFont typeface="Arial"/>
              <a:buAutoNum type="arabicPeriod"/>
            </a:pPr>
            <a:r>
              <a:rPr b="0" i="0" lang="en-US" sz="2800" u="none">
                <a:solidFill>
                  <a:schemeClr val="dk1"/>
                </a:solidFill>
                <a:latin typeface="Arial"/>
                <a:ea typeface="Arial"/>
                <a:cs typeface="Arial"/>
                <a:sym typeface="Arial"/>
              </a:rPr>
              <a:t>Understand why we study statistics.</a:t>
            </a:r>
            <a:endParaRPr/>
          </a:p>
          <a:p>
            <a:pPr indent="-514350" lvl="0" marL="514350" rtl="0" algn="l">
              <a:lnSpc>
                <a:spcPct val="90000"/>
              </a:lnSpc>
              <a:spcBef>
                <a:spcPts val="560"/>
              </a:spcBef>
              <a:spcAft>
                <a:spcPts val="0"/>
              </a:spcAft>
              <a:buClr>
                <a:schemeClr val="dk1"/>
              </a:buClr>
              <a:buSzPts val="2100"/>
              <a:buFont typeface="Arial"/>
              <a:buAutoNum type="arabicPeriod"/>
            </a:pPr>
            <a:r>
              <a:rPr b="0" i="0" lang="en-US" sz="2800" u="none">
                <a:solidFill>
                  <a:schemeClr val="dk1"/>
                </a:solidFill>
                <a:latin typeface="Arial"/>
                <a:ea typeface="Arial"/>
                <a:cs typeface="Arial"/>
                <a:sym typeface="Arial"/>
              </a:rPr>
              <a:t>Explain what is meant by </a:t>
            </a:r>
            <a:r>
              <a:rPr b="0" i="1" lang="en-US" sz="2800" u="none">
                <a:solidFill>
                  <a:schemeClr val="dk1"/>
                </a:solidFill>
                <a:latin typeface="Arial"/>
                <a:ea typeface="Arial"/>
                <a:cs typeface="Arial"/>
                <a:sym typeface="Arial"/>
              </a:rPr>
              <a:t>descriptive statistics</a:t>
            </a:r>
            <a:r>
              <a:rPr b="0" i="0" lang="en-US" sz="2800" u="none">
                <a:solidFill>
                  <a:schemeClr val="dk1"/>
                </a:solidFill>
                <a:latin typeface="Arial"/>
                <a:ea typeface="Arial"/>
                <a:cs typeface="Arial"/>
                <a:sym typeface="Arial"/>
              </a:rPr>
              <a:t> and </a:t>
            </a:r>
            <a:r>
              <a:rPr b="0" i="1" lang="en-US" sz="2800" u="none">
                <a:solidFill>
                  <a:schemeClr val="dk1"/>
                </a:solidFill>
                <a:latin typeface="Arial"/>
                <a:ea typeface="Arial"/>
                <a:cs typeface="Arial"/>
                <a:sym typeface="Arial"/>
              </a:rPr>
              <a:t>inferential statistics</a:t>
            </a:r>
            <a:r>
              <a:rPr b="0" i="0" lang="en-US" sz="2800" u="none">
                <a:solidFill>
                  <a:schemeClr val="dk1"/>
                </a:solidFill>
                <a:latin typeface="Arial"/>
                <a:ea typeface="Arial"/>
                <a:cs typeface="Arial"/>
                <a:sym typeface="Arial"/>
              </a:rPr>
              <a:t>.</a:t>
            </a:r>
            <a:endParaRPr/>
          </a:p>
          <a:p>
            <a:pPr indent="-514350" lvl="0" marL="514350" rtl="0" algn="l">
              <a:lnSpc>
                <a:spcPct val="90000"/>
              </a:lnSpc>
              <a:spcBef>
                <a:spcPts val="560"/>
              </a:spcBef>
              <a:spcAft>
                <a:spcPts val="0"/>
              </a:spcAft>
              <a:buClr>
                <a:schemeClr val="dk1"/>
              </a:buClr>
              <a:buSzPts val="2100"/>
              <a:buFont typeface="Arial"/>
              <a:buAutoNum type="arabicPeriod"/>
            </a:pPr>
            <a:r>
              <a:rPr b="0" i="0" lang="en-US" sz="2800" u="none">
                <a:solidFill>
                  <a:schemeClr val="dk1"/>
                </a:solidFill>
                <a:latin typeface="Arial"/>
                <a:ea typeface="Arial"/>
                <a:cs typeface="Arial"/>
                <a:sym typeface="Arial"/>
              </a:rPr>
              <a:t>Distinguish between a </a:t>
            </a:r>
            <a:r>
              <a:rPr b="0" i="1" lang="en-US" sz="2800" u="none">
                <a:solidFill>
                  <a:schemeClr val="dk1"/>
                </a:solidFill>
                <a:latin typeface="Arial"/>
                <a:ea typeface="Arial"/>
                <a:cs typeface="Arial"/>
                <a:sym typeface="Arial"/>
              </a:rPr>
              <a:t>qualitative variable </a:t>
            </a:r>
            <a:r>
              <a:rPr b="0" i="0" lang="en-US" sz="2800" u="none">
                <a:solidFill>
                  <a:schemeClr val="dk1"/>
                </a:solidFill>
                <a:latin typeface="Arial"/>
                <a:ea typeface="Arial"/>
                <a:cs typeface="Arial"/>
                <a:sym typeface="Arial"/>
              </a:rPr>
              <a:t>and a </a:t>
            </a:r>
            <a:r>
              <a:rPr b="0" i="1" lang="en-US" sz="2800" u="none">
                <a:solidFill>
                  <a:schemeClr val="dk1"/>
                </a:solidFill>
                <a:latin typeface="Arial"/>
                <a:ea typeface="Arial"/>
                <a:cs typeface="Arial"/>
                <a:sym typeface="Arial"/>
              </a:rPr>
              <a:t>quantitative variable</a:t>
            </a:r>
            <a:r>
              <a:rPr b="0" i="0" lang="en-US" sz="2800" u="none">
                <a:solidFill>
                  <a:schemeClr val="dk1"/>
                </a:solidFill>
                <a:latin typeface="Arial"/>
                <a:ea typeface="Arial"/>
                <a:cs typeface="Arial"/>
                <a:sym typeface="Arial"/>
              </a:rPr>
              <a:t>.</a:t>
            </a:r>
            <a:endParaRPr/>
          </a:p>
          <a:p>
            <a:pPr indent="-514350" lvl="0" marL="514350" rtl="0" algn="l">
              <a:lnSpc>
                <a:spcPct val="90000"/>
              </a:lnSpc>
              <a:spcBef>
                <a:spcPts val="560"/>
              </a:spcBef>
              <a:spcAft>
                <a:spcPts val="0"/>
              </a:spcAft>
              <a:buClr>
                <a:schemeClr val="dk1"/>
              </a:buClr>
              <a:buSzPts val="2100"/>
              <a:buFont typeface="Arial"/>
              <a:buAutoNum type="arabicPeriod"/>
            </a:pPr>
            <a:r>
              <a:rPr b="0" i="0" lang="en-US" sz="2800" u="none">
                <a:solidFill>
                  <a:schemeClr val="dk1"/>
                </a:solidFill>
                <a:latin typeface="Arial"/>
                <a:ea typeface="Arial"/>
                <a:cs typeface="Arial"/>
                <a:sym typeface="Arial"/>
              </a:rPr>
              <a:t>Describe how a </a:t>
            </a:r>
            <a:r>
              <a:rPr b="0" i="1" lang="en-US" sz="2800" u="none">
                <a:solidFill>
                  <a:schemeClr val="dk1"/>
                </a:solidFill>
                <a:latin typeface="Arial"/>
                <a:ea typeface="Arial"/>
                <a:cs typeface="Arial"/>
                <a:sym typeface="Arial"/>
              </a:rPr>
              <a:t>discrete variable </a:t>
            </a:r>
            <a:r>
              <a:rPr b="0" i="0" lang="en-US" sz="2800" u="none">
                <a:solidFill>
                  <a:schemeClr val="dk1"/>
                </a:solidFill>
                <a:latin typeface="Arial"/>
                <a:ea typeface="Arial"/>
                <a:cs typeface="Arial"/>
                <a:sym typeface="Arial"/>
              </a:rPr>
              <a:t>is different from a </a:t>
            </a:r>
            <a:r>
              <a:rPr b="0" i="1" lang="en-US" sz="2800" u="none">
                <a:solidFill>
                  <a:schemeClr val="dk1"/>
                </a:solidFill>
                <a:latin typeface="Arial"/>
                <a:ea typeface="Arial"/>
                <a:cs typeface="Arial"/>
                <a:sym typeface="Arial"/>
              </a:rPr>
              <a:t>continuous variable</a:t>
            </a:r>
            <a:r>
              <a:rPr b="0" i="0" lang="en-US" sz="2800" u="none">
                <a:solidFill>
                  <a:schemeClr val="dk1"/>
                </a:solidFill>
                <a:latin typeface="Arial"/>
                <a:ea typeface="Arial"/>
                <a:cs typeface="Arial"/>
                <a:sym typeface="Arial"/>
              </a:rPr>
              <a:t>.</a:t>
            </a:r>
            <a:endParaRPr/>
          </a:p>
          <a:p>
            <a:pPr indent="-514350" lvl="0" marL="514350" rtl="0" algn="l">
              <a:lnSpc>
                <a:spcPct val="90000"/>
              </a:lnSpc>
              <a:spcBef>
                <a:spcPts val="560"/>
              </a:spcBef>
              <a:spcAft>
                <a:spcPts val="0"/>
              </a:spcAft>
              <a:buClr>
                <a:schemeClr val="dk1"/>
              </a:buClr>
              <a:buSzPts val="2100"/>
              <a:buFont typeface="Arial"/>
              <a:buAutoNum type="arabicPeriod"/>
            </a:pPr>
            <a:r>
              <a:rPr b="0" i="0" lang="en-US" sz="2800" u="none">
                <a:solidFill>
                  <a:schemeClr val="dk1"/>
                </a:solidFill>
                <a:latin typeface="Arial"/>
                <a:ea typeface="Arial"/>
                <a:cs typeface="Arial"/>
                <a:sym typeface="Arial"/>
              </a:rPr>
              <a:t>Distinguish among the </a:t>
            </a:r>
            <a:r>
              <a:rPr b="0" i="1" lang="en-US" sz="2800" u="none">
                <a:solidFill>
                  <a:schemeClr val="dk1"/>
                </a:solidFill>
                <a:latin typeface="Arial"/>
                <a:ea typeface="Arial"/>
                <a:cs typeface="Arial"/>
                <a:sym typeface="Arial"/>
              </a:rPr>
              <a:t>nominal, ordinal, interval</a:t>
            </a:r>
            <a:r>
              <a:rPr b="0" i="0" lang="en-US" sz="2800" u="none">
                <a:solidFill>
                  <a:schemeClr val="dk1"/>
                </a:solidFill>
                <a:latin typeface="Arial"/>
                <a:ea typeface="Arial"/>
                <a:cs typeface="Arial"/>
                <a:sym typeface="Arial"/>
              </a:rPr>
              <a:t>, and </a:t>
            </a:r>
            <a:r>
              <a:rPr b="0" i="1" lang="en-US" sz="2800" u="none">
                <a:solidFill>
                  <a:schemeClr val="dk1"/>
                </a:solidFill>
                <a:latin typeface="Arial"/>
                <a:ea typeface="Arial"/>
                <a:cs typeface="Arial"/>
                <a:sym typeface="Arial"/>
              </a:rPr>
              <a:t>ratio</a:t>
            </a:r>
            <a:r>
              <a:rPr b="0" i="0" lang="en-US" sz="2800" u="none">
                <a:solidFill>
                  <a:schemeClr val="dk1"/>
                </a:solidFill>
                <a:latin typeface="Arial"/>
                <a:ea typeface="Arial"/>
                <a:cs typeface="Arial"/>
                <a:sym typeface="Arial"/>
              </a:rPr>
              <a:t> levels of measurement.</a:t>
            </a:r>
            <a:endParaRPr/>
          </a:p>
          <a:p>
            <a:pPr indent="-209550" lvl="0" marL="342900" rtl="0" algn="l">
              <a:spcBef>
                <a:spcPts val="560"/>
              </a:spcBef>
              <a:spcAft>
                <a:spcPts val="0"/>
              </a:spcAft>
              <a:buSzPts val="2100"/>
              <a:buNone/>
            </a:pPr>
            <a:r>
              <a:t/>
            </a:r>
            <a:endParaRPr b="0" i="0" sz="2800" u="none">
              <a:solidFill>
                <a:schemeClr val="dk1"/>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33"/>
          <p:cNvSpPr/>
          <p:nvPr>
            <p:ph type="title"/>
          </p:nvPr>
        </p:nvSpPr>
        <p:spPr>
          <a:xfrm>
            <a:off x="533400" y="457200"/>
            <a:ext cx="7924800" cy="914400"/>
          </a:xfrm>
          <a:prstGeom prst="roundRect">
            <a:avLst>
              <a:gd fmla="val 16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800000"/>
              </a:buClr>
              <a:buSzPts val="3600"/>
              <a:buFont typeface="Arial"/>
              <a:buNone/>
            </a:pPr>
            <a:r>
              <a:rPr b="1" i="0" lang="en-US" sz="3600" u="none">
                <a:solidFill>
                  <a:srgbClr val="800000"/>
                </a:solidFill>
                <a:latin typeface="Arial"/>
                <a:ea typeface="Arial"/>
                <a:cs typeface="Arial"/>
                <a:sym typeface="Arial"/>
              </a:rPr>
              <a:t>Ratio-Level Data</a:t>
            </a:r>
            <a:endParaRPr/>
          </a:p>
        </p:txBody>
      </p:sp>
      <p:sp>
        <p:nvSpPr>
          <p:cNvPr id="233" name="Google Shape;233;p33"/>
          <p:cNvSpPr txBox="1"/>
          <p:nvPr>
            <p:ph idx="1" type="body"/>
          </p:nvPr>
        </p:nvSpPr>
        <p:spPr>
          <a:xfrm>
            <a:off x="838200" y="1905000"/>
            <a:ext cx="7693025" cy="4181475"/>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1800"/>
              <a:buFont typeface="Noto Sans Symbols"/>
              <a:buChar char="●"/>
            </a:pPr>
            <a:r>
              <a:rPr b="0" i="0" lang="en-US" sz="2400" u="none">
                <a:solidFill>
                  <a:schemeClr val="dk1"/>
                </a:solidFill>
                <a:latin typeface="Arial"/>
                <a:ea typeface="Arial"/>
                <a:cs typeface="Arial"/>
                <a:sym typeface="Arial"/>
              </a:rPr>
              <a:t>Practically all quantitative data is recorded on the ratio level of measurement.</a:t>
            </a:r>
            <a:endParaRPr/>
          </a:p>
          <a:p>
            <a:pPr indent="-342900" lvl="0" marL="342900" marR="0" rtl="0" algn="l">
              <a:lnSpc>
                <a:spcPct val="100000"/>
              </a:lnSpc>
              <a:spcBef>
                <a:spcPts val="480"/>
              </a:spcBef>
              <a:spcAft>
                <a:spcPts val="0"/>
              </a:spcAft>
              <a:buClr>
                <a:schemeClr val="dk1"/>
              </a:buClr>
              <a:buSzPts val="1800"/>
              <a:buFont typeface="Noto Sans Symbols"/>
              <a:buChar char="●"/>
            </a:pPr>
            <a:r>
              <a:rPr b="0" i="0" lang="en-US" sz="2400" u="none">
                <a:solidFill>
                  <a:schemeClr val="dk1"/>
                </a:solidFill>
                <a:latin typeface="Arial"/>
                <a:ea typeface="Arial"/>
                <a:cs typeface="Arial"/>
                <a:sym typeface="Arial"/>
              </a:rPr>
              <a:t>Ratio level is the “highest” level of measurement.</a:t>
            </a:r>
            <a:endParaRPr/>
          </a:p>
          <a:p>
            <a:pPr indent="-342900" lvl="0" marL="342900" marR="0" rtl="0" algn="l">
              <a:lnSpc>
                <a:spcPct val="100000"/>
              </a:lnSpc>
              <a:spcBef>
                <a:spcPts val="280"/>
              </a:spcBef>
              <a:spcAft>
                <a:spcPts val="0"/>
              </a:spcAft>
              <a:buClr>
                <a:schemeClr val="dk1"/>
              </a:buClr>
              <a:buSzPts val="1050"/>
              <a:buFont typeface="Noto Sans Symbols"/>
              <a:buNone/>
            </a:pPr>
            <a:r>
              <a:t/>
            </a:r>
            <a:endParaRPr b="0" i="0" sz="1400" u="none">
              <a:solidFill>
                <a:schemeClr val="dk1"/>
              </a:solidFill>
              <a:latin typeface="Arial"/>
              <a:ea typeface="Arial"/>
              <a:cs typeface="Arial"/>
              <a:sym typeface="Arial"/>
            </a:endParaRPr>
          </a:p>
          <a:p>
            <a:pPr indent="-342900" lvl="0" marL="342900" marR="0" rtl="0" algn="l">
              <a:lnSpc>
                <a:spcPct val="100000"/>
              </a:lnSpc>
              <a:spcBef>
                <a:spcPts val="480"/>
              </a:spcBef>
              <a:spcAft>
                <a:spcPts val="0"/>
              </a:spcAft>
              <a:buClr>
                <a:schemeClr val="dk1"/>
              </a:buClr>
              <a:buSzPts val="1800"/>
              <a:buFont typeface="Noto Sans Symbols"/>
              <a:buNone/>
            </a:pPr>
            <a:r>
              <a:rPr b="0" i="0" lang="en-US" sz="2400" u="none">
                <a:solidFill>
                  <a:schemeClr val="dk1"/>
                </a:solidFill>
                <a:latin typeface="Arial"/>
                <a:ea typeface="Arial"/>
                <a:cs typeface="Arial"/>
                <a:sym typeface="Arial"/>
              </a:rPr>
              <a:t>Properties:</a:t>
            </a:r>
            <a:endParaRPr/>
          </a:p>
          <a:p>
            <a:pPr indent="-342900" lvl="0" marL="342900" marR="0" rtl="0" algn="l">
              <a:lnSpc>
                <a:spcPct val="100000"/>
              </a:lnSpc>
              <a:spcBef>
                <a:spcPts val="400"/>
              </a:spcBef>
              <a:spcAft>
                <a:spcPts val="0"/>
              </a:spcAft>
              <a:buClr>
                <a:schemeClr val="dk1"/>
              </a:buClr>
              <a:buSzPts val="1500"/>
              <a:buFont typeface="Arial"/>
              <a:buAutoNum type="arabicPeriod"/>
            </a:pPr>
            <a:r>
              <a:rPr b="0" i="0" lang="en-US" sz="2000" u="none">
                <a:solidFill>
                  <a:schemeClr val="dk1"/>
                </a:solidFill>
                <a:latin typeface="Arial"/>
                <a:ea typeface="Arial"/>
                <a:cs typeface="Arial"/>
                <a:sym typeface="Arial"/>
              </a:rPr>
              <a:t>Data classifications are </a:t>
            </a:r>
            <a:r>
              <a:rPr b="1" i="1" lang="en-US" sz="2000" u="none">
                <a:solidFill>
                  <a:schemeClr val="dk1"/>
                </a:solidFill>
                <a:latin typeface="Arial"/>
                <a:ea typeface="Arial"/>
                <a:cs typeface="Arial"/>
                <a:sym typeface="Arial"/>
              </a:rPr>
              <a:t>ordered</a:t>
            </a:r>
            <a:r>
              <a:rPr b="0" i="0" lang="en-US" sz="2000" u="none">
                <a:solidFill>
                  <a:schemeClr val="dk1"/>
                </a:solidFill>
                <a:latin typeface="Arial"/>
                <a:ea typeface="Arial"/>
                <a:cs typeface="Arial"/>
                <a:sym typeface="Arial"/>
              </a:rPr>
              <a:t> according to the amount of the characteristics they possess.</a:t>
            </a:r>
            <a:endParaRPr/>
          </a:p>
          <a:p>
            <a:pPr indent="-342900" lvl="0" marL="342900" marR="0" rtl="0" algn="l">
              <a:lnSpc>
                <a:spcPct val="100000"/>
              </a:lnSpc>
              <a:spcBef>
                <a:spcPts val="400"/>
              </a:spcBef>
              <a:spcAft>
                <a:spcPts val="0"/>
              </a:spcAft>
              <a:buClr>
                <a:schemeClr val="dk1"/>
              </a:buClr>
              <a:buSzPts val="1500"/>
              <a:buFont typeface="Arial"/>
              <a:buAutoNum type="arabicPeriod"/>
            </a:pPr>
            <a:r>
              <a:rPr b="0" i="0" lang="en-US" sz="2000" u="none">
                <a:solidFill>
                  <a:schemeClr val="dk1"/>
                </a:solidFill>
                <a:latin typeface="Arial"/>
                <a:ea typeface="Arial"/>
                <a:cs typeface="Arial"/>
                <a:sym typeface="Arial"/>
              </a:rPr>
              <a:t>Equal differences in the characteristic are represented by equal differences in the numbers assigned to the classifications.</a:t>
            </a:r>
            <a:endParaRPr/>
          </a:p>
          <a:p>
            <a:pPr indent="-342900" lvl="0" marL="342900" marR="0" rtl="0" algn="l">
              <a:lnSpc>
                <a:spcPct val="100000"/>
              </a:lnSpc>
              <a:spcBef>
                <a:spcPts val="400"/>
              </a:spcBef>
              <a:spcAft>
                <a:spcPts val="0"/>
              </a:spcAft>
              <a:buClr>
                <a:schemeClr val="dk1"/>
              </a:buClr>
              <a:buSzPts val="1500"/>
              <a:buFont typeface="Arial"/>
              <a:buAutoNum type="arabicPeriod"/>
            </a:pPr>
            <a:r>
              <a:rPr b="0" i="0" lang="en-US" sz="2000" u="none">
                <a:solidFill>
                  <a:schemeClr val="dk1"/>
                </a:solidFill>
                <a:latin typeface="Arial"/>
                <a:ea typeface="Arial"/>
                <a:cs typeface="Arial"/>
                <a:sym typeface="Arial"/>
              </a:rPr>
              <a:t>The zero point is the absence of the characteristic and the ratio between two numbers is meaningful.</a:t>
            </a:r>
            <a:endParaRPr/>
          </a:p>
          <a:p>
            <a:pPr indent="-342900" lvl="0" marL="342900" marR="0" rtl="0" algn="l">
              <a:lnSpc>
                <a:spcPct val="100000"/>
              </a:lnSpc>
              <a:spcBef>
                <a:spcPts val="560"/>
              </a:spcBef>
              <a:spcAft>
                <a:spcPts val="0"/>
              </a:spcAft>
              <a:buClr>
                <a:schemeClr val="dk1"/>
              </a:buClr>
              <a:buSzPts val="2100"/>
              <a:buFont typeface="Noto Sans Symbols"/>
              <a:buNone/>
            </a:pPr>
            <a:r>
              <a:t/>
            </a:r>
            <a:endParaRPr b="0" i="0" sz="2800" u="none">
              <a:solidFill>
                <a:schemeClr val="dk1"/>
              </a:solidFill>
              <a:latin typeface="Arial"/>
              <a:ea typeface="Arial"/>
              <a:cs typeface="Arial"/>
              <a:sym typeface="Arial"/>
            </a:endParaRPr>
          </a:p>
          <a:p>
            <a:pPr indent="-342900" lvl="0" marL="342900" marR="0" rtl="0" algn="l">
              <a:lnSpc>
                <a:spcPct val="100000"/>
              </a:lnSpc>
              <a:spcBef>
                <a:spcPts val="560"/>
              </a:spcBef>
              <a:spcAft>
                <a:spcPts val="0"/>
              </a:spcAft>
              <a:buClr>
                <a:schemeClr val="dk1"/>
              </a:buClr>
              <a:buSzPts val="2100"/>
              <a:buFont typeface="Noto Sans Symbols"/>
              <a:buNone/>
            </a:pPr>
            <a:r>
              <a:t/>
            </a:r>
            <a:endParaRPr b="0" i="0" sz="2800" u="none">
              <a:solidFill>
                <a:schemeClr val="dk1"/>
              </a:solidFill>
              <a:latin typeface="Arial"/>
              <a:ea typeface="Arial"/>
              <a:cs typeface="Arial"/>
              <a:sym typeface="Arial"/>
            </a:endParaRPr>
          </a:p>
          <a:p>
            <a:pPr indent="-342900" lvl="0" marL="342900" marR="0" rtl="0" algn="l">
              <a:lnSpc>
                <a:spcPct val="100000"/>
              </a:lnSpc>
              <a:spcBef>
                <a:spcPts val="560"/>
              </a:spcBef>
              <a:spcAft>
                <a:spcPts val="0"/>
              </a:spcAft>
              <a:buClr>
                <a:schemeClr val="dk1"/>
              </a:buClr>
              <a:buSzPts val="2100"/>
              <a:buFont typeface="Noto Sans Symbols"/>
              <a:buNone/>
            </a:pPr>
            <a:r>
              <a:t/>
            </a:r>
            <a:endParaRPr b="0" i="0" sz="2800" u="none">
              <a:solidFill>
                <a:schemeClr val="dk1"/>
              </a:solidFill>
              <a:latin typeface="Arial"/>
              <a:ea typeface="Arial"/>
              <a:cs typeface="Arial"/>
              <a:sym typeface="Arial"/>
            </a:endParaRPr>
          </a:p>
          <a:p>
            <a:pPr indent="-209550" lvl="0" marL="342900" marR="0" rtl="0" algn="l">
              <a:spcBef>
                <a:spcPts val="560"/>
              </a:spcBef>
              <a:spcAft>
                <a:spcPts val="0"/>
              </a:spcAft>
              <a:buClr>
                <a:schemeClr val="dk1"/>
              </a:buClr>
              <a:buSzPts val="2100"/>
              <a:buFont typeface="Noto Sans Symbols"/>
              <a:buNone/>
            </a:pPr>
            <a:r>
              <a:t/>
            </a:r>
            <a:endParaRPr b="0" i="0" sz="2800" u="none">
              <a:solidFill>
                <a:schemeClr val="dk1"/>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34"/>
          <p:cNvSpPr/>
          <p:nvPr>
            <p:ph type="title"/>
          </p:nvPr>
        </p:nvSpPr>
        <p:spPr>
          <a:xfrm>
            <a:off x="533400" y="457200"/>
            <a:ext cx="7924800" cy="914400"/>
          </a:xfrm>
          <a:prstGeom prst="roundRect">
            <a:avLst>
              <a:gd fmla="val 16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800000"/>
              </a:buClr>
              <a:buSzPts val="2800"/>
              <a:buFont typeface="Arial"/>
              <a:buNone/>
            </a:pPr>
            <a:r>
              <a:rPr b="1" i="0" lang="en-US" sz="2800" u="none">
                <a:solidFill>
                  <a:srgbClr val="800000"/>
                </a:solidFill>
                <a:latin typeface="Arial"/>
                <a:ea typeface="Arial"/>
                <a:cs typeface="Arial"/>
                <a:sym typeface="Arial"/>
              </a:rPr>
              <a:t>Why Know the Level of Measurement of a Data?</a:t>
            </a:r>
            <a:endParaRPr/>
          </a:p>
        </p:txBody>
      </p:sp>
      <p:sp>
        <p:nvSpPr>
          <p:cNvPr id="240" name="Google Shape;240;p34"/>
          <p:cNvSpPr txBox="1"/>
          <p:nvPr>
            <p:ph idx="1" type="body"/>
          </p:nvPr>
        </p:nvSpPr>
        <p:spPr>
          <a:xfrm>
            <a:off x="838200" y="1905000"/>
            <a:ext cx="7693025" cy="4181475"/>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100"/>
              <a:buFont typeface="Noto Sans Symbols"/>
              <a:buChar char="●"/>
            </a:pPr>
            <a:r>
              <a:rPr b="0" i="0" lang="en-US" sz="2800" u="none">
                <a:solidFill>
                  <a:schemeClr val="dk1"/>
                </a:solidFill>
                <a:latin typeface="Arial"/>
                <a:ea typeface="Arial"/>
                <a:cs typeface="Arial"/>
                <a:sym typeface="Arial"/>
              </a:rPr>
              <a:t>The level of measurement of the data dictates the calculations that can be done to summarize and present the data.</a:t>
            </a:r>
            <a:endParaRPr/>
          </a:p>
          <a:p>
            <a:pPr indent="-342900" lvl="0" marL="342900" marR="0" rtl="0" algn="l">
              <a:lnSpc>
                <a:spcPct val="100000"/>
              </a:lnSpc>
              <a:spcBef>
                <a:spcPts val="560"/>
              </a:spcBef>
              <a:spcAft>
                <a:spcPts val="0"/>
              </a:spcAft>
              <a:buClr>
                <a:schemeClr val="dk1"/>
              </a:buClr>
              <a:buSzPts val="2100"/>
              <a:buFont typeface="Noto Sans Symbols"/>
              <a:buChar char="●"/>
            </a:pPr>
            <a:r>
              <a:rPr b="0" i="0" lang="en-US" sz="2800" u="none">
                <a:solidFill>
                  <a:schemeClr val="dk1"/>
                </a:solidFill>
                <a:latin typeface="Arial"/>
                <a:ea typeface="Arial"/>
                <a:cs typeface="Arial"/>
                <a:sym typeface="Arial"/>
              </a:rPr>
              <a:t>To determine the statistical tests that should be performed on the data</a:t>
            </a:r>
            <a:endParaRPr/>
          </a:p>
          <a:p>
            <a:pPr indent="-209550" lvl="0" marL="342900" marR="0" rtl="0" algn="l">
              <a:spcBef>
                <a:spcPts val="560"/>
              </a:spcBef>
              <a:spcAft>
                <a:spcPts val="0"/>
              </a:spcAft>
              <a:buClr>
                <a:schemeClr val="dk1"/>
              </a:buClr>
              <a:buSzPts val="2100"/>
              <a:buFont typeface="Noto Sans Symbols"/>
              <a:buNone/>
            </a:pPr>
            <a:r>
              <a:t/>
            </a:r>
            <a:endParaRPr b="0" i="0" sz="2800" u="none">
              <a:solidFill>
                <a:schemeClr val="dk1"/>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35"/>
          <p:cNvSpPr/>
          <p:nvPr>
            <p:ph type="title"/>
          </p:nvPr>
        </p:nvSpPr>
        <p:spPr>
          <a:xfrm>
            <a:off x="523875" y="590550"/>
            <a:ext cx="7924800" cy="914400"/>
          </a:xfrm>
          <a:prstGeom prst="roundRect">
            <a:avLst>
              <a:gd fmla="val 16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800000"/>
              </a:buClr>
              <a:buSzPts val="3200"/>
              <a:buFont typeface="Arial"/>
              <a:buNone/>
            </a:pPr>
            <a:r>
              <a:rPr b="1" i="0" lang="en-US" sz="3200" u="none">
                <a:solidFill>
                  <a:srgbClr val="800000"/>
                </a:solidFill>
                <a:latin typeface="Arial"/>
                <a:ea typeface="Arial"/>
                <a:cs typeface="Arial"/>
                <a:sym typeface="Arial"/>
              </a:rPr>
              <a:t>Summary of the Characteristics for Levels of Measurement</a:t>
            </a:r>
            <a:endParaRPr/>
          </a:p>
        </p:txBody>
      </p:sp>
      <p:pic>
        <p:nvPicPr>
          <p:cNvPr id="247" name="Google Shape;247;p35"/>
          <p:cNvPicPr preferRelativeResize="0"/>
          <p:nvPr>
            <p:ph idx="1" type="body"/>
          </p:nvPr>
        </p:nvPicPr>
        <p:blipFill rotWithShape="1">
          <a:blip r:embed="rId3">
            <a:alphaModFix/>
          </a:blip>
          <a:srcRect b="0" l="0" r="0" t="0"/>
          <a:stretch/>
        </p:blipFill>
        <p:spPr>
          <a:xfrm>
            <a:off x="784225" y="2362200"/>
            <a:ext cx="6980237" cy="32099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6"/>
          <p:cNvSpPr txBox="1"/>
          <p:nvPr>
            <p:ph type="title"/>
          </p:nvPr>
        </p:nvSpPr>
        <p:spPr>
          <a:xfrm>
            <a:off x="533400" y="457200"/>
            <a:ext cx="7924800" cy="914400"/>
          </a:xfrm>
          <a:prstGeom prst="rect">
            <a:avLst/>
          </a:prstGeom>
          <a:noFill/>
          <a:ln>
            <a:noFill/>
          </a:ln>
        </p:spPr>
        <p:txBody>
          <a:bodyPr anchorCtr="0" anchor="ctr" bIns="46025" lIns="92075" spcFirstLastPara="1" rIns="92075" wrap="square" tIns="46025">
            <a:noAutofit/>
          </a:bodyPr>
          <a:lstStyle/>
          <a:p>
            <a:pPr indent="0" lvl="0" marL="0" rtl="0" algn="l">
              <a:lnSpc>
                <a:spcPct val="90000"/>
              </a:lnSpc>
              <a:spcBef>
                <a:spcPts val="0"/>
              </a:spcBef>
              <a:spcAft>
                <a:spcPts val="0"/>
              </a:spcAft>
              <a:buClr>
                <a:srgbClr val="800000"/>
              </a:buClr>
              <a:buSzPts val="3600"/>
              <a:buFont typeface="Arial"/>
              <a:buNone/>
            </a:pPr>
            <a:r>
              <a:rPr b="1" i="0" lang="en-US" sz="3600" u="none">
                <a:solidFill>
                  <a:srgbClr val="800000"/>
                </a:solidFill>
                <a:latin typeface="Arial"/>
                <a:ea typeface="Arial"/>
                <a:cs typeface="Arial"/>
                <a:sym typeface="Arial"/>
              </a:rPr>
              <a:t>What is Meant by Statistics?</a:t>
            </a:r>
            <a:endParaRPr/>
          </a:p>
        </p:txBody>
      </p:sp>
      <p:sp>
        <p:nvSpPr>
          <p:cNvPr id="84" name="Google Shape;84;p16"/>
          <p:cNvSpPr txBox="1"/>
          <p:nvPr>
            <p:ph idx="1" type="body"/>
          </p:nvPr>
        </p:nvSpPr>
        <p:spPr>
          <a:xfrm>
            <a:off x="800100" y="2166937"/>
            <a:ext cx="7410450" cy="3395662"/>
          </a:xfrm>
          <a:prstGeom prst="rect">
            <a:avLst/>
          </a:prstGeom>
          <a:noFill/>
          <a:ln>
            <a:noFill/>
          </a:ln>
        </p:spPr>
        <p:txBody>
          <a:bodyPr anchorCtr="0" anchor="t" bIns="46025" lIns="92075" spcFirstLastPara="1" rIns="92075" wrap="square" tIns="46025">
            <a:noAutofit/>
          </a:bodyPr>
          <a:lstStyle/>
          <a:p>
            <a:pPr indent="-342900" lvl="0" marL="342900" rtl="0" algn="l">
              <a:lnSpc>
                <a:spcPct val="100000"/>
              </a:lnSpc>
              <a:spcBef>
                <a:spcPts val="0"/>
              </a:spcBef>
              <a:spcAft>
                <a:spcPts val="0"/>
              </a:spcAft>
              <a:buSzPts val="2100"/>
              <a:buNone/>
            </a:pPr>
            <a:r>
              <a:rPr b="0" i="1" lang="en-US" sz="2800" u="none">
                <a:solidFill>
                  <a:srgbClr val="7912EA"/>
                </a:solidFill>
                <a:latin typeface="Arial"/>
                <a:ea typeface="Arial"/>
                <a:cs typeface="Arial"/>
                <a:sym typeface="Arial"/>
              </a:rPr>
              <a:t>	</a:t>
            </a:r>
            <a:r>
              <a:rPr b="0" i="1" lang="en-US" sz="3600" u="none">
                <a:solidFill>
                  <a:schemeClr val="accent1"/>
                </a:solidFill>
                <a:latin typeface="Arial"/>
                <a:ea typeface="Arial"/>
                <a:cs typeface="Arial"/>
                <a:sym typeface="Arial"/>
              </a:rPr>
              <a:t>Statistics</a:t>
            </a:r>
            <a:r>
              <a:rPr b="0" i="1" lang="en-US" sz="3600" u="none">
                <a:solidFill>
                  <a:schemeClr val="dk1"/>
                </a:solidFill>
                <a:latin typeface="Arial"/>
                <a:ea typeface="Arial"/>
                <a:cs typeface="Arial"/>
                <a:sym typeface="Arial"/>
              </a:rPr>
              <a:t> </a:t>
            </a:r>
            <a:r>
              <a:rPr b="0" i="0" lang="en-US" sz="3600" u="none">
                <a:solidFill>
                  <a:schemeClr val="dk1"/>
                </a:solidFill>
                <a:latin typeface="Arial"/>
                <a:ea typeface="Arial"/>
                <a:cs typeface="Arial"/>
                <a:sym typeface="Arial"/>
              </a:rPr>
              <a:t>is the science of </a:t>
            </a:r>
            <a:r>
              <a:rPr b="0" i="1" lang="en-US" sz="3600" u="none">
                <a:solidFill>
                  <a:schemeClr val="dk1"/>
                </a:solidFill>
                <a:latin typeface="Arial"/>
                <a:ea typeface="Arial"/>
                <a:cs typeface="Arial"/>
                <a:sym typeface="Arial"/>
              </a:rPr>
              <a:t>collecting, organizing, presenting, analyzing</a:t>
            </a:r>
            <a:r>
              <a:rPr b="0" i="0" lang="en-US" sz="3600" u="none">
                <a:solidFill>
                  <a:schemeClr val="dk1"/>
                </a:solidFill>
                <a:latin typeface="Arial"/>
                <a:ea typeface="Arial"/>
                <a:cs typeface="Arial"/>
                <a:sym typeface="Arial"/>
              </a:rPr>
              <a:t>, and </a:t>
            </a:r>
            <a:r>
              <a:rPr b="0" i="1" lang="en-US" sz="3600" u="none">
                <a:solidFill>
                  <a:schemeClr val="dk1"/>
                </a:solidFill>
                <a:latin typeface="Arial"/>
                <a:ea typeface="Arial"/>
                <a:cs typeface="Arial"/>
                <a:sym typeface="Arial"/>
              </a:rPr>
              <a:t>interpreting</a:t>
            </a:r>
            <a:r>
              <a:rPr b="0" i="0" lang="en-US" sz="3600" u="none">
                <a:solidFill>
                  <a:schemeClr val="dk1"/>
                </a:solidFill>
                <a:latin typeface="Arial"/>
                <a:ea typeface="Arial"/>
                <a:cs typeface="Arial"/>
                <a:sym typeface="Arial"/>
              </a:rPr>
              <a:t> numerical data to assist in making more effective decisions.</a:t>
            </a:r>
            <a:r>
              <a:rPr b="0" i="1" lang="en-US" sz="3600" u="none">
                <a:solidFill>
                  <a:schemeClr val="dk1"/>
                </a:solidFill>
                <a:latin typeface="Arial"/>
                <a:ea typeface="Arial"/>
                <a:cs typeface="Arial"/>
                <a:sym typeface="Arial"/>
              </a:rPr>
              <a:t> </a:t>
            </a:r>
            <a:endParaRPr/>
          </a:p>
        </p:txBody>
      </p:sp>
      <p:sp>
        <p:nvSpPr>
          <p:cNvPr id="85" name="Google Shape;85;p16"/>
          <p:cNvSpPr txBox="1"/>
          <p:nvPr/>
        </p:nvSpPr>
        <p:spPr>
          <a:xfrm>
            <a:off x="0" y="0"/>
            <a:ext cx="184150" cy="304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1800" u="none">
              <a:solidFill>
                <a:schemeClr val="accent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7"/>
          <p:cNvSpPr/>
          <p:nvPr>
            <p:ph type="title"/>
          </p:nvPr>
        </p:nvSpPr>
        <p:spPr>
          <a:xfrm>
            <a:off x="533400" y="457200"/>
            <a:ext cx="7924800" cy="914400"/>
          </a:xfrm>
          <a:prstGeom prst="roundRect">
            <a:avLst>
              <a:gd fmla="val 16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800000"/>
              </a:buClr>
              <a:buSzPts val="3600"/>
              <a:buFont typeface="Arial"/>
              <a:buNone/>
            </a:pPr>
            <a:r>
              <a:rPr b="1" i="0" lang="en-US" sz="3600" u="none">
                <a:solidFill>
                  <a:srgbClr val="800000"/>
                </a:solidFill>
                <a:latin typeface="Arial"/>
                <a:ea typeface="Arial"/>
                <a:cs typeface="Arial"/>
                <a:sym typeface="Arial"/>
              </a:rPr>
              <a:t>Why Study Statistics?</a:t>
            </a:r>
            <a:endParaRPr/>
          </a:p>
        </p:txBody>
      </p:sp>
      <p:sp>
        <p:nvSpPr>
          <p:cNvPr id="92" name="Google Shape;92;p17"/>
          <p:cNvSpPr txBox="1"/>
          <p:nvPr>
            <p:ph idx="1" type="body"/>
          </p:nvPr>
        </p:nvSpPr>
        <p:spPr>
          <a:xfrm>
            <a:off x="838200" y="1905000"/>
            <a:ext cx="7693025" cy="4181475"/>
          </a:xfrm>
          <a:prstGeom prst="rect">
            <a:avLst/>
          </a:prstGeom>
          <a:noFill/>
          <a:ln>
            <a:noFill/>
          </a:ln>
        </p:spPr>
        <p:txBody>
          <a:bodyPr anchorCtr="0" anchor="t" bIns="45700" lIns="91425" spcFirstLastPara="1" rIns="91425" wrap="square" tIns="45700">
            <a:noAutofit/>
          </a:bodyPr>
          <a:lstStyle/>
          <a:p>
            <a:pPr indent="-514350" lvl="0" marL="514350" marR="0" rtl="0" algn="l">
              <a:lnSpc>
                <a:spcPct val="100000"/>
              </a:lnSpc>
              <a:spcBef>
                <a:spcPts val="0"/>
              </a:spcBef>
              <a:spcAft>
                <a:spcPts val="0"/>
              </a:spcAft>
              <a:buClr>
                <a:schemeClr val="dk1"/>
              </a:buClr>
              <a:buSzPts val="1800"/>
              <a:buFont typeface="Arial"/>
              <a:buAutoNum type="arabicPeriod"/>
            </a:pPr>
            <a:r>
              <a:rPr b="0" i="0" lang="en-US" sz="2400" u="none" cap="none" strike="noStrike">
                <a:solidFill>
                  <a:schemeClr val="dk1"/>
                </a:solidFill>
                <a:latin typeface="Arial"/>
                <a:ea typeface="Arial"/>
                <a:cs typeface="Arial"/>
                <a:sym typeface="Arial"/>
              </a:rPr>
              <a:t>Numerical information is everywhere</a:t>
            </a:r>
            <a:endParaRPr/>
          </a:p>
          <a:p>
            <a:pPr indent="-514350" lvl="0" marL="514350" marR="0" rtl="0" algn="l">
              <a:lnSpc>
                <a:spcPct val="100000"/>
              </a:lnSpc>
              <a:spcBef>
                <a:spcPts val="480"/>
              </a:spcBef>
              <a:spcAft>
                <a:spcPts val="0"/>
              </a:spcAft>
              <a:buClr>
                <a:schemeClr val="dk1"/>
              </a:buClr>
              <a:buSzPts val="1800"/>
              <a:buFont typeface="Arial"/>
              <a:buAutoNum type="arabicPeriod"/>
            </a:pPr>
            <a:r>
              <a:rPr b="0" i="0" lang="en-US" sz="2400" u="none" cap="none" strike="noStrike">
                <a:solidFill>
                  <a:schemeClr val="dk1"/>
                </a:solidFill>
                <a:latin typeface="Arial"/>
                <a:ea typeface="Arial"/>
                <a:cs typeface="Arial"/>
                <a:sym typeface="Arial"/>
              </a:rPr>
              <a:t>Statistical techniques are used to make decisions that affect our daily lives</a:t>
            </a:r>
            <a:endParaRPr/>
          </a:p>
          <a:p>
            <a:pPr indent="-514350" lvl="0" marL="514350" marR="0" rtl="0" algn="l">
              <a:lnSpc>
                <a:spcPct val="100000"/>
              </a:lnSpc>
              <a:spcBef>
                <a:spcPts val="480"/>
              </a:spcBef>
              <a:spcAft>
                <a:spcPts val="0"/>
              </a:spcAft>
              <a:buClr>
                <a:schemeClr val="dk1"/>
              </a:buClr>
              <a:buSzPts val="1800"/>
              <a:buFont typeface="Arial"/>
              <a:buAutoNum type="arabicPeriod"/>
            </a:pPr>
            <a:r>
              <a:rPr b="0" i="0" lang="en-US" sz="2400" u="none" cap="none" strike="noStrike">
                <a:solidFill>
                  <a:schemeClr val="dk1"/>
                </a:solidFill>
                <a:latin typeface="Arial"/>
                <a:ea typeface="Arial"/>
                <a:cs typeface="Arial"/>
                <a:sym typeface="Arial"/>
              </a:rPr>
              <a:t>The knowledge of statistical methods will help you understand how decisions are made and give you a better understanding of how they affect you.</a:t>
            </a:r>
            <a:endParaRPr/>
          </a:p>
          <a:p>
            <a:pPr indent="-514350" lvl="0" marL="514350" marR="0" rtl="0" algn="l">
              <a:lnSpc>
                <a:spcPct val="100000"/>
              </a:lnSpc>
              <a:spcBef>
                <a:spcPts val="560"/>
              </a:spcBef>
              <a:spcAft>
                <a:spcPts val="0"/>
              </a:spcAft>
              <a:buClr>
                <a:schemeClr val="dk1"/>
              </a:buClr>
              <a:buSzPts val="2100"/>
              <a:buFont typeface="Noto Sans Symbols"/>
              <a:buNone/>
            </a:pPr>
            <a:r>
              <a:t/>
            </a:r>
            <a:endParaRPr b="0" i="0" sz="2800" u="none" cap="none" strike="noStrike">
              <a:solidFill>
                <a:schemeClr val="dk1"/>
              </a:solidFill>
              <a:latin typeface="Arial"/>
              <a:ea typeface="Arial"/>
              <a:cs typeface="Arial"/>
              <a:sym typeface="Arial"/>
            </a:endParaRPr>
          </a:p>
          <a:p>
            <a:pPr indent="-514350" lvl="0" marL="514350" marR="0" rtl="0" algn="l">
              <a:lnSpc>
                <a:spcPct val="100000"/>
              </a:lnSpc>
              <a:spcBef>
                <a:spcPts val="480"/>
              </a:spcBef>
              <a:spcAft>
                <a:spcPts val="0"/>
              </a:spcAft>
              <a:buClr>
                <a:schemeClr val="dk1"/>
              </a:buClr>
              <a:buSzPts val="1800"/>
              <a:buFont typeface="Noto Sans Symbols"/>
              <a:buNone/>
            </a:pPr>
            <a:r>
              <a:rPr b="0" i="0" lang="en-US" sz="2400" u="none" cap="none" strike="noStrike">
                <a:solidFill>
                  <a:schemeClr val="dk1"/>
                </a:solidFill>
                <a:latin typeface="Arial"/>
                <a:ea typeface="Arial"/>
                <a:cs typeface="Arial"/>
                <a:sym typeface="Arial"/>
              </a:rPr>
              <a:t>No matter what line of work you select, you will find yourself faced with decisions where an understanding of data analysis is helpful.</a:t>
            </a:r>
            <a:endParaRPr b="0" i="0" sz="2800" u="none" cap="none" strike="noStrike">
              <a:solidFill>
                <a:schemeClr val="dk1"/>
              </a:solidFill>
              <a:latin typeface="Arial"/>
              <a:ea typeface="Arial"/>
              <a:cs typeface="Arial"/>
              <a:sym typeface="Arial"/>
            </a:endParaRPr>
          </a:p>
          <a:p>
            <a:pPr indent="-285750" lvl="1" marL="742950" marR="0" rtl="0" algn="l">
              <a:lnSpc>
                <a:spcPct val="100000"/>
              </a:lnSpc>
              <a:spcBef>
                <a:spcPts val="640"/>
              </a:spcBef>
              <a:spcAft>
                <a:spcPts val="0"/>
              </a:spcAft>
              <a:buClr>
                <a:schemeClr val="dk1"/>
              </a:buClr>
              <a:buSzPts val="2400"/>
              <a:buFont typeface="Arial"/>
              <a:buNone/>
            </a:pPr>
            <a:r>
              <a:t/>
            </a:r>
            <a:endParaRPr b="0" i="0" sz="3200" u="none" cap="none" strike="noStrike">
              <a:solidFill>
                <a:schemeClr val="dk1"/>
              </a:solidFill>
              <a:latin typeface="Arial"/>
              <a:ea typeface="Arial"/>
              <a:cs typeface="Arial"/>
              <a:sym typeface="Arial"/>
            </a:endParaRPr>
          </a:p>
          <a:p>
            <a:pPr indent="-171450" lvl="1" marL="742950" marR="0" rtl="0" algn="l">
              <a:lnSpc>
                <a:spcPct val="100000"/>
              </a:lnSpc>
              <a:spcBef>
                <a:spcPts val="480"/>
              </a:spcBef>
              <a:spcAft>
                <a:spcPts val="0"/>
              </a:spcAft>
              <a:buClr>
                <a:schemeClr val="dk1"/>
              </a:buClr>
              <a:buSzPts val="1800"/>
              <a:buFont typeface="Arial"/>
              <a:buNone/>
            </a:pPr>
            <a:r>
              <a:t/>
            </a:r>
            <a:endParaRPr b="0" i="0" sz="2400" u="none" cap="none" strike="noStrike">
              <a:solidFill>
                <a:schemeClr val="dk1"/>
              </a:solidFill>
              <a:latin typeface="Arial"/>
              <a:ea typeface="Arial"/>
              <a:cs typeface="Arial"/>
              <a:sym typeface="Arial"/>
            </a:endParaRPr>
          </a:p>
          <a:p>
            <a:pPr indent="-381000" lvl="0" marL="514350" marR="0" rtl="0" algn="l">
              <a:lnSpc>
                <a:spcPct val="100000"/>
              </a:lnSpc>
              <a:spcBef>
                <a:spcPts val="560"/>
              </a:spcBef>
              <a:spcAft>
                <a:spcPts val="0"/>
              </a:spcAft>
              <a:buClr>
                <a:schemeClr val="dk1"/>
              </a:buClr>
              <a:buSzPts val="2100"/>
              <a:buFont typeface="Noto Sans Symbols"/>
              <a:buNone/>
            </a:pPr>
            <a:r>
              <a:t/>
            </a:r>
            <a:endParaRPr b="0" i="0" sz="2800" u="none" cap="none" strike="noStrike">
              <a:solidFill>
                <a:schemeClr val="dk1"/>
              </a:solidFill>
              <a:latin typeface="Arial"/>
              <a:ea typeface="Arial"/>
              <a:cs typeface="Arial"/>
              <a:sym typeface="Arial"/>
            </a:endParaRPr>
          </a:p>
          <a:p>
            <a:pPr indent="-381000" lvl="0" marL="514350" marR="0" rtl="0" algn="l">
              <a:lnSpc>
                <a:spcPct val="100000"/>
              </a:lnSpc>
              <a:spcBef>
                <a:spcPts val="560"/>
              </a:spcBef>
              <a:spcAft>
                <a:spcPts val="0"/>
              </a:spcAft>
              <a:buClr>
                <a:schemeClr val="dk1"/>
              </a:buClr>
              <a:buSzPts val="2100"/>
              <a:buFont typeface="Noto Sans Symbols"/>
              <a:buNone/>
            </a:pPr>
            <a:r>
              <a:t/>
            </a:r>
            <a:endParaRPr b="0" i="0" sz="2800" u="none" cap="none" strike="noStrike">
              <a:solidFill>
                <a:schemeClr val="dk1"/>
              </a:solidFill>
              <a:latin typeface="Arial"/>
              <a:ea typeface="Arial"/>
              <a:cs typeface="Arial"/>
              <a:sym typeface="Arial"/>
            </a:endParaRPr>
          </a:p>
          <a:p>
            <a:pPr indent="-209550" lvl="0" marL="342900" marR="0" rtl="0" algn="l">
              <a:spcBef>
                <a:spcPts val="560"/>
              </a:spcBef>
              <a:spcAft>
                <a:spcPts val="0"/>
              </a:spcAft>
              <a:buClr>
                <a:schemeClr val="dk1"/>
              </a:buClr>
              <a:buSzPts val="2100"/>
              <a:buFont typeface="Noto Sans Symbols"/>
              <a:buNone/>
            </a:pPr>
            <a:r>
              <a:t/>
            </a:r>
            <a:endParaRPr b="0" i="0" sz="2800" u="none">
              <a:solidFill>
                <a:schemeClr val="dk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8"/>
          <p:cNvSpPr/>
          <p:nvPr>
            <p:ph type="title"/>
          </p:nvPr>
        </p:nvSpPr>
        <p:spPr>
          <a:xfrm>
            <a:off x="533400" y="457200"/>
            <a:ext cx="7924800" cy="914400"/>
          </a:xfrm>
          <a:prstGeom prst="roundRect">
            <a:avLst>
              <a:gd fmla="val 16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800000"/>
              </a:buClr>
              <a:buSzPts val="3600"/>
              <a:buFont typeface="Arial"/>
              <a:buNone/>
            </a:pPr>
            <a:r>
              <a:rPr b="1" i="0" lang="en-US" sz="3600" u="none">
                <a:solidFill>
                  <a:srgbClr val="800000"/>
                </a:solidFill>
                <a:latin typeface="Arial"/>
                <a:ea typeface="Arial"/>
                <a:cs typeface="Arial"/>
                <a:sym typeface="Arial"/>
              </a:rPr>
              <a:t>What is Meant by Statistics?</a:t>
            </a:r>
            <a:endParaRPr/>
          </a:p>
        </p:txBody>
      </p:sp>
      <p:sp>
        <p:nvSpPr>
          <p:cNvPr id="99" name="Google Shape;99;p18"/>
          <p:cNvSpPr txBox="1"/>
          <p:nvPr>
            <p:ph idx="1" type="body"/>
          </p:nvPr>
        </p:nvSpPr>
        <p:spPr>
          <a:xfrm>
            <a:off x="838200" y="1905000"/>
            <a:ext cx="7693025" cy="4181475"/>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100"/>
              <a:buFont typeface="Noto Sans Symbols"/>
              <a:buChar char="●"/>
            </a:pPr>
            <a:r>
              <a:rPr b="0" i="0" lang="en-US" sz="2800" u="none">
                <a:solidFill>
                  <a:schemeClr val="dk1"/>
                </a:solidFill>
                <a:latin typeface="Arial"/>
                <a:ea typeface="Arial"/>
                <a:cs typeface="Arial"/>
                <a:sym typeface="Arial"/>
              </a:rPr>
              <a:t>In the more common usage, statistics refers</a:t>
            </a:r>
            <a:endParaRPr/>
          </a:p>
          <a:p>
            <a:pPr indent="-342900" lvl="0" marL="342900" marR="0" rtl="0" algn="l">
              <a:lnSpc>
                <a:spcPct val="100000"/>
              </a:lnSpc>
              <a:spcBef>
                <a:spcPts val="560"/>
              </a:spcBef>
              <a:spcAft>
                <a:spcPts val="0"/>
              </a:spcAft>
              <a:buClr>
                <a:schemeClr val="dk1"/>
              </a:buClr>
              <a:buSzPts val="2100"/>
              <a:buFont typeface="Noto Sans Symbols"/>
              <a:buNone/>
            </a:pPr>
            <a:r>
              <a:rPr b="0" i="0" lang="en-US" sz="2800" u="none">
                <a:solidFill>
                  <a:schemeClr val="dk1"/>
                </a:solidFill>
                <a:latin typeface="Arial"/>
                <a:ea typeface="Arial"/>
                <a:cs typeface="Arial"/>
                <a:sym typeface="Arial"/>
              </a:rPr>
              <a:t>to numerical information</a:t>
            </a:r>
            <a:endParaRPr/>
          </a:p>
          <a:p>
            <a:pPr indent="-342900" lvl="0" marL="342900" marR="0" rtl="0" algn="l">
              <a:lnSpc>
                <a:spcPct val="100000"/>
              </a:lnSpc>
              <a:spcBef>
                <a:spcPts val="560"/>
              </a:spcBef>
              <a:spcAft>
                <a:spcPts val="0"/>
              </a:spcAft>
              <a:buClr>
                <a:schemeClr val="dk1"/>
              </a:buClr>
              <a:buSzPts val="2100"/>
              <a:buFont typeface="Noto Sans Symbols"/>
              <a:buNone/>
            </a:pPr>
            <a:r>
              <a:rPr b="0" i="0" lang="en-US" sz="2800" u="none">
                <a:solidFill>
                  <a:schemeClr val="dk1"/>
                </a:solidFill>
                <a:latin typeface="Arial"/>
                <a:ea typeface="Arial"/>
                <a:cs typeface="Arial"/>
                <a:sym typeface="Arial"/>
              </a:rPr>
              <a:t>	</a:t>
            </a:r>
            <a:r>
              <a:rPr b="0" i="0" lang="en-US" sz="2000" u="none">
                <a:solidFill>
                  <a:schemeClr val="dk1"/>
                </a:solidFill>
                <a:latin typeface="Arial"/>
                <a:ea typeface="Arial"/>
                <a:cs typeface="Arial"/>
                <a:sym typeface="Arial"/>
              </a:rPr>
              <a:t>Examples: the average starting salary of college graduates, the number of deaths due to alcoholism last year, the change in the Dow Jones Industrial Average from yesterday to today, and the number of home runs hit by the Chicago Cubs during the 2007 season.</a:t>
            </a:r>
            <a:endParaRPr b="0" i="0" sz="2800" u="none">
              <a:solidFill>
                <a:schemeClr val="dk1"/>
              </a:solidFill>
              <a:latin typeface="Arial"/>
              <a:ea typeface="Arial"/>
              <a:cs typeface="Arial"/>
              <a:sym typeface="Arial"/>
            </a:endParaRPr>
          </a:p>
          <a:p>
            <a:pPr indent="-342900" lvl="0" marL="342900" marR="0" rtl="0" algn="l">
              <a:lnSpc>
                <a:spcPct val="100000"/>
              </a:lnSpc>
              <a:spcBef>
                <a:spcPts val="560"/>
              </a:spcBef>
              <a:spcAft>
                <a:spcPts val="0"/>
              </a:spcAft>
              <a:buClr>
                <a:schemeClr val="dk1"/>
              </a:buClr>
              <a:buSzPts val="2100"/>
              <a:buFont typeface="Noto Sans Symbols"/>
              <a:buChar char="●"/>
            </a:pPr>
            <a:r>
              <a:rPr b="0" i="0" lang="en-US" sz="2800" u="none">
                <a:solidFill>
                  <a:schemeClr val="dk1"/>
                </a:solidFill>
                <a:latin typeface="Arial"/>
                <a:ea typeface="Arial"/>
                <a:cs typeface="Arial"/>
                <a:sym typeface="Arial"/>
              </a:rPr>
              <a:t>We often present statistical information in a graphical form for capturing reader attention and to portray a large amount of information.</a:t>
            </a:r>
            <a:endParaRPr/>
          </a:p>
          <a:p>
            <a:pPr indent="-342900" lvl="0" marL="342900" marR="0" rtl="0" algn="l">
              <a:lnSpc>
                <a:spcPct val="100000"/>
              </a:lnSpc>
              <a:spcBef>
                <a:spcPts val="560"/>
              </a:spcBef>
              <a:spcAft>
                <a:spcPts val="0"/>
              </a:spcAft>
              <a:buClr>
                <a:schemeClr val="dk1"/>
              </a:buClr>
              <a:buSzPts val="2100"/>
              <a:buFont typeface="Noto Sans Symbols"/>
              <a:buNone/>
            </a:pPr>
            <a:r>
              <a:t/>
            </a:r>
            <a:endParaRPr b="0" i="0" sz="2800" u="none">
              <a:solidFill>
                <a:schemeClr val="dk1"/>
              </a:solidFill>
              <a:latin typeface="Arial"/>
              <a:ea typeface="Arial"/>
              <a:cs typeface="Arial"/>
              <a:sym typeface="Arial"/>
            </a:endParaRPr>
          </a:p>
          <a:p>
            <a:pPr indent="-342900" lvl="0" marL="342900" marR="0" rtl="0" algn="l">
              <a:lnSpc>
                <a:spcPct val="100000"/>
              </a:lnSpc>
              <a:spcBef>
                <a:spcPts val="560"/>
              </a:spcBef>
              <a:spcAft>
                <a:spcPts val="0"/>
              </a:spcAft>
              <a:buClr>
                <a:schemeClr val="dk1"/>
              </a:buClr>
              <a:buSzPts val="2100"/>
              <a:buFont typeface="Noto Sans Symbols"/>
              <a:buNone/>
            </a:pPr>
            <a:r>
              <a:t/>
            </a:r>
            <a:endParaRPr b="0" i="0" sz="2800" u="none">
              <a:solidFill>
                <a:schemeClr val="dk1"/>
              </a:solidFill>
              <a:latin typeface="Arial"/>
              <a:ea typeface="Arial"/>
              <a:cs typeface="Arial"/>
              <a:sym typeface="Arial"/>
            </a:endParaRPr>
          </a:p>
          <a:p>
            <a:pPr indent="-209550" lvl="0" marL="342900" marR="0" rtl="0" algn="l">
              <a:spcBef>
                <a:spcPts val="560"/>
              </a:spcBef>
              <a:spcAft>
                <a:spcPts val="0"/>
              </a:spcAft>
              <a:buClr>
                <a:schemeClr val="dk1"/>
              </a:buClr>
              <a:buSzPts val="2100"/>
              <a:buFont typeface="Noto Sans Symbols"/>
              <a:buNone/>
            </a:pPr>
            <a:r>
              <a:t/>
            </a:r>
            <a:endParaRPr b="0" i="0" sz="2800" u="none">
              <a:solidFill>
                <a:schemeClr val="dk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9"/>
          <p:cNvSpPr/>
          <p:nvPr>
            <p:ph type="title"/>
          </p:nvPr>
        </p:nvSpPr>
        <p:spPr>
          <a:xfrm>
            <a:off x="533400" y="457200"/>
            <a:ext cx="7924800" cy="914400"/>
          </a:xfrm>
          <a:prstGeom prst="roundRect">
            <a:avLst>
              <a:gd fmla="val 16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800000"/>
              </a:buClr>
              <a:buSzPts val="3600"/>
              <a:buFont typeface="Arial"/>
              <a:buNone/>
            </a:pPr>
            <a:r>
              <a:rPr b="1" i="0" lang="en-US" sz="3600" u="none">
                <a:solidFill>
                  <a:srgbClr val="800000"/>
                </a:solidFill>
                <a:latin typeface="Arial"/>
                <a:ea typeface="Arial"/>
                <a:cs typeface="Arial"/>
                <a:sym typeface="Arial"/>
              </a:rPr>
              <a:t>Formal Definition of Statistics</a:t>
            </a:r>
            <a:endParaRPr/>
          </a:p>
        </p:txBody>
      </p:sp>
      <p:sp>
        <p:nvSpPr>
          <p:cNvPr id="106" name="Google Shape;106;p19"/>
          <p:cNvSpPr txBox="1"/>
          <p:nvPr>
            <p:ph idx="1" type="body"/>
          </p:nvPr>
        </p:nvSpPr>
        <p:spPr>
          <a:xfrm>
            <a:off x="838200" y="2781300"/>
            <a:ext cx="7693025" cy="3305175"/>
          </a:xfrm>
          <a:prstGeom prst="rect">
            <a:avLst/>
          </a:prstGeom>
          <a:noFill/>
          <a:ln>
            <a:noFill/>
          </a:ln>
        </p:spPr>
        <p:txBody>
          <a:bodyPr anchorCtr="0" anchor="t" bIns="45700" lIns="91425" spcFirstLastPara="1" rIns="91425" wrap="square" tIns="45700">
            <a:noAutofit/>
          </a:bodyPr>
          <a:lstStyle/>
          <a:p>
            <a:pPr indent="-514350" lvl="0" marL="514350" marR="0" rtl="0" algn="l">
              <a:lnSpc>
                <a:spcPct val="100000"/>
              </a:lnSpc>
              <a:spcBef>
                <a:spcPts val="0"/>
              </a:spcBef>
              <a:spcAft>
                <a:spcPts val="0"/>
              </a:spcAft>
              <a:buClr>
                <a:schemeClr val="dk1"/>
              </a:buClr>
              <a:buSzPts val="1800"/>
              <a:buFont typeface="Noto Sans Symbols"/>
              <a:buNone/>
            </a:pPr>
            <a:r>
              <a:rPr b="0" i="0" lang="en-US" sz="2400" u="none">
                <a:solidFill>
                  <a:schemeClr val="dk1"/>
                </a:solidFill>
                <a:latin typeface="Arial"/>
                <a:ea typeface="Arial"/>
                <a:cs typeface="Arial"/>
                <a:sym typeface="Arial"/>
              </a:rPr>
              <a:t>Some examples of the need for data collection.</a:t>
            </a:r>
            <a:endParaRPr/>
          </a:p>
          <a:p>
            <a:pPr indent="-514350" lvl="0" marL="514350" marR="0" rtl="0" algn="l">
              <a:lnSpc>
                <a:spcPct val="100000"/>
              </a:lnSpc>
              <a:spcBef>
                <a:spcPts val="360"/>
              </a:spcBef>
              <a:spcAft>
                <a:spcPts val="0"/>
              </a:spcAft>
              <a:buClr>
                <a:schemeClr val="dk1"/>
              </a:buClr>
              <a:buSzPts val="1350"/>
              <a:buFont typeface="Arial"/>
              <a:buAutoNum type="arabicPeriod"/>
            </a:pPr>
            <a:r>
              <a:rPr b="0" i="0" lang="en-US" sz="1800" u="none">
                <a:solidFill>
                  <a:schemeClr val="dk1"/>
                </a:solidFill>
                <a:latin typeface="Arial"/>
                <a:ea typeface="Arial"/>
                <a:cs typeface="Arial"/>
                <a:sym typeface="Arial"/>
              </a:rPr>
              <a:t>Research analysts for Merrill Lynch evaluate many facets of a particular stock before making a “buy” or “sell” recommendation.</a:t>
            </a:r>
            <a:endParaRPr/>
          </a:p>
          <a:p>
            <a:pPr indent="-514350" lvl="0" marL="514350" marR="0" rtl="0" algn="l">
              <a:lnSpc>
                <a:spcPct val="100000"/>
              </a:lnSpc>
              <a:spcBef>
                <a:spcPts val="360"/>
              </a:spcBef>
              <a:spcAft>
                <a:spcPts val="0"/>
              </a:spcAft>
              <a:buClr>
                <a:schemeClr val="dk1"/>
              </a:buClr>
              <a:buSzPts val="1350"/>
              <a:buFont typeface="Arial"/>
              <a:buAutoNum type="arabicPeriod"/>
            </a:pPr>
            <a:r>
              <a:rPr b="0" i="0" lang="en-US" sz="1800" u="none">
                <a:solidFill>
                  <a:schemeClr val="dk1"/>
                </a:solidFill>
                <a:latin typeface="Arial"/>
                <a:ea typeface="Arial"/>
                <a:cs typeface="Arial"/>
                <a:sym typeface="Arial"/>
              </a:rPr>
              <a:t>The marketing department at Colgate-Palmolive Co., a manufacturer of soap products, has the responsibility of making recommendations regarding the potential profitability of a newly developed group of face soaps having fruit smells. </a:t>
            </a:r>
            <a:endParaRPr/>
          </a:p>
          <a:p>
            <a:pPr indent="-514350" lvl="0" marL="514350" marR="0" rtl="0" algn="l">
              <a:lnSpc>
                <a:spcPct val="100000"/>
              </a:lnSpc>
              <a:spcBef>
                <a:spcPts val="360"/>
              </a:spcBef>
              <a:spcAft>
                <a:spcPts val="0"/>
              </a:spcAft>
              <a:buClr>
                <a:schemeClr val="dk1"/>
              </a:buClr>
              <a:buSzPts val="1350"/>
              <a:buFont typeface="Arial"/>
              <a:buAutoNum type="arabicPeriod"/>
            </a:pPr>
            <a:r>
              <a:rPr b="0" i="0" lang="en-US" sz="1800" u="none">
                <a:solidFill>
                  <a:schemeClr val="dk1"/>
                </a:solidFill>
                <a:latin typeface="Arial"/>
                <a:ea typeface="Arial"/>
                <a:cs typeface="Arial"/>
                <a:sym typeface="Arial"/>
              </a:rPr>
              <a:t>The United States government is concerned with the present condition of our economy and with predicting future economic trends.</a:t>
            </a:r>
            <a:endParaRPr/>
          </a:p>
          <a:p>
            <a:pPr indent="-514350" lvl="0" marL="514350" marR="0" rtl="0" algn="l">
              <a:lnSpc>
                <a:spcPct val="100000"/>
              </a:lnSpc>
              <a:spcBef>
                <a:spcPts val="360"/>
              </a:spcBef>
              <a:spcAft>
                <a:spcPts val="0"/>
              </a:spcAft>
              <a:buClr>
                <a:schemeClr val="dk1"/>
              </a:buClr>
              <a:buSzPts val="1350"/>
              <a:buFont typeface="Arial"/>
              <a:buAutoNum type="arabicPeriod"/>
            </a:pPr>
            <a:r>
              <a:rPr b="0" i="0" lang="en-US" sz="1800" u="none">
                <a:solidFill>
                  <a:schemeClr val="dk1"/>
                </a:solidFill>
                <a:latin typeface="Arial"/>
                <a:ea typeface="Arial"/>
                <a:cs typeface="Arial"/>
                <a:sym typeface="Arial"/>
              </a:rPr>
              <a:t>Managers must make decisions about the quality of their product or service.</a:t>
            </a:r>
            <a:endParaRPr/>
          </a:p>
          <a:p>
            <a:pPr indent="-428625" lvl="0" marL="514350" marR="0" rtl="0" algn="l">
              <a:lnSpc>
                <a:spcPct val="100000"/>
              </a:lnSpc>
              <a:spcBef>
                <a:spcPts val="360"/>
              </a:spcBef>
              <a:spcAft>
                <a:spcPts val="0"/>
              </a:spcAft>
              <a:buClr>
                <a:schemeClr val="dk1"/>
              </a:buClr>
              <a:buSzPts val="1350"/>
              <a:buFont typeface="Arial"/>
              <a:buNone/>
            </a:pPr>
            <a:r>
              <a:t/>
            </a:r>
            <a:endParaRPr b="0" i="0" sz="1800" u="none">
              <a:solidFill>
                <a:schemeClr val="dk1"/>
              </a:solidFill>
              <a:latin typeface="Arial"/>
              <a:ea typeface="Arial"/>
              <a:cs typeface="Arial"/>
              <a:sym typeface="Arial"/>
            </a:endParaRPr>
          </a:p>
          <a:p>
            <a:pPr indent="-514350" lvl="0" marL="514350" marR="0" rtl="0" algn="l">
              <a:lnSpc>
                <a:spcPct val="100000"/>
              </a:lnSpc>
              <a:spcBef>
                <a:spcPts val="560"/>
              </a:spcBef>
              <a:spcAft>
                <a:spcPts val="0"/>
              </a:spcAft>
              <a:buClr>
                <a:schemeClr val="dk1"/>
              </a:buClr>
              <a:buSzPts val="2100"/>
              <a:buFont typeface="Noto Sans Symbols"/>
              <a:buNone/>
            </a:pPr>
            <a:r>
              <a:t/>
            </a:r>
            <a:endParaRPr b="0" i="0" sz="2800" u="none">
              <a:solidFill>
                <a:schemeClr val="dk1"/>
              </a:solidFill>
              <a:latin typeface="Arial"/>
              <a:ea typeface="Arial"/>
              <a:cs typeface="Arial"/>
              <a:sym typeface="Arial"/>
            </a:endParaRPr>
          </a:p>
          <a:p>
            <a:pPr indent="-381000" lvl="0" marL="514350" marR="0" rtl="0" algn="l">
              <a:lnSpc>
                <a:spcPct val="100000"/>
              </a:lnSpc>
              <a:spcBef>
                <a:spcPts val="560"/>
              </a:spcBef>
              <a:spcAft>
                <a:spcPts val="0"/>
              </a:spcAft>
              <a:buClr>
                <a:schemeClr val="dk1"/>
              </a:buClr>
              <a:buSzPts val="2100"/>
              <a:buFont typeface="Arial"/>
              <a:buNone/>
            </a:pPr>
            <a:r>
              <a:t/>
            </a:r>
            <a:endParaRPr b="0" i="0" sz="2800" u="none">
              <a:solidFill>
                <a:schemeClr val="dk1"/>
              </a:solidFill>
              <a:latin typeface="Arial"/>
              <a:ea typeface="Arial"/>
              <a:cs typeface="Arial"/>
              <a:sym typeface="Arial"/>
            </a:endParaRPr>
          </a:p>
          <a:p>
            <a:pPr indent="-209550" lvl="0" marL="342900" marR="0" rtl="0" algn="l">
              <a:spcBef>
                <a:spcPts val="560"/>
              </a:spcBef>
              <a:spcAft>
                <a:spcPts val="0"/>
              </a:spcAft>
              <a:buClr>
                <a:schemeClr val="dk1"/>
              </a:buClr>
              <a:buSzPts val="2100"/>
              <a:buFont typeface="Noto Sans Symbols"/>
              <a:buNone/>
            </a:pPr>
            <a:r>
              <a:t/>
            </a:r>
            <a:endParaRPr b="0" i="0" sz="2800" u="none">
              <a:solidFill>
                <a:schemeClr val="dk1"/>
              </a:solidFill>
              <a:latin typeface="Arial"/>
              <a:ea typeface="Arial"/>
              <a:cs typeface="Arial"/>
              <a:sym typeface="Arial"/>
            </a:endParaRPr>
          </a:p>
        </p:txBody>
      </p:sp>
      <p:sp>
        <p:nvSpPr>
          <p:cNvPr id="107" name="Google Shape;107;p19"/>
          <p:cNvSpPr txBox="1"/>
          <p:nvPr/>
        </p:nvSpPr>
        <p:spPr>
          <a:xfrm>
            <a:off x="762000" y="1943100"/>
            <a:ext cx="7753350" cy="830262"/>
          </a:xfrm>
          <a:prstGeom prst="rect">
            <a:avLst/>
          </a:prstGeom>
          <a:gradFill>
            <a:gsLst>
              <a:gs pos="0">
                <a:srgbClr val="FFE795"/>
              </a:gs>
              <a:gs pos="35000">
                <a:srgbClr val="FFEDB5"/>
              </a:gs>
              <a:gs pos="100000">
                <a:srgbClr val="FFF8E0"/>
              </a:gs>
            </a:gsLst>
            <a:lin ang="16200000" scaled="0"/>
          </a:gradFill>
          <a:ln cap="flat" cmpd="sng" w="9525">
            <a:solidFill>
              <a:srgbClr val="E5B656"/>
            </a:solidFill>
            <a:prstDash val="solid"/>
            <a:miter lim="800000"/>
            <a:headEnd len="sm" w="sm" type="none"/>
            <a:tailEnd len="sm" w="sm" type="none"/>
          </a:ln>
          <a:effectLst>
            <a:outerShdw blurRad="63500" dir="5400000" dist="20000">
              <a:srgbClr val="000000">
                <a:alpha val="37647"/>
              </a:srgbClr>
            </a:outerShdw>
          </a:effectLst>
        </p:spPr>
        <p:txBody>
          <a:bodyPr anchorCtr="0" anchor="t" bIns="45700" lIns="91425" spcFirstLastPara="1" rIns="91425" wrap="square" tIns="45700">
            <a:spAutoFit/>
          </a:bodyPr>
          <a:lstStyle/>
          <a:p>
            <a:pPr indent="0" lvl="0" marL="0" marR="0" rtl="0" algn="l">
              <a:lnSpc>
                <a:spcPct val="80000"/>
              </a:lnSpc>
              <a:spcBef>
                <a:spcPts val="0"/>
              </a:spcBef>
              <a:spcAft>
                <a:spcPts val="0"/>
              </a:spcAft>
              <a:buClr>
                <a:srgbClr val="000000"/>
              </a:buClr>
              <a:buSzPts val="2000"/>
              <a:buFont typeface="Arial"/>
              <a:buNone/>
            </a:pPr>
            <a:r>
              <a:rPr b="1" i="0" lang="en-US" sz="2000" u="none">
                <a:solidFill>
                  <a:srgbClr val="000000"/>
                </a:solidFill>
                <a:latin typeface="Arial"/>
                <a:ea typeface="Arial"/>
                <a:cs typeface="Arial"/>
                <a:sym typeface="Arial"/>
              </a:rPr>
              <a:t>STATISTICS </a:t>
            </a:r>
            <a:r>
              <a:rPr b="0" i="0" lang="en-US" sz="2000" u="none">
                <a:solidFill>
                  <a:srgbClr val="000000"/>
                </a:solidFill>
                <a:latin typeface="Arial"/>
                <a:ea typeface="Arial"/>
                <a:cs typeface="Arial"/>
                <a:sym typeface="Arial"/>
              </a:rPr>
              <a:t>The science of </a:t>
            </a:r>
            <a:r>
              <a:rPr b="0" i="1" lang="en-US" sz="2000" u="none">
                <a:solidFill>
                  <a:srgbClr val="000000"/>
                </a:solidFill>
                <a:latin typeface="Arial"/>
                <a:ea typeface="Arial"/>
                <a:cs typeface="Arial"/>
                <a:sym typeface="Arial"/>
              </a:rPr>
              <a:t>collecting, organizing, presenting, analyzing</a:t>
            </a:r>
            <a:r>
              <a:rPr b="0" i="0" lang="en-US" sz="2000" u="none">
                <a:solidFill>
                  <a:srgbClr val="000000"/>
                </a:solidFill>
                <a:latin typeface="Arial"/>
                <a:ea typeface="Arial"/>
                <a:cs typeface="Arial"/>
                <a:sym typeface="Arial"/>
              </a:rPr>
              <a:t>, and </a:t>
            </a:r>
            <a:r>
              <a:rPr b="0" i="1" lang="en-US" sz="2000" u="none">
                <a:solidFill>
                  <a:srgbClr val="000000"/>
                </a:solidFill>
                <a:latin typeface="Arial"/>
                <a:ea typeface="Arial"/>
                <a:cs typeface="Arial"/>
                <a:sym typeface="Arial"/>
              </a:rPr>
              <a:t>interpreting </a:t>
            </a:r>
            <a:r>
              <a:rPr b="0" i="0" lang="en-US" sz="2000" u="none">
                <a:solidFill>
                  <a:srgbClr val="000000"/>
                </a:solidFill>
                <a:latin typeface="Arial"/>
                <a:ea typeface="Arial"/>
                <a:cs typeface="Arial"/>
                <a:sym typeface="Arial"/>
              </a:rPr>
              <a:t>data to assist in making more effective decisions.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0"/>
          <p:cNvSpPr txBox="1"/>
          <p:nvPr>
            <p:ph type="title"/>
          </p:nvPr>
        </p:nvSpPr>
        <p:spPr>
          <a:xfrm>
            <a:off x="533400" y="457200"/>
            <a:ext cx="7924800" cy="914400"/>
          </a:xfrm>
          <a:prstGeom prst="rect">
            <a:avLst/>
          </a:prstGeom>
          <a:noFill/>
          <a:ln>
            <a:noFill/>
          </a:ln>
        </p:spPr>
        <p:txBody>
          <a:bodyPr anchorCtr="0" anchor="ctr" bIns="46025" lIns="92075" spcFirstLastPara="1" rIns="92075" wrap="square" tIns="46025">
            <a:noAutofit/>
          </a:bodyPr>
          <a:lstStyle/>
          <a:p>
            <a:pPr indent="0" lvl="0" marL="0" rtl="0" algn="l">
              <a:lnSpc>
                <a:spcPct val="90000"/>
              </a:lnSpc>
              <a:spcBef>
                <a:spcPts val="0"/>
              </a:spcBef>
              <a:spcAft>
                <a:spcPts val="0"/>
              </a:spcAft>
              <a:buClr>
                <a:srgbClr val="800000"/>
              </a:buClr>
              <a:buSzPts val="3600"/>
              <a:buFont typeface="Arial"/>
              <a:buNone/>
            </a:pPr>
            <a:r>
              <a:rPr b="1" i="0" lang="en-US" sz="3600" u="none">
                <a:solidFill>
                  <a:srgbClr val="800000"/>
                </a:solidFill>
                <a:latin typeface="Arial"/>
                <a:ea typeface="Arial"/>
                <a:cs typeface="Arial"/>
                <a:sym typeface="Arial"/>
              </a:rPr>
              <a:t>Who Uses Statistics?</a:t>
            </a:r>
            <a:endParaRPr/>
          </a:p>
        </p:txBody>
      </p:sp>
      <p:sp>
        <p:nvSpPr>
          <p:cNvPr id="114" name="Google Shape;114;p20"/>
          <p:cNvSpPr txBox="1"/>
          <p:nvPr>
            <p:ph idx="1" type="body"/>
          </p:nvPr>
        </p:nvSpPr>
        <p:spPr>
          <a:xfrm>
            <a:off x="1000125" y="2085975"/>
            <a:ext cx="6597650" cy="3395662"/>
          </a:xfrm>
          <a:prstGeom prst="rect">
            <a:avLst/>
          </a:prstGeom>
          <a:noFill/>
          <a:ln>
            <a:noFill/>
          </a:ln>
        </p:spPr>
        <p:txBody>
          <a:bodyPr anchorCtr="0" anchor="t" bIns="46025" lIns="92075" spcFirstLastPara="1" rIns="92075" wrap="square" tIns="46025">
            <a:noAutofit/>
          </a:bodyPr>
          <a:lstStyle/>
          <a:p>
            <a:pPr indent="-342900" lvl="0" marL="342900" rtl="0" algn="l">
              <a:lnSpc>
                <a:spcPct val="100000"/>
              </a:lnSpc>
              <a:spcBef>
                <a:spcPts val="0"/>
              </a:spcBef>
              <a:spcAft>
                <a:spcPts val="0"/>
              </a:spcAft>
              <a:buSzPts val="2700"/>
              <a:buNone/>
            </a:pPr>
            <a:r>
              <a:rPr b="0" i="0" lang="en-US" sz="3600" u="none">
                <a:solidFill>
                  <a:schemeClr val="dk1"/>
                </a:solidFill>
                <a:latin typeface="Arial"/>
                <a:ea typeface="Arial"/>
                <a:cs typeface="Arial"/>
                <a:sym typeface="Arial"/>
              </a:rPr>
              <a:t>	</a:t>
            </a:r>
            <a:r>
              <a:rPr b="0" i="0" lang="en-US" sz="3200" u="none">
                <a:solidFill>
                  <a:schemeClr val="dk1"/>
                </a:solidFill>
                <a:latin typeface="Arial"/>
                <a:ea typeface="Arial"/>
                <a:cs typeface="Arial"/>
                <a:sym typeface="Arial"/>
              </a:rPr>
              <a:t>Statistical techniques are used extensively by marketing, accounting, quality control, consumers, professional sports people, hospital administrators, educators, politicians, physicians, etc...</a:t>
            </a:r>
            <a:endParaRPr/>
          </a:p>
        </p:txBody>
      </p:sp>
      <p:sp>
        <p:nvSpPr>
          <p:cNvPr id="115" name="Google Shape;115;p20"/>
          <p:cNvSpPr txBox="1"/>
          <p:nvPr/>
        </p:nvSpPr>
        <p:spPr>
          <a:xfrm>
            <a:off x="0" y="0"/>
            <a:ext cx="184150" cy="304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1800" u="none">
              <a:solidFill>
                <a:schemeClr val="accent1"/>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1"/>
          <p:cNvSpPr/>
          <p:nvPr/>
        </p:nvSpPr>
        <p:spPr>
          <a:xfrm>
            <a:off x="581025" y="1800225"/>
            <a:ext cx="7886700" cy="1228725"/>
          </a:xfrm>
          <a:prstGeom prst="roundRect">
            <a:avLst>
              <a:gd fmla="val 16667" name="adj"/>
            </a:avLst>
          </a:prstGeom>
          <a:gradFill>
            <a:gsLst>
              <a:gs pos="0">
                <a:srgbClr val="FFE795"/>
              </a:gs>
              <a:gs pos="35000">
                <a:srgbClr val="FFEDB5"/>
              </a:gs>
              <a:gs pos="100000">
                <a:srgbClr val="FFF8E0"/>
              </a:gs>
            </a:gsLst>
            <a:lin ang="16200000" scaled="0"/>
          </a:gradFill>
          <a:ln cap="flat" cmpd="sng" w="9525">
            <a:solidFill>
              <a:srgbClr val="E5B656"/>
            </a:solidFill>
            <a:prstDash val="solid"/>
            <a:miter lim="800000"/>
            <a:headEnd len="sm" w="sm" type="none"/>
            <a:tailEnd len="sm" w="sm" type="none"/>
          </a:ln>
          <a:effectLst>
            <a:outerShdw blurRad="63500" dir="5400000" dist="20000">
              <a:srgbClr val="000000">
                <a:alpha val="37647"/>
              </a:srgbClr>
            </a:outerShdw>
          </a:effectLst>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accent1"/>
              </a:solidFill>
              <a:latin typeface="Arial"/>
              <a:ea typeface="Arial"/>
              <a:cs typeface="Arial"/>
              <a:sym typeface="Arial"/>
            </a:endParaRPr>
          </a:p>
        </p:txBody>
      </p:sp>
      <p:sp>
        <p:nvSpPr>
          <p:cNvPr id="122" name="Google Shape;122;p21"/>
          <p:cNvSpPr txBox="1"/>
          <p:nvPr>
            <p:ph type="title"/>
          </p:nvPr>
        </p:nvSpPr>
        <p:spPr>
          <a:xfrm>
            <a:off x="533400" y="457200"/>
            <a:ext cx="8248650" cy="914400"/>
          </a:xfrm>
          <a:prstGeom prst="rect">
            <a:avLst/>
          </a:prstGeom>
          <a:noFill/>
          <a:ln>
            <a:noFill/>
          </a:ln>
        </p:spPr>
        <p:txBody>
          <a:bodyPr anchorCtr="0" anchor="ctr" bIns="46025" lIns="92075" spcFirstLastPara="1" rIns="92075" wrap="square" tIns="46025">
            <a:noAutofit/>
          </a:bodyPr>
          <a:lstStyle/>
          <a:p>
            <a:pPr indent="0" lvl="0" marL="0" rtl="0" algn="l">
              <a:lnSpc>
                <a:spcPct val="90000"/>
              </a:lnSpc>
              <a:spcBef>
                <a:spcPts val="0"/>
              </a:spcBef>
              <a:spcAft>
                <a:spcPts val="0"/>
              </a:spcAft>
              <a:buClr>
                <a:srgbClr val="800000"/>
              </a:buClr>
              <a:buSzPts val="2800"/>
              <a:buFont typeface="Arial"/>
              <a:buNone/>
            </a:pPr>
            <a:r>
              <a:rPr b="1" i="0" lang="en-US" sz="2800" u="none">
                <a:solidFill>
                  <a:srgbClr val="800000"/>
                </a:solidFill>
                <a:latin typeface="Arial"/>
                <a:ea typeface="Arial"/>
                <a:cs typeface="Arial"/>
                <a:sym typeface="Arial"/>
              </a:rPr>
              <a:t>Types of Statistics – Descriptive Statistics and Inferential Statistics</a:t>
            </a:r>
            <a:endParaRPr/>
          </a:p>
        </p:txBody>
      </p:sp>
      <p:sp>
        <p:nvSpPr>
          <p:cNvPr id="123" name="Google Shape;123;p21"/>
          <p:cNvSpPr txBox="1"/>
          <p:nvPr>
            <p:ph idx="1" type="body"/>
          </p:nvPr>
        </p:nvSpPr>
        <p:spPr>
          <a:xfrm>
            <a:off x="809625" y="1870075"/>
            <a:ext cx="7927975" cy="3960812"/>
          </a:xfrm>
          <a:prstGeom prst="rect">
            <a:avLst/>
          </a:prstGeom>
          <a:noFill/>
          <a:ln>
            <a:noFill/>
          </a:ln>
        </p:spPr>
        <p:txBody>
          <a:bodyPr anchorCtr="0" anchor="t" bIns="46025" lIns="92075" spcFirstLastPara="1" rIns="92075" wrap="square" tIns="46025">
            <a:noAutofit/>
          </a:bodyPr>
          <a:lstStyle/>
          <a:p>
            <a:pPr indent="-342900" lvl="0" marL="342900" rtl="0" algn="l">
              <a:lnSpc>
                <a:spcPct val="80000"/>
              </a:lnSpc>
              <a:spcBef>
                <a:spcPts val="0"/>
              </a:spcBef>
              <a:spcAft>
                <a:spcPts val="0"/>
              </a:spcAft>
              <a:buSzPts val="2100"/>
              <a:buNone/>
            </a:pPr>
            <a:r>
              <a:rPr b="0" i="0" lang="en-US" sz="2800" u="none">
                <a:solidFill>
                  <a:schemeClr val="accent1"/>
                </a:solidFill>
                <a:latin typeface="Arial"/>
                <a:ea typeface="Arial"/>
                <a:cs typeface="Arial"/>
                <a:sym typeface="Arial"/>
              </a:rPr>
              <a:t>Descriptive Statistics - </a:t>
            </a:r>
            <a:r>
              <a:rPr b="0" i="0" lang="en-US" sz="2800" u="none">
                <a:solidFill>
                  <a:schemeClr val="dk1"/>
                </a:solidFill>
                <a:latin typeface="Arial"/>
                <a:ea typeface="Arial"/>
                <a:cs typeface="Arial"/>
                <a:sym typeface="Arial"/>
              </a:rPr>
              <a:t>methods of organizing, summarizing, and presenting data in an informative way. </a:t>
            </a:r>
            <a:endParaRPr/>
          </a:p>
          <a:p>
            <a:pPr indent="-342900" lvl="0" marL="342900" rtl="0" algn="l">
              <a:lnSpc>
                <a:spcPct val="100000"/>
              </a:lnSpc>
              <a:spcBef>
                <a:spcPts val="320"/>
              </a:spcBef>
              <a:spcAft>
                <a:spcPts val="0"/>
              </a:spcAft>
              <a:buSzPts val="1200"/>
              <a:buNone/>
            </a:pPr>
            <a:r>
              <a:t/>
            </a:r>
            <a:endParaRPr b="0" i="0" sz="1600" u="none">
              <a:solidFill>
                <a:schemeClr val="accent1"/>
              </a:solidFill>
              <a:latin typeface="Arial"/>
              <a:ea typeface="Arial"/>
              <a:cs typeface="Arial"/>
              <a:sym typeface="Arial"/>
            </a:endParaRPr>
          </a:p>
          <a:p>
            <a:pPr indent="-342900" lvl="0" marL="342900" rtl="0" algn="l">
              <a:lnSpc>
                <a:spcPct val="100000"/>
              </a:lnSpc>
              <a:spcBef>
                <a:spcPts val="360"/>
              </a:spcBef>
              <a:spcAft>
                <a:spcPts val="0"/>
              </a:spcAft>
              <a:buSzPts val="1200"/>
              <a:buNone/>
            </a:pPr>
            <a:r>
              <a:rPr b="0" i="0" lang="en-US" sz="1600" u="none">
                <a:solidFill>
                  <a:schemeClr val="accent1"/>
                </a:solidFill>
                <a:latin typeface="Arial"/>
                <a:ea typeface="Arial"/>
                <a:cs typeface="Arial"/>
                <a:sym typeface="Arial"/>
              </a:rPr>
              <a:t>EXAMPLE 1: </a:t>
            </a:r>
            <a:r>
              <a:rPr b="0" i="0" lang="en-US" sz="1600" u="none">
                <a:solidFill>
                  <a:schemeClr val="dk1"/>
                </a:solidFill>
                <a:latin typeface="Arial"/>
                <a:ea typeface="Arial"/>
                <a:cs typeface="Arial"/>
                <a:sym typeface="Arial"/>
              </a:rPr>
              <a:t> T</a:t>
            </a:r>
            <a:r>
              <a:rPr b="0" i="0" lang="en-US" sz="1800" u="none">
                <a:solidFill>
                  <a:schemeClr val="dk1"/>
                </a:solidFill>
                <a:latin typeface="Arial"/>
                <a:ea typeface="Arial"/>
                <a:cs typeface="Arial"/>
                <a:sym typeface="Arial"/>
              </a:rPr>
              <a:t>he United States government reports the population of the United States was 179,323,000 in 1960; 203,302,000 in 1970; 226,542,000 in 1980; 248,709,000 in 1990, and 265,000,000 in 2000.</a:t>
            </a:r>
            <a:endParaRPr b="0" i="0" sz="2000" u="none">
              <a:solidFill>
                <a:schemeClr val="dk1"/>
              </a:solidFill>
              <a:latin typeface="Arial"/>
              <a:ea typeface="Arial"/>
              <a:cs typeface="Arial"/>
              <a:sym typeface="Arial"/>
            </a:endParaRPr>
          </a:p>
          <a:p>
            <a:pPr indent="-228600" lvl="2" marL="1143000" rtl="0" algn="l">
              <a:lnSpc>
                <a:spcPct val="80000"/>
              </a:lnSpc>
              <a:spcBef>
                <a:spcPts val="320"/>
              </a:spcBef>
              <a:spcAft>
                <a:spcPts val="0"/>
              </a:spcAft>
              <a:buSzPts val="1200"/>
              <a:buNone/>
            </a:pPr>
            <a:r>
              <a:t/>
            </a:r>
            <a:endParaRPr b="0" i="0" sz="1600" u="none">
              <a:solidFill>
                <a:schemeClr val="dk1"/>
              </a:solidFill>
              <a:latin typeface="Arial"/>
              <a:ea typeface="Arial"/>
              <a:cs typeface="Arial"/>
              <a:sym typeface="Arial"/>
            </a:endParaRPr>
          </a:p>
          <a:p>
            <a:pPr indent="-228600" lvl="2" marL="1143000" rtl="0" algn="l">
              <a:lnSpc>
                <a:spcPct val="80000"/>
              </a:lnSpc>
              <a:spcBef>
                <a:spcPts val="320"/>
              </a:spcBef>
              <a:spcAft>
                <a:spcPts val="0"/>
              </a:spcAft>
              <a:buSzPts val="1200"/>
              <a:buNone/>
            </a:pPr>
            <a:r>
              <a:t/>
            </a:r>
            <a:endParaRPr b="0" i="0" sz="1600" u="none">
              <a:solidFill>
                <a:schemeClr val="dk1"/>
              </a:solidFill>
              <a:latin typeface="Arial"/>
              <a:ea typeface="Arial"/>
              <a:cs typeface="Arial"/>
              <a:sym typeface="Arial"/>
            </a:endParaRPr>
          </a:p>
          <a:p>
            <a:pPr indent="-342900" lvl="0" marL="342900" rtl="0" algn="l">
              <a:lnSpc>
                <a:spcPct val="100000"/>
              </a:lnSpc>
              <a:spcBef>
                <a:spcPts val="360"/>
              </a:spcBef>
              <a:spcAft>
                <a:spcPts val="0"/>
              </a:spcAft>
              <a:buSzPts val="1200"/>
              <a:buNone/>
            </a:pPr>
            <a:r>
              <a:rPr b="0" i="0" lang="en-US" sz="1600" u="none">
                <a:solidFill>
                  <a:schemeClr val="accent1"/>
                </a:solidFill>
                <a:latin typeface="Arial"/>
                <a:ea typeface="Arial"/>
                <a:cs typeface="Arial"/>
                <a:sym typeface="Arial"/>
              </a:rPr>
              <a:t>EXAMPLE 2:  </a:t>
            </a:r>
            <a:r>
              <a:rPr b="0" i="0" lang="en-US" sz="1800" u="none">
                <a:solidFill>
                  <a:schemeClr val="dk1"/>
                </a:solidFill>
                <a:latin typeface="Arial"/>
                <a:ea typeface="Arial"/>
                <a:cs typeface="Arial"/>
                <a:sym typeface="Arial"/>
              </a:rPr>
              <a:t>According to the </a:t>
            </a:r>
            <a:r>
              <a:rPr b="0" i="1" lang="en-US" sz="1800" u="none">
                <a:solidFill>
                  <a:schemeClr val="dk1"/>
                </a:solidFill>
                <a:latin typeface="Arial"/>
                <a:ea typeface="Arial"/>
                <a:cs typeface="Arial"/>
                <a:sym typeface="Arial"/>
              </a:rPr>
              <a:t>Bureau of Labor Statistics</a:t>
            </a:r>
            <a:r>
              <a:rPr b="0" i="0" lang="en-US" sz="1800" u="none">
                <a:solidFill>
                  <a:schemeClr val="dk1"/>
                </a:solidFill>
                <a:latin typeface="Arial"/>
                <a:ea typeface="Arial"/>
                <a:cs typeface="Arial"/>
                <a:sym typeface="Arial"/>
              </a:rPr>
              <a:t>, the average hourly earnings of production workers was $17.90 for April 2008. </a:t>
            </a:r>
            <a:endParaRPr/>
          </a:p>
          <a:p>
            <a:pPr indent="-342900" lvl="0" marL="342900" rtl="0" algn="l">
              <a:lnSpc>
                <a:spcPct val="100000"/>
              </a:lnSpc>
              <a:spcBef>
                <a:spcPts val="280"/>
              </a:spcBef>
              <a:spcAft>
                <a:spcPts val="0"/>
              </a:spcAft>
              <a:buSzPts val="1050"/>
              <a:buNone/>
            </a:pPr>
            <a:r>
              <a:t/>
            </a:r>
            <a:endParaRPr b="0" i="0" sz="1400" u="none">
              <a:solidFill>
                <a:schemeClr val="dk1"/>
              </a:solidFill>
              <a:latin typeface="Arial"/>
              <a:ea typeface="Arial"/>
              <a:cs typeface="Arial"/>
              <a:sym typeface="Arial"/>
            </a:endParaRPr>
          </a:p>
          <a:p>
            <a:pPr indent="-228600" lvl="2" marL="1143000" rtl="0" algn="l">
              <a:lnSpc>
                <a:spcPct val="80000"/>
              </a:lnSpc>
              <a:spcBef>
                <a:spcPts val="280"/>
              </a:spcBef>
              <a:spcAft>
                <a:spcPts val="0"/>
              </a:spcAft>
              <a:buSzPts val="1050"/>
              <a:buNone/>
            </a:pPr>
            <a:r>
              <a:t/>
            </a:r>
            <a:endParaRPr b="0" i="0" sz="1400" u="none">
              <a:solidFill>
                <a:schemeClr val="dk1"/>
              </a:solidFill>
              <a:latin typeface="Arial"/>
              <a:ea typeface="Arial"/>
              <a:cs typeface="Arial"/>
              <a:sym typeface="Arial"/>
            </a:endParaRPr>
          </a:p>
          <a:p>
            <a:pPr indent="-276225" lvl="0" marL="342900" rtl="0" algn="l">
              <a:spcBef>
                <a:spcPts val="280"/>
              </a:spcBef>
              <a:spcAft>
                <a:spcPts val="0"/>
              </a:spcAft>
              <a:buSzPts val="1050"/>
              <a:buNone/>
            </a:pPr>
            <a:r>
              <a:t/>
            </a:r>
            <a:endParaRPr b="0" i="0" sz="1400" u="none">
              <a:solidFill>
                <a:schemeClr val="dk1"/>
              </a:solidFill>
              <a:latin typeface="Arial"/>
              <a:ea typeface="Arial"/>
              <a:cs typeface="Arial"/>
              <a:sym typeface="Arial"/>
            </a:endParaRPr>
          </a:p>
        </p:txBody>
      </p:sp>
      <p:sp>
        <p:nvSpPr>
          <p:cNvPr id="124" name="Google Shape;124;p21"/>
          <p:cNvSpPr txBox="1"/>
          <p:nvPr/>
        </p:nvSpPr>
        <p:spPr>
          <a:xfrm>
            <a:off x="0" y="0"/>
            <a:ext cx="184150" cy="304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1800" u="none">
              <a:solidFill>
                <a:schemeClr val="accent1"/>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2"/>
          <p:cNvSpPr/>
          <p:nvPr/>
        </p:nvSpPr>
        <p:spPr>
          <a:xfrm>
            <a:off x="695325" y="1943100"/>
            <a:ext cx="7886700" cy="1524000"/>
          </a:xfrm>
          <a:prstGeom prst="roundRect">
            <a:avLst>
              <a:gd fmla="val 16667" name="adj"/>
            </a:avLst>
          </a:prstGeom>
          <a:gradFill>
            <a:gsLst>
              <a:gs pos="0">
                <a:srgbClr val="FFE795"/>
              </a:gs>
              <a:gs pos="35000">
                <a:srgbClr val="FFEDB5"/>
              </a:gs>
              <a:gs pos="100000">
                <a:srgbClr val="FFF8E0"/>
              </a:gs>
            </a:gsLst>
            <a:lin ang="16200000" scaled="0"/>
          </a:gradFill>
          <a:ln cap="flat" cmpd="sng" w="9525">
            <a:solidFill>
              <a:srgbClr val="E5B656"/>
            </a:solidFill>
            <a:prstDash val="solid"/>
            <a:miter lim="800000"/>
            <a:headEnd len="sm" w="sm" type="none"/>
            <a:tailEnd len="sm" w="sm" type="none"/>
          </a:ln>
          <a:effectLst>
            <a:outerShdw blurRad="63500" dir="5400000" dist="20000">
              <a:srgbClr val="000000">
                <a:alpha val="37647"/>
              </a:srgbClr>
            </a:outerShdw>
          </a:effectLst>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accent1"/>
              </a:solidFill>
              <a:latin typeface="Arial"/>
              <a:ea typeface="Arial"/>
              <a:cs typeface="Arial"/>
              <a:sym typeface="Arial"/>
            </a:endParaRPr>
          </a:p>
        </p:txBody>
      </p:sp>
      <p:sp>
        <p:nvSpPr>
          <p:cNvPr id="131" name="Google Shape;131;p22"/>
          <p:cNvSpPr txBox="1"/>
          <p:nvPr>
            <p:ph type="title"/>
          </p:nvPr>
        </p:nvSpPr>
        <p:spPr>
          <a:xfrm>
            <a:off x="533400" y="457200"/>
            <a:ext cx="8248650" cy="914400"/>
          </a:xfrm>
          <a:prstGeom prst="rect">
            <a:avLst/>
          </a:prstGeom>
          <a:noFill/>
          <a:ln>
            <a:noFill/>
          </a:ln>
        </p:spPr>
        <p:txBody>
          <a:bodyPr anchorCtr="0" anchor="ctr" bIns="46025" lIns="92075" spcFirstLastPara="1" rIns="92075" wrap="square" tIns="46025">
            <a:noAutofit/>
          </a:bodyPr>
          <a:lstStyle/>
          <a:p>
            <a:pPr indent="0" lvl="0" marL="0" rtl="0" algn="l">
              <a:lnSpc>
                <a:spcPct val="90000"/>
              </a:lnSpc>
              <a:spcBef>
                <a:spcPts val="0"/>
              </a:spcBef>
              <a:spcAft>
                <a:spcPts val="0"/>
              </a:spcAft>
              <a:buClr>
                <a:srgbClr val="800000"/>
              </a:buClr>
              <a:buSzPts val="2800"/>
              <a:buFont typeface="Arial"/>
              <a:buNone/>
            </a:pPr>
            <a:r>
              <a:rPr b="1" i="0" lang="en-US" sz="2800" u="none">
                <a:solidFill>
                  <a:srgbClr val="800000"/>
                </a:solidFill>
                <a:latin typeface="Arial"/>
                <a:ea typeface="Arial"/>
                <a:cs typeface="Arial"/>
                <a:sym typeface="Arial"/>
              </a:rPr>
              <a:t>Types of Statistics – Descriptive Statistics and Inferential Statistics</a:t>
            </a:r>
            <a:endParaRPr/>
          </a:p>
        </p:txBody>
      </p:sp>
      <p:sp>
        <p:nvSpPr>
          <p:cNvPr id="132" name="Google Shape;132;p22"/>
          <p:cNvSpPr txBox="1"/>
          <p:nvPr>
            <p:ph idx="1" type="body"/>
          </p:nvPr>
        </p:nvSpPr>
        <p:spPr>
          <a:xfrm>
            <a:off x="809625" y="1870075"/>
            <a:ext cx="7927975" cy="3960812"/>
          </a:xfrm>
          <a:prstGeom prst="rect">
            <a:avLst/>
          </a:prstGeom>
          <a:noFill/>
          <a:ln>
            <a:noFill/>
          </a:ln>
        </p:spPr>
        <p:txBody>
          <a:bodyPr anchorCtr="0" anchor="t" bIns="46025" lIns="92075" spcFirstLastPara="1" rIns="92075" wrap="square" tIns="46025">
            <a:noAutofit/>
          </a:bodyPr>
          <a:lstStyle/>
          <a:p>
            <a:pPr indent="-228600" lvl="2" marL="1143000" rtl="0" algn="l">
              <a:lnSpc>
                <a:spcPct val="80000"/>
              </a:lnSpc>
              <a:spcBef>
                <a:spcPts val="0"/>
              </a:spcBef>
              <a:spcAft>
                <a:spcPts val="0"/>
              </a:spcAft>
              <a:buSzPts val="1050"/>
              <a:buNone/>
            </a:pPr>
            <a:r>
              <a:t/>
            </a:r>
            <a:endParaRPr b="0" i="0" sz="1400" u="none">
              <a:solidFill>
                <a:schemeClr val="dk1"/>
              </a:solidFill>
              <a:latin typeface="Arial"/>
              <a:ea typeface="Arial"/>
              <a:cs typeface="Arial"/>
              <a:sym typeface="Arial"/>
            </a:endParaRPr>
          </a:p>
          <a:p>
            <a:pPr indent="-342900" lvl="0" marL="342900" rtl="0" algn="l">
              <a:lnSpc>
                <a:spcPct val="80000"/>
              </a:lnSpc>
              <a:spcBef>
                <a:spcPts val="560"/>
              </a:spcBef>
              <a:spcAft>
                <a:spcPts val="0"/>
              </a:spcAft>
              <a:buSzPts val="2100"/>
              <a:buNone/>
            </a:pPr>
            <a:r>
              <a:rPr b="0" i="0" lang="en-US" sz="2800" u="none">
                <a:solidFill>
                  <a:schemeClr val="accent1"/>
                </a:solidFill>
                <a:latin typeface="Arial"/>
                <a:ea typeface="Arial"/>
                <a:cs typeface="Arial"/>
                <a:sym typeface="Arial"/>
              </a:rPr>
              <a:t>Inferential Statistics:</a:t>
            </a:r>
            <a:r>
              <a:rPr b="0" i="0" lang="en-US" sz="2800" u="none">
                <a:solidFill>
                  <a:schemeClr val="dk1"/>
                </a:solidFill>
                <a:latin typeface="Arial"/>
                <a:ea typeface="Arial"/>
                <a:cs typeface="Arial"/>
                <a:sym typeface="Arial"/>
              </a:rPr>
              <a:t> A decision, estimate, prediction, or generalization about a </a:t>
            </a:r>
            <a:r>
              <a:rPr b="0" i="0" lang="en-US" sz="2800" u="none">
                <a:solidFill>
                  <a:schemeClr val="accent1"/>
                </a:solidFill>
                <a:latin typeface="Arial"/>
                <a:ea typeface="Arial"/>
                <a:cs typeface="Arial"/>
                <a:sym typeface="Arial"/>
              </a:rPr>
              <a:t>population,</a:t>
            </a:r>
            <a:r>
              <a:rPr b="0" i="0" lang="en-US" sz="2800" u="none">
                <a:solidFill>
                  <a:schemeClr val="dk1"/>
                </a:solidFill>
                <a:latin typeface="Arial"/>
                <a:ea typeface="Arial"/>
                <a:cs typeface="Arial"/>
                <a:sym typeface="Arial"/>
              </a:rPr>
              <a:t> based on a </a:t>
            </a:r>
            <a:r>
              <a:rPr b="0" i="0" lang="en-US" sz="2800" u="none">
                <a:solidFill>
                  <a:schemeClr val="accent1"/>
                </a:solidFill>
                <a:latin typeface="Arial"/>
                <a:ea typeface="Arial"/>
                <a:cs typeface="Arial"/>
                <a:sym typeface="Arial"/>
              </a:rPr>
              <a:t>sample. </a:t>
            </a:r>
            <a:endParaRPr/>
          </a:p>
          <a:p>
            <a:pPr indent="-342900" lvl="0" marL="342900" rtl="0" algn="l">
              <a:lnSpc>
                <a:spcPct val="80000"/>
              </a:lnSpc>
              <a:spcBef>
                <a:spcPts val="560"/>
              </a:spcBef>
              <a:spcAft>
                <a:spcPts val="0"/>
              </a:spcAft>
              <a:buSzPts val="2100"/>
              <a:buNone/>
            </a:pPr>
            <a:r>
              <a:t/>
            </a:r>
            <a:endParaRPr b="0" i="0" sz="2800" u="none">
              <a:solidFill>
                <a:schemeClr val="accent1"/>
              </a:solidFill>
              <a:latin typeface="Arial"/>
              <a:ea typeface="Arial"/>
              <a:cs typeface="Arial"/>
              <a:sym typeface="Arial"/>
            </a:endParaRPr>
          </a:p>
          <a:p>
            <a:pPr indent="-342900" lvl="0" marL="342900" rtl="0" algn="l">
              <a:lnSpc>
                <a:spcPct val="100000"/>
              </a:lnSpc>
              <a:spcBef>
                <a:spcPts val="400"/>
              </a:spcBef>
              <a:spcAft>
                <a:spcPts val="0"/>
              </a:spcAft>
              <a:buSzPts val="1500"/>
              <a:buNone/>
            </a:pPr>
            <a:r>
              <a:t/>
            </a:r>
            <a:endParaRPr b="0" i="0" sz="2000" u="none">
              <a:solidFill>
                <a:schemeClr val="dk1"/>
              </a:solidFill>
              <a:latin typeface="Arial"/>
              <a:ea typeface="Arial"/>
              <a:cs typeface="Arial"/>
              <a:sym typeface="Arial"/>
            </a:endParaRPr>
          </a:p>
          <a:p>
            <a:pPr indent="-342900" lvl="0" marL="342900" rtl="0" algn="l">
              <a:lnSpc>
                <a:spcPct val="100000"/>
              </a:lnSpc>
              <a:spcBef>
                <a:spcPts val="400"/>
              </a:spcBef>
              <a:spcAft>
                <a:spcPts val="0"/>
              </a:spcAft>
              <a:buSzPts val="1500"/>
              <a:buNone/>
            </a:pPr>
            <a:r>
              <a:rPr b="0" i="0" lang="en-US" sz="2000" u="none">
                <a:solidFill>
                  <a:schemeClr val="dk1"/>
                </a:solidFill>
                <a:latin typeface="Arial"/>
                <a:ea typeface="Arial"/>
                <a:cs typeface="Arial"/>
                <a:sym typeface="Arial"/>
              </a:rPr>
              <a:t>Note: In statistics the word </a:t>
            </a:r>
            <a:r>
              <a:rPr b="0" i="1" lang="en-US" sz="2000" u="none">
                <a:solidFill>
                  <a:schemeClr val="dk1"/>
                </a:solidFill>
                <a:latin typeface="Arial"/>
                <a:ea typeface="Arial"/>
                <a:cs typeface="Arial"/>
                <a:sym typeface="Arial"/>
              </a:rPr>
              <a:t>population </a:t>
            </a:r>
            <a:r>
              <a:rPr b="0" i="0" lang="en-US" sz="2000" u="none">
                <a:solidFill>
                  <a:schemeClr val="dk1"/>
                </a:solidFill>
                <a:latin typeface="Arial"/>
                <a:ea typeface="Arial"/>
                <a:cs typeface="Arial"/>
                <a:sym typeface="Arial"/>
              </a:rPr>
              <a:t>and</a:t>
            </a:r>
            <a:r>
              <a:rPr b="0" i="1" lang="en-US" sz="2000" u="none">
                <a:solidFill>
                  <a:schemeClr val="dk1"/>
                </a:solidFill>
                <a:latin typeface="Arial"/>
                <a:ea typeface="Arial"/>
                <a:cs typeface="Arial"/>
                <a:sym typeface="Arial"/>
              </a:rPr>
              <a:t> sample </a:t>
            </a:r>
            <a:r>
              <a:rPr b="0" i="0" lang="en-US" sz="2000" u="none">
                <a:solidFill>
                  <a:schemeClr val="dk1"/>
                </a:solidFill>
                <a:latin typeface="Arial"/>
                <a:ea typeface="Arial"/>
                <a:cs typeface="Arial"/>
                <a:sym typeface="Arial"/>
              </a:rPr>
              <a:t>have a broader meaning</a:t>
            </a:r>
            <a:r>
              <a:rPr b="0" i="1" lang="en-US" sz="2000" u="none">
                <a:solidFill>
                  <a:schemeClr val="dk1"/>
                </a:solidFill>
                <a:latin typeface="Arial"/>
                <a:ea typeface="Arial"/>
                <a:cs typeface="Arial"/>
                <a:sym typeface="Arial"/>
              </a:rPr>
              <a:t>. </a:t>
            </a:r>
            <a:r>
              <a:rPr b="0" i="0" lang="en-US" sz="2000" u="none">
                <a:solidFill>
                  <a:schemeClr val="dk1"/>
                </a:solidFill>
                <a:latin typeface="Arial"/>
                <a:ea typeface="Arial"/>
                <a:cs typeface="Arial"/>
                <a:sym typeface="Arial"/>
              </a:rPr>
              <a:t>A population or sample may consist of </a:t>
            </a:r>
            <a:r>
              <a:rPr b="1" i="1" lang="en-US" sz="2000" u="none">
                <a:solidFill>
                  <a:schemeClr val="dk1"/>
                </a:solidFill>
                <a:latin typeface="Arial"/>
                <a:ea typeface="Arial"/>
                <a:cs typeface="Arial"/>
                <a:sym typeface="Arial"/>
              </a:rPr>
              <a:t>individuals</a:t>
            </a:r>
            <a:r>
              <a:rPr b="0" i="0" lang="en-US" sz="2000" u="none">
                <a:solidFill>
                  <a:schemeClr val="dk1"/>
                </a:solidFill>
                <a:latin typeface="Arial"/>
                <a:ea typeface="Arial"/>
                <a:cs typeface="Arial"/>
                <a:sym typeface="Arial"/>
              </a:rPr>
              <a:t> or </a:t>
            </a:r>
            <a:r>
              <a:rPr b="1" i="1" lang="en-US" sz="2000" u="none">
                <a:solidFill>
                  <a:schemeClr val="dk1"/>
                </a:solidFill>
                <a:latin typeface="Arial"/>
                <a:ea typeface="Arial"/>
                <a:cs typeface="Arial"/>
                <a:sym typeface="Arial"/>
              </a:rPr>
              <a:t>objects</a:t>
            </a:r>
            <a:endParaRPr/>
          </a:p>
          <a:p>
            <a:pPr indent="-342900" lvl="0" marL="342900" rtl="0" algn="l">
              <a:lnSpc>
                <a:spcPct val="80000"/>
              </a:lnSpc>
              <a:spcBef>
                <a:spcPts val="560"/>
              </a:spcBef>
              <a:spcAft>
                <a:spcPts val="0"/>
              </a:spcAft>
              <a:buSzPts val="2100"/>
              <a:buNone/>
            </a:pPr>
            <a:r>
              <a:t/>
            </a:r>
            <a:endParaRPr b="0" i="0" sz="2800" u="none">
              <a:solidFill>
                <a:schemeClr val="accent1"/>
              </a:solidFill>
              <a:latin typeface="Arial"/>
              <a:ea typeface="Arial"/>
              <a:cs typeface="Arial"/>
              <a:sym typeface="Arial"/>
            </a:endParaRPr>
          </a:p>
          <a:p>
            <a:pPr indent="-209550" lvl="0" marL="342900" rtl="0" algn="l">
              <a:spcBef>
                <a:spcPts val="560"/>
              </a:spcBef>
              <a:spcAft>
                <a:spcPts val="0"/>
              </a:spcAft>
              <a:buSzPts val="2100"/>
              <a:buNone/>
            </a:pPr>
            <a:r>
              <a:t/>
            </a:r>
            <a:endParaRPr b="0" i="0" sz="2800" u="none">
              <a:solidFill>
                <a:schemeClr val="accent1"/>
              </a:solidFill>
              <a:latin typeface="Arial"/>
              <a:ea typeface="Arial"/>
              <a:cs typeface="Arial"/>
              <a:sym typeface="Arial"/>
            </a:endParaRPr>
          </a:p>
        </p:txBody>
      </p:sp>
      <p:sp>
        <p:nvSpPr>
          <p:cNvPr id="133" name="Google Shape;133;p22"/>
          <p:cNvSpPr txBox="1"/>
          <p:nvPr/>
        </p:nvSpPr>
        <p:spPr>
          <a:xfrm>
            <a:off x="0" y="0"/>
            <a:ext cx="184150" cy="304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1800" u="none">
              <a:solidFill>
                <a:schemeClr val="accent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1_Capsules">
  <a:themeElements>
    <a:clrScheme name="Capsules 4">
      <a:dk1>
        <a:srgbClr val="000000"/>
      </a:dk1>
      <a:lt1>
        <a:srgbClr val="FFFFFF"/>
      </a:lt1>
      <a:dk2>
        <a:srgbClr val="9900CC"/>
      </a:dk2>
      <a:lt2>
        <a:srgbClr val="006600"/>
      </a:lt2>
      <a:accent1>
        <a:srgbClr val="33CC33"/>
      </a:accent1>
      <a:accent2>
        <a:srgbClr val="FFCC66"/>
      </a:accent2>
      <a:accent3>
        <a:srgbClr val="FFFFFF"/>
      </a:accent3>
      <a:accent4>
        <a:srgbClr val="000000"/>
      </a:accent4>
      <a:accent5>
        <a:srgbClr val="ADE2AD"/>
      </a:accent5>
      <a:accent6>
        <a:srgbClr val="E7B95C"/>
      </a:accent6>
      <a:hlink>
        <a:srgbClr val="0033CC"/>
      </a:hlink>
      <a:folHlink>
        <a:srgbClr val="CC00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apsules">
  <a:themeElements>
    <a:clrScheme name="Capsules 4">
      <a:dk1>
        <a:srgbClr val="000000"/>
      </a:dk1>
      <a:lt1>
        <a:srgbClr val="FFFFFF"/>
      </a:lt1>
      <a:dk2>
        <a:srgbClr val="9900CC"/>
      </a:dk2>
      <a:lt2>
        <a:srgbClr val="006600"/>
      </a:lt2>
      <a:accent1>
        <a:srgbClr val="33CC33"/>
      </a:accent1>
      <a:accent2>
        <a:srgbClr val="FFCC66"/>
      </a:accent2>
      <a:accent3>
        <a:srgbClr val="FFFFFF"/>
      </a:accent3>
      <a:accent4>
        <a:srgbClr val="000000"/>
      </a:accent4>
      <a:accent5>
        <a:srgbClr val="ADE2AD"/>
      </a:accent5>
      <a:accent6>
        <a:srgbClr val="E7B95C"/>
      </a:accent6>
      <a:hlink>
        <a:srgbClr val="0033CC"/>
      </a:hlink>
      <a:folHlink>
        <a:srgbClr val="CC00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