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63" r:id="rId4"/>
    <p:sldMasterId id="2147483664" r:id="rId5"/>
    <p:sldMasterId id="214748366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11" Type="http://schemas.openxmlformats.org/officeDocument/2006/relationships/slide" Target="slides/slide4.xml"/><Relationship Id="rId22" Type="http://schemas.openxmlformats.org/officeDocument/2006/relationships/slide" Target="slides/slide15.xml"/><Relationship Id="rId10" Type="http://schemas.openxmlformats.org/officeDocument/2006/relationships/slide" Target="slides/slide3.xml"/><Relationship Id="rId21" Type="http://schemas.openxmlformats.org/officeDocument/2006/relationships/slide" Target="slides/slide14.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2.xml"/><Relationship Id="rId19" Type="http://schemas.openxmlformats.org/officeDocument/2006/relationships/slide" Target="slides/slide12.xml"/><Relationship Id="rId6" Type="http://schemas.openxmlformats.org/officeDocument/2006/relationships/slideMaster" Target="slideMasters/slideMaster3.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26" name="Google Shape;12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7" name="Google Shape;127;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28" name="Google Shape;22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9" name="Google Shape;229;p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42" name="Google Shape;242;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3" name="Google Shape;243;p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57" name="Google Shape;257;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8" name="Google Shape;258;p1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2" name="Google Shape;272;p1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1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83" name="Google Shape;283;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4" name="Google Shape;284;p1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92" name="Google Shape;29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3" name="Google Shape;293;p1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33" name="Google Shape;13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4" name="Google Shape;134;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0" name="Google Shape;140;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53" name="Google Shape;15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4" name="Google Shape;154;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66" name="Google Shape;16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7" name="Google Shape;167;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79" name="Google Shape;179;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0" name="Google Shape;180;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97" name="Google Shape;19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8" name="Google Shape;198;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04" name="Google Shape;20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5" name="Google Shape;205;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16" name="Google Shape;21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7" name="Google Shape;217;p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2"/>
          <p:cNvSpPr txBox="1"/>
          <p:nvPr>
            <p:ph idx="1" type="subTitle"/>
          </p:nvPr>
        </p:nvSpPr>
        <p:spPr>
          <a:xfrm>
            <a:off x="4673600" y="2927350"/>
            <a:ext cx="4013200" cy="1822450"/>
          </a:xfrm>
          <a:prstGeom prst="rect">
            <a:avLst/>
          </a:prstGeom>
          <a:noFill/>
          <a:ln>
            <a:noFill/>
          </a:ln>
        </p:spPr>
        <p:txBody>
          <a:bodyPr anchorCtr="0" anchor="b" bIns="45700" lIns="91425" spcFirstLastPara="1" rIns="91425" wrap="square" tIns="45700">
            <a:noAutofit/>
          </a:bodyPr>
          <a:lstStyle>
            <a:lvl1pPr lvl="0" algn="l">
              <a:spcBef>
                <a:spcPts val="480"/>
              </a:spcBef>
              <a:spcAft>
                <a:spcPts val="0"/>
              </a:spcAft>
              <a:buSzPts val="1800"/>
              <a:buFont typeface="Noto Sans Symbols"/>
              <a:buNone/>
              <a:defRPr>
                <a:solidFill>
                  <a:srgbClr val="993300"/>
                </a:solidFill>
              </a:defRPr>
            </a:lvl1pPr>
            <a:lvl2pPr lvl="1" algn="l">
              <a:spcBef>
                <a:spcPts val="360"/>
              </a:spcBef>
              <a:spcAft>
                <a:spcPts val="0"/>
              </a:spcAft>
              <a:buSzPts val="1350"/>
              <a:buChar char="–"/>
              <a:defRPr/>
            </a:lvl2pPr>
            <a:lvl3pPr lvl="2" algn="l">
              <a:spcBef>
                <a:spcPts val="360"/>
              </a:spcBef>
              <a:spcAft>
                <a:spcPts val="0"/>
              </a:spcAft>
              <a:buSzPts val="1350"/>
              <a:buChar char="●"/>
              <a:defRPr/>
            </a:lvl3pPr>
            <a:lvl4pPr lvl="3" algn="l">
              <a:spcBef>
                <a:spcPts val="360"/>
              </a:spcBef>
              <a:spcAft>
                <a:spcPts val="0"/>
              </a:spcAft>
              <a:buSzPts val="1440"/>
              <a:buChar char="–"/>
              <a:defRPr/>
            </a:lvl4pPr>
            <a:lvl5pPr lvl="4" algn="l">
              <a:spcBef>
                <a:spcPts val="360"/>
              </a:spcBef>
              <a:spcAft>
                <a:spcPts val="0"/>
              </a:spcAft>
              <a:buSzPts val="1170"/>
              <a:buChar char="●"/>
              <a:defRPr/>
            </a:lvl5pPr>
            <a:lvl6pPr lvl="5" algn="l">
              <a:spcBef>
                <a:spcPts val="360"/>
              </a:spcBef>
              <a:spcAft>
                <a:spcPts val="0"/>
              </a:spcAft>
              <a:buSzPts val="1170"/>
              <a:buChar char="●"/>
              <a:defRPr/>
            </a:lvl6pPr>
            <a:lvl7pPr lvl="6" algn="l">
              <a:spcBef>
                <a:spcPts val="360"/>
              </a:spcBef>
              <a:spcAft>
                <a:spcPts val="0"/>
              </a:spcAft>
              <a:buSzPts val="1170"/>
              <a:buChar char="●"/>
              <a:defRPr/>
            </a:lvl7pPr>
            <a:lvl8pPr lvl="7" algn="l">
              <a:spcBef>
                <a:spcPts val="360"/>
              </a:spcBef>
              <a:spcAft>
                <a:spcPts val="0"/>
              </a:spcAft>
              <a:buSzPts val="1170"/>
              <a:buChar char="●"/>
              <a:defRPr/>
            </a:lvl8pPr>
            <a:lvl9pPr lvl="8" algn="l">
              <a:spcBef>
                <a:spcPts val="360"/>
              </a:spcBef>
              <a:spcAft>
                <a:spcPts val="0"/>
              </a:spcAft>
              <a:buSzPts val="1170"/>
              <a:buChar char="●"/>
              <a:defRPr/>
            </a:lvl9pPr>
          </a:lstStyle>
          <a:p/>
        </p:txBody>
      </p:sp>
      <p:sp>
        <p:nvSpPr>
          <p:cNvPr id="21" name="Google Shape;21;p2"/>
          <p:cNvSpPr/>
          <p:nvPr>
            <p:ph type="ctrTitle"/>
          </p:nvPr>
        </p:nvSpPr>
        <p:spPr>
          <a:xfrm>
            <a:off x="685800" y="990600"/>
            <a:ext cx="8229600" cy="1905000"/>
          </a:xfrm>
          <a:prstGeom prst="roundRect">
            <a:avLst>
              <a:gd fmla="val 50000" name="adj"/>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solidFill>
                  <a:schemeClr val="dk1"/>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2" name="Google Shape;22;p2"/>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2" name="Shape 82"/>
        <p:cNvGrpSpPr/>
        <p:nvPr/>
      </p:nvGrpSpPr>
      <p:grpSpPr>
        <a:xfrm>
          <a:off x="0" y="0"/>
          <a:ext cx="0" cy="0"/>
          <a:chOff x="0" y="0"/>
          <a:chExt cx="0" cy="0"/>
        </a:xfrm>
      </p:grpSpPr>
      <p:sp>
        <p:nvSpPr>
          <p:cNvPr id="83" name="Google Shape;83;p12"/>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2"/>
          <p:cNvSpPr txBox="1"/>
          <p:nvPr>
            <p:ph idx="12" type="sldNum"/>
          </p:nvPr>
        </p:nvSpPr>
        <p:spPr>
          <a:xfrm>
            <a:off x="0" y="6527800"/>
            <a:ext cx="449262" cy="330200"/>
          </a:xfrm>
          <a:prstGeom prst="rect">
            <a:avLst/>
          </a:prstGeom>
          <a:noFill/>
          <a:ln>
            <a:noFill/>
          </a:ln>
        </p:spPr>
        <p:txBody>
          <a:bodyPr anchorCtr="1" anchor="b" bIns="45700" lIns="91425" spcFirstLastPara="1" rIns="91425" wrap="square" tIns="45700">
            <a:noAutofit/>
          </a:bodyPr>
          <a:lstStyle>
            <a:lvl1pPr indent="0" lvl="0"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1pPr>
            <a:lvl2pPr indent="0" lvl="1"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2pPr>
            <a:lvl3pPr indent="0" lvl="2"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3pPr>
            <a:lvl4pPr indent="0" lvl="3"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4pPr>
            <a:lvl5pPr indent="0" lvl="4"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5pPr>
            <a:lvl6pPr indent="0" lvl="5"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6pPr>
            <a:lvl7pPr indent="0" lvl="6"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7pPr>
            <a:lvl8pPr indent="0" lvl="7"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8pPr>
            <a:lvl9pPr indent="0" lvl="8"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5" name="Shape 85"/>
        <p:cNvGrpSpPr/>
        <p:nvPr/>
      </p:nvGrpSpPr>
      <p:grpSpPr>
        <a:xfrm>
          <a:off x="0" y="0"/>
          <a:ext cx="0" cy="0"/>
          <a:chOff x="0" y="0"/>
          <a:chExt cx="0" cy="0"/>
        </a:xfrm>
      </p:grpSpPr>
      <p:sp>
        <p:nvSpPr>
          <p:cNvPr id="86" name="Google Shape;86;p13"/>
          <p:cNvSpPr/>
          <p:nvPr>
            <p:ph type="title"/>
          </p:nvPr>
        </p:nvSpPr>
        <p:spPr>
          <a:xfrm>
            <a:off x="533400" y="457200"/>
            <a:ext cx="7924800" cy="914400"/>
          </a:xfrm>
          <a:prstGeom prst="roundRect">
            <a:avLst>
              <a:gd fmla="val 4680"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7" name="Google Shape;87;p13"/>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3"/>
          <p:cNvSpPr txBox="1"/>
          <p:nvPr>
            <p:ph idx="12" type="sldNum"/>
          </p:nvPr>
        </p:nvSpPr>
        <p:spPr>
          <a:xfrm>
            <a:off x="0" y="6527800"/>
            <a:ext cx="449262" cy="330200"/>
          </a:xfrm>
          <a:prstGeom prst="rect">
            <a:avLst/>
          </a:prstGeom>
          <a:noFill/>
          <a:ln>
            <a:noFill/>
          </a:ln>
        </p:spPr>
        <p:txBody>
          <a:bodyPr anchorCtr="1" anchor="b" bIns="45700" lIns="91425" spcFirstLastPara="1" rIns="91425" wrap="square" tIns="45700">
            <a:noAutofit/>
          </a:bodyPr>
          <a:lstStyle>
            <a:lvl1pPr indent="0" lvl="0"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1pPr>
            <a:lvl2pPr indent="0" lvl="1"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2pPr>
            <a:lvl3pPr indent="0" lvl="2"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3pPr>
            <a:lvl4pPr indent="0" lvl="3"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4pPr>
            <a:lvl5pPr indent="0" lvl="4"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5pPr>
            <a:lvl6pPr indent="0" lvl="5"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6pPr>
            <a:lvl7pPr indent="0" lvl="6"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7pPr>
            <a:lvl8pPr indent="0" lvl="7"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8pPr>
            <a:lvl9pPr indent="0" lvl="8"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9" name="Shape 89"/>
        <p:cNvGrpSpPr/>
        <p:nvPr/>
      </p:nvGrpSpPr>
      <p:grpSpPr>
        <a:xfrm>
          <a:off x="0" y="0"/>
          <a:ext cx="0" cy="0"/>
          <a:chOff x="0" y="0"/>
          <a:chExt cx="0" cy="0"/>
        </a:xfrm>
      </p:grpSpPr>
      <p:sp>
        <p:nvSpPr>
          <p:cNvPr id="90" name="Google Shape;90;p14"/>
          <p:cNvSpPr/>
          <p:nvPr>
            <p:ph type="title"/>
          </p:nvPr>
        </p:nvSpPr>
        <p:spPr>
          <a:xfrm>
            <a:off x="457200" y="274638"/>
            <a:ext cx="8229600" cy="1143000"/>
          </a:xfrm>
          <a:prstGeom prst="roundRect">
            <a:avLst>
              <a:gd fmla="val 4680"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91" name="Google Shape;91;p1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800"/>
              <a:buNone/>
              <a:defRPr b="1" sz="2400"/>
            </a:lvl1pPr>
            <a:lvl2pPr indent="-228600" lvl="1" marL="914400" algn="l">
              <a:spcBef>
                <a:spcPts val="400"/>
              </a:spcBef>
              <a:spcAft>
                <a:spcPts val="0"/>
              </a:spcAft>
              <a:buSzPts val="1500"/>
              <a:buFont typeface="Arial"/>
              <a:buNone/>
              <a:defRPr b="1" sz="2000"/>
            </a:lvl2pPr>
            <a:lvl3pPr indent="-228600" lvl="2" marL="1371600" algn="l">
              <a:spcBef>
                <a:spcPts val="360"/>
              </a:spcBef>
              <a:spcAft>
                <a:spcPts val="0"/>
              </a:spcAft>
              <a:buSzPts val="1350"/>
              <a:buNone/>
              <a:defRPr b="1" sz="1800"/>
            </a:lvl3pPr>
            <a:lvl4pPr indent="-228600" lvl="3" marL="1828800" algn="l">
              <a:spcBef>
                <a:spcPts val="320"/>
              </a:spcBef>
              <a:spcAft>
                <a:spcPts val="0"/>
              </a:spcAft>
              <a:buSzPts val="1280"/>
              <a:buFont typeface="Arial"/>
              <a:buNone/>
              <a:defRPr b="1" sz="1600"/>
            </a:lvl4pPr>
            <a:lvl5pPr indent="-228600" lvl="4" marL="2286000" algn="l">
              <a:spcBef>
                <a:spcPts val="320"/>
              </a:spcBef>
              <a:spcAft>
                <a:spcPts val="0"/>
              </a:spcAft>
              <a:buSzPts val="1040"/>
              <a:buNone/>
              <a:defRPr b="1" sz="1600"/>
            </a:lvl5pPr>
            <a:lvl6pPr indent="-228600" lvl="5" marL="2743200" algn="l">
              <a:spcBef>
                <a:spcPts val="320"/>
              </a:spcBef>
              <a:spcAft>
                <a:spcPts val="0"/>
              </a:spcAft>
              <a:buSzPts val="1040"/>
              <a:buNone/>
              <a:defRPr b="1" sz="1600"/>
            </a:lvl6pPr>
            <a:lvl7pPr indent="-228600" lvl="6" marL="3200400" algn="l">
              <a:spcBef>
                <a:spcPts val="320"/>
              </a:spcBef>
              <a:spcAft>
                <a:spcPts val="0"/>
              </a:spcAft>
              <a:buSzPts val="1040"/>
              <a:buNone/>
              <a:defRPr b="1" sz="1600"/>
            </a:lvl7pPr>
            <a:lvl8pPr indent="-228600" lvl="7" marL="3657600" algn="l">
              <a:spcBef>
                <a:spcPts val="320"/>
              </a:spcBef>
              <a:spcAft>
                <a:spcPts val="0"/>
              </a:spcAft>
              <a:buSzPts val="1040"/>
              <a:buNone/>
              <a:defRPr b="1" sz="1600"/>
            </a:lvl8pPr>
            <a:lvl9pPr indent="-228600" lvl="8" marL="4114800" algn="l">
              <a:spcBef>
                <a:spcPts val="320"/>
              </a:spcBef>
              <a:spcAft>
                <a:spcPts val="0"/>
              </a:spcAft>
              <a:buSzPts val="1040"/>
              <a:buNone/>
              <a:defRPr b="1" sz="1600"/>
            </a:lvl9pPr>
          </a:lstStyle>
          <a:p/>
        </p:txBody>
      </p:sp>
      <p:sp>
        <p:nvSpPr>
          <p:cNvPr id="92" name="Google Shape;92;p1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42900" lvl="0" marL="457200" algn="l">
              <a:spcBef>
                <a:spcPts val="480"/>
              </a:spcBef>
              <a:spcAft>
                <a:spcPts val="0"/>
              </a:spcAft>
              <a:buSzPts val="1800"/>
              <a:buChar char="●"/>
              <a:defRPr sz="2400"/>
            </a:lvl1pPr>
            <a:lvl2pPr indent="-323850" lvl="1" marL="914400" algn="l">
              <a:spcBef>
                <a:spcPts val="400"/>
              </a:spcBef>
              <a:spcAft>
                <a:spcPts val="0"/>
              </a:spcAft>
              <a:buSzPts val="1500"/>
              <a:buFont typeface="Arial"/>
              <a:buChar char="–"/>
              <a:defRPr sz="2000"/>
            </a:lvl2pPr>
            <a:lvl3pPr indent="-314325" lvl="2" marL="1371600" algn="l">
              <a:spcBef>
                <a:spcPts val="360"/>
              </a:spcBef>
              <a:spcAft>
                <a:spcPts val="0"/>
              </a:spcAft>
              <a:buSzPts val="1350"/>
              <a:buChar char="●"/>
              <a:defRPr sz="1800"/>
            </a:lvl3pPr>
            <a:lvl4pPr indent="-309880" lvl="3" marL="1828800" algn="l">
              <a:spcBef>
                <a:spcPts val="320"/>
              </a:spcBef>
              <a:spcAft>
                <a:spcPts val="0"/>
              </a:spcAft>
              <a:buSzPts val="1280"/>
              <a:buFont typeface="Arial"/>
              <a:buChar char="–"/>
              <a:defRPr sz="1600"/>
            </a:lvl4pPr>
            <a:lvl5pPr indent="-294639" lvl="4" marL="2286000" algn="l">
              <a:spcBef>
                <a:spcPts val="320"/>
              </a:spcBef>
              <a:spcAft>
                <a:spcPts val="0"/>
              </a:spcAft>
              <a:buSzPts val="1040"/>
              <a:buChar char="●"/>
              <a:defRPr sz="1600"/>
            </a:lvl5pPr>
            <a:lvl6pPr indent="-294639" lvl="5" marL="2743200" algn="l">
              <a:spcBef>
                <a:spcPts val="320"/>
              </a:spcBef>
              <a:spcAft>
                <a:spcPts val="0"/>
              </a:spcAft>
              <a:buSzPts val="1040"/>
              <a:buChar char="●"/>
              <a:defRPr sz="1600"/>
            </a:lvl6pPr>
            <a:lvl7pPr indent="-294639" lvl="6" marL="3200400" algn="l">
              <a:spcBef>
                <a:spcPts val="320"/>
              </a:spcBef>
              <a:spcAft>
                <a:spcPts val="0"/>
              </a:spcAft>
              <a:buSzPts val="1040"/>
              <a:buChar char="●"/>
              <a:defRPr sz="1600"/>
            </a:lvl7pPr>
            <a:lvl8pPr indent="-294640" lvl="7" marL="3657600" algn="l">
              <a:spcBef>
                <a:spcPts val="320"/>
              </a:spcBef>
              <a:spcAft>
                <a:spcPts val="0"/>
              </a:spcAft>
              <a:buSzPts val="1040"/>
              <a:buChar char="●"/>
              <a:defRPr sz="1600"/>
            </a:lvl8pPr>
            <a:lvl9pPr indent="-294640" lvl="8" marL="4114800" algn="l">
              <a:spcBef>
                <a:spcPts val="320"/>
              </a:spcBef>
              <a:spcAft>
                <a:spcPts val="0"/>
              </a:spcAft>
              <a:buSzPts val="1040"/>
              <a:buChar char="●"/>
              <a:defRPr sz="1600"/>
            </a:lvl9pPr>
          </a:lstStyle>
          <a:p/>
        </p:txBody>
      </p:sp>
      <p:sp>
        <p:nvSpPr>
          <p:cNvPr id="93" name="Google Shape;93;p1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800"/>
              <a:buNone/>
              <a:defRPr b="1" sz="2400"/>
            </a:lvl1pPr>
            <a:lvl2pPr indent="-228600" lvl="1" marL="914400" algn="l">
              <a:spcBef>
                <a:spcPts val="400"/>
              </a:spcBef>
              <a:spcAft>
                <a:spcPts val="0"/>
              </a:spcAft>
              <a:buSzPts val="1500"/>
              <a:buFont typeface="Arial"/>
              <a:buNone/>
              <a:defRPr b="1" sz="2000"/>
            </a:lvl2pPr>
            <a:lvl3pPr indent="-228600" lvl="2" marL="1371600" algn="l">
              <a:spcBef>
                <a:spcPts val="360"/>
              </a:spcBef>
              <a:spcAft>
                <a:spcPts val="0"/>
              </a:spcAft>
              <a:buSzPts val="1350"/>
              <a:buNone/>
              <a:defRPr b="1" sz="1800"/>
            </a:lvl3pPr>
            <a:lvl4pPr indent="-228600" lvl="3" marL="1828800" algn="l">
              <a:spcBef>
                <a:spcPts val="320"/>
              </a:spcBef>
              <a:spcAft>
                <a:spcPts val="0"/>
              </a:spcAft>
              <a:buSzPts val="1280"/>
              <a:buFont typeface="Arial"/>
              <a:buNone/>
              <a:defRPr b="1" sz="1600"/>
            </a:lvl4pPr>
            <a:lvl5pPr indent="-228600" lvl="4" marL="2286000" algn="l">
              <a:spcBef>
                <a:spcPts val="320"/>
              </a:spcBef>
              <a:spcAft>
                <a:spcPts val="0"/>
              </a:spcAft>
              <a:buSzPts val="1040"/>
              <a:buNone/>
              <a:defRPr b="1" sz="1600"/>
            </a:lvl5pPr>
            <a:lvl6pPr indent="-228600" lvl="5" marL="2743200" algn="l">
              <a:spcBef>
                <a:spcPts val="320"/>
              </a:spcBef>
              <a:spcAft>
                <a:spcPts val="0"/>
              </a:spcAft>
              <a:buSzPts val="1040"/>
              <a:buNone/>
              <a:defRPr b="1" sz="1600"/>
            </a:lvl6pPr>
            <a:lvl7pPr indent="-228600" lvl="6" marL="3200400" algn="l">
              <a:spcBef>
                <a:spcPts val="320"/>
              </a:spcBef>
              <a:spcAft>
                <a:spcPts val="0"/>
              </a:spcAft>
              <a:buSzPts val="1040"/>
              <a:buNone/>
              <a:defRPr b="1" sz="1600"/>
            </a:lvl7pPr>
            <a:lvl8pPr indent="-228600" lvl="7" marL="3657600" algn="l">
              <a:spcBef>
                <a:spcPts val="320"/>
              </a:spcBef>
              <a:spcAft>
                <a:spcPts val="0"/>
              </a:spcAft>
              <a:buSzPts val="1040"/>
              <a:buNone/>
              <a:defRPr b="1" sz="1600"/>
            </a:lvl8pPr>
            <a:lvl9pPr indent="-228600" lvl="8" marL="4114800" algn="l">
              <a:spcBef>
                <a:spcPts val="320"/>
              </a:spcBef>
              <a:spcAft>
                <a:spcPts val="0"/>
              </a:spcAft>
              <a:buSzPts val="1040"/>
              <a:buNone/>
              <a:defRPr b="1" sz="1600"/>
            </a:lvl9pPr>
          </a:lstStyle>
          <a:p/>
        </p:txBody>
      </p:sp>
      <p:sp>
        <p:nvSpPr>
          <p:cNvPr id="94" name="Google Shape;94;p1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42900" lvl="0" marL="457200" algn="l">
              <a:spcBef>
                <a:spcPts val="480"/>
              </a:spcBef>
              <a:spcAft>
                <a:spcPts val="0"/>
              </a:spcAft>
              <a:buSzPts val="1800"/>
              <a:buChar char="●"/>
              <a:defRPr sz="2400"/>
            </a:lvl1pPr>
            <a:lvl2pPr indent="-323850" lvl="1" marL="914400" algn="l">
              <a:spcBef>
                <a:spcPts val="400"/>
              </a:spcBef>
              <a:spcAft>
                <a:spcPts val="0"/>
              </a:spcAft>
              <a:buSzPts val="1500"/>
              <a:buFont typeface="Arial"/>
              <a:buChar char="–"/>
              <a:defRPr sz="2000"/>
            </a:lvl2pPr>
            <a:lvl3pPr indent="-314325" lvl="2" marL="1371600" algn="l">
              <a:spcBef>
                <a:spcPts val="360"/>
              </a:spcBef>
              <a:spcAft>
                <a:spcPts val="0"/>
              </a:spcAft>
              <a:buSzPts val="1350"/>
              <a:buChar char="●"/>
              <a:defRPr sz="1800"/>
            </a:lvl3pPr>
            <a:lvl4pPr indent="-309880" lvl="3" marL="1828800" algn="l">
              <a:spcBef>
                <a:spcPts val="320"/>
              </a:spcBef>
              <a:spcAft>
                <a:spcPts val="0"/>
              </a:spcAft>
              <a:buSzPts val="1280"/>
              <a:buFont typeface="Arial"/>
              <a:buChar char="–"/>
              <a:defRPr sz="1600"/>
            </a:lvl4pPr>
            <a:lvl5pPr indent="-294639" lvl="4" marL="2286000" algn="l">
              <a:spcBef>
                <a:spcPts val="320"/>
              </a:spcBef>
              <a:spcAft>
                <a:spcPts val="0"/>
              </a:spcAft>
              <a:buSzPts val="1040"/>
              <a:buChar char="●"/>
              <a:defRPr sz="1600"/>
            </a:lvl5pPr>
            <a:lvl6pPr indent="-294639" lvl="5" marL="2743200" algn="l">
              <a:spcBef>
                <a:spcPts val="320"/>
              </a:spcBef>
              <a:spcAft>
                <a:spcPts val="0"/>
              </a:spcAft>
              <a:buSzPts val="1040"/>
              <a:buChar char="●"/>
              <a:defRPr sz="1600"/>
            </a:lvl6pPr>
            <a:lvl7pPr indent="-294639" lvl="6" marL="3200400" algn="l">
              <a:spcBef>
                <a:spcPts val="320"/>
              </a:spcBef>
              <a:spcAft>
                <a:spcPts val="0"/>
              </a:spcAft>
              <a:buSzPts val="1040"/>
              <a:buChar char="●"/>
              <a:defRPr sz="1600"/>
            </a:lvl7pPr>
            <a:lvl8pPr indent="-294640" lvl="7" marL="3657600" algn="l">
              <a:spcBef>
                <a:spcPts val="320"/>
              </a:spcBef>
              <a:spcAft>
                <a:spcPts val="0"/>
              </a:spcAft>
              <a:buSzPts val="1040"/>
              <a:buChar char="●"/>
              <a:defRPr sz="1600"/>
            </a:lvl8pPr>
            <a:lvl9pPr indent="-294640" lvl="8" marL="4114800" algn="l">
              <a:spcBef>
                <a:spcPts val="320"/>
              </a:spcBef>
              <a:spcAft>
                <a:spcPts val="0"/>
              </a:spcAft>
              <a:buSzPts val="1040"/>
              <a:buChar char="●"/>
              <a:defRPr sz="1600"/>
            </a:lvl9pPr>
          </a:lstStyle>
          <a:p/>
        </p:txBody>
      </p:sp>
      <p:sp>
        <p:nvSpPr>
          <p:cNvPr id="95" name="Google Shape;95;p14"/>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14"/>
          <p:cNvSpPr txBox="1"/>
          <p:nvPr>
            <p:ph idx="12" type="sldNum"/>
          </p:nvPr>
        </p:nvSpPr>
        <p:spPr>
          <a:xfrm>
            <a:off x="0" y="6527800"/>
            <a:ext cx="449262" cy="330200"/>
          </a:xfrm>
          <a:prstGeom prst="rect">
            <a:avLst/>
          </a:prstGeom>
          <a:noFill/>
          <a:ln>
            <a:noFill/>
          </a:ln>
        </p:spPr>
        <p:txBody>
          <a:bodyPr anchorCtr="1" anchor="b" bIns="45700" lIns="91425" spcFirstLastPara="1" rIns="91425" wrap="square" tIns="45700">
            <a:noAutofit/>
          </a:bodyPr>
          <a:lstStyle>
            <a:lvl1pPr indent="0" lvl="0"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1pPr>
            <a:lvl2pPr indent="0" lvl="1"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2pPr>
            <a:lvl3pPr indent="0" lvl="2"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3pPr>
            <a:lvl4pPr indent="0" lvl="3"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4pPr>
            <a:lvl5pPr indent="0" lvl="4"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5pPr>
            <a:lvl6pPr indent="0" lvl="5"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6pPr>
            <a:lvl7pPr indent="0" lvl="6"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7pPr>
            <a:lvl8pPr indent="0" lvl="7"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8pPr>
            <a:lvl9pPr indent="0" lvl="8"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97" name="Shape 97"/>
        <p:cNvGrpSpPr/>
        <p:nvPr/>
      </p:nvGrpSpPr>
      <p:grpSpPr>
        <a:xfrm>
          <a:off x="0" y="0"/>
          <a:ext cx="0" cy="0"/>
          <a:chOff x="0" y="0"/>
          <a:chExt cx="0" cy="0"/>
        </a:xfrm>
      </p:grpSpPr>
      <p:sp>
        <p:nvSpPr>
          <p:cNvPr id="98" name="Google Shape;98;p15"/>
          <p:cNvSpPr/>
          <p:nvPr>
            <p:ph type="title"/>
          </p:nvPr>
        </p:nvSpPr>
        <p:spPr>
          <a:xfrm>
            <a:off x="533400" y="457200"/>
            <a:ext cx="7924800" cy="914400"/>
          </a:xfrm>
          <a:prstGeom prst="roundRect">
            <a:avLst>
              <a:gd fmla="val 4680"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99" name="Google Shape;99;p15"/>
          <p:cNvSpPr txBox="1"/>
          <p:nvPr>
            <p:ph idx="1" type="body"/>
          </p:nvPr>
        </p:nvSpPr>
        <p:spPr>
          <a:xfrm>
            <a:off x="838200" y="1905000"/>
            <a:ext cx="3770313" cy="4181475"/>
          </a:xfrm>
          <a:prstGeom prst="rect">
            <a:avLst/>
          </a:prstGeom>
          <a:noFill/>
          <a:ln>
            <a:noFill/>
          </a:ln>
        </p:spPr>
        <p:txBody>
          <a:bodyPr anchorCtr="0" anchor="t" bIns="45700" lIns="91425" spcFirstLastPara="1" rIns="91425" wrap="square" tIns="45700">
            <a:noAutofit/>
          </a:bodyPr>
          <a:lstStyle>
            <a:lvl1pPr indent="-361950" lvl="0" marL="457200" algn="l">
              <a:spcBef>
                <a:spcPts val="560"/>
              </a:spcBef>
              <a:spcAft>
                <a:spcPts val="0"/>
              </a:spcAft>
              <a:buSzPts val="2100"/>
              <a:buChar char="●"/>
              <a:defRPr sz="2800"/>
            </a:lvl1pPr>
            <a:lvl2pPr indent="-342900" lvl="1" marL="914400" algn="l">
              <a:spcBef>
                <a:spcPts val="480"/>
              </a:spcBef>
              <a:spcAft>
                <a:spcPts val="0"/>
              </a:spcAft>
              <a:buSzPts val="1800"/>
              <a:buFont typeface="Arial"/>
              <a:buChar char="–"/>
              <a:defRPr sz="2400"/>
            </a:lvl2pPr>
            <a:lvl3pPr indent="-323850" lvl="2" marL="1371600" algn="l">
              <a:spcBef>
                <a:spcPts val="400"/>
              </a:spcBef>
              <a:spcAft>
                <a:spcPts val="0"/>
              </a:spcAft>
              <a:buSzPts val="1500"/>
              <a:buChar char="●"/>
              <a:defRPr sz="2000"/>
            </a:lvl3pPr>
            <a:lvl4pPr indent="-320039" lvl="3" marL="1828800" algn="l">
              <a:spcBef>
                <a:spcPts val="360"/>
              </a:spcBef>
              <a:spcAft>
                <a:spcPts val="0"/>
              </a:spcAft>
              <a:buSzPts val="1440"/>
              <a:buFont typeface="Arial"/>
              <a:buChar char="–"/>
              <a:defRPr sz="1800"/>
            </a:lvl4pPr>
            <a:lvl5pPr indent="-302895" lvl="4" marL="2286000" algn="l">
              <a:spcBef>
                <a:spcPts val="360"/>
              </a:spcBef>
              <a:spcAft>
                <a:spcPts val="0"/>
              </a:spcAft>
              <a:buSzPts val="1170"/>
              <a:buChar char="●"/>
              <a:defRPr sz="1800"/>
            </a:lvl5pPr>
            <a:lvl6pPr indent="-302895" lvl="5" marL="2743200" algn="l">
              <a:spcBef>
                <a:spcPts val="360"/>
              </a:spcBef>
              <a:spcAft>
                <a:spcPts val="0"/>
              </a:spcAft>
              <a:buSzPts val="1170"/>
              <a:buChar char="●"/>
              <a:defRPr sz="1800"/>
            </a:lvl6pPr>
            <a:lvl7pPr indent="-302895" lvl="6" marL="3200400" algn="l">
              <a:spcBef>
                <a:spcPts val="360"/>
              </a:spcBef>
              <a:spcAft>
                <a:spcPts val="0"/>
              </a:spcAft>
              <a:buSzPts val="1170"/>
              <a:buChar char="●"/>
              <a:defRPr sz="1800"/>
            </a:lvl7pPr>
            <a:lvl8pPr indent="-302895" lvl="7" marL="3657600" algn="l">
              <a:spcBef>
                <a:spcPts val="360"/>
              </a:spcBef>
              <a:spcAft>
                <a:spcPts val="0"/>
              </a:spcAft>
              <a:buSzPts val="1170"/>
              <a:buChar char="●"/>
              <a:defRPr sz="1800"/>
            </a:lvl8pPr>
            <a:lvl9pPr indent="-302895" lvl="8" marL="4114800" algn="l">
              <a:spcBef>
                <a:spcPts val="360"/>
              </a:spcBef>
              <a:spcAft>
                <a:spcPts val="0"/>
              </a:spcAft>
              <a:buSzPts val="1170"/>
              <a:buChar char="●"/>
              <a:defRPr sz="1800"/>
            </a:lvl9pPr>
          </a:lstStyle>
          <a:p/>
        </p:txBody>
      </p:sp>
      <p:sp>
        <p:nvSpPr>
          <p:cNvPr id="100" name="Google Shape;100;p15"/>
          <p:cNvSpPr txBox="1"/>
          <p:nvPr>
            <p:ph idx="2" type="body"/>
          </p:nvPr>
        </p:nvSpPr>
        <p:spPr>
          <a:xfrm>
            <a:off x="4760913" y="1905000"/>
            <a:ext cx="3770312" cy="4181475"/>
          </a:xfrm>
          <a:prstGeom prst="rect">
            <a:avLst/>
          </a:prstGeom>
          <a:noFill/>
          <a:ln>
            <a:noFill/>
          </a:ln>
        </p:spPr>
        <p:txBody>
          <a:bodyPr anchorCtr="0" anchor="t" bIns="45700" lIns="91425" spcFirstLastPara="1" rIns="91425" wrap="square" tIns="45700">
            <a:noAutofit/>
          </a:bodyPr>
          <a:lstStyle>
            <a:lvl1pPr indent="-361950" lvl="0" marL="457200" algn="l">
              <a:spcBef>
                <a:spcPts val="560"/>
              </a:spcBef>
              <a:spcAft>
                <a:spcPts val="0"/>
              </a:spcAft>
              <a:buSzPts val="2100"/>
              <a:buChar char="●"/>
              <a:defRPr sz="2800"/>
            </a:lvl1pPr>
            <a:lvl2pPr indent="-342900" lvl="1" marL="914400" algn="l">
              <a:spcBef>
                <a:spcPts val="480"/>
              </a:spcBef>
              <a:spcAft>
                <a:spcPts val="0"/>
              </a:spcAft>
              <a:buSzPts val="1800"/>
              <a:buFont typeface="Arial"/>
              <a:buChar char="–"/>
              <a:defRPr sz="2400"/>
            </a:lvl2pPr>
            <a:lvl3pPr indent="-323850" lvl="2" marL="1371600" algn="l">
              <a:spcBef>
                <a:spcPts val="400"/>
              </a:spcBef>
              <a:spcAft>
                <a:spcPts val="0"/>
              </a:spcAft>
              <a:buSzPts val="1500"/>
              <a:buChar char="●"/>
              <a:defRPr sz="2000"/>
            </a:lvl3pPr>
            <a:lvl4pPr indent="-320039" lvl="3" marL="1828800" algn="l">
              <a:spcBef>
                <a:spcPts val="360"/>
              </a:spcBef>
              <a:spcAft>
                <a:spcPts val="0"/>
              </a:spcAft>
              <a:buSzPts val="1440"/>
              <a:buFont typeface="Arial"/>
              <a:buChar char="–"/>
              <a:defRPr sz="1800"/>
            </a:lvl4pPr>
            <a:lvl5pPr indent="-302895" lvl="4" marL="2286000" algn="l">
              <a:spcBef>
                <a:spcPts val="360"/>
              </a:spcBef>
              <a:spcAft>
                <a:spcPts val="0"/>
              </a:spcAft>
              <a:buSzPts val="1170"/>
              <a:buChar char="●"/>
              <a:defRPr sz="1800"/>
            </a:lvl5pPr>
            <a:lvl6pPr indent="-302895" lvl="5" marL="2743200" algn="l">
              <a:spcBef>
                <a:spcPts val="360"/>
              </a:spcBef>
              <a:spcAft>
                <a:spcPts val="0"/>
              </a:spcAft>
              <a:buSzPts val="1170"/>
              <a:buChar char="●"/>
              <a:defRPr sz="1800"/>
            </a:lvl6pPr>
            <a:lvl7pPr indent="-302895" lvl="6" marL="3200400" algn="l">
              <a:spcBef>
                <a:spcPts val="360"/>
              </a:spcBef>
              <a:spcAft>
                <a:spcPts val="0"/>
              </a:spcAft>
              <a:buSzPts val="1170"/>
              <a:buChar char="●"/>
              <a:defRPr sz="1800"/>
            </a:lvl7pPr>
            <a:lvl8pPr indent="-302895" lvl="7" marL="3657600" algn="l">
              <a:spcBef>
                <a:spcPts val="360"/>
              </a:spcBef>
              <a:spcAft>
                <a:spcPts val="0"/>
              </a:spcAft>
              <a:buSzPts val="1170"/>
              <a:buChar char="●"/>
              <a:defRPr sz="1800"/>
            </a:lvl8pPr>
            <a:lvl9pPr indent="-302895" lvl="8" marL="4114800" algn="l">
              <a:spcBef>
                <a:spcPts val="360"/>
              </a:spcBef>
              <a:spcAft>
                <a:spcPts val="0"/>
              </a:spcAft>
              <a:buSzPts val="1170"/>
              <a:buChar char="●"/>
              <a:defRPr sz="1800"/>
            </a:lvl9pPr>
          </a:lstStyle>
          <a:p/>
        </p:txBody>
      </p:sp>
      <p:sp>
        <p:nvSpPr>
          <p:cNvPr id="101" name="Google Shape;101;p15"/>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15"/>
          <p:cNvSpPr txBox="1"/>
          <p:nvPr>
            <p:ph idx="12" type="sldNum"/>
          </p:nvPr>
        </p:nvSpPr>
        <p:spPr>
          <a:xfrm>
            <a:off x="0" y="6527800"/>
            <a:ext cx="449262" cy="330200"/>
          </a:xfrm>
          <a:prstGeom prst="rect">
            <a:avLst/>
          </a:prstGeom>
          <a:noFill/>
          <a:ln>
            <a:noFill/>
          </a:ln>
        </p:spPr>
        <p:txBody>
          <a:bodyPr anchorCtr="1" anchor="b" bIns="45700" lIns="91425" spcFirstLastPara="1" rIns="91425" wrap="square" tIns="45700">
            <a:noAutofit/>
          </a:bodyPr>
          <a:lstStyle>
            <a:lvl1pPr indent="0" lvl="0"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1pPr>
            <a:lvl2pPr indent="0" lvl="1"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2pPr>
            <a:lvl3pPr indent="0" lvl="2"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3pPr>
            <a:lvl4pPr indent="0" lvl="3"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4pPr>
            <a:lvl5pPr indent="0" lvl="4"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5pPr>
            <a:lvl6pPr indent="0" lvl="5"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6pPr>
            <a:lvl7pPr indent="0" lvl="6"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7pPr>
            <a:lvl8pPr indent="0" lvl="7"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8pPr>
            <a:lvl9pPr indent="0" lvl="8"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3" name="Shape 103"/>
        <p:cNvGrpSpPr/>
        <p:nvPr/>
      </p:nvGrpSpPr>
      <p:grpSpPr>
        <a:xfrm>
          <a:off x="0" y="0"/>
          <a:ext cx="0" cy="0"/>
          <a:chOff x="0" y="0"/>
          <a:chExt cx="0" cy="0"/>
        </a:xfrm>
      </p:grpSpPr>
      <p:sp>
        <p:nvSpPr>
          <p:cNvPr id="104" name="Google Shape;104;p16"/>
          <p:cNvSpPr/>
          <p:nvPr>
            <p:ph type="title"/>
          </p:nvPr>
        </p:nvSpPr>
        <p:spPr>
          <a:xfrm>
            <a:off x="722313" y="4406900"/>
            <a:ext cx="7772400" cy="1362075"/>
          </a:xfrm>
          <a:prstGeom prst="roundRect">
            <a:avLst>
              <a:gd fmla="val 4680" name="adj"/>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SzPts val="1400"/>
              <a:buNone/>
              <a:defRPr b="1" sz="4000" cap="none"/>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05" name="Google Shape;105;p1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1500"/>
              <a:buNone/>
              <a:defRPr sz="2000"/>
            </a:lvl1pPr>
            <a:lvl2pPr indent="-228600" lvl="1" marL="914400" algn="l">
              <a:spcBef>
                <a:spcPts val="360"/>
              </a:spcBef>
              <a:spcAft>
                <a:spcPts val="0"/>
              </a:spcAft>
              <a:buSzPts val="1350"/>
              <a:buFont typeface="Arial"/>
              <a:buNone/>
              <a:defRPr sz="1800"/>
            </a:lvl2pPr>
            <a:lvl3pPr indent="-228600" lvl="2" marL="1371600" algn="l">
              <a:spcBef>
                <a:spcPts val="320"/>
              </a:spcBef>
              <a:spcAft>
                <a:spcPts val="0"/>
              </a:spcAft>
              <a:buSzPts val="1200"/>
              <a:buNone/>
              <a:defRPr sz="1600"/>
            </a:lvl3pPr>
            <a:lvl4pPr indent="-228600" lvl="3" marL="1828800" algn="l">
              <a:spcBef>
                <a:spcPts val="280"/>
              </a:spcBef>
              <a:spcAft>
                <a:spcPts val="0"/>
              </a:spcAft>
              <a:buSzPts val="1120"/>
              <a:buFont typeface="Arial"/>
              <a:buNone/>
              <a:defRPr sz="1400"/>
            </a:lvl4pPr>
            <a:lvl5pPr indent="-228600" lvl="4" marL="2286000" algn="l">
              <a:spcBef>
                <a:spcPts val="280"/>
              </a:spcBef>
              <a:spcAft>
                <a:spcPts val="0"/>
              </a:spcAft>
              <a:buSzPts val="910"/>
              <a:buNone/>
              <a:defRPr sz="1400"/>
            </a:lvl5pPr>
            <a:lvl6pPr indent="-228600" lvl="5" marL="2743200" algn="l">
              <a:spcBef>
                <a:spcPts val="280"/>
              </a:spcBef>
              <a:spcAft>
                <a:spcPts val="0"/>
              </a:spcAft>
              <a:buSzPts val="910"/>
              <a:buNone/>
              <a:defRPr sz="1400"/>
            </a:lvl6pPr>
            <a:lvl7pPr indent="-228600" lvl="6" marL="3200400" algn="l">
              <a:spcBef>
                <a:spcPts val="280"/>
              </a:spcBef>
              <a:spcAft>
                <a:spcPts val="0"/>
              </a:spcAft>
              <a:buSzPts val="910"/>
              <a:buNone/>
              <a:defRPr sz="1400"/>
            </a:lvl7pPr>
            <a:lvl8pPr indent="-228600" lvl="7" marL="3657600" algn="l">
              <a:spcBef>
                <a:spcPts val="280"/>
              </a:spcBef>
              <a:spcAft>
                <a:spcPts val="0"/>
              </a:spcAft>
              <a:buSzPts val="910"/>
              <a:buNone/>
              <a:defRPr sz="1400"/>
            </a:lvl8pPr>
            <a:lvl9pPr indent="-228600" lvl="8" marL="4114800" algn="l">
              <a:spcBef>
                <a:spcPts val="280"/>
              </a:spcBef>
              <a:spcAft>
                <a:spcPts val="0"/>
              </a:spcAft>
              <a:buSzPts val="910"/>
              <a:buNone/>
              <a:defRPr sz="1400"/>
            </a:lvl9pPr>
          </a:lstStyle>
          <a:p/>
        </p:txBody>
      </p:sp>
      <p:sp>
        <p:nvSpPr>
          <p:cNvPr id="106" name="Google Shape;106;p16"/>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16"/>
          <p:cNvSpPr txBox="1"/>
          <p:nvPr>
            <p:ph idx="12" type="sldNum"/>
          </p:nvPr>
        </p:nvSpPr>
        <p:spPr>
          <a:xfrm>
            <a:off x="0" y="6527800"/>
            <a:ext cx="449262" cy="330200"/>
          </a:xfrm>
          <a:prstGeom prst="rect">
            <a:avLst/>
          </a:prstGeom>
          <a:noFill/>
          <a:ln>
            <a:noFill/>
          </a:ln>
        </p:spPr>
        <p:txBody>
          <a:bodyPr anchorCtr="1" anchor="b" bIns="45700" lIns="91425" spcFirstLastPara="1" rIns="91425" wrap="square" tIns="45700">
            <a:noAutofit/>
          </a:bodyPr>
          <a:lstStyle>
            <a:lvl1pPr indent="0" lvl="0"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1pPr>
            <a:lvl2pPr indent="0" lvl="1"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2pPr>
            <a:lvl3pPr indent="0" lvl="2"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3pPr>
            <a:lvl4pPr indent="0" lvl="3"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4pPr>
            <a:lvl5pPr indent="0" lvl="4"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5pPr>
            <a:lvl6pPr indent="0" lvl="5"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6pPr>
            <a:lvl7pPr indent="0" lvl="6"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7pPr>
            <a:lvl8pPr indent="0" lvl="7"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8pPr>
            <a:lvl9pPr indent="0" lvl="8"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Title Slide" showMasterSp="0" type="title">
  <p:cSld name="TITLE">
    <p:spTree>
      <p:nvGrpSpPr>
        <p:cNvPr id="120" name="Shape 120"/>
        <p:cNvGrpSpPr/>
        <p:nvPr/>
      </p:nvGrpSpPr>
      <p:grpSpPr>
        <a:xfrm>
          <a:off x="0" y="0"/>
          <a:ext cx="0" cy="0"/>
          <a:chOff x="0" y="0"/>
          <a:chExt cx="0" cy="0"/>
        </a:xfrm>
      </p:grpSpPr>
      <p:sp>
        <p:nvSpPr>
          <p:cNvPr id="121" name="Google Shape;121;p18"/>
          <p:cNvSpPr txBox="1"/>
          <p:nvPr>
            <p:ph idx="1" type="subTitle"/>
          </p:nvPr>
        </p:nvSpPr>
        <p:spPr>
          <a:xfrm>
            <a:off x="4673600" y="2927350"/>
            <a:ext cx="4013200" cy="1822450"/>
          </a:xfrm>
          <a:prstGeom prst="rect">
            <a:avLst/>
          </a:prstGeom>
          <a:noFill/>
          <a:ln>
            <a:noFill/>
          </a:ln>
        </p:spPr>
        <p:txBody>
          <a:bodyPr anchorCtr="0" anchor="b" bIns="45700" lIns="91425" spcFirstLastPara="1" rIns="91425" wrap="square" tIns="45700">
            <a:noAutofit/>
          </a:bodyPr>
          <a:lstStyle>
            <a:lvl1pPr lvl="0" algn="l">
              <a:spcBef>
                <a:spcPts val="480"/>
              </a:spcBef>
              <a:spcAft>
                <a:spcPts val="0"/>
              </a:spcAft>
              <a:buSzPts val="1800"/>
              <a:buFont typeface="Noto Sans Symbols"/>
              <a:buNone/>
              <a:defRPr>
                <a:solidFill>
                  <a:srgbClr val="660033"/>
                </a:solidFill>
              </a:defRPr>
            </a:lvl1pPr>
            <a:lvl2pPr lvl="1" algn="l">
              <a:spcBef>
                <a:spcPts val="360"/>
              </a:spcBef>
              <a:spcAft>
                <a:spcPts val="0"/>
              </a:spcAft>
              <a:buSzPts val="1350"/>
              <a:buChar char="–"/>
              <a:defRPr/>
            </a:lvl2pPr>
            <a:lvl3pPr lvl="2" algn="l">
              <a:spcBef>
                <a:spcPts val="360"/>
              </a:spcBef>
              <a:spcAft>
                <a:spcPts val="0"/>
              </a:spcAft>
              <a:buSzPts val="1350"/>
              <a:buChar char="●"/>
              <a:defRPr/>
            </a:lvl3pPr>
            <a:lvl4pPr lvl="3" algn="l">
              <a:spcBef>
                <a:spcPts val="360"/>
              </a:spcBef>
              <a:spcAft>
                <a:spcPts val="0"/>
              </a:spcAft>
              <a:buSzPts val="1440"/>
              <a:buChar char="–"/>
              <a:defRPr/>
            </a:lvl4pPr>
            <a:lvl5pPr lvl="4" algn="l">
              <a:spcBef>
                <a:spcPts val="360"/>
              </a:spcBef>
              <a:spcAft>
                <a:spcPts val="0"/>
              </a:spcAft>
              <a:buSzPts val="1170"/>
              <a:buChar char="●"/>
              <a:defRPr/>
            </a:lvl5pPr>
            <a:lvl6pPr lvl="5" algn="l">
              <a:spcBef>
                <a:spcPts val="360"/>
              </a:spcBef>
              <a:spcAft>
                <a:spcPts val="0"/>
              </a:spcAft>
              <a:buSzPts val="1170"/>
              <a:buChar char="●"/>
              <a:defRPr/>
            </a:lvl6pPr>
            <a:lvl7pPr lvl="6" algn="l">
              <a:spcBef>
                <a:spcPts val="360"/>
              </a:spcBef>
              <a:spcAft>
                <a:spcPts val="0"/>
              </a:spcAft>
              <a:buSzPts val="1170"/>
              <a:buChar char="●"/>
              <a:defRPr/>
            </a:lvl7pPr>
            <a:lvl8pPr lvl="7" algn="l">
              <a:spcBef>
                <a:spcPts val="360"/>
              </a:spcBef>
              <a:spcAft>
                <a:spcPts val="0"/>
              </a:spcAft>
              <a:buSzPts val="1170"/>
              <a:buChar char="●"/>
              <a:defRPr/>
            </a:lvl8pPr>
            <a:lvl9pPr lvl="8" algn="l">
              <a:spcBef>
                <a:spcPts val="360"/>
              </a:spcBef>
              <a:spcAft>
                <a:spcPts val="0"/>
              </a:spcAft>
              <a:buSzPts val="1170"/>
              <a:buChar char="●"/>
              <a:defRPr/>
            </a:lvl9pPr>
          </a:lstStyle>
          <a:p/>
        </p:txBody>
      </p:sp>
      <p:sp>
        <p:nvSpPr>
          <p:cNvPr id="122" name="Google Shape;122;p18"/>
          <p:cNvSpPr/>
          <p:nvPr>
            <p:ph type="ctrTitle"/>
          </p:nvPr>
        </p:nvSpPr>
        <p:spPr>
          <a:xfrm>
            <a:off x="685800" y="990600"/>
            <a:ext cx="8229600" cy="1905000"/>
          </a:xfrm>
          <a:prstGeom prst="roundRect">
            <a:avLst>
              <a:gd fmla="val 50000" name="adj"/>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solidFill>
                  <a:schemeClr val="dk1"/>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23" name="Google Shape;123;p18"/>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4" name="Shape 34"/>
        <p:cNvGrpSpPr/>
        <p:nvPr/>
      </p:nvGrpSpPr>
      <p:grpSpPr>
        <a:xfrm>
          <a:off x="0" y="0"/>
          <a:ext cx="0" cy="0"/>
          <a:chOff x="0" y="0"/>
          <a:chExt cx="0" cy="0"/>
        </a:xfrm>
      </p:grpSpPr>
      <p:sp>
        <p:nvSpPr>
          <p:cNvPr id="35" name="Google Shape;35;p4"/>
          <p:cNvSpPr/>
          <p:nvPr>
            <p:ph type="title"/>
          </p:nvPr>
        </p:nvSpPr>
        <p:spPr>
          <a:xfrm>
            <a:off x="533400" y="457200"/>
            <a:ext cx="7924800" cy="914400"/>
          </a:xfrm>
          <a:prstGeom prst="roundRect">
            <a:avLst>
              <a:gd fmla="val 4680"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6" name="Google Shape;36;p4"/>
          <p:cNvSpPr txBox="1"/>
          <p:nvPr>
            <p:ph idx="1" type="body"/>
          </p:nvPr>
        </p:nvSpPr>
        <p:spPr>
          <a:xfrm>
            <a:off x="838200" y="1905000"/>
            <a:ext cx="7693025" cy="4181475"/>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37" name="Google Shape;37;p4"/>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
          <p:cNvSpPr txBox="1"/>
          <p:nvPr>
            <p:ph idx="12" type="sldNum"/>
          </p:nvPr>
        </p:nvSpPr>
        <p:spPr>
          <a:xfrm>
            <a:off x="0" y="6527800"/>
            <a:ext cx="449262" cy="330200"/>
          </a:xfrm>
          <a:prstGeom prst="rect">
            <a:avLst/>
          </a:prstGeom>
          <a:noFill/>
          <a:ln>
            <a:noFill/>
          </a:ln>
        </p:spPr>
        <p:txBody>
          <a:bodyPr anchorCtr="1" anchor="b" bIns="45700" lIns="91425" spcFirstLastPara="1" rIns="91425" wrap="square" tIns="45700">
            <a:noAutofit/>
          </a:bodyPr>
          <a:lstStyle>
            <a:lvl1pPr indent="0" lvl="0"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1pPr>
            <a:lvl2pPr indent="0" lvl="1"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2pPr>
            <a:lvl3pPr indent="0" lvl="2"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3pPr>
            <a:lvl4pPr indent="0" lvl="3"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4pPr>
            <a:lvl5pPr indent="0" lvl="4"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5pPr>
            <a:lvl6pPr indent="0" lvl="5"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6pPr>
            <a:lvl7pPr indent="0" lvl="6"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7pPr>
            <a:lvl8pPr indent="0" lvl="7"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8pPr>
            <a:lvl9pPr indent="0" lvl="8"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39" name="Shape 39"/>
        <p:cNvGrpSpPr/>
        <p:nvPr/>
      </p:nvGrpSpPr>
      <p:grpSpPr>
        <a:xfrm>
          <a:off x="0" y="0"/>
          <a:ext cx="0" cy="0"/>
          <a:chOff x="0" y="0"/>
          <a:chExt cx="0" cy="0"/>
        </a:xfrm>
      </p:grpSpPr>
      <p:sp>
        <p:nvSpPr>
          <p:cNvPr id="40" name="Google Shape;40;p5"/>
          <p:cNvSpPr/>
          <p:nvPr>
            <p:ph type="title"/>
          </p:nvPr>
        </p:nvSpPr>
        <p:spPr>
          <a:xfrm>
            <a:off x="533400" y="457200"/>
            <a:ext cx="7924800" cy="914400"/>
          </a:xfrm>
          <a:prstGeom prst="roundRect">
            <a:avLst>
              <a:gd fmla="val 4680"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solidFill>
                  <a:srgbClr val="660033"/>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1" name="Google Shape;41;p5"/>
          <p:cNvSpPr txBox="1"/>
          <p:nvPr>
            <p:ph idx="1" type="body"/>
          </p:nvPr>
        </p:nvSpPr>
        <p:spPr>
          <a:xfrm>
            <a:off x="838200" y="1905000"/>
            <a:ext cx="3770313" cy="4181475"/>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42" name="Google Shape;42;p5"/>
          <p:cNvSpPr txBox="1"/>
          <p:nvPr>
            <p:ph idx="2" type="body"/>
          </p:nvPr>
        </p:nvSpPr>
        <p:spPr>
          <a:xfrm>
            <a:off x="4760913" y="1905000"/>
            <a:ext cx="3770312" cy="4181475"/>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43" name="Google Shape;43;p5"/>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5"/>
          <p:cNvSpPr txBox="1"/>
          <p:nvPr>
            <p:ph idx="12" type="sldNum"/>
          </p:nvPr>
        </p:nvSpPr>
        <p:spPr>
          <a:xfrm>
            <a:off x="0" y="6527800"/>
            <a:ext cx="449262" cy="330200"/>
          </a:xfrm>
          <a:prstGeom prst="rect">
            <a:avLst/>
          </a:prstGeom>
          <a:noFill/>
          <a:ln>
            <a:noFill/>
          </a:ln>
        </p:spPr>
        <p:txBody>
          <a:bodyPr anchorCtr="1" anchor="b" bIns="45700" lIns="91425" spcFirstLastPara="1" rIns="91425" wrap="square" tIns="45700">
            <a:noAutofit/>
          </a:bodyPr>
          <a:lstStyle>
            <a:lvl1pPr indent="0" lvl="0"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1pPr>
            <a:lvl2pPr indent="0" lvl="1"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2pPr>
            <a:lvl3pPr indent="0" lvl="2"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3pPr>
            <a:lvl4pPr indent="0" lvl="3"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4pPr>
            <a:lvl5pPr indent="0" lvl="4"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5pPr>
            <a:lvl6pPr indent="0" lvl="5"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6pPr>
            <a:lvl7pPr indent="0" lvl="6"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7pPr>
            <a:lvl8pPr indent="0" lvl="7"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8pPr>
            <a:lvl9pPr indent="0" lvl="8"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45" name="Shape 45"/>
        <p:cNvGrpSpPr/>
        <p:nvPr/>
      </p:nvGrpSpPr>
      <p:grpSpPr>
        <a:xfrm>
          <a:off x="0" y="0"/>
          <a:ext cx="0" cy="0"/>
          <a:chOff x="0" y="0"/>
          <a:chExt cx="0" cy="0"/>
        </a:xfrm>
      </p:grpSpPr>
      <p:sp>
        <p:nvSpPr>
          <p:cNvPr id="46" name="Google Shape;46;p6"/>
          <p:cNvSpPr/>
          <p:nvPr>
            <p:ph type="title"/>
          </p:nvPr>
        </p:nvSpPr>
        <p:spPr>
          <a:xfrm>
            <a:off x="533400" y="457200"/>
            <a:ext cx="7924800" cy="914400"/>
          </a:xfrm>
          <a:prstGeom prst="roundRect">
            <a:avLst>
              <a:gd fmla="val 4680"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7" name="Google Shape;47;p6"/>
          <p:cNvSpPr txBox="1"/>
          <p:nvPr>
            <p:ph idx="1" type="body"/>
          </p:nvPr>
        </p:nvSpPr>
        <p:spPr>
          <a:xfrm>
            <a:off x="838200" y="1905000"/>
            <a:ext cx="3770313" cy="4181475"/>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48" name="Google Shape;48;p6"/>
          <p:cNvSpPr txBox="1"/>
          <p:nvPr>
            <p:ph idx="2" type="body"/>
          </p:nvPr>
        </p:nvSpPr>
        <p:spPr>
          <a:xfrm>
            <a:off x="4760913" y="1905000"/>
            <a:ext cx="3770312" cy="2014538"/>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49" name="Google Shape;49;p6"/>
          <p:cNvSpPr txBox="1"/>
          <p:nvPr>
            <p:ph idx="3" type="body"/>
          </p:nvPr>
        </p:nvSpPr>
        <p:spPr>
          <a:xfrm>
            <a:off x="4760913" y="4071938"/>
            <a:ext cx="3770312" cy="2014537"/>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50" name="Google Shape;50;p6"/>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6"/>
          <p:cNvSpPr txBox="1"/>
          <p:nvPr>
            <p:ph idx="12" type="sldNum"/>
          </p:nvPr>
        </p:nvSpPr>
        <p:spPr>
          <a:xfrm>
            <a:off x="0" y="6527800"/>
            <a:ext cx="449262" cy="330200"/>
          </a:xfrm>
          <a:prstGeom prst="rect">
            <a:avLst/>
          </a:prstGeom>
          <a:noFill/>
          <a:ln>
            <a:noFill/>
          </a:ln>
        </p:spPr>
        <p:txBody>
          <a:bodyPr anchorCtr="1" anchor="b" bIns="45700" lIns="91425" spcFirstLastPara="1" rIns="91425" wrap="square" tIns="45700">
            <a:noAutofit/>
          </a:bodyPr>
          <a:lstStyle>
            <a:lvl1pPr indent="0" lvl="0"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1pPr>
            <a:lvl2pPr indent="0" lvl="1"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2pPr>
            <a:lvl3pPr indent="0" lvl="2"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3pPr>
            <a:lvl4pPr indent="0" lvl="3"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4pPr>
            <a:lvl5pPr indent="0" lvl="4"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5pPr>
            <a:lvl6pPr indent="0" lvl="5"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6pPr>
            <a:lvl7pPr indent="0" lvl="6"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7pPr>
            <a:lvl8pPr indent="0" lvl="7"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8pPr>
            <a:lvl9pPr indent="0" lvl="8"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2 Content" type="txAndTwoObj">
  <p:cSld name="TEXT_AND_TWO_OBJECTS">
    <p:spTree>
      <p:nvGrpSpPr>
        <p:cNvPr id="52" name="Shape 52"/>
        <p:cNvGrpSpPr/>
        <p:nvPr/>
      </p:nvGrpSpPr>
      <p:grpSpPr>
        <a:xfrm>
          <a:off x="0" y="0"/>
          <a:ext cx="0" cy="0"/>
          <a:chOff x="0" y="0"/>
          <a:chExt cx="0" cy="0"/>
        </a:xfrm>
      </p:grpSpPr>
      <p:sp>
        <p:nvSpPr>
          <p:cNvPr id="53" name="Google Shape;53;p7"/>
          <p:cNvSpPr/>
          <p:nvPr>
            <p:ph type="title"/>
          </p:nvPr>
        </p:nvSpPr>
        <p:spPr>
          <a:xfrm>
            <a:off x="533400" y="457200"/>
            <a:ext cx="7924800" cy="914400"/>
          </a:xfrm>
          <a:prstGeom prst="roundRect">
            <a:avLst>
              <a:gd fmla="val 4680"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4" name="Google Shape;54;p7"/>
          <p:cNvSpPr txBox="1"/>
          <p:nvPr>
            <p:ph idx="1" type="body"/>
          </p:nvPr>
        </p:nvSpPr>
        <p:spPr>
          <a:xfrm>
            <a:off x="838200" y="1905000"/>
            <a:ext cx="3770313" cy="4181475"/>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55" name="Google Shape;55;p7"/>
          <p:cNvSpPr txBox="1"/>
          <p:nvPr>
            <p:ph idx="2" type="body"/>
          </p:nvPr>
        </p:nvSpPr>
        <p:spPr>
          <a:xfrm>
            <a:off x="4760913" y="1905000"/>
            <a:ext cx="3770312" cy="2014538"/>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56" name="Google Shape;56;p7"/>
          <p:cNvSpPr txBox="1"/>
          <p:nvPr>
            <p:ph idx="3" type="body"/>
          </p:nvPr>
        </p:nvSpPr>
        <p:spPr>
          <a:xfrm>
            <a:off x="4760913" y="4071938"/>
            <a:ext cx="3770312" cy="2014537"/>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57" name="Google Shape;57;p7"/>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7"/>
          <p:cNvSpPr txBox="1"/>
          <p:nvPr>
            <p:ph idx="12" type="sldNum"/>
          </p:nvPr>
        </p:nvSpPr>
        <p:spPr>
          <a:xfrm>
            <a:off x="0" y="6527800"/>
            <a:ext cx="449262" cy="330200"/>
          </a:xfrm>
          <a:prstGeom prst="rect">
            <a:avLst/>
          </a:prstGeom>
          <a:noFill/>
          <a:ln>
            <a:noFill/>
          </a:ln>
        </p:spPr>
        <p:txBody>
          <a:bodyPr anchorCtr="1" anchor="b" bIns="45700" lIns="91425" spcFirstLastPara="1" rIns="91425" wrap="square" tIns="45700">
            <a:noAutofit/>
          </a:bodyPr>
          <a:lstStyle>
            <a:lvl1pPr indent="0" lvl="0"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1pPr>
            <a:lvl2pPr indent="0" lvl="1"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2pPr>
            <a:lvl3pPr indent="0" lvl="2"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3pPr>
            <a:lvl4pPr indent="0" lvl="3"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4pPr>
            <a:lvl5pPr indent="0" lvl="4"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5pPr>
            <a:lvl6pPr indent="0" lvl="5"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6pPr>
            <a:lvl7pPr indent="0" lvl="6"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7pPr>
            <a:lvl8pPr indent="0" lvl="7"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8pPr>
            <a:lvl9pPr indent="0" lvl="8"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59" name="Shape 59"/>
        <p:cNvGrpSpPr/>
        <p:nvPr/>
      </p:nvGrpSpPr>
      <p:grpSpPr>
        <a:xfrm>
          <a:off x="0" y="0"/>
          <a:ext cx="0" cy="0"/>
          <a:chOff x="0" y="0"/>
          <a:chExt cx="0" cy="0"/>
        </a:xfrm>
      </p:grpSpPr>
      <p:sp>
        <p:nvSpPr>
          <p:cNvPr id="60" name="Google Shape;60;p8"/>
          <p:cNvSpPr/>
          <p:nvPr>
            <p:ph type="title"/>
          </p:nvPr>
        </p:nvSpPr>
        <p:spPr>
          <a:xfrm>
            <a:off x="6532563" y="457200"/>
            <a:ext cx="1998662" cy="5629275"/>
          </a:xfrm>
          <a:prstGeom prst="roundRect">
            <a:avLst>
              <a:gd fmla="val 4680" name="adj"/>
            </a:avLst>
          </a:prstGeom>
          <a:noFill/>
          <a:ln>
            <a:noFill/>
          </a:ln>
        </p:spPr>
        <p:txBody>
          <a:bodyPr anchorCtr="0" anchor="b" bIns="45700" lIns="91425" spcFirstLastPara="1" rIns="91425" wrap="square" tIns="45700">
            <a:noAutofit/>
          </a:bodyPr>
          <a:lstStyle>
            <a:lvl1pPr lvl="0">
              <a:spcBef>
                <a:spcPts val="0"/>
              </a:spcBef>
              <a:spcAft>
                <a:spcPts val="0"/>
              </a:spcAft>
              <a:buNone/>
              <a:defRPr/>
            </a:lvl1pPr>
          </a:lstStyle>
          <a:p/>
        </p:txBody>
      </p:sp>
      <p:sp>
        <p:nvSpPr>
          <p:cNvPr id="61" name="Google Shape;61;p8"/>
          <p:cNvSpPr txBox="1"/>
          <p:nvPr/>
        </p:nvSpPr>
        <p:spPr>
          <a:xfrm rot="5400000">
            <a:off x="4744640" y="2299903"/>
            <a:ext cx="5574483" cy="194387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None/>
            </a:pPr>
            <a:r>
              <a:rPr b="1" i="0" lang="en-US" sz="3600" u="none" cap="none" strike="noStrike">
                <a:solidFill>
                  <a:srgbClr val="660033"/>
                </a:solidFill>
                <a:latin typeface="Arial"/>
                <a:ea typeface="Arial"/>
                <a:cs typeface="Arial"/>
                <a:sym typeface="Arial"/>
              </a:rPr>
              <a:t>Click to edit Master title style</a:t>
            </a:r>
            <a:endParaRPr b="1" i="0" sz="3600" u="none" cap="none" strike="noStrike">
              <a:solidFill>
                <a:srgbClr val="660033"/>
              </a:solidFill>
              <a:latin typeface="Arial"/>
              <a:ea typeface="Arial"/>
              <a:cs typeface="Arial"/>
              <a:sym typeface="Arial"/>
            </a:endParaRPr>
          </a:p>
        </p:txBody>
      </p:sp>
      <p:sp>
        <p:nvSpPr>
          <p:cNvPr id="62" name="Google Shape;62;p8"/>
          <p:cNvSpPr txBox="1"/>
          <p:nvPr>
            <p:ph idx="1" type="body"/>
          </p:nvPr>
        </p:nvSpPr>
        <p:spPr>
          <a:xfrm rot="5400000">
            <a:off x="642144" y="348456"/>
            <a:ext cx="5629275" cy="5846763"/>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63" name="Google Shape;63;p8"/>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8"/>
          <p:cNvSpPr txBox="1"/>
          <p:nvPr>
            <p:ph idx="12" type="sldNum"/>
          </p:nvPr>
        </p:nvSpPr>
        <p:spPr>
          <a:xfrm>
            <a:off x="0" y="6527800"/>
            <a:ext cx="449262" cy="330200"/>
          </a:xfrm>
          <a:prstGeom prst="rect">
            <a:avLst/>
          </a:prstGeom>
          <a:noFill/>
          <a:ln>
            <a:noFill/>
          </a:ln>
        </p:spPr>
        <p:txBody>
          <a:bodyPr anchorCtr="1" anchor="b" bIns="45700" lIns="91425" spcFirstLastPara="1" rIns="91425" wrap="square" tIns="45700">
            <a:noAutofit/>
          </a:bodyPr>
          <a:lstStyle>
            <a:lvl1pPr indent="0" lvl="0"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1pPr>
            <a:lvl2pPr indent="0" lvl="1"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2pPr>
            <a:lvl3pPr indent="0" lvl="2"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3pPr>
            <a:lvl4pPr indent="0" lvl="3"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4pPr>
            <a:lvl5pPr indent="0" lvl="4"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5pPr>
            <a:lvl6pPr indent="0" lvl="5"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6pPr>
            <a:lvl7pPr indent="0" lvl="6"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7pPr>
            <a:lvl8pPr indent="0" lvl="7"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8pPr>
            <a:lvl9pPr indent="0" lvl="8"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5" name="Shape 65"/>
        <p:cNvGrpSpPr/>
        <p:nvPr/>
      </p:nvGrpSpPr>
      <p:grpSpPr>
        <a:xfrm>
          <a:off x="0" y="0"/>
          <a:ext cx="0" cy="0"/>
          <a:chOff x="0" y="0"/>
          <a:chExt cx="0" cy="0"/>
        </a:xfrm>
      </p:grpSpPr>
      <p:sp>
        <p:nvSpPr>
          <p:cNvPr id="66" name="Google Shape;66;p9"/>
          <p:cNvSpPr/>
          <p:nvPr>
            <p:ph type="title"/>
          </p:nvPr>
        </p:nvSpPr>
        <p:spPr>
          <a:xfrm>
            <a:off x="533400" y="457200"/>
            <a:ext cx="7924800" cy="914400"/>
          </a:xfrm>
          <a:prstGeom prst="roundRect">
            <a:avLst>
              <a:gd fmla="val 4680"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7" name="Google Shape;67;p9"/>
          <p:cNvSpPr txBox="1"/>
          <p:nvPr>
            <p:ph idx="1" type="body"/>
          </p:nvPr>
        </p:nvSpPr>
        <p:spPr>
          <a:xfrm rot="5400000">
            <a:off x="2593975" y="149225"/>
            <a:ext cx="4181475" cy="7693025"/>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68" name="Google Shape;68;p9"/>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9"/>
          <p:cNvSpPr txBox="1"/>
          <p:nvPr>
            <p:ph idx="12" type="sldNum"/>
          </p:nvPr>
        </p:nvSpPr>
        <p:spPr>
          <a:xfrm>
            <a:off x="0" y="6527800"/>
            <a:ext cx="449262" cy="330200"/>
          </a:xfrm>
          <a:prstGeom prst="rect">
            <a:avLst/>
          </a:prstGeom>
          <a:noFill/>
          <a:ln>
            <a:noFill/>
          </a:ln>
        </p:spPr>
        <p:txBody>
          <a:bodyPr anchorCtr="1" anchor="b" bIns="45700" lIns="91425" spcFirstLastPara="1" rIns="91425" wrap="square" tIns="45700">
            <a:noAutofit/>
          </a:bodyPr>
          <a:lstStyle>
            <a:lvl1pPr indent="0" lvl="0"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1pPr>
            <a:lvl2pPr indent="0" lvl="1"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2pPr>
            <a:lvl3pPr indent="0" lvl="2"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3pPr>
            <a:lvl4pPr indent="0" lvl="3"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4pPr>
            <a:lvl5pPr indent="0" lvl="4"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5pPr>
            <a:lvl6pPr indent="0" lvl="5"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6pPr>
            <a:lvl7pPr indent="0" lvl="6"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7pPr>
            <a:lvl8pPr indent="0" lvl="7"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8pPr>
            <a:lvl9pPr indent="0" lvl="8"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0" name="Shape 70"/>
        <p:cNvGrpSpPr/>
        <p:nvPr/>
      </p:nvGrpSpPr>
      <p:grpSpPr>
        <a:xfrm>
          <a:off x="0" y="0"/>
          <a:ext cx="0" cy="0"/>
          <a:chOff x="0" y="0"/>
          <a:chExt cx="0" cy="0"/>
        </a:xfrm>
      </p:grpSpPr>
      <p:sp>
        <p:nvSpPr>
          <p:cNvPr id="71" name="Google Shape;71;p10"/>
          <p:cNvSpPr/>
          <p:nvPr>
            <p:ph type="title"/>
          </p:nvPr>
        </p:nvSpPr>
        <p:spPr>
          <a:xfrm>
            <a:off x="1792288" y="4800600"/>
            <a:ext cx="5486400" cy="566738"/>
          </a:xfrm>
          <a:prstGeom prst="roundRect">
            <a:avLst>
              <a:gd fmla="val 4680"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b="1" sz="2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2" name="Google Shape;72;p10"/>
          <p:cNvSpPr/>
          <p:nvPr>
            <p:ph idx="2" type="pic"/>
          </p:nvPr>
        </p:nvSpPr>
        <p:spPr>
          <a:xfrm>
            <a:off x="1792288" y="612775"/>
            <a:ext cx="5486400" cy="4114800"/>
          </a:xfrm>
          <a:prstGeom prst="rect">
            <a:avLst/>
          </a:prstGeom>
          <a:noFill/>
          <a:ln>
            <a:noFill/>
          </a:ln>
        </p:spPr>
      </p:sp>
      <p:sp>
        <p:nvSpPr>
          <p:cNvPr id="73" name="Google Shape;73;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050"/>
              <a:buNone/>
              <a:defRPr sz="1400"/>
            </a:lvl1pPr>
            <a:lvl2pPr indent="-228600" lvl="1" marL="914400" algn="l">
              <a:spcBef>
                <a:spcPts val="240"/>
              </a:spcBef>
              <a:spcAft>
                <a:spcPts val="0"/>
              </a:spcAft>
              <a:buSzPts val="900"/>
              <a:buFont typeface="Arial"/>
              <a:buNone/>
              <a:defRPr sz="1200"/>
            </a:lvl2pPr>
            <a:lvl3pPr indent="-228600" lvl="2" marL="1371600" algn="l">
              <a:spcBef>
                <a:spcPts val="200"/>
              </a:spcBef>
              <a:spcAft>
                <a:spcPts val="0"/>
              </a:spcAft>
              <a:buSzPts val="750"/>
              <a:buNone/>
              <a:defRPr sz="1000"/>
            </a:lvl3pPr>
            <a:lvl4pPr indent="-228600" lvl="3" marL="1828800" algn="l">
              <a:spcBef>
                <a:spcPts val="180"/>
              </a:spcBef>
              <a:spcAft>
                <a:spcPts val="0"/>
              </a:spcAft>
              <a:buSzPts val="720"/>
              <a:buFont typeface="Arial"/>
              <a:buNone/>
              <a:defRPr sz="900"/>
            </a:lvl4pPr>
            <a:lvl5pPr indent="-228600" lvl="4" marL="2286000" algn="l">
              <a:spcBef>
                <a:spcPts val="180"/>
              </a:spcBef>
              <a:spcAft>
                <a:spcPts val="0"/>
              </a:spcAft>
              <a:buSzPts val="585"/>
              <a:buNone/>
              <a:defRPr sz="900"/>
            </a:lvl5pPr>
            <a:lvl6pPr indent="-228600" lvl="5" marL="2743200" algn="l">
              <a:spcBef>
                <a:spcPts val="180"/>
              </a:spcBef>
              <a:spcAft>
                <a:spcPts val="0"/>
              </a:spcAft>
              <a:buSzPts val="585"/>
              <a:buNone/>
              <a:defRPr sz="900"/>
            </a:lvl6pPr>
            <a:lvl7pPr indent="-228600" lvl="6" marL="3200400" algn="l">
              <a:spcBef>
                <a:spcPts val="180"/>
              </a:spcBef>
              <a:spcAft>
                <a:spcPts val="0"/>
              </a:spcAft>
              <a:buSzPts val="585"/>
              <a:buNone/>
              <a:defRPr sz="900"/>
            </a:lvl7pPr>
            <a:lvl8pPr indent="-228600" lvl="7" marL="3657600" algn="l">
              <a:spcBef>
                <a:spcPts val="180"/>
              </a:spcBef>
              <a:spcAft>
                <a:spcPts val="0"/>
              </a:spcAft>
              <a:buSzPts val="585"/>
              <a:buNone/>
              <a:defRPr sz="900"/>
            </a:lvl8pPr>
            <a:lvl9pPr indent="-228600" lvl="8" marL="4114800" algn="l">
              <a:spcBef>
                <a:spcPts val="180"/>
              </a:spcBef>
              <a:spcAft>
                <a:spcPts val="0"/>
              </a:spcAft>
              <a:buSzPts val="585"/>
              <a:buNone/>
              <a:defRPr sz="900"/>
            </a:lvl9pPr>
          </a:lstStyle>
          <a:p/>
        </p:txBody>
      </p:sp>
      <p:sp>
        <p:nvSpPr>
          <p:cNvPr id="74" name="Google Shape;74;p10"/>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0"/>
          <p:cNvSpPr txBox="1"/>
          <p:nvPr>
            <p:ph idx="12" type="sldNum"/>
          </p:nvPr>
        </p:nvSpPr>
        <p:spPr>
          <a:xfrm>
            <a:off x="0" y="6527800"/>
            <a:ext cx="449262" cy="330200"/>
          </a:xfrm>
          <a:prstGeom prst="rect">
            <a:avLst/>
          </a:prstGeom>
          <a:noFill/>
          <a:ln>
            <a:noFill/>
          </a:ln>
        </p:spPr>
        <p:txBody>
          <a:bodyPr anchorCtr="1" anchor="b" bIns="45700" lIns="91425" spcFirstLastPara="1" rIns="91425" wrap="square" tIns="45700">
            <a:noAutofit/>
          </a:bodyPr>
          <a:lstStyle>
            <a:lvl1pPr indent="0" lvl="0"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1pPr>
            <a:lvl2pPr indent="0" lvl="1"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2pPr>
            <a:lvl3pPr indent="0" lvl="2"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3pPr>
            <a:lvl4pPr indent="0" lvl="3"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4pPr>
            <a:lvl5pPr indent="0" lvl="4"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5pPr>
            <a:lvl6pPr indent="0" lvl="5"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6pPr>
            <a:lvl7pPr indent="0" lvl="6"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7pPr>
            <a:lvl8pPr indent="0" lvl="7"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8pPr>
            <a:lvl9pPr indent="0" lvl="8"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11"/>
          <p:cNvSpPr/>
          <p:nvPr>
            <p:ph type="title"/>
          </p:nvPr>
        </p:nvSpPr>
        <p:spPr>
          <a:xfrm>
            <a:off x="457200" y="273050"/>
            <a:ext cx="3008313" cy="1162050"/>
          </a:xfrm>
          <a:prstGeom prst="roundRect">
            <a:avLst>
              <a:gd fmla="val 4680"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b="1" sz="2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8" name="Google Shape;78;p1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81000" lvl="0" marL="457200" algn="l">
              <a:spcBef>
                <a:spcPts val="640"/>
              </a:spcBef>
              <a:spcAft>
                <a:spcPts val="0"/>
              </a:spcAft>
              <a:buSzPts val="2400"/>
              <a:buChar char="●"/>
              <a:defRPr sz="3200"/>
            </a:lvl1pPr>
            <a:lvl2pPr indent="-361950" lvl="1" marL="914400" algn="l">
              <a:spcBef>
                <a:spcPts val="560"/>
              </a:spcBef>
              <a:spcAft>
                <a:spcPts val="0"/>
              </a:spcAft>
              <a:buSzPts val="2100"/>
              <a:buFont typeface="Arial"/>
              <a:buChar char="–"/>
              <a:defRPr sz="2800"/>
            </a:lvl2pPr>
            <a:lvl3pPr indent="-342900" lvl="2" marL="1371600" algn="l">
              <a:spcBef>
                <a:spcPts val="480"/>
              </a:spcBef>
              <a:spcAft>
                <a:spcPts val="0"/>
              </a:spcAft>
              <a:buSzPts val="1800"/>
              <a:buChar char="●"/>
              <a:defRPr sz="2400"/>
            </a:lvl3pPr>
            <a:lvl4pPr indent="-330200" lvl="3" marL="1828800" algn="l">
              <a:spcBef>
                <a:spcPts val="400"/>
              </a:spcBef>
              <a:spcAft>
                <a:spcPts val="0"/>
              </a:spcAft>
              <a:buSzPts val="1600"/>
              <a:buFont typeface="Arial"/>
              <a:buChar char="–"/>
              <a:defRPr sz="2000"/>
            </a:lvl4pPr>
            <a:lvl5pPr indent="-311150" lvl="4" marL="2286000" algn="l">
              <a:spcBef>
                <a:spcPts val="400"/>
              </a:spcBef>
              <a:spcAft>
                <a:spcPts val="0"/>
              </a:spcAft>
              <a:buSzPts val="1300"/>
              <a:buChar char="●"/>
              <a:defRPr sz="2000"/>
            </a:lvl5pPr>
            <a:lvl6pPr indent="-311150" lvl="5" marL="2743200" algn="l">
              <a:spcBef>
                <a:spcPts val="400"/>
              </a:spcBef>
              <a:spcAft>
                <a:spcPts val="0"/>
              </a:spcAft>
              <a:buSzPts val="1300"/>
              <a:buChar char="●"/>
              <a:defRPr sz="2000"/>
            </a:lvl6pPr>
            <a:lvl7pPr indent="-311150" lvl="6" marL="3200400" algn="l">
              <a:spcBef>
                <a:spcPts val="400"/>
              </a:spcBef>
              <a:spcAft>
                <a:spcPts val="0"/>
              </a:spcAft>
              <a:buSzPts val="1300"/>
              <a:buChar char="●"/>
              <a:defRPr sz="2000"/>
            </a:lvl7pPr>
            <a:lvl8pPr indent="-311150" lvl="7" marL="3657600" algn="l">
              <a:spcBef>
                <a:spcPts val="400"/>
              </a:spcBef>
              <a:spcAft>
                <a:spcPts val="0"/>
              </a:spcAft>
              <a:buSzPts val="1300"/>
              <a:buChar char="●"/>
              <a:defRPr sz="2000"/>
            </a:lvl8pPr>
            <a:lvl9pPr indent="-311150" lvl="8" marL="4114800" algn="l">
              <a:spcBef>
                <a:spcPts val="400"/>
              </a:spcBef>
              <a:spcAft>
                <a:spcPts val="0"/>
              </a:spcAft>
              <a:buSzPts val="1300"/>
              <a:buChar char="●"/>
              <a:defRPr sz="2000"/>
            </a:lvl9pPr>
          </a:lstStyle>
          <a:p/>
        </p:txBody>
      </p:sp>
      <p:sp>
        <p:nvSpPr>
          <p:cNvPr id="79" name="Google Shape;79;p1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050"/>
              <a:buNone/>
              <a:defRPr sz="1400"/>
            </a:lvl1pPr>
            <a:lvl2pPr indent="-228600" lvl="1" marL="914400" algn="l">
              <a:spcBef>
                <a:spcPts val="240"/>
              </a:spcBef>
              <a:spcAft>
                <a:spcPts val="0"/>
              </a:spcAft>
              <a:buSzPts val="900"/>
              <a:buFont typeface="Arial"/>
              <a:buNone/>
              <a:defRPr sz="1200"/>
            </a:lvl2pPr>
            <a:lvl3pPr indent="-228600" lvl="2" marL="1371600" algn="l">
              <a:spcBef>
                <a:spcPts val="200"/>
              </a:spcBef>
              <a:spcAft>
                <a:spcPts val="0"/>
              </a:spcAft>
              <a:buSzPts val="750"/>
              <a:buNone/>
              <a:defRPr sz="1000"/>
            </a:lvl3pPr>
            <a:lvl4pPr indent="-228600" lvl="3" marL="1828800" algn="l">
              <a:spcBef>
                <a:spcPts val="180"/>
              </a:spcBef>
              <a:spcAft>
                <a:spcPts val="0"/>
              </a:spcAft>
              <a:buSzPts val="720"/>
              <a:buFont typeface="Arial"/>
              <a:buNone/>
              <a:defRPr sz="900"/>
            </a:lvl4pPr>
            <a:lvl5pPr indent="-228600" lvl="4" marL="2286000" algn="l">
              <a:spcBef>
                <a:spcPts val="180"/>
              </a:spcBef>
              <a:spcAft>
                <a:spcPts val="0"/>
              </a:spcAft>
              <a:buSzPts val="585"/>
              <a:buNone/>
              <a:defRPr sz="900"/>
            </a:lvl5pPr>
            <a:lvl6pPr indent="-228600" lvl="5" marL="2743200" algn="l">
              <a:spcBef>
                <a:spcPts val="180"/>
              </a:spcBef>
              <a:spcAft>
                <a:spcPts val="0"/>
              </a:spcAft>
              <a:buSzPts val="585"/>
              <a:buNone/>
              <a:defRPr sz="900"/>
            </a:lvl6pPr>
            <a:lvl7pPr indent="-228600" lvl="6" marL="3200400" algn="l">
              <a:spcBef>
                <a:spcPts val="180"/>
              </a:spcBef>
              <a:spcAft>
                <a:spcPts val="0"/>
              </a:spcAft>
              <a:buSzPts val="585"/>
              <a:buNone/>
              <a:defRPr sz="900"/>
            </a:lvl7pPr>
            <a:lvl8pPr indent="-228600" lvl="7" marL="3657600" algn="l">
              <a:spcBef>
                <a:spcPts val="180"/>
              </a:spcBef>
              <a:spcAft>
                <a:spcPts val="0"/>
              </a:spcAft>
              <a:buSzPts val="585"/>
              <a:buNone/>
              <a:defRPr sz="900"/>
            </a:lvl8pPr>
            <a:lvl9pPr indent="-228600" lvl="8" marL="4114800" algn="l">
              <a:spcBef>
                <a:spcPts val="180"/>
              </a:spcBef>
              <a:spcAft>
                <a:spcPts val="0"/>
              </a:spcAft>
              <a:buSzPts val="585"/>
              <a:buNone/>
              <a:defRPr sz="900"/>
            </a:lvl9pPr>
          </a:lstStyle>
          <a:p/>
        </p:txBody>
      </p:sp>
      <p:sp>
        <p:nvSpPr>
          <p:cNvPr id="80" name="Google Shape;80;p11"/>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1"/>
          <p:cNvSpPr txBox="1"/>
          <p:nvPr>
            <p:ph idx="12" type="sldNum"/>
          </p:nvPr>
        </p:nvSpPr>
        <p:spPr>
          <a:xfrm>
            <a:off x="0" y="6527800"/>
            <a:ext cx="449262" cy="330200"/>
          </a:xfrm>
          <a:prstGeom prst="rect">
            <a:avLst/>
          </a:prstGeom>
          <a:noFill/>
          <a:ln>
            <a:noFill/>
          </a:ln>
        </p:spPr>
        <p:txBody>
          <a:bodyPr anchorCtr="1" anchor="b" bIns="45700" lIns="91425" spcFirstLastPara="1" rIns="91425" wrap="square" tIns="45700">
            <a:noAutofit/>
          </a:bodyPr>
          <a:lstStyle>
            <a:lvl1pPr indent="0" lvl="0"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1pPr>
            <a:lvl2pPr indent="0" lvl="1"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2pPr>
            <a:lvl3pPr indent="0" lvl="2"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3pPr>
            <a:lvl4pPr indent="0" lvl="3"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4pPr>
            <a:lvl5pPr indent="0" lvl="4"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5pPr>
            <a:lvl6pPr indent="0" lvl="5"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6pPr>
            <a:lvl7pPr indent="0" lvl="6"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7pPr>
            <a:lvl8pPr indent="0" lvl="7"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8pPr>
            <a:lvl9pPr indent="0" lvl="8"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2.xml"/><Relationship Id="rId10" Type="http://schemas.openxmlformats.org/officeDocument/2006/relationships/slideLayout" Target="../slideLayouts/slideLayout11.xml"/><Relationship Id="rId13" Type="http://schemas.openxmlformats.org/officeDocument/2006/relationships/slideLayout" Target="../slideLayouts/slideLayout14.xml"/><Relationship Id="rId12" Type="http://schemas.openxmlformats.org/officeDocument/2006/relationships/slideLayout" Target="../slideLayouts/slideLayout13.xml"/><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theme" Target="../theme/theme4.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0" y="0"/>
            <a:ext cx="5867400" cy="6858000"/>
            <a:chOff x="0" y="0"/>
            <a:chExt cx="3696" cy="4320"/>
          </a:xfrm>
        </p:grpSpPr>
        <p:sp>
          <p:nvSpPr>
            <p:cNvPr id="11" name="Google Shape;11;p1"/>
            <p:cNvSpPr txBox="1"/>
            <p:nvPr/>
          </p:nvSpPr>
          <p:spPr>
            <a:xfrm>
              <a:off x="0" y="0"/>
              <a:ext cx="2880"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 name="Google Shape;12;p1"/>
            <p:cNvSpPr/>
            <p:nvPr/>
          </p:nvSpPr>
          <p:spPr>
            <a:xfrm>
              <a:off x="432" y="624"/>
              <a:ext cx="3264" cy="1200"/>
            </a:xfrm>
            <a:prstGeom prst="roundRect">
              <a:avLst>
                <a:gd fmla="val 10800" name="adj"/>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grpSp>
        <p:nvGrpSpPr>
          <p:cNvPr id="13" name="Google Shape;13;p1"/>
          <p:cNvGrpSpPr/>
          <p:nvPr/>
        </p:nvGrpSpPr>
        <p:grpSpPr>
          <a:xfrm>
            <a:off x="3632200" y="4889500"/>
            <a:ext cx="4876800" cy="319087"/>
            <a:chOff x="2288" y="3080"/>
            <a:chExt cx="3072" cy="201"/>
          </a:xfrm>
        </p:grpSpPr>
        <p:sp>
          <p:nvSpPr>
            <p:cNvPr id="14" name="Google Shape;14;p1"/>
            <p:cNvSpPr/>
            <p:nvPr/>
          </p:nvSpPr>
          <p:spPr>
            <a:xfrm flipH="1">
              <a:off x="2288" y="3080"/>
              <a:ext cx="2914" cy="200"/>
            </a:xfrm>
            <a:prstGeom prst="roundRect">
              <a:avLst>
                <a:gd fmla="val 0" name="adj"/>
              </a:avLst>
            </a:prstGeom>
            <a:solidFill>
              <a:schemeClr va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5" name="Google Shape;15;p1"/>
            <p:cNvSpPr/>
            <p:nvPr/>
          </p:nvSpPr>
          <p:spPr>
            <a:xfrm>
              <a:off x="5196" y="3080"/>
              <a:ext cx="164" cy="201"/>
            </a:xfrm>
            <a:prstGeom prst="flowChartDelay">
              <a:avLst/>
            </a:prstGeom>
            <a:solidFill>
              <a:schemeClr va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
        <p:nvSpPr>
          <p:cNvPr id="16" name="Google Shape;16;p1"/>
          <p:cNvSpPr/>
          <p:nvPr>
            <p:ph type="title"/>
          </p:nvPr>
        </p:nvSpPr>
        <p:spPr>
          <a:xfrm>
            <a:off x="533400" y="457200"/>
            <a:ext cx="7924800" cy="914400"/>
          </a:xfrm>
          <a:prstGeom prst="roundRect">
            <a:avLst>
              <a:gd fmla="val 4680" name="adj"/>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SzPts val="1400"/>
              <a:buNone/>
              <a:defRPr b="1" i="0" sz="3600" u="none" cap="none" strike="noStrike">
                <a:solidFill>
                  <a:srgbClr val="660033"/>
                </a:solidFill>
                <a:latin typeface="Arial"/>
                <a:ea typeface="Arial"/>
                <a:cs typeface="Arial"/>
                <a:sym typeface="Arial"/>
              </a:defRPr>
            </a:lvl1pPr>
            <a:lvl2pPr lvl="1" marR="0" rtl="0" algn="l">
              <a:lnSpc>
                <a:spcPct val="90000"/>
              </a:lnSpc>
              <a:spcBef>
                <a:spcPts val="0"/>
              </a:spcBef>
              <a:spcAft>
                <a:spcPts val="0"/>
              </a:spcAft>
              <a:buSzPts val="1400"/>
              <a:buNone/>
              <a:defRPr b="1" i="0" sz="3600" u="none" cap="none" strike="noStrike">
                <a:solidFill>
                  <a:srgbClr val="660033"/>
                </a:solidFill>
                <a:latin typeface="Arial"/>
                <a:ea typeface="Arial"/>
                <a:cs typeface="Arial"/>
                <a:sym typeface="Arial"/>
              </a:defRPr>
            </a:lvl2pPr>
            <a:lvl3pPr lvl="2" marR="0" rtl="0" algn="l">
              <a:lnSpc>
                <a:spcPct val="90000"/>
              </a:lnSpc>
              <a:spcBef>
                <a:spcPts val="0"/>
              </a:spcBef>
              <a:spcAft>
                <a:spcPts val="0"/>
              </a:spcAft>
              <a:buSzPts val="1400"/>
              <a:buNone/>
              <a:defRPr b="1" i="0" sz="3600" u="none" cap="none" strike="noStrike">
                <a:solidFill>
                  <a:srgbClr val="660033"/>
                </a:solidFill>
                <a:latin typeface="Arial"/>
                <a:ea typeface="Arial"/>
                <a:cs typeface="Arial"/>
                <a:sym typeface="Arial"/>
              </a:defRPr>
            </a:lvl3pPr>
            <a:lvl4pPr lvl="3" marR="0" rtl="0" algn="l">
              <a:lnSpc>
                <a:spcPct val="90000"/>
              </a:lnSpc>
              <a:spcBef>
                <a:spcPts val="0"/>
              </a:spcBef>
              <a:spcAft>
                <a:spcPts val="0"/>
              </a:spcAft>
              <a:buSzPts val="1400"/>
              <a:buNone/>
              <a:defRPr b="1" i="0" sz="3600" u="none" cap="none" strike="noStrike">
                <a:solidFill>
                  <a:srgbClr val="660033"/>
                </a:solidFill>
                <a:latin typeface="Arial"/>
                <a:ea typeface="Arial"/>
                <a:cs typeface="Arial"/>
                <a:sym typeface="Arial"/>
              </a:defRPr>
            </a:lvl4pPr>
            <a:lvl5pPr lvl="4" marR="0" rtl="0" algn="l">
              <a:lnSpc>
                <a:spcPct val="90000"/>
              </a:lnSpc>
              <a:spcBef>
                <a:spcPts val="0"/>
              </a:spcBef>
              <a:spcAft>
                <a:spcPts val="0"/>
              </a:spcAft>
              <a:buSzPts val="1400"/>
              <a:buNone/>
              <a:defRPr b="1" i="0" sz="3600" u="none" cap="none" strike="noStrike">
                <a:solidFill>
                  <a:srgbClr val="660033"/>
                </a:solidFill>
                <a:latin typeface="Arial"/>
                <a:ea typeface="Arial"/>
                <a:cs typeface="Arial"/>
                <a:sym typeface="Arial"/>
              </a:defRPr>
            </a:lvl5pPr>
            <a:lvl6pPr lvl="5"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17" name="Google Shape;17;p1"/>
          <p:cNvSpPr txBox="1"/>
          <p:nvPr>
            <p:ph idx="1" type="body"/>
          </p:nvPr>
        </p:nvSpPr>
        <p:spPr>
          <a:xfrm>
            <a:off x="838200" y="1905000"/>
            <a:ext cx="7693025" cy="4181475"/>
          </a:xfrm>
          <a:prstGeom prst="rect">
            <a:avLst/>
          </a:prstGeom>
          <a:noFill/>
          <a:ln>
            <a:noFill/>
          </a:ln>
        </p:spPr>
        <p:txBody>
          <a:bodyPr anchorCtr="0" anchor="t" bIns="45700" lIns="91425" spcFirstLastPara="1" rIns="91425" wrap="square" tIns="45700">
            <a:noAutofit/>
          </a:bodyPr>
          <a:lstStyle>
            <a:lvl1pPr indent="-342900" lvl="0" marL="457200" marR="0" rtl="0" algn="l">
              <a:spcBef>
                <a:spcPts val="480"/>
              </a:spcBef>
              <a:spcAft>
                <a:spcPts val="0"/>
              </a:spcAft>
              <a:buClr>
                <a:schemeClr val="dk1"/>
              </a:buClr>
              <a:buSzPts val="1800"/>
              <a:buFont typeface="Noto Sans Symbols"/>
              <a:buChar char="●"/>
              <a:defRPr b="0" i="0" sz="2400" u="none" cap="none" strike="noStrike">
                <a:solidFill>
                  <a:schemeClr val="dk1"/>
                </a:solidFill>
                <a:latin typeface="Arial"/>
                <a:ea typeface="Arial"/>
                <a:cs typeface="Arial"/>
                <a:sym typeface="Arial"/>
              </a:defRPr>
            </a:lvl1pPr>
            <a:lvl2pPr indent="-323850" lvl="1" marL="914400" marR="0" rtl="0" algn="l">
              <a:spcBef>
                <a:spcPts val="400"/>
              </a:spcBef>
              <a:spcAft>
                <a:spcPts val="0"/>
              </a:spcAft>
              <a:buClr>
                <a:schemeClr val="dk1"/>
              </a:buClr>
              <a:buSzPts val="1500"/>
              <a:buFont typeface="Arial"/>
              <a:buChar char="–"/>
              <a:defRPr b="0" i="0" sz="2000" u="none" cap="none" strike="noStrike">
                <a:solidFill>
                  <a:schemeClr val="dk1"/>
                </a:solidFill>
                <a:latin typeface="Arial"/>
                <a:ea typeface="Arial"/>
                <a:cs typeface="Arial"/>
                <a:sym typeface="Arial"/>
              </a:defRPr>
            </a:lvl2pPr>
            <a:lvl3pPr indent="-323850" lvl="2" marL="1371600" marR="0" rtl="0" algn="l">
              <a:spcBef>
                <a:spcPts val="400"/>
              </a:spcBef>
              <a:spcAft>
                <a:spcPts val="0"/>
              </a:spcAft>
              <a:buClr>
                <a:schemeClr val="dk1"/>
              </a:buClr>
              <a:buSzPts val="1500"/>
              <a:buFont typeface="Noto Sans Symbols"/>
              <a:buChar char="●"/>
              <a:defRPr b="0" i="0" sz="2000" u="none" cap="none" strike="noStrike">
                <a:solidFill>
                  <a:schemeClr val="dk1"/>
                </a:solidFill>
                <a:latin typeface="Arial"/>
                <a:ea typeface="Arial"/>
                <a:cs typeface="Arial"/>
                <a:sym typeface="Arial"/>
              </a:defRPr>
            </a:lvl3pPr>
            <a:lvl4pPr indent="-330200" lvl="3" marL="1828800" marR="0" rtl="0" algn="l">
              <a:spcBef>
                <a:spcPts val="400"/>
              </a:spcBef>
              <a:spcAft>
                <a:spcPts val="0"/>
              </a:spcAft>
              <a:buClr>
                <a:schemeClr val="dk1"/>
              </a:buClr>
              <a:buSzPts val="1600"/>
              <a:buFont typeface="Arial"/>
              <a:buChar char="–"/>
              <a:defRPr b="0" i="0" sz="2000" u="none" cap="none" strike="noStrike">
                <a:solidFill>
                  <a:schemeClr val="dk1"/>
                </a:solidFill>
                <a:latin typeface="Arial"/>
                <a:ea typeface="Arial"/>
                <a:cs typeface="Arial"/>
                <a:sym typeface="Arial"/>
              </a:defRPr>
            </a:lvl4pPr>
            <a:lvl5pPr indent="-311150" lvl="4" marL="2286000" marR="0" rtl="0" algn="l">
              <a:spcBef>
                <a:spcPts val="400"/>
              </a:spcBef>
              <a:spcAft>
                <a:spcPts val="0"/>
              </a:spcAft>
              <a:buClr>
                <a:schemeClr val="dk1"/>
              </a:buClr>
              <a:buSzPts val="1300"/>
              <a:buFont typeface="Noto Sans Symbols"/>
              <a:buChar char="●"/>
              <a:defRPr b="0" i="0" sz="2000" u="none" cap="none" strike="noStrike">
                <a:solidFill>
                  <a:schemeClr val="dk1"/>
                </a:solidFill>
                <a:latin typeface="Arial"/>
                <a:ea typeface="Arial"/>
                <a:cs typeface="Arial"/>
                <a:sym typeface="Arial"/>
              </a:defRPr>
            </a:lvl5pPr>
            <a:lvl6pPr indent="-302895" lvl="5" marL="27432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6pPr>
            <a:lvl7pPr indent="-302895" lvl="6" marL="32004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7pPr>
            <a:lvl8pPr indent="-302895" lvl="7" marL="36576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8pPr>
            <a:lvl9pPr indent="-302895" lvl="8" marL="41148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9pPr>
          </a:lstStyle>
          <a:p/>
        </p:txBody>
      </p:sp>
      <p:sp>
        <p:nvSpPr>
          <p:cNvPr id="18" name="Google Shape;18;p1"/>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Tree>
  </p:cSld>
  <p:clrMap accent1="accent1" accent2="accent2" accent3="accent3" accent4="accent4" accent5="accent5" accent6="accent6" bg1="lt1" bg2="dk2" tx1="dk1" tx2="lt2" folHlink="folHlink" hlink="hlink"/>
  <p:sldLayoutIdLst>
    <p:sldLayoutId id="2147483648" r:id="rId1"/>
  </p:sldLayoutIdLst>
  <p:transition spd="slow">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 name="Shape 23"/>
        <p:cNvGrpSpPr/>
        <p:nvPr/>
      </p:nvGrpSpPr>
      <p:grpSpPr>
        <a:xfrm>
          <a:off x="0" y="0"/>
          <a:ext cx="0" cy="0"/>
          <a:chOff x="0" y="0"/>
          <a:chExt cx="0" cy="0"/>
        </a:xfrm>
      </p:grpSpPr>
      <p:sp>
        <p:nvSpPr>
          <p:cNvPr id="24" name="Google Shape;24;p3"/>
          <p:cNvSpPr txBox="1"/>
          <p:nvPr/>
        </p:nvSpPr>
        <p:spPr>
          <a:xfrm>
            <a:off x="0" y="0"/>
            <a:ext cx="4572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5" name="Google Shape;25;p3"/>
          <p:cNvSpPr/>
          <p:nvPr/>
        </p:nvSpPr>
        <p:spPr>
          <a:xfrm>
            <a:off x="0" y="0"/>
            <a:ext cx="3886200" cy="685800"/>
          </a:xfrm>
          <a:custGeom>
            <a:rect b="b" l="l" r="r" t="t"/>
            <a:pathLst>
              <a:path extrusionOk="0" h="735" w="1728">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26" name="Google Shape;26;p3"/>
          <p:cNvGrpSpPr/>
          <p:nvPr/>
        </p:nvGrpSpPr>
        <p:grpSpPr>
          <a:xfrm>
            <a:off x="228600" y="1371600"/>
            <a:ext cx="7391400" cy="319087"/>
            <a:chOff x="144" y="1104"/>
            <a:chExt cx="4656" cy="201"/>
          </a:xfrm>
        </p:grpSpPr>
        <p:sp>
          <p:nvSpPr>
            <p:cNvPr id="27" name="Google Shape;27;p3"/>
            <p:cNvSpPr/>
            <p:nvPr/>
          </p:nvSpPr>
          <p:spPr>
            <a:xfrm>
              <a:off x="384" y="1104"/>
              <a:ext cx="4416" cy="200"/>
            </a:xfrm>
            <a:prstGeom prst="roundRect">
              <a:avLst>
                <a:gd fmla="val 0" name="adj"/>
              </a:avLst>
            </a:prstGeom>
            <a:solidFill>
              <a:schemeClr va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8" name="Google Shape;28;p3"/>
            <p:cNvSpPr/>
            <p:nvPr/>
          </p:nvSpPr>
          <p:spPr>
            <a:xfrm flipH="1">
              <a:off x="144" y="1104"/>
              <a:ext cx="248" cy="201"/>
            </a:xfrm>
            <a:prstGeom prst="flowChartDelay">
              <a:avLst/>
            </a:prstGeom>
            <a:solidFill>
              <a:schemeClr va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
        <p:nvSpPr>
          <p:cNvPr id="29" name="Google Shape;29;p3"/>
          <p:cNvSpPr/>
          <p:nvPr>
            <p:ph type="title"/>
          </p:nvPr>
        </p:nvSpPr>
        <p:spPr>
          <a:xfrm>
            <a:off x="533400" y="457200"/>
            <a:ext cx="7924800" cy="914400"/>
          </a:xfrm>
          <a:prstGeom prst="roundRect">
            <a:avLst>
              <a:gd fmla="val 4680" name="adj"/>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SzPts val="1400"/>
              <a:buNone/>
              <a:defRPr b="1" i="0" sz="3600" u="none" cap="none" strike="noStrike">
                <a:solidFill>
                  <a:srgbClr val="660033"/>
                </a:solidFill>
                <a:latin typeface="Arial"/>
                <a:ea typeface="Arial"/>
                <a:cs typeface="Arial"/>
                <a:sym typeface="Arial"/>
              </a:defRPr>
            </a:lvl1pPr>
            <a:lvl2pPr lvl="1" marR="0" rtl="0" algn="l">
              <a:lnSpc>
                <a:spcPct val="90000"/>
              </a:lnSpc>
              <a:spcBef>
                <a:spcPts val="0"/>
              </a:spcBef>
              <a:spcAft>
                <a:spcPts val="0"/>
              </a:spcAft>
              <a:buSzPts val="1400"/>
              <a:buNone/>
              <a:defRPr b="1" i="0" sz="3600" u="none" cap="none" strike="noStrike">
                <a:solidFill>
                  <a:srgbClr val="660033"/>
                </a:solidFill>
                <a:latin typeface="Arial"/>
                <a:ea typeface="Arial"/>
                <a:cs typeface="Arial"/>
                <a:sym typeface="Arial"/>
              </a:defRPr>
            </a:lvl2pPr>
            <a:lvl3pPr lvl="2" marR="0" rtl="0" algn="l">
              <a:lnSpc>
                <a:spcPct val="90000"/>
              </a:lnSpc>
              <a:spcBef>
                <a:spcPts val="0"/>
              </a:spcBef>
              <a:spcAft>
                <a:spcPts val="0"/>
              </a:spcAft>
              <a:buSzPts val="1400"/>
              <a:buNone/>
              <a:defRPr b="1" i="0" sz="3600" u="none" cap="none" strike="noStrike">
                <a:solidFill>
                  <a:srgbClr val="660033"/>
                </a:solidFill>
                <a:latin typeface="Arial"/>
                <a:ea typeface="Arial"/>
                <a:cs typeface="Arial"/>
                <a:sym typeface="Arial"/>
              </a:defRPr>
            </a:lvl3pPr>
            <a:lvl4pPr lvl="3" marR="0" rtl="0" algn="l">
              <a:lnSpc>
                <a:spcPct val="90000"/>
              </a:lnSpc>
              <a:spcBef>
                <a:spcPts val="0"/>
              </a:spcBef>
              <a:spcAft>
                <a:spcPts val="0"/>
              </a:spcAft>
              <a:buSzPts val="1400"/>
              <a:buNone/>
              <a:defRPr b="1" i="0" sz="3600" u="none" cap="none" strike="noStrike">
                <a:solidFill>
                  <a:srgbClr val="660033"/>
                </a:solidFill>
                <a:latin typeface="Arial"/>
                <a:ea typeface="Arial"/>
                <a:cs typeface="Arial"/>
                <a:sym typeface="Arial"/>
              </a:defRPr>
            </a:lvl4pPr>
            <a:lvl5pPr lvl="4" marR="0" rtl="0" algn="l">
              <a:lnSpc>
                <a:spcPct val="90000"/>
              </a:lnSpc>
              <a:spcBef>
                <a:spcPts val="0"/>
              </a:spcBef>
              <a:spcAft>
                <a:spcPts val="0"/>
              </a:spcAft>
              <a:buSzPts val="1400"/>
              <a:buNone/>
              <a:defRPr b="1" i="0" sz="3600" u="none" cap="none" strike="noStrike">
                <a:solidFill>
                  <a:srgbClr val="660033"/>
                </a:solidFill>
                <a:latin typeface="Arial"/>
                <a:ea typeface="Arial"/>
                <a:cs typeface="Arial"/>
                <a:sym typeface="Arial"/>
              </a:defRPr>
            </a:lvl5pPr>
            <a:lvl6pPr lvl="5"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30" name="Google Shape;30;p3"/>
          <p:cNvSpPr txBox="1"/>
          <p:nvPr>
            <p:ph idx="1" type="body"/>
          </p:nvPr>
        </p:nvSpPr>
        <p:spPr>
          <a:xfrm>
            <a:off x="838200" y="1905000"/>
            <a:ext cx="7693025" cy="4181475"/>
          </a:xfrm>
          <a:prstGeom prst="rect">
            <a:avLst/>
          </a:prstGeom>
          <a:noFill/>
          <a:ln>
            <a:noFill/>
          </a:ln>
        </p:spPr>
        <p:txBody>
          <a:bodyPr anchorCtr="0" anchor="t" bIns="45700" lIns="91425" spcFirstLastPara="1" rIns="91425" wrap="square" tIns="45700">
            <a:noAutofit/>
          </a:bodyPr>
          <a:lstStyle>
            <a:lvl1pPr indent="-342900" lvl="0" marL="457200" marR="0" rtl="0" algn="l">
              <a:spcBef>
                <a:spcPts val="480"/>
              </a:spcBef>
              <a:spcAft>
                <a:spcPts val="0"/>
              </a:spcAft>
              <a:buClr>
                <a:schemeClr val="dk1"/>
              </a:buClr>
              <a:buSzPts val="1800"/>
              <a:buFont typeface="Noto Sans Symbols"/>
              <a:buChar char="●"/>
              <a:defRPr b="0" i="0" sz="2400" u="none" cap="none" strike="noStrike">
                <a:solidFill>
                  <a:schemeClr val="dk1"/>
                </a:solidFill>
                <a:latin typeface="Arial"/>
                <a:ea typeface="Arial"/>
                <a:cs typeface="Arial"/>
                <a:sym typeface="Arial"/>
              </a:defRPr>
            </a:lvl1pPr>
            <a:lvl2pPr indent="-323850" lvl="1" marL="914400" marR="0" rtl="0" algn="l">
              <a:spcBef>
                <a:spcPts val="400"/>
              </a:spcBef>
              <a:spcAft>
                <a:spcPts val="0"/>
              </a:spcAft>
              <a:buClr>
                <a:schemeClr val="dk1"/>
              </a:buClr>
              <a:buSzPts val="1500"/>
              <a:buFont typeface="Arial"/>
              <a:buChar char="–"/>
              <a:defRPr b="0" i="0" sz="2000" u="none" cap="none" strike="noStrike">
                <a:solidFill>
                  <a:schemeClr val="dk1"/>
                </a:solidFill>
                <a:latin typeface="Arial"/>
                <a:ea typeface="Arial"/>
                <a:cs typeface="Arial"/>
                <a:sym typeface="Arial"/>
              </a:defRPr>
            </a:lvl2pPr>
            <a:lvl3pPr indent="-323850" lvl="2" marL="1371600" marR="0" rtl="0" algn="l">
              <a:spcBef>
                <a:spcPts val="400"/>
              </a:spcBef>
              <a:spcAft>
                <a:spcPts val="0"/>
              </a:spcAft>
              <a:buClr>
                <a:schemeClr val="dk1"/>
              </a:buClr>
              <a:buSzPts val="1500"/>
              <a:buFont typeface="Noto Sans Symbols"/>
              <a:buChar char="●"/>
              <a:defRPr b="0" i="0" sz="2000" u="none" cap="none" strike="noStrike">
                <a:solidFill>
                  <a:schemeClr val="dk1"/>
                </a:solidFill>
                <a:latin typeface="Arial"/>
                <a:ea typeface="Arial"/>
                <a:cs typeface="Arial"/>
                <a:sym typeface="Arial"/>
              </a:defRPr>
            </a:lvl3pPr>
            <a:lvl4pPr indent="-330200" lvl="3" marL="1828800" marR="0" rtl="0" algn="l">
              <a:spcBef>
                <a:spcPts val="400"/>
              </a:spcBef>
              <a:spcAft>
                <a:spcPts val="0"/>
              </a:spcAft>
              <a:buClr>
                <a:schemeClr val="dk1"/>
              </a:buClr>
              <a:buSzPts val="1600"/>
              <a:buFont typeface="Arial"/>
              <a:buChar char="–"/>
              <a:defRPr b="0" i="0" sz="2000" u="none" cap="none" strike="noStrike">
                <a:solidFill>
                  <a:schemeClr val="dk1"/>
                </a:solidFill>
                <a:latin typeface="Arial"/>
                <a:ea typeface="Arial"/>
                <a:cs typeface="Arial"/>
                <a:sym typeface="Arial"/>
              </a:defRPr>
            </a:lvl4pPr>
            <a:lvl5pPr indent="-311150" lvl="4" marL="2286000" marR="0" rtl="0" algn="l">
              <a:spcBef>
                <a:spcPts val="400"/>
              </a:spcBef>
              <a:spcAft>
                <a:spcPts val="0"/>
              </a:spcAft>
              <a:buClr>
                <a:schemeClr val="dk1"/>
              </a:buClr>
              <a:buSzPts val="1300"/>
              <a:buFont typeface="Noto Sans Symbols"/>
              <a:buChar char="●"/>
              <a:defRPr b="0" i="0" sz="2000" u="none" cap="none" strike="noStrike">
                <a:solidFill>
                  <a:schemeClr val="dk1"/>
                </a:solidFill>
                <a:latin typeface="Arial"/>
                <a:ea typeface="Arial"/>
                <a:cs typeface="Arial"/>
                <a:sym typeface="Arial"/>
              </a:defRPr>
            </a:lvl5pPr>
            <a:lvl6pPr indent="-302895" lvl="5" marL="27432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6pPr>
            <a:lvl7pPr indent="-302895" lvl="6" marL="32004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7pPr>
            <a:lvl8pPr indent="-302895" lvl="7" marL="36576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8pPr>
            <a:lvl9pPr indent="-302895" lvl="8" marL="41148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9pPr>
          </a:lstStyle>
          <a:p/>
        </p:txBody>
      </p:sp>
      <p:sp>
        <p:nvSpPr>
          <p:cNvPr id="31" name="Google Shape;31;p3"/>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32" name="Google Shape;32;p3"/>
          <p:cNvSpPr txBox="1"/>
          <p:nvPr>
            <p:ph idx="12" type="sldNum"/>
          </p:nvPr>
        </p:nvSpPr>
        <p:spPr>
          <a:xfrm>
            <a:off x="0" y="6527800"/>
            <a:ext cx="449262" cy="330200"/>
          </a:xfrm>
          <a:prstGeom prst="rect">
            <a:avLst/>
          </a:prstGeom>
          <a:noFill/>
          <a:ln>
            <a:noFill/>
          </a:ln>
        </p:spPr>
        <p:txBody>
          <a:bodyPr anchorCtr="1" anchor="b" bIns="45700" lIns="91425" spcFirstLastPara="1" rIns="91425" wrap="square" tIns="45700">
            <a:noAutofit/>
          </a:bodyPr>
          <a:lstStyle>
            <a:lvl1pPr indent="0" lvl="0" marL="0" marR="0" rtl="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1pPr>
            <a:lvl2pPr indent="0" lvl="1" marL="0" marR="0" rtl="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2pPr>
            <a:lvl3pPr indent="0" lvl="2" marL="0" marR="0" rtl="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3pPr>
            <a:lvl4pPr indent="0" lvl="3" marL="0" marR="0" rtl="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4pPr>
            <a:lvl5pPr indent="0" lvl="4" marL="0" marR="0" rtl="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5pPr>
            <a:lvl6pPr indent="0" lvl="5" marL="0" marR="0" rtl="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6pPr>
            <a:lvl7pPr indent="0" lvl="6" marL="0" marR="0" rtl="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7pPr>
            <a:lvl8pPr indent="0" lvl="7" marL="0" marR="0" rtl="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8pPr>
            <a:lvl9pPr indent="0" lvl="8" marL="0" marR="0" rtl="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b="0" sz="1400">
              <a:solidFill>
                <a:srgbClr val="000000"/>
              </a:solidFill>
            </a:endParaRPr>
          </a:p>
        </p:txBody>
      </p:sp>
      <p:sp>
        <p:nvSpPr>
          <p:cNvPr id="33" name="Google Shape;33;p3"/>
          <p:cNvSpPr txBox="1"/>
          <p:nvPr/>
        </p:nvSpPr>
        <p:spPr>
          <a:xfrm>
            <a:off x="0" y="6578600"/>
            <a:ext cx="477837" cy="2603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100"/>
              <a:buFont typeface="Arial"/>
              <a:buNone/>
            </a:pPr>
            <a:r>
              <a:rPr b="0" i="0" lang="en-US" sz="1100" u="none">
                <a:solidFill>
                  <a:schemeClr val="dk1"/>
                </a:solidFill>
                <a:latin typeface="Arial"/>
                <a:ea typeface="Arial"/>
                <a:cs typeface="Arial"/>
                <a:sym typeface="Arial"/>
              </a:rPr>
              <a:t>3-</a:t>
            </a:r>
            <a:fld id="{00000000-1234-1234-1234-123412341234}" type="slidenum">
              <a:rPr b="0" i="0" lang="en-US" sz="1100" u="none">
                <a:solidFill>
                  <a:schemeClr val="dk1"/>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slow">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8" name="Shape 108"/>
        <p:cNvGrpSpPr/>
        <p:nvPr/>
      </p:nvGrpSpPr>
      <p:grpSpPr>
        <a:xfrm>
          <a:off x="0" y="0"/>
          <a:ext cx="0" cy="0"/>
          <a:chOff x="0" y="0"/>
          <a:chExt cx="0" cy="0"/>
        </a:xfrm>
      </p:grpSpPr>
      <p:grpSp>
        <p:nvGrpSpPr>
          <p:cNvPr id="109" name="Google Shape;109;p17"/>
          <p:cNvGrpSpPr/>
          <p:nvPr/>
        </p:nvGrpSpPr>
        <p:grpSpPr>
          <a:xfrm>
            <a:off x="0" y="0"/>
            <a:ext cx="5867400" cy="6858000"/>
            <a:chOff x="0" y="0"/>
            <a:chExt cx="3696" cy="4320"/>
          </a:xfrm>
        </p:grpSpPr>
        <p:sp>
          <p:nvSpPr>
            <p:cNvPr id="110" name="Google Shape;110;p17"/>
            <p:cNvSpPr txBox="1"/>
            <p:nvPr/>
          </p:nvSpPr>
          <p:spPr>
            <a:xfrm>
              <a:off x="0" y="0"/>
              <a:ext cx="2880"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1" name="Google Shape;111;p17"/>
            <p:cNvSpPr/>
            <p:nvPr/>
          </p:nvSpPr>
          <p:spPr>
            <a:xfrm>
              <a:off x="432" y="624"/>
              <a:ext cx="3264" cy="1200"/>
            </a:xfrm>
            <a:prstGeom prst="roundRect">
              <a:avLst>
                <a:gd fmla="val 10800" name="adj"/>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grpSp>
        <p:nvGrpSpPr>
          <p:cNvPr id="112" name="Google Shape;112;p17"/>
          <p:cNvGrpSpPr/>
          <p:nvPr/>
        </p:nvGrpSpPr>
        <p:grpSpPr>
          <a:xfrm>
            <a:off x="3632200" y="4889500"/>
            <a:ext cx="4876800" cy="319087"/>
            <a:chOff x="2288" y="3080"/>
            <a:chExt cx="3072" cy="201"/>
          </a:xfrm>
        </p:grpSpPr>
        <p:sp>
          <p:nvSpPr>
            <p:cNvPr id="113" name="Google Shape;113;p17"/>
            <p:cNvSpPr/>
            <p:nvPr/>
          </p:nvSpPr>
          <p:spPr>
            <a:xfrm flipH="1">
              <a:off x="2288" y="3080"/>
              <a:ext cx="2914" cy="200"/>
            </a:xfrm>
            <a:prstGeom prst="roundRect">
              <a:avLst>
                <a:gd fmla="val 0" name="adj"/>
              </a:avLst>
            </a:prstGeom>
            <a:solidFill>
              <a:schemeClr va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4" name="Google Shape;114;p17"/>
            <p:cNvSpPr/>
            <p:nvPr/>
          </p:nvSpPr>
          <p:spPr>
            <a:xfrm>
              <a:off x="5196" y="3080"/>
              <a:ext cx="164" cy="201"/>
            </a:xfrm>
            <a:prstGeom prst="flowChartDelay">
              <a:avLst/>
            </a:prstGeom>
            <a:solidFill>
              <a:schemeClr va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
        <p:nvSpPr>
          <p:cNvPr id="115" name="Google Shape;115;p17"/>
          <p:cNvSpPr txBox="1"/>
          <p:nvPr/>
        </p:nvSpPr>
        <p:spPr>
          <a:xfrm>
            <a:off x="152400" y="6583362"/>
            <a:ext cx="1387475" cy="2746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a:buNone/>
            </a:pPr>
            <a:r>
              <a:rPr b="0" i="1" lang="en-US" sz="1200" u="none">
                <a:solidFill>
                  <a:schemeClr val="dk1"/>
                </a:solidFill>
                <a:latin typeface="Times"/>
                <a:ea typeface="Times"/>
                <a:cs typeface="Times"/>
                <a:sym typeface="Times"/>
              </a:rPr>
              <a:t>McGraw-Hill/Irwin</a:t>
            </a:r>
            <a:endParaRPr/>
          </a:p>
        </p:txBody>
      </p:sp>
      <p:sp>
        <p:nvSpPr>
          <p:cNvPr id="116" name="Google Shape;116;p17"/>
          <p:cNvSpPr txBox="1"/>
          <p:nvPr/>
        </p:nvSpPr>
        <p:spPr>
          <a:xfrm>
            <a:off x="5715000" y="6316662"/>
            <a:ext cx="2981325"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200"/>
              <a:buFont typeface="Times"/>
              <a:buNone/>
            </a:pPr>
            <a:r>
              <a:rPr b="0" i="1" lang="en-US" sz="1200" u="none">
                <a:solidFill>
                  <a:schemeClr val="hlink"/>
                </a:solidFill>
                <a:latin typeface="Times"/>
                <a:ea typeface="Times"/>
                <a:cs typeface="Times"/>
                <a:sym typeface="Times"/>
              </a:rPr>
              <a:t>©The McGraw-Hill Companies, Inc. 2009</a:t>
            </a:r>
            <a:endParaRPr/>
          </a:p>
        </p:txBody>
      </p:sp>
      <p:sp>
        <p:nvSpPr>
          <p:cNvPr id="117" name="Google Shape;117;p17"/>
          <p:cNvSpPr/>
          <p:nvPr>
            <p:ph type="title"/>
          </p:nvPr>
        </p:nvSpPr>
        <p:spPr>
          <a:xfrm>
            <a:off x="533400" y="457200"/>
            <a:ext cx="7924800" cy="914400"/>
          </a:xfrm>
          <a:prstGeom prst="roundRect">
            <a:avLst>
              <a:gd fmla="val 4680" name="adj"/>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SzPts val="1400"/>
              <a:buNone/>
              <a:defRPr b="1" i="0" sz="3600" u="none" cap="none" strike="noStrike">
                <a:solidFill>
                  <a:srgbClr val="660033"/>
                </a:solidFill>
                <a:latin typeface="Arial"/>
                <a:ea typeface="Arial"/>
                <a:cs typeface="Arial"/>
                <a:sym typeface="Arial"/>
              </a:defRPr>
            </a:lvl1pPr>
            <a:lvl2pPr lvl="1" marR="0" rtl="0" algn="l">
              <a:lnSpc>
                <a:spcPct val="90000"/>
              </a:lnSpc>
              <a:spcBef>
                <a:spcPts val="0"/>
              </a:spcBef>
              <a:spcAft>
                <a:spcPts val="0"/>
              </a:spcAft>
              <a:buSzPts val="1400"/>
              <a:buNone/>
              <a:defRPr b="1" i="0" sz="3600" u="none" cap="none" strike="noStrike">
                <a:solidFill>
                  <a:srgbClr val="660033"/>
                </a:solidFill>
                <a:latin typeface="Arial"/>
                <a:ea typeface="Arial"/>
                <a:cs typeface="Arial"/>
                <a:sym typeface="Arial"/>
              </a:defRPr>
            </a:lvl2pPr>
            <a:lvl3pPr lvl="2" marR="0" rtl="0" algn="l">
              <a:lnSpc>
                <a:spcPct val="90000"/>
              </a:lnSpc>
              <a:spcBef>
                <a:spcPts val="0"/>
              </a:spcBef>
              <a:spcAft>
                <a:spcPts val="0"/>
              </a:spcAft>
              <a:buSzPts val="1400"/>
              <a:buNone/>
              <a:defRPr b="1" i="0" sz="3600" u="none" cap="none" strike="noStrike">
                <a:solidFill>
                  <a:srgbClr val="660033"/>
                </a:solidFill>
                <a:latin typeface="Arial"/>
                <a:ea typeface="Arial"/>
                <a:cs typeface="Arial"/>
                <a:sym typeface="Arial"/>
              </a:defRPr>
            </a:lvl3pPr>
            <a:lvl4pPr lvl="3" marR="0" rtl="0" algn="l">
              <a:lnSpc>
                <a:spcPct val="90000"/>
              </a:lnSpc>
              <a:spcBef>
                <a:spcPts val="0"/>
              </a:spcBef>
              <a:spcAft>
                <a:spcPts val="0"/>
              </a:spcAft>
              <a:buSzPts val="1400"/>
              <a:buNone/>
              <a:defRPr b="1" i="0" sz="3600" u="none" cap="none" strike="noStrike">
                <a:solidFill>
                  <a:srgbClr val="660033"/>
                </a:solidFill>
                <a:latin typeface="Arial"/>
                <a:ea typeface="Arial"/>
                <a:cs typeface="Arial"/>
                <a:sym typeface="Arial"/>
              </a:defRPr>
            </a:lvl4pPr>
            <a:lvl5pPr lvl="4" marR="0" rtl="0" algn="l">
              <a:lnSpc>
                <a:spcPct val="90000"/>
              </a:lnSpc>
              <a:spcBef>
                <a:spcPts val="0"/>
              </a:spcBef>
              <a:spcAft>
                <a:spcPts val="0"/>
              </a:spcAft>
              <a:buSzPts val="1400"/>
              <a:buNone/>
              <a:defRPr b="1" i="0" sz="3600" u="none" cap="none" strike="noStrike">
                <a:solidFill>
                  <a:srgbClr val="660033"/>
                </a:solidFill>
                <a:latin typeface="Arial"/>
                <a:ea typeface="Arial"/>
                <a:cs typeface="Arial"/>
                <a:sym typeface="Arial"/>
              </a:defRPr>
            </a:lvl5pPr>
            <a:lvl6pPr lvl="5"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118" name="Google Shape;118;p17"/>
          <p:cNvSpPr txBox="1"/>
          <p:nvPr>
            <p:ph idx="1" type="body"/>
          </p:nvPr>
        </p:nvSpPr>
        <p:spPr>
          <a:xfrm>
            <a:off x="838200" y="1905000"/>
            <a:ext cx="7693025" cy="4181475"/>
          </a:xfrm>
          <a:prstGeom prst="rect">
            <a:avLst/>
          </a:prstGeom>
          <a:noFill/>
          <a:ln>
            <a:noFill/>
          </a:ln>
        </p:spPr>
        <p:txBody>
          <a:bodyPr anchorCtr="0" anchor="t" bIns="45700" lIns="91425" spcFirstLastPara="1" rIns="91425" wrap="square" tIns="45700">
            <a:noAutofit/>
          </a:bodyPr>
          <a:lstStyle>
            <a:lvl1pPr indent="-342900" lvl="0" marL="457200" marR="0" rtl="0" algn="l">
              <a:spcBef>
                <a:spcPts val="480"/>
              </a:spcBef>
              <a:spcAft>
                <a:spcPts val="0"/>
              </a:spcAft>
              <a:buClr>
                <a:schemeClr val="dk1"/>
              </a:buClr>
              <a:buSzPts val="1800"/>
              <a:buFont typeface="Noto Sans Symbols"/>
              <a:buChar char="●"/>
              <a:defRPr b="0" i="0" sz="2400" u="none" cap="none" strike="noStrike">
                <a:solidFill>
                  <a:schemeClr val="dk1"/>
                </a:solidFill>
                <a:latin typeface="Arial"/>
                <a:ea typeface="Arial"/>
                <a:cs typeface="Arial"/>
                <a:sym typeface="Arial"/>
              </a:defRPr>
            </a:lvl1pPr>
            <a:lvl2pPr indent="-323850" lvl="1" marL="914400" marR="0" rtl="0" algn="l">
              <a:spcBef>
                <a:spcPts val="400"/>
              </a:spcBef>
              <a:spcAft>
                <a:spcPts val="0"/>
              </a:spcAft>
              <a:buClr>
                <a:schemeClr val="dk1"/>
              </a:buClr>
              <a:buSzPts val="1500"/>
              <a:buFont typeface="Arial"/>
              <a:buChar char="–"/>
              <a:defRPr b="0" i="0" sz="2000" u="none" cap="none" strike="noStrike">
                <a:solidFill>
                  <a:schemeClr val="dk1"/>
                </a:solidFill>
                <a:latin typeface="Arial"/>
                <a:ea typeface="Arial"/>
                <a:cs typeface="Arial"/>
                <a:sym typeface="Arial"/>
              </a:defRPr>
            </a:lvl2pPr>
            <a:lvl3pPr indent="-323850" lvl="2" marL="1371600" marR="0" rtl="0" algn="l">
              <a:spcBef>
                <a:spcPts val="400"/>
              </a:spcBef>
              <a:spcAft>
                <a:spcPts val="0"/>
              </a:spcAft>
              <a:buClr>
                <a:schemeClr val="dk1"/>
              </a:buClr>
              <a:buSzPts val="1500"/>
              <a:buFont typeface="Noto Sans Symbols"/>
              <a:buChar char="●"/>
              <a:defRPr b="0" i="0" sz="2000" u="none" cap="none" strike="noStrike">
                <a:solidFill>
                  <a:schemeClr val="dk1"/>
                </a:solidFill>
                <a:latin typeface="Arial"/>
                <a:ea typeface="Arial"/>
                <a:cs typeface="Arial"/>
                <a:sym typeface="Arial"/>
              </a:defRPr>
            </a:lvl3pPr>
            <a:lvl4pPr indent="-330200" lvl="3" marL="1828800" marR="0" rtl="0" algn="l">
              <a:spcBef>
                <a:spcPts val="400"/>
              </a:spcBef>
              <a:spcAft>
                <a:spcPts val="0"/>
              </a:spcAft>
              <a:buClr>
                <a:schemeClr val="dk1"/>
              </a:buClr>
              <a:buSzPts val="1600"/>
              <a:buFont typeface="Arial"/>
              <a:buChar char="–"/>
              <a:defRPr b="0" i="0" sz="2000" u="none" cap="none" strike="noStrike">
                <a:solidFill>
                  <a:schemeClr val="dk1"/>
                </a:solidFill>
                <a:latin typeface="Arial"/>
                <a:ea typeface="Arial"/>
                <a:cs typeface="Arial"/>
                <a:sym typeface="Arial"/>
              </a:defRPr>
            </a:lvl4pPr>
            <a:lvl5pPr indent="-311150" lvl="4" marL="2286000" marR="0" rtl="0" algn="l">
              <a:spcBef>
                <a:spcPts val="400"/>
              </a:spcBef>
              <a:spcAft>
                <a:spcPts val="0"/>
              </a:spcAft>
              <a:buClr>
                <a:schemeClr val="dk1"/>
              </a:buClr>
              <a:buSzPts val="1300"/>
              <a:buFont typeface="Noto Sans Symbols"/>
              <a:buChar char="●"/>
              <a:defRPr b="0" i="0" sz="2000" u="none" cap="none" strike="noStrike">
                <a:solidFill>
                  <a:schemeClr val="dk1"/>
                </a:solidFill>
                <a:latin typeface="Arial"/>
                <a:ea typeface="Arial"/>
                <a:cs typeface="Arial"/>
                <a:sym typeface="Arial"/>
              </a:defRPr>
            </a:lvl5pPr>
            <a:lvl6pPr indent="-302895" lvl="5" marL="27432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6pPr>
            <a:lvl7pPr indent="-302895" lvl="6" marL="32004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7pPr>
            <a:lvl8pPr indent="-302895" lvl="7" marL="36576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8pPr>
            <a:lvl9pPr indent="-302895" lvl="8" marL="41148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9pPr>
          </a:lstStyle>
          <a:p/>
        </p:txBody>
      </p:sp>
      <p:sp>
        <p:nvSpPr>
          <p:cNvPr id="119" name="Google Shape;119;p17"/>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Tree>
  </p:cSld>
  <p:clrMap accent1="accent1" accent2="accent2" accent3="accent3" accent4="accent4" accent5="accent5" accent6="accent6" bg1="lt1" bg2="dk2" tx1="dk1" tx2="lt2" folHlink="folHlink" hlink="hlink"/>
  <p:sldLayoutIdLst>
    <p:sldLayoutId id="2147483662" r:id="rId1"/>
  </p:sldLayoutIdLst>
  <p:transition spd="slow">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22.png"/><Relationship Id="rId5" Type="http://schemas.openxmlformats.org/officeDocument/2006/relationships/image" Target="../media/image10.png"/><Relationship Id="rId6"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1.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12.png"/><Relationship Id="rId5" Type="http://schemas.openxmlformats.org/officeDocument/2006/relationships/image" Target="../media/image32.png"/><Relationship Id="rId6" Type="http://schemas.openxmlformats.org/officeDocument/2006/relationships/image" Target="../media/image3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9.png"/><Relationship Id="rId4" Type="http://schemas.openxmlformats.org/officeDocument/2006/relationships/image" Target="../media/image27.png"/><Relationship Id="rId5" Type="http://schemas.openxmlformats.org/officeDocument/2006/relationships/image" Target="../media/image13.png"/><Relationship Id="rId6"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6.png"/><Relationship Id="rId4" Type="http://schemas.openxmlformats.org/officeDocument/2006/relationships/image" Target="../media/image25.png"/><Relationship Id="rId5" Type="http://schemas.openxmlformats.org/officeDocument/2006/relationships/image" Target="../media/image33.png"/><Relationship Id="rId6"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19.png"/><Relationship Id="rId7"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3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1.png"/><Relationship Id="rId5" Type="http://schemas.openxmlformats.org/officeDocument/2006/relationships/image" Target="../media/image34.png"/><Relationship Id="rId6" Type="http://schemas.openxmlformats.org/officeDocument/2006/relationships/image" Target="../media/image14.png"/><Relationship Id="rId7"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p:nvPr>
            <p:ph type="ctrTitle"/>
          </p:nvPr>
        </p:nvSpPr>
        <p:spPr>
          <a:xfrm>
            <a:off x="685800" y="990600"/>
            <a:ext cx="8229600" cy="1905000"/>
          </a:xfrm>
          <a:prstGeom prst="roundRect">
            <a:avLst>
              <a:gd fmla="val 10800" name="adj"/>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Describing Data:</a:t>
            </a:r>
            <a:br>
              <a:rPr b="1" i="0" lang="en-US" sz="3200" u="none">
                <a:solidFill>
                  <a:schemeClr val="dk1"/>
                </a:solidFill>
                <a:latin typeface="Arial"/>
                <a:ea typeface="Arial"/>
                <a:cs typeface="Arial"/>
                <a:sym typeface="Arial"/>
              </a:rPr>
            </a:br>
            <a:r>
              <a:rPr b="0" i="0" lang="en-US" sz="3200" u="none">
                <a:solidFill>
                  <a:srgbClr val="800000"/>
                </a:solidFill>
                <a:latin typeface="Arial"/>
                <a:ea typeface="Arial"/>
                <a:cs typeface="Arial"/>
                <a:sym typeface="Arial"/>
              </a:rPr>
              <a:t>Numerical Measures</a:t>
            </a:r>
            <a:endParaRPr/>
          </a:p>
        </p:txBody>
      </p:sp>
      <p:sp>
        <p:nvSpPr>
          <p:cNvPr id="130" name="Google Shape;130;p19"/>
          <p:cNvSpPr txBox="1"/>
          <p:nvPr>
            <p:ph idx="1" type="subTitle"/>
          </p:nvPr>
        </p:nvSpPr>
        <p:spPr>
          <a:xfrm>
            <a:off x="4673600" y="2927350"/>
            <a:ext cx="4013200" cy="182245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800"/>
              <a:buNone/>
            </a:pPr>
            <a:r>
              <a:rPr b="0" i="0" lang="en-US" sz="2400" u="none">
                <a:solidFill>
                  <a:srgbClr val="800000"/>
                </a:solidFill>
                <a:latin typeface="Arial"/>
                <a:ea typeface="Arial"/>
                <a:cs typeface="Arial"/>
                <a:sym typeface="Arial"/>
              </a:rPr>
              <a:t> 3</a:t>
            </a:r>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8"/>
          <p:cNvSpPr/>
          <p:nvPr>
            <p:ph type="title"/>
          </p:nvPr>
        </p:nvSpPr>
        <p:spPr>
          <a:xfrm>
            <a:off x="533400" y="457200"/>
            <a:ext cx="7924800" cy="914400"/>
          </a:xfrm>
          <a:prstGeom prst="roundRect">
            <a:avLst>
              <a:gd fmla="val 16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660033"/>
              </a:buClr>
              <a:buSzPts val="3600"/>
              <a:buFont typeface="Arial"/>
              <a:buNone/>
            </a:pPr>
            <a:r>
              <a:rPr b="1" i="0" lang="en-US" sz="3600" u="none">
                <a:solidFill>
                  <a:srgbClr val="660033"/>
                </a:solidFill>
                <a:latin typeface="Arial"/>
                <a:ea typeface="Arial"/>
                <a:cs typeface="Arial"/>
                <a:sym typeface="Arial"/>
              </a:rPr>
              <a:t>EXAMPLE – Mean Deviation</a:t>
            </a:r>
            <a:endParaRPr/>
          </a:p>
        </p:txBody>
      </p:sp>
      <p:sp>
        <p:nvSpPr>
          <p:cNvPr id="232" name="Google Shape;232;p28"/>
          <p:cNvSpPr txBox="1"/>
          <p:nvPr>
            <p:ph idx="1" type="body"/>
          </p:nvPr>
        </p:nvSpPr>
        <p:spPr>
          <a:xfrm>
            <a:off x="2093912" y="2836862"/>
            <a:ext cx="6499225" cy="18335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900"/>
              <a:buNone/>
            </a:pPr>
            <a:r>
              <a:rPr b="1" i="0" lang="en-US" sz="1200" u="none">
                <a:solidFill>
                  <a:schemeClr val="dk1"/>
                </a:solidFill>
                <a:latin typeface="Arial"/>
                <a:ea typeface="Arial"/>
                <a:cs typeface="Arial"/>
                <a:sym typeface="Arial"/>
              </a:rPr>
              <a:t>EXAMPLE:</a:t>
            </a:r>
            <a:endParaRPr/>
          </a:p>
          <a:p>
            <a:pPr indent="-342900" lvl="0" marL="342900" rtl="0" algn="l">
              <a:lnSpc>
                <a:spcPct val="100000"/>
              </a:lnSpc>
              <a:spcBef>
                <a:spcPts val="240"/>
              </a:spcBef>
              <a:spcAft>
                <a:spcPts val="0"/>
              </a:spcAft>
              <a:buSzPts val="900"/>
              <a:buNone/>
            </a:pPr>
            <a:r>
              <a:rPr b="1" i="0" lang="en-US" sz="1200" u="none">
                <a:solidFill>
                  <a:schemeClr val="dk1"/>
                </a:solidFill>
                <a:latin typeface="Arial"/>
                <a:ea typeface="Arial"/>
                <a:cs typeface="Arial"/>
                <a:sym typeface="Arial"/>
              </a:rPr>
              <a:t>The number of cappuccinos sold at the Starbucks location in the Orange Country Airport between 4 and 7 p.m. for a sample of 5 days last year were </a:t>
            </a:r>
            <a:r>
              <a:rPr b="1" i="0" lang="en-US" sz="1200" u="none">
                <a:solidFill>
                  <a:srgbClr val="FF0000"/>
                </a:solidFill>
                <a:latin typeface="Arial"/>
                <a:ea typeface="Arial"/>
                <a:cs typeface="Arial"/>
                <a:sym typeface="Arial"/>
              </a:rPr>
              <a:t>20, 40, 50, 60, </a:t>
            </a:r>
            <a:r>
              <a:rPr b="1" i="0" lang="en-US" sz="1200" u="none">
                <a:solidFill>
                  <a:schemeClr val="dk1"/>
                </a:solidFill>
                <a:latin typeface="Arial"/>
                <a:ea typeface="Arial"/>
                <a:cs typeface="Arial"/>
                <a:sym typeface="Arial"/>
              </a:rPr>
              <a:t>and</a:t>
            </a:r>
            <a:r>
              <a:rPr b="1" i="0" lang="en-US" sz="1200" u="none">
                <a:solidFill>
                  <a:srgbClr val="FF0000"/>
                </a:solidFill>
                <a:latin typeface="Arial"/>
                <a:ea typeface="Arial"/>
                <a:cs typeface="Arial"/>
                <a:sym typeface="Arial"/>
              </a:rPr>
              <a:t> 80</a:t>
            </a:r>
            <a:r>
              <a:rPr b="1" i="0" lang="en-US" sz="1200" u="none">
                <a:solidFill>
                  <a:schemeClr val="dk1"/>
                </a:solidFill>
                <a:latin typeface="Arial"/>
                <a:ea typeface="Arial"/>
                <a:cs typeface="Arial"/>
                <a:sym typeface="Arial"/>
              </a:rPr>
              <a:t>. Determine the mean deviation for the number of cappuccinos sold.</a:t>
            </a:r>
            <a:endParaRPr/>
          </a:p>
          <a:p>
            <a:pPr indent="-342900" lvl="0" marL="342900" rtl="0" algn="l">
              <a:lnSpc>
                <a:spcPct val="100000"/>
              </a:lnSpc>
              <a:spcBef>
                <a:spcPts val="240"/>
              </a:spcBef>
              <a:spcAft>
                <a:spcPts val="0"/>
              </a:spcAft>
              <a:buSzPts val="900"/>
              <a:buNone/>
            </a:pPr>
            <a:r>
              <a:t/>
            </a:r>
            <a:endParaRPr b="0" i="0" sz="1200" u="none">
              <a:solidFill>
                <a:schemeClr val="dk1"/>
              </a:solidFill>
              <a:latin typeface="Arial"/>
              <a:ea typeface="Arial"/>
              <a:cs typeface="Arial"/>
              <a:sym typeface="Arial"/>
            </a:endParaRPr>
          </a:p>
          <a:p>
            <a:pPr indent="-342900" lvl="0" marL="342900" rtl="0" algn="l">
              <a:lnSpc>
                <a:spcPct val="100000"/>
              </a:lnSpc>
              <a:spcBef>
                <a:spcPts val="240"/>
              </a:spcBef>
              <a:spcAft>
                <a:spcPts val="0"/>
              </a:spcAft>
              <a:buSzPts val="900"/>
              <a:buNone/>
            </a:pPr>
            <a:r>
              <a:rPr b="0" i="0" lang="en-US" sz="1200" u="none">
                <a:solidFill>
                  <a:schemeClr val="dk1"/>
                </a:solidFill>
                <a:latin typeface="Arial"/>
                <a:ea typeface="Arial"/>
                <a:cs typeface="Arial"/>
                <a:sym typeface="Arial"/>
              </a:rPr>
              <a:t>Step 1: Compute the mean</a:t>
            </a:r>
            <a:endParaRPr/>
          </a:p>
          <a:p>
            <a:pPr indent="-342900" lvl="0" marL="342900" rtl="0" algn="l">
              <a:lnSpc>
                <a:spcPct val="100000"/>
              </a:lnSpc>
              <a:spcBef>
                <a:spcPts val="240"/>
              </a:spcBef>
              <a:spcAft>
                <a:spcPts val="0"/>
              </a:spcAft>
              <a:buSzPts val="900"/>
              <a:buNone/>
            </a:pPr>
            <a:r>
              <a:t/>
            </a:r>
            <a:endParaRPr b="0" i="0" sz="1200" u="none">
              <a:solidFill>
                <a:schemeClr val="dk1"/>
              </a:solidFill>
              <a:latin typeface="Arial"/>
              <a:ea typeface="Arial"/>
              <a:cs typeface="Arial"/>
              <a:sym typeface="Arial"/>
            </a:endParaRPr>
          </a:p>
          <a:p>
            <a:pPr indent="-342900" lvl="0" marL="342900" rtl="0" algn="l">
              <a:lnSpc>
                <a:spcPct val="100000"/>
              </a:lnSpc>
              <a:spcBef>
                <a:spcPts val="240"/>
              </a:spcBef>
              <a:spcAft>
                <a:spcPts val="0"/>
              </a:spcAft>
              <a:buSzPts val="900"/>
              <a:buNone/>
            </a:pPr>
            <a:r>
              <a:rPr b="0" i="0" lang="en-US" sz="1200" u="none">
                <a:solidFill>
                  <a:schemeClr val="dk1"/>
                </a:solidFill>
                <a:latin typeface="Arial"/>
                <a:ea typeface="Arial"/>
                <a:cs typeface="Arial"/>
                <a:sym typeface="Arial"/>
              </a:rPr>
              <a:t>Step 2: Subtract the mean (50) from each of the observations, convert to positive if difference is negative</a:t>
            </a:r>
            <a:endParaRPr/>
          </a:p>
          <a:p>
            <a:pPr indent="-342900" lvl="0" marL="342900" rtl="0" algn="l">
              <a:lnSpc>
                <a:spcPct val="100000"/>
              </a:lnSpc>
              <a:spcBef>
                <a:spcPts val="240"/>
              </a:spcBef>
              <a:spcAft>
                <a:spcPts val="0"/>
              </a:spcAft>
              <a:buSzPts val="900"/>
              <a:buNone/>
            </a:pPr>
            <a:r>
              <a:t/>
            </a:r>
            <a:endParaRPr b="0" i="0" sz="1200" u="none">
              <a:solidFill>
                <a:schemeClr val="dk1"/>
              </a:solidFill>
              <a:latin typeface="Arial"/>
              <a:ea typeface="Arial"/>
              <a:cs typeface="Arial"/>
              <a:sym typeface="Arial"/>
            </a:endParaRPr>
          </a:p>
          <a:p>
            <a:pPr indent="-342900" lvl="0" marL="342900" rtl="0" algn="l">
              <a:lnSpc>
                <a:spcPct val="100000"/>
              </a:lnSpc>
              <a:spcBef>
                <a:spcPts val="240"/>
              </a:spcBef>
              <a:spcAft>
                <a:spcPts val="0"/>
              </a:spcAft>
              <a:buSzPts val="900"/>
              <a:buNone/>
            </a:pPr>
            <a:r>
              <a:rPr b="0" i="0" lang="en-US" sz="1200" u="none">
                <a:solidFill>
                  <a:schemeClr val="dk1"/>
                </a:solidFill>
                <a:latin typeface="Arial"/>
                <a:ea typeface="Arial"/>
                <a:cs typeface="Arial"/>
                <a:sym typeface="Arial"/>
              </a:rPr>
              <a:t>Step 3: Sum the absolute differences found in step 2 then divide by the number of observations</a:t>
            </a:r>
            <a:endParaRPr/>
          </a:p>
          <a:p>
            <a:pPr indent="-285750" lvl="0" marL="342900" rtl="0" algn="l">
              <a:spcBef>
                <a:spcPts val="240"/>
              </a:spcBef>
              <a:spcAft>
                <a:spcPts val="0"/>
              </a:spcAft>
              <a:buSzPts val="900"/>
              <a:buNone/>
            </a:pPr>
            <a:r>
              <a:t/>
            </a:r>
            <a:endParaRPr b="0" i="0" sz="1200" u="none">
              <a:solidFill>
                <a:schemeClr val="dk1"/>
              </a:solidFill>
              <a:latin typeface="Arial"/>
              <a:ea typeface="Arial"/>
              <a:cs typeface="Arial"/>
              <a:sym typeface="Arial"/>
            </a:endParaRPr>
          </a:p>
        </p:txBody>
      </p:sp>
      <p:grpSp>
        <p:nvGrpSpPr>
          <p:cNvPr id="233" name="Google Shape;233;p28"/>
          <p:cNvGrpSpPr/>
          <p:nvPr/>
        </p:nvGrpSpPr>
        <p:grpSpPr>
          <a:xfrm>
            <a:off x="4192587" y="3783012"/>
            <a:ext cx="3146425" cy="466725"/>
            <a:chOff x="3702424" y="4598894"/>
            <a:chExt cx="4437529" cy="977153"/>
          </a:xfrm>
        </p:grpSpPr>
        <p:sp>
          <p:nvSpPr>
            <p:cNvPr id="234" name="Google Shape;234;p28"/>
            <p:cNvSpPr/>
            <p:nvPr/>
          </p:nvSpPr>
          <p:spPr>
            <a:xfrm>
              <a:off x="3702424" y="4598894"/>
              <a:ext cx="4437529" cy="977153"/>
            </a:xfrm>
            <a:prstGeom prst="roundRect">
              <a:avLst>
                <a:gd fmla="val 16667" name="adj"/>
              </a:avLst>
            </a:prstGeom>
            <a:gradFill>
              <a:gsLst>
                <a:gs pos="0">
                  <a:srgbClr val="FFE795"/>
                </a:gs>
                <a:gs pos="35000">
                  <a:srgbClr val="FFEDB5"/>
                </a:gs>
                <a:gs pos="100000">
                  <a:srgbClr val="FFF8E0"/>
                </a:gs>
              </a:gsLst>
              <a:lin ang="16200000" scaled="0"/>
            </a:gradFill>
            <a:ln cap="flat" cmpd="sng" w="9525">
              <a:solidFill>
                <a:srgbClr val="E5B656"/>
              </a:solidFill>
              <a:prstDash val="solid"/>
              <a:miter lim="800000"/>
              <a:headEnd len="sm" w="sm" type="none"/>
              <a:tailEnd len="sm" w="sm" type="none"/>
            </a:ln>
            <a:effectLst>
              <a:outerShdw blurRad="63500" dir="5400000" dist="20000">
                <a:srgbClr val="000000">
                  <a:alpha val="37647"/>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pic>
          <p:nvPicPr>
            <p:cNvPr id="235" name="Google Shape;235;p28"/>
            <p:cNvPicPr preferRelativeResize="0"/>
            <p:nvPr/>
          </p:nvPicPr>
          <p:blipFill rotWithShape="1">
            <a:blip r:embed="rId3">
              <a:alphaModFix/>
            </a:blip>
            <a:srcRect b="0" l="0" r="0" t="0"/>
            <a:stretch/>
          </p:blipFill>
          <p:spPr>
            <a:xfrm>
              <a:off x="4057183" y="4730844"/>
              <a:ext cx="3517900" cy="649287"/>
            </a:xfrm>
            <a:prstGeom prst="rect">
              <a:avLst/>
            </a:prstGeom>
            <a:noFill/>
            <a:ln>
              <a:noFill/>
            </a:ln>
          </p:spPr>
        </p:pic>
      </p:grpSp>
      <p:pic>
        <p:nvPicPr>
          <p:cNvPr descr="0326" id="236" name="Google Shape;236;p28"/>
          <p:cNvPicPr preferRelativeResize="0"/>
          <p:nvPr/>
        </p:nvPicPr>
        <p:blipFill rotWithShape="1">
          <a:blip r:embed="rId4">
            <a:alphaModFix/>
          </a:blip>
          <a:srcRect b="0" l="0" r="0" t="0"/>
          <a:stretch/>
        </p:blipFill>
        <p:spPr>
          <a:xfrm>
            <a:off x="4873625" y="5208587"/>
            <a:ext cx="4192587" cy="1630362"/>
          </a:xfrm>
          <a:prstGeom prst="rect">
            <a:avLst/>
          </a:prstGeom>
          <a:noFill/>
          <a:ln>
            <a:noFill/>
          </a:ln>
        </p:spPr>
      </p:pic>
      <p:grpSp>
        <p:nvGrpSpPr>
          <p:cNvPr id="237" name="Google Shape;237;p28"/>
          <p:cNvGrpSpPr/>
          <p:nvPr/>
        </p:nvGrpSpPr>
        <p:grpSpPr>
          <a:xfrm>
            <a:off x="2411412" y="1871662"/>
            <a:ext cx="5345112" cy="1150937"/>
            <a:chOff x="1992407" y="1357873"/>
            <a:chExt cx="5954111" cy="1455957"/>
          </a:xfrm>
        </p:grpSpPr>
        <p:pic>
          <p:nvPicPr>
            <p:cNvPr id="238" name="Google Shape;238;p28"/>
            <p:cNvPicPr preferRelativeResize="0"/>
            <p:nvPr/>
          </p:nvPicPr>
          <p:blipFill rotWithShape="1">
            <a:blip r:embed="rId5">
              <a:alphaModFix/>
            </a:blip>
            <a:srcRect b="0" l="0" r="0" t="0"/>
            <a:stretch/>
          </p:blipFill>
          <p:spPr>
            <a:xfrm>
              <a:off x="1992407" y="1357873"/>
              <a:ext cx="5954111" cy="585295"/>
            </a:xfrm>
            <a:prstGeom prst="rect">
              <a:avLst/>
            </a:prstGeom>
            <a:noFill/>
            <a:ln>
              <a:noFill/>
            </a:ln>
          </p:spPr>
        </p:pic>
        <p:pic>
          <p:nvPicPr>
            <p:cNvPr id="239" name="Google Shape;239;p28"/>
            <p:cNvPicPr preferRelativeResize="0"/>
            <p:nvPr/>
          </p:nvPicPr>
          <p:blipFill rotWithShape="1">
            <a:blip r:embed="rId6">
              <a:alphaModFix/>
            </a:blip>
            <a:srcRect b="0" l="457" r="0" t="-6864"/>
            <a:stretch/>
          </p:blipFill>
          <p:spPr>
            <a:xfrm>
              <a:off x="4849906" y="2052918"/>
              <a:ext cx="2958353" cy="760912"/>
            </a:xfrm>
            <a:prstGeom prst="rect">
              <a:avLst/>
            </a:prstGeom>
            <a:noFill/>
            <a:ln>
              <a:noFill/>
            </a:ln>
          </p:spPr>
        </p:pic>
      </p:grpSp>
    </p:spTree>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9"/>
          <p:cNvSpPr/>
          <p:nvPr>
            <p:ph type="title"/>
          </p:nvPr>
        </p:nvSpPr>
        <p:spPr>
          <a:xfrm>
            <a:off x="533400" y="457200"/>
            <a:ext cx="7924800" cy="914400"/>
          </a:xfrm>
          <a:prstGeom prst="roundRect">
            <a:avLst>
              <a:gd fmla="val 16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660033"/>
              </a:buClr>
              <a:buSzPts val="3600"/>
              <a:buFont typeface="Arial"/>
              <a:buNone/>
            </a:pPr>
            <a:r>
              <a:rPr b="1" i="0" lang="en-US" sz="3600" u="none">
                <a:solidFill>
                  <a:srgbClr val="660033"/>
                </a:solidFill>
                <a:latin typeface="Arial"/>
                <a:ea typeface="Arial"/>
                <a:cs typeface="Arial"/>
                <a:sym typeface="Arial"/>
              </a:rPr>
              <a:t>Variance and Standard Deviation</a:t>
            </a:r>
            <a:endParaRPr/>
          </a:p>
        </p:txBody>
      </p:sp>
      <p:grpSp>
        <p:nvGrpSpPr>
          <p:cNvPr id="246" name="Google Shape;246;p29"/>
          <p:cNvGrpSpPr/>
          <p:nvPr/>
        </p:nvGrpSpPr>
        <p:grpSpPr>
          <a:xfrm>
            <a:off x="887412" y="2025650"/>
            <a:ext cx="7510462" cy="403225"/>
            <a:chOff x="891815" y="1624934"/>
            <a:chExt cx="7427724" cy="1544700"/>
          </a:xfrm>
        </p:grpSpPr>
        <p:sp>
          <p:nvSpPr>
            <p:cNvPr id="247" name="Google Shape;247;p29"/>
            <p:cNvSpPr/>
            <p:nvPr/>
          </p:nvSpPr>
          <p:spPr>
            <a:xfrm>
              <a:off x="891815" y="1624934"/>
              <a:ext cx="7427724" cy="1544700"/>
            </a:xfrm>
            <a:prstGeom prst="roundRect">
              <a:avLst>
                <a:gd fmla="val 16667" name="adj"/>
              </a:avLst>
            </a:prstGeom>
            <a:gradFill>
              <a:gsLst>
                <a:gs pos="0">
                  <a:srgbClr val="FFE795"/>
                </a:gs>
                <a:gs pos="35000">
                  <a:srgbClr val="FFEDB5"/>
                </a:gs>
                <a:gs pos="100000">
                  <a:srgbClr val="FFF8E0"/>
                </a:gs>
              </a:gsLst>
              <a:lin ang="16200000" scaled="0"/>
            </a:gradFill>
            <a:ln cap="flat" cmpd="sng" w="9525">
              <a:solidFill>
                <a:srgbClr val="E5B656"/>
              </a:solidFill>
              <a:prstDash val="solid"/>
              <a:miter lim="800000"/>
              <a:headEnd len="sm" w="sm" type="none"/>
              <a:tailEnd len="sm" w="sm" type="none"/>
            </a:ln>
            <a:effectLst>
              <a:outerShdw blurRad="63500" dir="5400000" dist="20000">
                <a:srgbClr val="000000">
                  <a:alpha val="37647"/>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48" name="Google Shape;248;p29"/>
            <p:cNvSpPr txBox="1"/>
            <p:nvPr/>
          </p:nvSpPr>
          <p:spPr>
            <a:xfrm>
              <a:off x="1317288" y="1849951"/>
              <a:ext cx="6903341" cy="1058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VARIANCE The arithmetic mean of the squared deviations from the mean.</a:t>
              </a:r>
              <a:endParaRPr/>
            </a:p>
          </p:txBody>
        </p:sp>
      </p:grpSp>
      <p:sp>
        <p:nvSpPr>
          <p:cNvPr id="249" name="Google Shape;249;p29"/>
          <p:cNvSpPr txBox="1"/>
          <p:nvPr>
            <p:ph idx="1" type="body"/>
          </p:nvPr>
        </p:nvSpPr>
        <p:spPr>
          <a:xfrm>
            <a:off x="946150" y="4284662"/>
            <a:ext cx="7202487" cy="6016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200"/>
              <a:buFont typeface="Noto Sans Symbols"/>
              <a:buChar char="●"/>
            </a:pPr>
            <a:r>
              <a:rPr b="0" i="0" lang="en-US" sz="1600" u="none">
                <a:solidFill>
                  <a:schemeClr val="dk1"/>
                </a:solidFill>
                <a:latin typeface="Arial"/>
                <a:ea typeface="Arial"/>
                <a:cs typeface="Arial"/>
                <a:sym typeface="Arial"/>
              </a:rPr>
              <a:t>The variance and standard deviations are nonnegative and are zero only if all observations are the same. </a:t>
            </a:r>
            <a:endParaRPr/>
          </a:p>
          <a:p>
            <a:pPr indent="-342900" lvl="0" marL="342900" rtl="0" algn="l">
              <a:lnSpc>
                <a:spcPct val="100000"/>
              </a:lnSpc>
              <a:spcBef>
                <a:spcPts val="320"/>
              </a:spcBef>
              <a:spcAft>
                <a:spcPts val="0"/>
              </a:spcAft>
              <a:buClr>
                <a:schemeClr val="dk1"/>
              </a:buClr>
              <a:buSzPts val="1200"/>
              <a:buFont typeface="Noto Sans Symbols"/>
              <a:buChar char="●"/>
            </a:pPr>
            <a:r>
              <a:rPr b="0" i="0" lang="en-US" sz="1600" u="none">
                <a:solidFill>
                  <a:schemeClr val="dk1"/>
                </a:solidFill>
                <a:latin typeface="Arial"/>
                <a:ea typeface="Arial"/>
                <a:cs typeface="Arial"/>
                <a:sym typeface="Arial"/>
              </a:rPr>
              <a:t>For populations whose values are </a:t>
            </a:r>
            <a:r>
              <a:rPr b="0" i="1" lang="en-US" sz="1600" u="none">
                <a:solidFill>
                  <a:schemeClr val="dk1"/>
                </a:solidFill>
                <a:latin typeface="Arial"/>
                <a:ea typeface="Arial"/>
                <a:cs typeface="Arial"/>
                <a:sym typeface="Arial"/>
              </a:rPr>
              <a:t>near the mean</a:t>
            </a:r>
            <a:r>
              <a:rPr b="0" i="0" lang="en-US" sz="1600" u="none">
                <a:solidFill>
                  <a:schemeClr val="dk1"/>
                </a:solidFill>
                <a:latin typeface="Arial"/>
                <a:ea typeface="Arial"/>
                <a:cs typeface="Arial"/>
                <a:sym typeface="Arial"/>
              </a:rPr>
              <a:t>, the variance and standard deviation will be small. </a:t>
            </a:r>
            <a:endParaRPr/>
          </a:p>
          <a:p>
            <a:pPr indent="-342900" lvl="0" marL="342900" rtl="0" algn="l">
              <a:lnSpc>
                <a:spcPct val="100000"/>
              </a:lnSpc>
              <a:spcBef>
                <a:spcPts val="320"/>
              </a:spcBef>
              <a:spcAft>
                <a:spcPts val="0"/>
              </a:spcAft>
              <a:buClr>
                <a:schemeClr val="dk1"/>
              </a:buClr>
              <a:buSzPts val="1200"/>
              <a:buFont typeface="Noto Sans Symbols"/>
              <a:buChar char="●"/>
            </a:pPr>
            <a:r>
              <a:rPr b="0" i="0" lang="en-US" sz="1600" u="none">
                <a:solidFill>
                  <a:schemeClr val="dk1"/>
                </a:solidFill>
                <a:latin typeface="Arial"/>
                <a:ea typeface="Arial"/>
                <a:cs typeface="Arial"/>
                <a:sym typeface="Arial"/>
              </a:rPr>
              <a:t>For populations whose values are </a:t>
            </a:r>
            <a:r>
              <a:rPr b="0" i="1" lang="en-US" sz="1600" u="none">
                <a:solidFill>
                  <a:schemeClr val="dk1"/>
                </a:solidFill>
                <a:latin typeface="Arial"/>
                <a:ea typeface="Arial"/>
                <a:cs typeface="Arial"/>
                <a:sym typeface="Arial"/>
              </a:rPr>
              <a:t>dispersed from the mean</a:t>
            </a:r>
            <a:r>
              <a:rPr b="0" i="0" lang="en-US" sz="1600" u="none">
                <a:solidFill>
                  <a:schemeClr val="dk1"/>
                </a:solidFill>
                <a:latin typeface="Arial"/>
                <a:ea typeface="Arial"/>
                <a:cs typeface="Arial"/>
                <a:sym typeface="Arial"/>
              </a:rPr>
              <a:t>, the population variance and standard deviation will be large.</a:t>
            </a:r>
            <a:endParaRPr/>
          </a:p>
          <a:p>
            <a:pPr indent="-342900" lvl="0" marL="342900" rtl="0" algn="l">
              <a:lnSpc>
                <a:spcPct val="100000"/>
              </a:lnSpc>
              <a:spcBef>
                <a:spcPts val="320"/>
              </a:spcBef>
              <a:spcAft>
                <a:spcPts val="0"/>
              </a:spcAft>
              <a:buClr>
                <a:schemeClr val="dk1"/>
              </a:buClr>
              <a:buSzPts val="1200"/>
              <a:buFont typeface="Noto Sans Symbols"/>
              <a:buChar char="●"/>
            </a:pPr>
            <a:r>
              <a:rPr b="0" i="0" lang="en-US" sz="1600" u="none">
                <a:solidFill>
                  <a:schemeClr val="dk1"/>
                </a:solidFill>
                <a:latin typeface="Arial"/>
                <a:ea typeface="Arial"/>
                <a:cs typeface="Arial"/>
                <a:sym typeface="Arial"/>
              </a:rPr>
              <a:t>The variance overcomes the weakness of the range by using all the values in the population</a:t>
            </a:r>
            <a:endParaRPr/>
          </a:p>
          <a:p>
            <a:pPr indent="-266700" lvl="0" marL="342900" rtl="0" algn="l">
              <a:spcBef>
                <a:spcPts val="320"/>
              </a:spcBef>
              <a:spcAft>
                <a:spcPts val="0"/>
              </a:spcAft>
              <a:buSzPts val="1200"/>
              <a:buNone/>
            </a:pPr>
            <a:r>
              <a:t/>
            </a:r>
            <a:endParaRPr b="0" i="0" sz="1600" u="none">
              <a:solidFill>
                <a:schemeClr val="dk1"/>
              </a:solidFill>
              <a:latin typeface="Arial"/>
              <a:ea typeface="Arial"/>
              <a:cs typeface="Arial"/>
              <a:sym typeface="Arial"/>
            </a:endParaRPr>
          </a:p>
        </p:txBody>
      </p:sp>
      <p:grpSp>
        <p:nvGrpSpPr>
          <p:cNvPr id="250" name="Google Shape;250;p29"/>
          <p:cNvGrpSpPr/>
          <p:nvPr/>
        </p:nvGrpSpPr>
        <p:grpSpPr>
          <a:xfrm>
            <a:off x="815975" y="3128962"/>
            <a:ext cx="7510462" cy="349250"/>
            <a:chOff x="900681" y="-1049579"/>
            <a:chExt cx="7427724" cy="1655647"/>
          </a:xfrm>
        </p:grpSpPr>
        <p:sp>
          <p:nvSpPr>
            <p:cNvPr id="251" name="Google Shape;251;p29"/>
            <p:cNvSpPr/>
            <p:nvPr/>
          </p:nvSpPr>
          <p:spPr>
            <a:xfrm>
              <a:off x="900681" y="-1049579"/>
              <a:ext cx="7427724" cy="1542760"/>
            </a:xfrm>
            <a:prstGeom prst="roundRect">
              <a:avLst>
                <a:gd fmla="val 16667" name="adj"/>
              </a:avLst>
            </a:prstGeom>
            <a:gradFill>
              <a:gsLst>
                <a:gs pos="0">
                  <a:srgbClr val="FFE795"/>
                </a:gs>
                <a:gs pos="35000">
                  <a:srgbClr val="FFEDB5"/>
                </a:gs>
                <a:gs pos="100000">
                  <a:srgbClr val="FFF8E0"/>
                </a:gs>
              </a:gsLst>
              <a:lin ang="16200000" scaled="0"/>
            </a:gradFill>
            <a:ln cap="flat" cmpd="sng" w="9525">
              <a:solidFill>
                <a:srgbClr val="E5B656"/>
              </a:solidFill>
              <a:prstDash val="solid"/>
              <a:miter lim="800000"/>
              <a:headEnd len="sm" w="sm" type="none"/>
              <a:tailEnd len="sm" w="sm" type="none"/>
            </a:ln>
            <a:effectLst>
              <a:outerShdw blurRad="63500" dir="5400000" dist="20000">
                <a:srgbClr val="000000">
                  <a:alpha val="37647"/>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52" name="Google Shape;252;p29"/>
            <p:cNvSpPr txBox="1"/>
            <p:nvPr/>
          </p:nvSpPr>
          <p:spPr>
            <a:xfrm>
              <a:off x="1104782" y="-989374"/>
              <a:ext cx="6903340" cy="159544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STANDARD DEVIATION The square root of the variance.</a:t>
              </a:r>
              <a:endParaRPr/>
            </a:p>
          </p:txBody>
        </p:sp>
      </p:grpSp>
      <p:pic>
        <p:nvPicPr>
          <p:cNvPr id="253" name="Google Shape;253;p29"/>
          <p:cNvPicPr preferRelativeResize="0"/>
          <p:nvPr/>
        </p:nvPicPr>
        <p:blipFill rotWithShape="1">
          <a:blip r:embed="rId3">
            <a:alphaModFix/>
          </a:blip>
          <a:srcRect b="0" l="227" r="0" t="0"/>
          <a:stretch/>
        </p:blipFill>
        <p:spPr>
          <a:xfrm>
            <a:off x="1604962" y="2476500"/>
            <a:ext cx="6302375" cy="620712"/>
          </a:xfrm>
          <a:prstGeom prst="rect">
            <a:avLst/>
          </a:prstGeom>
          <a:noFill/>
          <a:ln>
            <a:noFill/>
          </a:ln>
        </p:spPr>
      </p:pic>
      <p:pic>
        <p:nvPicPr>
          <p:cNvPr id="254" name="Google Shape;254;p29"/>
          <p:cNvPicPr preferRelativeResize="0"/>
          <p:nvPr/>
        </p:nvPicPr>
        <p:blipFill rotWithShape="1">
          <a:blip r:embed="rId4">
            <a:alphaModFix/>
          </a:blip>
          <a:srcRect b="0" l="2985" r="0" t="10981"/>
          <a:stretch/>
        </p:blipFill>
        <p:spPr>
          <a:xfrm>
            <a:off x="2832100" y="3532187"/>
            <a:ext cx="3703637" cy="671512"/>
          </a:xfrm>
          <a:prstGeom prst="rect">
            <a:avLst/>
          </a:prstGeom>
          <a:noFill/>
          <a:ln>
            <a:noFill/>
          </a:ln>
        </p:spPr>
      </p:pic>
    </p:spTree>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0"/>
          <p:cNvSpPr/>
          <p:nvPr>
            <p:ph type="title"/>
          </p:nvPr>
        </p:nvSpPr>
        <p:spPr>
          <a:xfrm>
            <a:off x="479425" y="596900"/>
            <a:ext cx="7924800" cy="914400"/>
          </a:xfrm>
          <a:prstGeom prst="roundRect">
            <a:avLst>
              <a:gd fmla="val 16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660033"/>
              </a:buClr>
              <a:buSzPts val="2800"/>
              <a:buFont typeface="Arial"/>
              <a:buNone/>
            </a:pPr>
            <a:r>
              <a:rPr b="1" i="0" lang="en-US" sz="2800" u="none">
                <a:solidFill>
                  <a:srgbClr val="660033"/>
                </a:solidFill>
                <a:latin typeface="Arial"/>
                <a:ea typeface="Arial"/>
                <a:cs typeface="Arial"/>
                <a:sym typeface="Arial"/>
              </a:rPr>
              <a:t>EXAMPLE – Population Variance and Population Standard Deviation</a:t>
            </a:r>
            <a:endParaRPr/>
          </a:p>
        </p:txBody>
      </p:sp>
      <p:sp>
        <p:nvSpPr>
          <p:cNvPr id="261" name="Google Shape;261;p30"/>
          <p:cNvSpPr txBox="1"/>
          <p:nvPr>
            <p:ph idx="1" type="body"/>
          </p:nvPr>
        </p:nvSpPr>
        <p:spPr>
          <a:xfrm>
            <a:off x="838200" y="1905000"/>
            <a:ext cx="7999412" cy="11652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900"/>
              <a:buNone/>
            </a:pPr>
            <a:r>
              <a:rPr b="1" i="0" lang="en-US" sz="1200" u="none">
                <a:solidFill>
                  <a:schemeClr val="dk1"/>
                </a:solidFill>
                <a:latin typeface="Arial"/>
                <a:ea typeface="Arial"/>
                <a:cs typeface="Arial"/>
                <a:sym typeface="Arial"/>
              </a:rPr>
              <a:t>The number of traffic citations issued during the last five months in Beaufort County, South Carolina, is reported below:</a:t>
            </a:r>
            <a:endParaRPr/>
          </a:p>
          <a:p>
            <a:pPr indent="-342900" lvl="0" marL="342900" rtl="0" algn="l">
              <a:lnSpc>
                <a:spcPct val="100000"/>
              </a:lnSpc>
              <a:spcBef>
                <a:spcPts val="240"/>
              </a:spcBef>
              <a:spcAft>
                <a:spcPts val="0"/>
              </a:spcAft>
              <a:buSzPts val="900"/>
              <a:buNone/>
            </a:pPr>
            <a:r>
              <a:t/>
            </a:r>
            <a:endParaRPr b="1" i="0" sz="1200" u="none">
              <a:solidFill>
                <a:schemeClr val="dk1"/>
              </a:solidFill>
              <a:latin typeface="Arial"/>
              <a:ea typeface="Arial"/>
              <a:cs typeface="Arial"/>
              <a:sym typeface="Arial"/>
            </a:endParaRPr>
          </a:p>
          <a:p>
            <a:pPr indent="-342900" lvl="0" marL="342900" rtl="0" algn="l">
              <a:lnSpc>
                <a:spcPct val="100000"/>
              </a:lnSpc>
              <a:spcBef>
                <a:spcPts val="240"/>
              </a:spcBef>
              <a:spcAft>
                <a:spcPts val="0"/>
              </a:spcAft>
              <a:buSzPts val="900"/>
              <a:buNone/>
            </a:pPr>
            <a:r>
              <a:t/>
            </a:r>
            <a:endParaRPr b="1" i="0" sz="1200" u="none">
              <a:solidFill>
                <a:schemeClr val="dk1"/>
              </a:solidFill>
              <a:latin typeface="Arial"/>
              <a:ea typeface="Arial"/>
              <a:cs typeface="Arial"/>
              <a:sym typeface="Arial"/>
            </a:endParaRPr>
          </a:p>
          <a:p>
            <a:pPr indent="-342900" lvl="0" marL="342900" rtl="0" algn="l">
              <a:lnSpc>
                <a:spcPct val="100000"/>
              </a:lnSpc>
              <a:spcBef>
                <a:spcPts val="240"/>
              </a:spcBef>
              <a:spcAft>
                <a:spcPts val="0"/>
              </a:spcAft>
              <a:buSzPts val="900"/>
              <a:buNone/>
            </a:pPr>
            <a:r>
              <a:rPr b="1" i="0" lang="en-US" sz="1200" u="none">
                <a:solidFill>
                  <a:schemeClr val="dk1"/>
                </a:solidFill>
                <a:latin typeface="Arial"/>
                <a:ea typeface="Arial"/>
                <a:cs typeface="Arial"/>
                <a:sym typeface="Arial"/>
              </a:rPr>
              <a:t>What is the population variance?</a:t>
            </a:r>
            <a:endParaRPr/>
          </a:p>
          <a:p>
            <a:pPr indent="-342900" lvl="0" marL="342900" rtl="0" algn="l">
              <a:lnSpc>
                <a:spcPct val="100000"/>
              </a:lnSpc>
              <a:spcBef>
                <a:spcPts val="240"/>
              </a:spcBef>
              <a:spcAft>
                <a:spcPts val="0"/>
              </a:spcAft>
              <a:buSzPts val="900"/>
              <a:buNone/>
            </a:pPr>
            <a:r>
              <a:t/>
            </a:r>
            <a:endParaRPr b="0" i="0" sz="1200" u="none">
              <a:solidFill>
                <a:schemeClr val="dk1"/>
              </a:solidFill>
              <a:latin typeface="Arial"/>
              <a:ea typeface="Arial"/>
              <a:cs typeface="Arial"/>
              <a:sym typeface="Arial"/>
            </a:endParaRPr>
          </a:p>
          <a:p>
            <a:pPr indent="-342900" lvl="0" marL="342900" rtl="0" algn="l">
              <a:lnSpc>
                <a:spcPct val="100000"/>
              </a:lnSpc>
              <a:spcBef>
                <a:spcPts val="240"/>
              </a:spcBef>
              <a:spcAft>
                <a:spcPts val="0"/>
              </a:spcAft>
              <a:buSzPts val="900"/>
              <a:buNone/>
            </a:pPr>
            <a:r>
              <a:rPr b="0" i="0" lang="en-US" sz="1200" u="none">
                <a:solidFill>
                  <a:schemeClr val="dk1"/>
                </a:solidFill>
                <a:latin typeface="Arial"/>
                <a:ea typeface="Arial"/>
                <a:cs typeface="Arial"/>
                <a:sym typeface="Arial"/>
              </a:rPr>
              <a:t>Step 1: Find the mean.</a:t>
            </a:r>
            <a:endParaRPr/>
          </a:p>
          <a:p>
            <a:pPr indent="-342900" lvl="0" marL="342900" rtl="0" algn="l">
              <a:lnSpc>
                <a:spcPct val="100000"/>
              </a:lnSpc>
              <a:spcBef>
                <a:spcPts val="240"/>
              </a:spcBef>
              <a:spcAft>
                <a:spcPts val="0"/>
              </a:spcAft>
              <a:buSzPts val="900"/>
              <a:buNone/>
            </a:pPr>
            <a:r>
              <a:t/>
            </a:r>
            <a:endParaRPr b="0" i="0" sz="1200" u="none">
              <a:solidFill>
                <a:schemeClr val="dk1"/>
              </a:solidFill>
              <a:latin typeface="Arial"/>
              <a:ea typeface="Arial"/>
              <a:cs typeface="Arial"/>
              <a:sym typeface="Arial"/>
            </a:endParaRPr>
          </a:p>
          <a:p>
            <a:pPr indent="-342900" lvl="0" marL="342900" rtl="0" algn="l">
              <a:lnSpc>
                <a:spcPct val="100000"/>
              </a:lnSpc>
              <a:spcBef>
                <a:spcPts val="240"/>
              </a:spcBef>
              <a:spcAft>
                <a:spcPts val="0"/>
              </a:spcAft>
              <a:buSzPts val="900"/>
              <a:buNone/>
            </a:pPr>
            <a:r>
              <a:rPr b="0" i="0" lang="en-US" sz="1200" u="none">
                <a:solidFill>
                  <a:schemeClr val="dk1"/>
                </a:solidFill>
                <a:latin typeface="Arial"/>
                <a:ea typeface="Arial"/>
                <a:cs typeface="Arial"/>
                <a:sym typeface="Arial"/>
              </a:rPr>
              <a:t>Step 2: Find the difference between each observation and the mean, and square that difference.</a:t>
            </a:r>
            <a:endParaRPr/>
          </a:p>
          <a:p>
            <a:pPr indent="-342900" lvl="0" marL="342900" rtl="0" algn="l">
              <a:lnSpc>
                <a:spcPct val="100000"/>
              </a:lnSpc>
              <a:spcBef>
                <a:spcPts val="240"/>
              </a:spcBef>
              <a:spcAft>
                <a:spcPts val="0"/>
              </a:spcAft>
              <a:buSzPts val="900"/>
              <a:buNone/>
            </a:pPr>
            <a:r>
              <a:rPr b="0" i="0" lang="en-US" sz="1200" u="none">
                <a:solidFill>
                  <a:schemeClr val="dk1"/>
                </a:solidFill>
                <a:latin typeface="Arial"/>
                <a:ea typeface="Arial"/>
                <a:cs typeface="Arial"/>
                <a:sym typeface="Arial"/>
              </a:rPr>
              <a:t>Step 3: Sum all the squared differences found in step 3</a:t>
            </a:r>
            <a:endParaRPr/>
          </a:p>
          <a:p>
            <a:pPr indent="-342900" lvl="0" marL="342900" rtl="0" algn="l">
              <a:lnSpc>
                <a:spcPct val="100000"/>
              </a:lnSpc>
              <a:spcBef>
                <a:spcPts val="240"/>
              </a:spcBef>
              <a:spcAft>
                <a:spcPts val="0"/>
              </a:spcAft>
              <a:buSzPts val="900"/>
              <a:buNone/>
            </a:pPr>
            <a:r>
              <a:t/>
            </a:r>
            <a:endParaRPr b="0" i="0" sz="1200" u="none">
              <a:solidFill>
                <a:schemeClr val="dk1"/>
              </a:solidFill>
              <a:latin typeface="Arial"/>
              <a:ea typeface="Arial"/>
              <a:cs typeface="Arial"/>
              <a:sym typeface="Arial"/>
            </a:endParaRPr>
          </a:p>
          <a:p>
            <a:pPr indent="-342900" lvl="0" marL="342900" rtl="0" algn="l">
              <a:lnSpc>
                <a:spcPct val="100000"/>
              </a:lnSpc>
              <a:spcBef>
                <a:spcPts val="240"/>
              </a:spcBef>
              <a:spcAft>
                <a:spcPts val="0"/>
              </a:spcAft>
              <a:buSzPts val="900"/>
              <a:buNone/>
            </a:pPr>
            <a:r>
              <a:t/>
            </a:r>
            <a:endParaRPr b="0" i="0" sz="1200" u="none">
              <a:solidFill>
                <a:schemeClr val="dk1"/>
              </a:solidFill>
              <a:latin typeface="Arial"/>
              <a:ea typeface="Arial"/>
              <a:cs typeface="Arial"/>
              <a:sym typeface="Arial"/>
            </a:endParaRPr>
          </a:p>
          <a:p>
            <a:pPr indent="-342900" lvl="0" marL="342900" rtl="0" algn="l">
              <a:lnSpc>
                <a:spcPct val="100000"/>
              </a:lnSpc>
              <a:spcBef>
                <a:spcPts val="240"/>
              </a:spcBef>
              <a:spcAft>
                <a:spcPts val="0"/>
              </a:spcAft>
              <a:buSzPts val="900"/>
              <a:buNone/>
            </a:pPr>
            <a:r>
              <a:t/>
            </a:r>
            <a:endParaRPr b="0" i="0" sz="1200" u="none">
              <a:solidFill>
                <a:schemeClr val="dk1"/>
              </a:solidFill>
              <a:latin typeface="Arial"/>
              <a:ea typeface="Arial"/>
              <a:cs typeface="Arial"/>
              <a:sym typeface="Arial"/>
            </a:endParaRPr>
          </a:p>
          <a:p>
            <a:pPr indent="-342900" lvl="0" marL="342900" rtl="0" algn="l">
              <a:lnSpc>
                <a:spcPct val="100000"/>
              </a:lnSpc>
              <a:spcBef>
                <a:spcPts val="240"/>
              </a:spcBef>
              <a:spcAft>
                <a:spcPts val="0"/>
              </a:spcAft>
              <a:buSzPts val="900"/>
              <a:buNone/>
            </a:pPr>
            <a:r>
              <a:t/>
            </a:r>
            <a:endParaRPr b="0" i="0" sz="1200" u="none">
              <a:solidFill>
                <a:schemeClr val="dk1"/>
              </a:solidFill>
              <a:latin typeface="Arial"/>
              <a:ea typeface="Arial"/>
              <a:cs typeface="Arial"/>
              <a:sym typeface="Arial"/>
            </a:endParaRPr>
          </a:p>
          <a:p>
            <a:pPr indent="-342900" lvl="0" marL="342900" rtl="0" algn="l">
              <a:lnSpc>
                <a:spcPct val="100000"/>
              </a:lnSpc>
              <a:spcBef>
                <a:spcPts val="240"/>
              </a:spcBef>
              <a:spcAft>
                <a:spcPts val="0"/>
              </a:spcAft>
              <a:buSzPts val="900"/>
              <a:buNone/>
            </a:pPr>
            <a:r>
              <a:t/>
            </a:r>
            <a:endParaRPr b="0" i="0" sz="1200" u="none">
              <a:solidFill>
                <a:schemeClr val="dk1"/>
              </a:solidFill>
              <a:latin typeface="Arial"/>
              <a:ea typeface="Arial"/>
              <a:cs typeface="Arial"/>
              <a:sym typeface="Arial"/>
            </a:endParaRPr>
          </a:p>
          <a:p>
            <a:pPr indent="-342900" lvl="0" marL="342900" rtl="0" algn="l">
              <a:lnSpc>
                <a:spcPct val="100000"/>
              </a:lnSpc>
              <a:spcBef>
                <a:spcPts val="240"/>
              </a:spcBef>
              <a:spcAft>
                <a:spcPts val="0"/>
              </a:spcAft>
              <a:buSzPts val="900"/>
              <a:buNone/>
            </a:pPr>
            <a:r>
              <a:t/>
            </a:r>
            <a:endParaRPr b="0" i="0" sz="1200" u="none">
              <a:solidFill>
                <a:schemeClr val="dk1"/>
              </a:solidFill>
              <a:latin typeface="Arial"/>
              <a:ea typeface="Arial"/>
              <a:cs typeface="Arial"/>
              <a:sym typeface="Arial"/>
            </a:endParaRPr>
          </a:p>
          <a:p>
            <a:pPr indent="-342900" lvl="0" marL="342900" rtl="0" algn="l">
              <a:lnSpc>
                <a:spcPct val="100000"/>
              </a:lnSpc>
              <a:spcBef>
                <a:spcPts val="240"/>
              </a:spcBef>
              <a:spcAft>
                <a:spcPts val="0"/>
              </a:spcAft>
              <a:buSzPts val="900"/>
              <a:buNone/>
            </a:pPr>
            <a:r>
              <a:t/>
            </a:r>
            <a:endParaRPr b="0" i="0" sz="1200" u="none">
              <a:solidFill>
                <a:schemeClr val="dk1"/>
              </a:solidFill>
              <a:latin typeface="Arial"/>
              <a:ea typeface="Arial"/>
              <a:cs typeface="Arial"/>
              <a:sym typeface="Arial"/>
            </a:endParaRPr>
          </a:p>
          <a:p>
            <a:pPr indent="-342900" lvl="0" marL="342900" rtl="0" algn="l">
              <a:lnSpc>
                <a:spcPct val="100000"/>
              </a:lnSpc>
              <a:spcBef>
                <a:spcPts val="240"/>
              </a:spcBef>
              <a:spcAft>
                <a:spcPts val="0"/>
              </a:spcAft>
              <a:buSzPts val="900"/>
              <a:buNone/>
            </a:pPr>
            <a:r>
              <a:rPr b="0" i="0" lang="en-US" sz="1200" u="none">
                <a:solidFill>
                  <a:schemeClr val="dk1"/>
                </a:solidFill>
                <a:latin typeface="Arial"/>
                <a:ea typeface="Arial"/>
                <a:cs typeface="Arial"/>
                <a:sym typeface="Arial"/>
              </a:rPr>
              <a:t>Step 4: Divide the sum of the squared differences by the number of items in the population.</a:t>
            </a:r>
            <a:endParaRPr/>
          </a:p>
          <a:p>
            <a:pPr indent="-285750" lvl="0" marL="342900" rtl="0" algn="l">
              <a:spcBef>
                <a:spcPts val="240"/>
              </a:spcBef>
              <a:spcAft>
                <a:spcPts val="0"/>
              </a:spcAft>
              <a:buSzPts val="900"/>
              <a:buNone/>
            </a:pPr>
            <a:r>
              <a:t/>
            </a:r>
            <a:endParaRPr b="0" i="0" sz="1200" u="none">
              <a:solidFill>
                <a:schemeClr val="dk1"/>
              </a:solidFill>
              <a:latin typeface="Arial"/>
              <a:ea typeface="Arial"/>
              <a:cs typeface="Arial"/>
              <a:sym typeface="Arial"/>
            </a:endParaRPr>
          </a:p>
        </p:txBody>
      </p:sp>
      <p:pic>
        <p:nvPicPr>
          <p:cNvPr id="262" name="Google Shape;262;p30"/>
          <p:cNvPicPr preferRelativeResize="0"/>
          <p:nvPr/>
        </p:nvPicPr>
        <p:blipFill rotWithShape="1">
          <a:blip r:embed="rId3">
            <a:alphaModFix/>
          </a:blip>
          <a:srcRect b="0" l="0" r="0" t="0"/>
          <a:stretch/>
        </p:blipFill>
        <p:spPr>
          <a:xfrm>
            <a:off x="1550987" y="2343150"/>
            <a:ext cx="5692775" cy="395287"/>
          </a:xfrm>
          <a:prstGeom prst="rect">
            <a:avLst/>
          </a:prstGeom>
          <a:noFill/>
          <a:ln>
            <a:noFill/>
          </a:ln>
        </p:spPr>
      </p:pic>
      <p:grpSp>
        <p:nvGrpSpPr>
          <p:cNvPr id="263" name="Google Shape;263;p30"/>
          <p:cNvGrpSpPr/>
          <p:nvPr/>
        </p:nvGrpSpPr>
        <p:grpSpPr>
          <a:xfrm>
            <a:off x="2581275" y="3128962"/>
            <a:ext cx="2403475" cy="376237"/>
            <a:chOff x="3469341" y="3890682"/>
            <a:chExt cx="4222377" cy="797859"/>
          </a:xfrm>
        </p:grpSpPr>
        <p:sp>
          <p:nvSpPr>
            <p:cNvPr id="264" name="Google Shape;264;p30"/>
            <p:cNvSpPr/>
            <p:nvPr/>
          </p:nvSpPr>
          <p:spPr>
            <a:xfrm>
              <a:off x="3469341" y="3890682"/>
              <a:ext cx="4222377" cy="797859"/>
            </a:xfrm>
            <a:prstGeom prst="roundRect">
              <a:avLst>
                <a:gd fmla="val 16667" name="adj"/>
              </a:avLst>
            </a:prstGeom>
            <a:gradFill>
              <a:gsLst>
                <a:gs pos="0">
                  <a:srgbClr val="FFE795"/>
                </a:gs>
                <a:gs pos="35000">
                  <a:srgbClr val="FFEDB5"/>
                </a:gs>
                <a:gs pos="100000">
                  <a:srgbClr val="FFF8E0"/>
                </a:gs>
              </a:gsLst>
              <a:lin ang="16200000" scaled="0"/>
            </a:gradFill>
            <a:ln cap="flat" cmpd="sng" w="9525">
              <a:solidFill>
                <a:srgbClr val="E5B656"/>
              </a:solidFill>
              <a:prstDash val="solid"/>
              <a:miter lim="800000"/>
              <a:headEnd len="sm" w="sm" type="none"/>
              <a:tailEnd len="sm" w="sm" type="none"/>
            </a:ln>
            <a:effectLst>
              <a:outerShdw blurRad="63500" dir="5400000" dist="20000">
                <a:srgbClr val="000000">
                  <a:alpha val="37647"/>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pic>
          <p:nvPicPr>
            <p:cNvPr id="265" name="Google Shape;265;p30"/>
            <p:cNvPicPr preferRelativeResize="0"/>
            <p:nvPr/>
          </p:nvPicPr>
          <p:blipFill rotWithShape="1">
            <a:blip r:embed="rId4">
              <a:alphaModFix/>
            </a:blip>
            <a:srcRect b="0" l="0" r="0" t="0"/>
            <a:stretch/>
          </p:blipFill>
          <p:spPr>
            <a:xfrm>
              <a:off x="3532842" y="3977900"/>
              <a:ext cx="4014787" cy="649288"/>
            </a:xfrm>
            <a:prstGeom prst="rect">
              <a:avLst/>
            </a:prstGeom>
            <a:noFill/>
            <a:ln>
              <a:noFill/>
            </a:ln>
          </p:spPr>
        </p:pic>
      </p:grpSp>
      <p:pic>
        <p:nvPicPr>
          <p:cNvPr id="266" name="Google Shape;266;p30"/>
          <p:cNvPicPr preferRelativeResize="0"/>
          <p:nvPr/>
        </p:nvPicPr>
        <p:blipFill rotWithShape="1">
          <a:blip r:embed="rId5">
            <a:alphaModFix/>
          </a:blip>
          <a:srcRect b="0" l="0" r="0" t="0"/>
          <a:stretch/>
        </p:blipFill>
        <p:spPr>
          <a:xfrm>
            <a:off x="4751387" y="3905250"/>
            <a:ext cx="2211387" cy="1662112"/>
          </a:xfrm>
          <a:prstGeom prst="rect">
            <a:avLst/>
          </a:prstGeom>
          <a:noFill/>
          <a:ln>
            <a:noFill/>
          </a:ln>
        </p:spPr>
      </p:pic>
      <p:grpSp>
        <p:nvGrpSpPr>
          <p:cNvPr id="267" name="Google Shape;267;p30"/>
          <p:cNvGrpSpPr/>
          <p:nvPr/>
        </p:nvGrpSpPr>
        <p:grpSpPr>
          <a:xfrm>
            <a:off x="4724400" y="5926137"/>
            <a:ext cx="2232025" cy="519112"/>
            <a:chOff x="1192306" y="4652682"/>
            <a:chExt cx="3146612" cy="788894"/>
          </a:xfrm>
        </p:grpSpPr>
        <p:sp>
          <p:nvSpPr>
            <p:cNvPr id="268" name="Google Shape;268;p30"/>
            <p:cNvSpPr/>
            <p:nvPr/>
          </p:nvSpPr>
          <p:spPr>
            <a:xfrm>
              <a:off x="1192306" y="4652682"/>
              <a:ext cx="3146612" cy="788894"/>
            </a:xfrm>
            <a:prstGeom prst="roundRect">
              <a:avLst>
                <a:gd fmla="val 16667" name="adj"/>
              </a:avLst>
            </a:prstGeom>
            <a:gradFill>
              <a:gsLst>
                <a:gs pos="0">
                  <a:srgbClr val="FFE795"/>
                </a:gs>
                <a:gs pos="35000">
                  <a:srgbClr val="FFEDB5"/>
                </a:gs>
                <a:gs pos="100000">
                  <a:srgbClr val="FFF8E0"/>
                </a:gs>
              </a:gsLst>
              <a:lin ang="16200000" scaled="0"/>
            </a:gradFill>
            <a:ln cap="flat" cmpd="sng" w="9525">
              <a:solidFill>
                <a:srgbClr val="E5B656"/>
              </a:solidFill>
              <a:prstDash val="solid"/>
              <a:miter lim="800000"/>
              <a:headEnd len="sm" w="sm" type="none"/>
              <a:tailEnd len="sm" w="sm" type="none"/>
            </a:ln>
            <a:effectLst>
              <a:outerShdw blurRad="63500" dir="5400000" dist="20000">
                <a:srgbClr val="000000">
                  <a:alpha val="37647"/>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pic>
          <p:nvPicPr>
            <p:cNvPr id="269" name="Google Shape;269;p30"/>
            <p:cNvPicPr preferRelativeResize="0"/>
            <p:nvPr/>
          </p:nvPicPr>
          <p:blipFill rotWithShape="1">
            <a:blip r:embed="rId6">
              <a:alphaModFix/>
            </a:blip>
            <a:srcRect b="0" l="0" r="0" t="0"/>
            <a:stretch/>
          </p:blipFill>
          <p:spPr>
            <a:xfrm>
              <a:off x="1314450" y="4722813"/>
              <a:ext cx="2963863" cy="649287"/>
            </a:xfrm>
            <a:prstGeom prst="rect">
              <a:avLst/>
            </a:prstGeom>
            <a:noFill/>
            <a:ln>
              <a:noFill/>
            </a:ln>
          </p:spPr>
        </p:pic>
      </p:grpSp>
    </p:spTree>
  </p:cSld>
  <p:clrMapOvr>
    <a:masterClrMapping/>
  </p:clrMapOvr>
  <p:transition spd="slow">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1"/>
          <p:cNvSpPr/>
          <p:nvPr>
            <p:ph type="title"/>
          </p:nvPr>
        </p:nvSpPr>
        <p:spPr>
          <a:xfrm>
            <a:off x="533400" y="457200"/>
            <a:ext cx="7924800" cy="914400"/>
          </a:xfrm>
          <a:prstGeom prst="roundRect">
            <a:avLst>
              <a:gd fmla="val 16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660033"/>
              </a:buClr>
              <a:buSzPts val="2800"/>
              <a:buFont typeface="Arial"/>
              <a:buNone/>
            </a:pPr>
            <a:r>
              <a:rPr b="1" i="0" lang="en-US" sz="2800" u="none">
                <a:solidFill>
                  <a:srgbClr val="660033"/>
                </a:solidFill>
                <a:latin typeface="Arial"/>
                <a:ea typeface="Arial"/>
                <a:cs typeface="Arial"/>
                <a:sym typeface="Arial"/>
              </a:rPr>
              <a:t>Sample Variance and </a:t>
            </a:r>
            <a:br>
              <a:rPr b="1" i="0" lang="en-US" sz="2800" u="none">
                <a:solidFill>
                  <a:srgbClr val="660033"/>
                </a:solidFill>
                <a:latin typeface="Arial"/>
                <a:ea typeface="Arial"/>
                <a:cs typeface="Arial"/>
                <a:sym typeface="Arial"/>
              </a:rPr>
            </a:br>
            <a:r>
              <a:rPr b="1" i="0" lang="en-US" sz="2800" u="none">
                <a:solidFill>
                  <a:srgbClr val="660033"/>
                </a:solidFill>
                <a:latin typeface="Arial"/>
                <a:ea typeface="Arial"/>
                <a:cs typeface="Arial"/>
                <a:sym typeface="Arial"/>
              </a:rPr>
              <a:t>Standard Deviation</a:t>
            </a:r>
            <a:endParaRPr/>
          </a:p>
        </p:txBody>
      </p:sp>
      <p:pic>
        <p:nvPicPr>
          <p:cNvPr id="276" name="Google Shape;276;p31"/>
          <p:cNvPicPr preferRelativeResize="0"/>
          <p:nvPr/>
        </p:nvPicPr>
        <p:blipFill rotWithShape="1">
          <a:blip r:embed="rId3">
            <a:alphaModFix/>
          </a:blip>
          <a:srcRect b="0" l="0" r="0" t="0"/>
          <a:stretch/>
        </p:blipFill>
        <p:spPr>
          <a:xfrm>
            <a:off x="603250" y="1824037"/>
            <a:ext cx="3727450" cy="358775"/>
          </a:xfrm>
          <a:prstGeom prst="rect">
            <a:avLst/>
          </a:prstGeom>
          <a:noFill/>
          <a:ln>
            <a:noFill/>
          </a:ln>
        </p:spPr>
      </p:pic>
      <p:pic>
        <p:nvPicPr>
          <p:cNvPr id="277" name="Google Shape;277;p31"/>
          <p:cNvPicPr preferRelativeResize="0"/>
          <p:nvPr/>
        </p:nvPicPr>
        <p:blipFill rotWithShape="1">
          <a:blip r:embed="rId4">
            <a:alphaModFix/>
          </a:blip>
          <a:srcRect b="0" l="0" r="0" t="0"/>
          <a:stretch/>
        </p:blipFill>
        <p:spPr>
          <a:xfrm>
            <a:off x="6169025" y="2260600"/>
            <a:ext cx="2419350" cy="871537"/>
          </a:xfrm>
          <a:prstGeom prst="rect">
            <a:avLst/>
          </a:prstGeom>
          <a:noFill/>
          <a:ln>
            <a:noFill/>
          </a:ln>
        </p:spPr>
      </p:pic>
      <p:pic>
        <p:nvPicPr>
          <p:cNvPr id="278" name="Google Shape;278;p31"/>
          <p:cNvPicPr preferRelativeResize="0"/>
          <p:nvPr/>
        </p:nvPicPr>
        <p:blipFill rotWithShape="1">
          <a:blip r:embed="rId5">
            <a:alphaModFix/>
          </a:blip>
          <a:srcRect b="0" l="0" r="0" t="0"/>
          <a:stretch/>
        </p:blipFill>
        <p:spPr>
          <a:xfrm>
            <a:off x="4637087" y="1824037"/>
            <a:ext cx="3619500" cy="363537"/>
          </a:xfrm>
          <a:prstGeom prst="rect">
            <a:avLst/>
          </a:prstGeom>
          <a:noFill/>
          <a:ln>
            <a:noFill/>
          </a:ln>
        </p:spPr>
      </p:pic>
      <p:sp>
        <p:nvSpPr>
          <p:cNvPr id="279" name="Google Shape;279;p31"/>
          <p:cNvSpPr txBox="1"/>
          <p:nvPr/>
        </p:nvSpPr>
        <p:spPr>
          <a:xfrm>
            <a:off x="636587" y="3424237"/>
            <a:ext cx="3621087" cy="11207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EXAMPLE</a:t>
            </a:r>
            <a:endParaRPr/>
          </a:p>
          <a:p>
            <a:pPr indent="-342900" lvl="0" marL="342900" marR="0" rtl="0" algn="l">
              <a:lnSpc>
                <a:spcPct val="100000"/>
              </a:lnSpc>
              <a:spcBef>
                <a:spcPts val="24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The hourly wages for a sample of part-time employees at Home Depot are: </a:t>
            </a:r>
            <a:r>
              <a:rPr b="0" i="0" lang="en-US" sz="1200" u="none">
                <a:solidFill>
                  <a:srgbClr val="FF0000"/>
                </a:solidFill>
                <a:latin typeface="Arial"/>
                <a:ea typeface="Arial"/>
                <a:cs typeface="Arial"/>
                <a:sym typeface="Arial"/>
              </a:rPr>
              <a:t>$12, $20, $16, $18</a:t>
            </a:r>
            <a:r>
              <a:rPr b="0" i="0" lang="en-US" sz="1200" u="none">
                <a:solidFill>
                  <a:schemeClr val="dk1"/>
                </a:solidFill>
                <a:latin typeface="Arial"/>
                <a:ea typeface="Arial"/>
                <a:cs typeface="Arial"/>
                <a:sym typeface="Arial"/>
              </a:rPr>
              <a:t>, and </a:t>
            </a:r>
            <a:r>
              <a:rPr b="0" i="0" lang="en-US" sz="1200" u="none">
                <a:solidFill>
                  <a:srgbClr val="FF0000"/>
                </a:solidFill>
                <a:latin typeface="Arial"/>
                <a:ea typeface="Arial"/>
                <a:cs typeface="Arial"/>
                <a:sym typeface="Arial"/>
              </a:rPr>
              <a:t>$19</a:t>
            </a:r>
            <a:r>
              <a:rPr b="0" i="0" lang="en-US" sz="1200" u="none">
                <a:solidFill>
                  <a:schemeClr val="dk1"/>
                </a:solidFill>
                <a:latin typeface="Arial"/>
                <a:ea typeface="Arial"/>
                <a:cs typeface="Arial"/>
                <a:sym typeface="Arial"/>
              </a:rPr>
              <a:t>. </a:t>
            </a:r>
            <a:endParaRPr/>
          </a:p>
          <a:p>
            <a:pPr indent="-342900" lvl="0" marL="342900" marR="0" rtl="0" algn="l">
              <a:lnSpc>
                <a:spcPct val="100000"/>
              </a:lnSpc>
              <a:spcBef>
                <a:spcPts val="240"/>
              </a:spcBef>
              <a:spcAft>
                <a:spcPts val="0"/>
              </a:spcAft>
              <a:buClr>
                <a:schemeClr val="dk1"/>
              </a:buClr>
              <a:buSzPts val="1200"/>
              <a:buFont typeface="Times New Roman"/>
              <a:buNone/>
            </a:pPr>
            <a:r>
              <a:t/>
            </a:r>
            <a:endParaRPr b="0" i="0" sz="1200" u="none">
              <a:solidFill>
                <a:schemeClr val="dk1"/>
              </a:solidFill>
              <a:latin typeface="Arial"/>
              <a:ea typeface="Arial"/>
              <a:cs typeface="Arial"/>
              <a:sym typeface="Arial"/>
            </a:endParaRPr>
          </a:p>
          <a:p>
            <a:pPr indent="-342900" lvl="0" marL="342900" marR="0" rtl="0" algn="l">
              <a:lnSpc>
                <a:spcPct val="100000"/>
              </a:lnSpc>
              <a:spcBef>
                <a:spcPts val="24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What is the sample variance?</a:t>
            </a:r>
            <a:endParaRPr/>
          </a:p>
          <a:p>
            <a:pPr indent="0" lvl="0" marL="0" marR="0" rtl="0" algn="l">
              <a:lnSpc>
                <a:spcPct val="100000"/>
              </a:lnSpc>
              <a:spcBef>
                <a:spcPts val="0"/>
              </a:spcBef>
              <a:spcAft>
                <a:spcPts val="0"/>
              </a:spcAft>
              <a:buNone/>
            </a:pPr>
            <a:r>
              <a:t/>
            </a:r>
            <a:endParaRPr b="0" i="0" sz="1200" u="none">
              <a:solidFill>
                <a:schemeClr val="dk1"/>
              </a:solidFill>
              <a:latin typeface="Arial"/>
              <a:ea typeface="Arial"/>
              <a:cs typeface="Arial"/>
              <a:sym typeface="Arial"/>
            </a:endParaRPr>
          </a:p>
        </p:txBody>
      </p:sp>
      <p:pic>
        <p:nvPicPr>
          <p:cNvPr descr="0328" id="280" name="Google Shape;280;p31"/>
          <p:cNvPicPr preferRelativeResize="0"/>
          <p:nvPr/>
        </p:nvPicPr>
        <p:blipFill rotWithShape="1">
          <a:blip r:embed="rId6">
            <a:alphaModFix/>
          </a:blip>
          <a:srcRect b="0" l="12998" r="23711" t="19660"/>
          <a:stretch/>
        </p:blipFill>
        <p:spPr>
          <a:xfrm>
            <a:off x="4429125" y="3343275"/>
            <a:ext cx="2563812" cy="2563812"/>
          </a:xfrm>
          <a:prstGeom prst="rect">
            <a:avLst/>
          </a:prstGeom>
          <a:noFill/>
          <a:ln>
            <a:noFill/>
          </a:ln>
        </p:spPr>
      </p:pic>
    </p:spTree>
  </p:cSld>
  <p:clrMapOvr>
    <a:masterClrMapping/>
  </p:clrMapOvr>
  <p:transition spd="slow">
    <p:fade thruBlk="1"/>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2"/>
          <p:cNvSpPr/>
          <p:nvPr>
            <p:ph type="title"/>
          </p:nvPr>
        </p:nvSpPr>
        <p:spPr>
          <a:xfrm>
            <a:off x="533400" y="533400"/>
            <a:ext cx="7924800" cy="838200"/>
          </a:xfrm>
          <a:prstGeom prst="roundRect">
            <a:avLst>
              <a:gd fmla="val 16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660033"/>
              </a:buClr>
              <a:buSzPts val="2800"/>
              <a:buFont typeface="Arial"/>
              <a:buNone/>
            </a:pPr>
            <a:r>
              <a:rPr b="1" i="0" lang="en-US" sz="2800" u="none">
                <a:solidFill>
                  <a:srgbClr val="660033"/>
                </a:solidFill>
                <a:latin typeface="Arial"/>
                <a:ea typeface="Arial"/>
                <a:cs typeface="Arial"/>
                <a:sym typeface="Arial"/>
              </a:rPr>
              <a:t>Chebyshev’s Theorem and Empirical Rule</a:t>
            </a:r>
            <a:endParaRPr/>
          </a:p>
        </p:txBody>
      </p:sp>
      <p:sp>
        <p:nvSpPr>
          <p:cNvPr id="287" name="Google Shape;287;p32"/>
          <p:cNvSpPr txBox="1"/>
          <p:nvPr>
            <p:ph idx="1" type="body"/>
          </p:nvPr>
        </p:nvSpPr>
        <p:spPr>
          <a:xfrm>
            <a:off x="801687" y="2182812"/>
            <a:ext cx="3455987" cy="167481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900"/>
              <a:buNone/>
            </a:pPr>
            <a:r>
              <a:rPr b="1" i="0" lang="en-US" sz="1200" u="none">
                <a:solidFill>
                  <a:schemeClr val="dk1"/>
                </a:solidFill>
                <a:latin typeface="Arial"/>
                <a:ea typeface="Arial"/>
                <a:cs typeface="Arial"/>
                <a:sym typeface="Arial"/>
              </a:rPr>
              <a:t>The arithmetic mean biweekly amount contributed by the Dupree Paint employees to the company’s profit-sharing plan is $51.54, and the standard deviation is $7.51. At least what percent of the contributions lie within plus 3.5 standard deviations and minus 3.5 standard deviations of the mean?</a:t>
            </a:r>
            <a:endParaRPr/>
          </a:p>
          <a:p>
            <a:pPr indent="-285750" lvl="0" marL="342900" rtl="0" algn="l">
              <a:spcBef>
                <a:spcPts val="240"/>
              </a:spcBef>
              <a:spcAft>
                <a:spcPts val="0"/>
              </a:spcAft>
              <a:buSzPts val="900"/>
              <a:buNone/>
            </a:pPr>
            <a:r>
              <a:t/>
            </a:r>
            <a:endParaRPr b="1" i="0" sz="1200" u="none">
              <a:solidFill>
                <a:schemeClr val="dk1"/>
              </a:solidFill>
              <a:latin typeface="Arial"/>
              <a:ea typeface="Arial"/>
              <a:cs typeface="Arial"/>
              <a:sym typeface="Arial"/>
            </a:endParaRPr>
          </a:p>
        </p:txBody>
      </p:sp>
      <p:pic>
        <p:nvPicPr>
          <p:cNvPr descr="0329" id="288" name="Google Shape;288;p32"/>
          <p:cNvPicPr preferRelativeResize="0"/>
          <p:nvPr/>
        </p:nvPicPr>
        <p:blipFill rotWithShape="1">
          <a:blip r:embed="rId3">
            <a:alphaModFix/>
          </a:blip>
          <a:srcRect b="0" l="0" r="0" t="0"/>
          <a:stretch/>
        </p:blipFill>
        <p:spPr>
          <a:xfrm>
            <a:off x="688975" y="4230687"/>
            <a:ext cx="3641725" cy="1201737"/>
          </a:xfrm>
          <a:prstGeom prst="rect">
            <a:avLst/>
          </a:prstGeom>
          <a:noFill/>
          <a:ln>
            <a:noFill/>
          </a:ln>
        </p:spPr>
      </p:pic>
      <p:pic>
        <p:nvPicPr>
          <p:cNvPr descr="0330" id="289" name="Google Shape;289;p32"/>
          <p:cNvPicPr preferRelativeResize="0"/>
          <p:nvPr/>
        </p:nvPicPr>
        <p:blipFill rotWithShape="1">
          <a:blip r:embed="rId4">
            <a:alphaModFix/>
          </a:blip>
          <a:srcRect b="0" l="0" r="0" t="0"/>
          <a:stretch/>
        </p:blipFill>
        <p:spPr>
          <a:xfrm>
            <a:off x="4760912" y="2492375"/>
            <a:ext cx="3571875" cy="2509837"/>
          </a:xfrm>
          <a:prstGeom prst="rect">
            <a:avLst/>
          </a:prstGeom>
          <a:noFill/>
          <a:ln>
            <a:noFill/>
          </a:ln>
        </p:spPr>
      </p:pic>
    </p:spTree>
  </p:cSld>
  <p:clrMapOvr>
    <a:masterClrMapping/>
  </p:clrMapOvr>
  <p:transition spd="slow">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3"/>
          <p:cNvSpPr txBox="1"/>
          <p:nvPr>
            <p:ph idx="1" type="body"/>
          </p:nvPr>
        </p:nvSpPr>
        <p:spPr>
          <a:xfrm>
            <a:off x="774700" y="3500437"/>
            <a:ext cx="3384550" cy="757237"/>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900"/>
              <a:buNone/>
            </a:pPr>
            <a:r>
              <a:rPr b="1" i="0" lang="en-US" sz="1200" u="none">
                <a:solidFill>
                  <a:schemeClr val="dk1"/>
                </a:solidFill>
                <a:latin typeface="Arial"/>
                <a:ea typeface="Arial"/>
                <a:cs typeface="Arial"/>
                <a:sym typeface="Arial"/>
              </a:rPr>
              <a:t>EXAMPLE:</a:t>
            </a:r>
            <a:endParaRPr/>
          </a:p>
          <a:p>
            <a:pPr indent="-342900" lvl="0" marL="342900" rtl="0" algn="l">
              <a:lnSpc>
                <a:spcPct val="90000"/>
              </a:lnSpc>
              <a:spcBef>
                <a:spcPts val="240"/>
              </a:spcBef>
              <a:spcAft>
                <a:spcPts val="0"/>
              </a:spcAft>
              <a:buSzPts val="900"/>
              <a:buNone/>
            </a:pPr>
            <a:r>
              <a:rPr b="1" i="0" lang="en-US" sz="1200" u="none">
                <a:solidFill>
                  <a:schemeClr val="dk1"/>
                </a:solidFill>
                <a:latin typeface="Arial"/>
                <a:ea typeface="Arial"/>
                <a:cs typeface="Arial"/>
                <a:sym typeface="Arial"/>
              </a:rPr>
              <a:t>Determine the arithmetic mean vehicle selling price given in the frequency table below.</a:t>
            </a:r>
            <a:endParaRPr/>
          </a:p>
          <a:p>
            <a:pPr indent="-285750" lvl="0" marL="342900" rtl="0" algn="l">
              <a:spcBef>
                <a:spcPts val="240"/>
              </a:spcBef>
              <a:spcAft>
                <a:spcPts val="0"/>
              </a:spcAft>
              <a:buSzPts val="900"/>
              <a:buNone/>
            </a:pPr>
            <a:r>
              <a:t/>
            </a:r>
            <a:endParaRPr b="1" i="0" sz="1200" u="none">
              <a:solidFill>
                <a:schemeClr val="dk1"/>
              </a:solidFill>
              <a:latin typeface="Arial"/>
              <a:ea typeface="Arial"/>
              <a:cs typeface="Arial"/>
              <a:sym typeface="Arial"/>
            </a:endParaRPr>
          </a:p>
        </p:txBody>
      </p:sp>
      <p:sp>
        <p:nvSpPr>
          <p:cNvPr id="296" name="Google Shape;296;p33"/>
          <p:cNvSpPr/>
          <p:nvPr>
            <p:ph type="title"/>
          </p:nvPr>
        </p:nvSpPr>
        <p:spPr>
          <a:xfrm>
            <a:off x="500062" y="542925"/>
            <a:ext cx="7924800" cy="914400"/>
          </a:xfrm>
          <a:prstGeom prst="roundRect">
            <a:avLst>
              <a:gd fmla="val 16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660033"/>
              </a:buClr>
              <a:buSzPts val="3200"/>
              <a:buFont typeface="Arial"/>
              <a:buNone/>
            </a:pPr>
            <a:r>
              <a:rPr b="1" i="0" lang="en-US" sz="3200" u="none">
                <a:solidFill>
                  <a:srgbClr val="660033"/>
                </a:solidFill>
                <a:latin typeface="Arial"/>
                <a:ea typeface="Arial"/>
                <a:cs typeface="Arial"/>
                <a:sym typeface="Arial"/>
              </a:rPr>
              <a:t>The Arithmetic Mean and Standard Deviation of Grouped Data</a:t>
            </a:r>
            <a:endParaRPr/>
          </a:p>
        </p:txBody>
      </p:sp>
      <p:pic>
        <p:nvPicPr>
          <p:cNvPr descr="0333" id="297" name="Google Shape;297;p33"/>
          <p:cNvPicPr preferRelativeResize="0"/>
          <p:nvPr/>
        </p:nvPicPr>
        <p:blipFill rotWithShape="1">
          <a:blip r:embed="rId3">
            <a:alphaModFix/>
          </a:blip>
          <a:srcRect b="0" l="0" r="0" t="0"/>
          <a:stretch/>
        </p:blipFill>
        <p:spPr>
          <a:xfrm>
            <a:off x="674687" y="4330700"/>
            <a:ext cx="3589337" cy="2336800"/>
          </a:xfrm>
          <a:prstGeom prst="rect">
            <a:avLst/>
          </a:prstGeom>
          <a:noFill/>
          <a:ln>
            <a:noFill/>
          </a:ln>
        </p:spPr>
      </p:pic>
      <p:pic>
        <p:nvPicPr>
          <p:cNvPr descr="0331" id="298" name="Google Shape;298;p33"/>
          <p:cNvPicPr preferRelativeResize="0"/>
          <p:nvPr/>
        </p:nvPicPr>
        <p:blipFill rotWithShape="1">
          <a:blip r:embed="rId4">
            <a:alphaModFix/>
          </a:blip>
          <a:srcRect b="0" l="0" r="0" t="0"/>
          <a:stretch/>
        </p:blipFill>
        <p:spPr>
          <a:xfrm>
            <a:off x="669925" y="1803400"/>
            <a:ext cx="3586162" cy="1281112"/>
          </a:xfrm>
          <a:prstGeom prst="rect">
            <a:avLst/>
          </a:prstGeom>
          <a:noFill/>
          <a:ln>
            <a:noFill/>
          </a:ln>
        </p:spPr>
      </p:pic>
      <p:pic>
        <p:nvPicPr>
          <p:cNvPr descr="0334" id="299" name="Google Shape;299;p33"/>
          <p:cNvPicPr preferRelativeResize="0"/>
          <p:nvPr/>
        </p:nvPicPr>
        <p:blipFill rotWithShape="1">
          <a:blip r:embed="rId5">
            <a:alphaModFix/>
          </a:blip>
          <a:srcRect b="0" l="0" r="0" t="0"/>
          <a:stretch/>
        </p:blipFill>
        <p:spPr>
          <a:xfrm>
            <a:off x="4879975" y="1814512"/>
            <a:ext cx="3760787" cy="1422400"/>
          </a:xfrm>
          <a:prstGeom prst="rect">
            <a:avLst/>
          </a:prstGeom>
          <a:noFill/>
          <a:ln>
            <a:noFill/>
          </a:ln>
        </p:spPr>
      </p:pic>
      <p:sp>
        <p:nvSpPr>
          <p:cNvPr id="300" name="Google Shape;300;p33"/>
          <p:cNvSpPr txBox="1"/>
          <p:nvPr/>
        </p:nvSpPr>
        <p:spPr>
          <a:xfrm>
            <a:off x="4859337" y="3468687"/>
            <a:ext cx="3863975" cy="787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EXAMPLE</a:t>
            </a:r>
            <a:endParaRPr/>
          </a:p>
          <a:p>
            <a:pPr indent="-342900" lvl="0" marL="342900" marR="0" rtl="0" algn="l">
              <a:lnSpc>
                <a:spcPct val="100000"/>
              </a:lnSpc>
              <a:spcBef>
                <a:spcPts val="24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Compute the standard deviation of the vehicle selling prices in the frequency table below.</a:t>
            </a:r>
            <a:endParaRPr/>
          </a:p>
        </p:txBody>
      </p:sp>
      <p:pic>
        <p:nvPicPr>
          <p:cNvPr descr="0335" id="301" name="Google Shape;301;p33"/>
          <p:cNvPicPr preferRelativeResize="0"/>
          <p:nvPr/>
        </p:nvPicPr>
        <p:blipFill rotWithShape="1">
          <a:blip r:embed="rId6">
            <a:alphaModFix/>
          </a:blip>
          <a:srcRect b="0" l="0" r="0" t="0"/>
          <a:stretch/>
        </p:blipFill>
        <p:spPr>
          <a:xfrm>
            <a:off x="4926012" y="4305300"/>
            <a:ext cx="3916362" cy="1979612"/>
          </a:xfrm>
          <a:prstGeom prst="rect">
            <a:avLst/>
          </a:prstGeom>
          <a:noFill/>
          <a:ln>
            <a:noFill/>
          </a:ln>
        </p:spPr>
      </p:pic>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nvSpPr>
        <p:spPr>
          <a:xfrm>
            <a:off x="560387" y="596900"/>
            <a:ext cx="6196012" cy="641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993300"/>
              </a:buClr>
              <a:buSzPts val="3600"/>
              <a:buFont typeface="Arial"/>
              <a:buNone/>
            </a:pPr>
            <a:r>
              <a:rPr b="1" i="0" lang="en-US" sz="3600" u="none">
                <a:solidFill>
                  <a:srgbClr val="993300"/>
                </a:solidFill>
                <a:latin typeface="Arial"/>
                <a:ea typeface="Arial"/>
                <a:cs typeface="Arial"/>
                <a:sym typeface="Arial"/>
              </a:rPr>
              <a:t>GOALS</a:t>
            </a:r>
            <a:endParaRPr/>
          </a:p>
        </p:txBody>
      </p:sp>
      <p:sp>
        <p:nvSpPr>
          <p:cNvPr id="137" name="Google Shape;137;p20"/>
          <p:cNvSpPr txBox="1"/>
          <p:nvPr/>
        </p:nvSpPr>
        <p:spPr>
          <a:xfrm>
            <a:off x="577850" y="2036762"/>
            <a:ext cx="8064500" cy="4524375"/>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chemeClr val="dk1"/>
              </a:buClr>
              <a:buSzPts val="2400"/>
              <a:buFont typeface="Arial"/>
              <a:buAutoNum type="arabicPeriod"/>
            </a:pPr>
            <a:r>
              <a:rPr b="0" i="0" lang="en-US" sz="2400" u="none">
                <a:solidFill>
                  <a:schemeClr val="dk1"/>
                </a:solidFill>
                <a:latin typeface="Arial"/>
                <a:ea typeface="Arial"/>
                <a:cs typeface="Arial"/>
                <a:sym typeface="Arial"/>
              </a:rPr>
              <a:t> Calculate the </a:t>
            </a:r>
            <a:r>
              <a:rPr b="0" i="1" lang="en-US" sz="2400" u="none">
                <a:solidFill>
                  <a:schemeClr val="dk1"/>
                </a:solidFill>
                <a:latin typeface="Arial"/>
                <a:ea typeface="Arial"/>
                <a:cs typeface="Arial"/>
                <a:sym typeface="Arial"/>
              </a:rPr>
              <a:t>arithmetic mean, weighted mean, median, mode, and geometric mean</a:t>
            </a:r>
            <a:r>
              <a:rPr b="0" i="0" lang="en-US" sz="2400" u="none">
                <a:solidFill>
                  <a:schemeClr val="dk1"/>
                </a:solidFill>
                <a:latin typeface="Arial"/>
                <a:ea typeface="Arial"/>
                <a:cs typeface="Arial"/>
                <a:sym typeface="Arial"/>
              </a:rPr>
              <a:t>.</a:t>
            </a:r>
            <a:endParaRPr/>
          </a:p>
          <a:p>
            <a:pPr indent="-457200" lvl="0" marL="457200" marR="0" rtl="0" algn="l">
              <a:lnSpc>
                <a:spcPct val="100000"/>
              </a:lnSpc>
              <a:spcBef>
                <a:spcPts val="0"/>
              </a:spcBef>
              <a:spcAft>
                <a:spcPts val="0"/>
              </a:spcAft>
              <a:buClr>
                <a:schemeClr val="dk1"/>
              </a:buClr>
              <a:buSzPts val="2400"/>
              <a:buFont typeface="Arial"/>
              <a:buAutoNum type="arabicPeriod"/>
            </a:pPr>
            <a:r>
              <a:rPr b="0" i="0" lang="en-US" sz="2400" u="none">
                <a:solidFill>
                  <a:schemeClr val="dk1"/>
                </a:solidFill>
                <a:latin typeface="Arial"/>
                <a:ea typeface="Arial"/>
                <a:cs typeface="Arial"/>
                <a:sym typeface="Arial"/>
              </a:rPr>
              <a:t> Explain the characteristics, uses, advantages, and disadvantages of each </a:t>
            </a:r>
            <a:r>
              <a:rPr b="0" i="1" lang="en-US" sz="2400" u="none">
                <a:solidFill>
                  <a:schemeClr val="dk1"/>
                </a:solidFill>
                <a:latin typeface="Arial"/>
                <a:ea typeface="Arial"/>
                <a:cs typeface="Arial"/>
                <a:sym typeface="Arial"/>
              </a:rPr>
              <a:t>measure of location</a:t>
            </a:r>
            <a:r>
              <a:rPr b="0" i="0" lang="en-US" sz="2400" u="none">
                <a:solidFill>
                  <a:schemeClr val="dk1"/>
                </a:solidFill>
                <a:latin typeface="Arial"/>
                <a:ea typeface="Arial"/>
                <a:cs typeface="Arial"/>
                <a:sym typeface="Arial"/>
              </a:rPr>
              <a:t>.</a:t>
            </a:r>
            <a:endParaRPr/>
          </a:p>
          <a:p>
            <a:pPr indent="-457200" lvl="0" marL="457200" marR="0" rtl="0" algn="l">
              <a:lnSpc>
                <a:spcPct val="100000"/>
              </a:lnSpc>
              <a:spcBef>
                <a:spcPts val="0"/>
              </a:spcBef>
              <a:spcAft>
                <a:spcPts val="0"/>
              </a:spcAft>
              <a:buClr>
                <a:schemeClr val="dk1"/>
              </a:buClr>
              <a:buSzPts val="2400"/>
              <a:buFont typeface="Arial"/>
              <a:buAutoNum type="arabicPeriod"/>
            </a:pPr>
            <a:r>
              <a:rPr b="0" i="0" lang="en-US" sz="2400" u="none">
                <a:solidFill>
                  <a:schemeClr val="dk1"/>
                </a:solidFill>
                <a:latin typeface="Arial"/>
                <a:ea typeface="Arial"/>
                <a:cs typeface="Arial"/>
                <a:sym typeface="Arial"/>
              </a:rPr>
              <a:t> Identify the position of the mean, median, and mode for both </a:t>
            </a:r>
            <a:r>
              <a:rPr b="0" i="1" lang="en-US" sz="2400" u="none">
                <a:solidFill>
                  <a:schemeClr val="dk1"/>
                </a:solidFill>
                <a:latin typeface="Arial"/>
                <a:ea typeface="Arial"/>
                <a:cs typeface="Arial"/>
                <a:sym typeface="Arial"/>
              </a:rPr>
              <a:t>symmetric</a:t>
            </a:r>
            <a:r>
              <a:rPr b="0" i="0" lang="en-US" sz="2400" u="none">
                <a:solidFill>
                  <a:schemeClr val="dk1"/>
                </a:solidFill>
                <a:latin typeface="Arial"/>
                <a:ea typeface="Arial"/>
                <a:cs typeface="Arial"/>
                <a:sym typeface="Arial"/>
              </a:rPr>
              <a:t> and </a:t>
            </a:r>
            <a:r>
              <a:rPr b="0" i="1" lang="en-US" sz="2400" u="none">
                <a:solidFill>
                  <a:schemeClr val="dk1"/>
                </a:solidFill>
                <a:latin typeface="Arial"/>
                <a:ea typeface="Arial"/>
                <a:cs typeface="Arial"/>
                <a:sym typeface="Arial"/>
              </a:rPr>
              <a:t>skewed distributions</a:t>
            </a:r>
            <a:r>
              <a:rPr b="0" i="0" lang="en-US" sz="2400" u="none">
                <a:solidFill>
                  <a:schemeClr val="dk1"/>
                </a:solidFill>
                <a:latin typeface="Arial"/>
                <a:ea typeface="Arial"/>
                <a:cs typeface="Arial"/>
                <a:sym typeface="Arial"/>
              </a:rPr>
              <a:t>.</a:t>
            </a:r>
            <a:endParaRPr/>
          </a:p>
          <a:p>
            <a:pPr indent="-457200" lvl="0" marL="457200" marR="0" rtl="0" algn="l">
              <a:lnSpc>
                <a:spcPct val="100000"/>
              </a:lnSpc>
              <a:spcBef>
                <a:spcPts val="0"/>
              </a:spcBef>
              <a:spcAft>
                <a:spcPts val="0"/>
              </a:spcAft>
              <a:buClr>
                <a:schemeClr val="dk1"/>
              </a:buClr>
              <a:buSzPts val="2400"/>
              <a:buFont typeface="Arial"/>
              <a:buAutoNum type="arabicPeriod"/>
            </a:pPr>
            <a:r>
              <a:rPr b="0" i="0" lang="en-US" sz="2400" u="none">
                <a:solidFill>
                  <a:schemeClr val="dk1"/>
                </a:solidFill>
                <a:latin typeface="Arial"/>
                <a:ea typeface="Arial"/>
                <a:cs typeface="Arial"/>
                <a:sym typeface="Arial"/>
              </a:rPr>
              <a:t> Compute and interpret the </a:t>
            </a:r>
            <a:r>
              <a:rPr b="0" i="1" lang="en-US" sz="2400" u="none">
                <a:solidFill>
                  <a:schemeClr val="dk1"/>
                </a:solidFill>
                <a:latin typeface="Arial"/>
                <a:ea typeface="Arial"/>
                <a:cs typeface="Arial"/>
                <a:sym typeface="Arial"/>
              </a:rPr>
              <a:t>range, mean deviation, variance, and standard deviation</a:t>
            </a:r>
            <a:r>
              <a:rPr b="0" i="0" lang="en-US" sz="2400" u="none">
                <a:solidFill>
                  <a:schemeClr val="dk1"/>
                </a:solidFill>
                <a:latin typeface="Arial"/>
                <a:ea typeface="Arial"/>
                <a:cs typeface="Arial"/>
                <a:sym typeface="Arial"/>
              </a:rPr>
              <a:t>. </a:t>
            </a:r>
            <a:endParaRPr/>
          </a:p>
          <a:p>
            <a:pPr indent="-457200" lvl="0" marL="457200" marR="0" rtl="0" algn="l">
              <a:lnSpc>
                <a:spcPct val="100000"/>
              </a:lnSpc>
              <a:spcBef>
                <a:spcPts val="0"/>
              </a:spcBef>
              <a:spcAft>
                <a:spcPts val="0"/>
              </a:spcAft>
              <a:buClr>
                <a:schemeClr val="dk1"/>
              </a:buClr>
              <a:buSzPts val="2400"/>
              <a:buFont typeface="Arial"/>
              <a:buAutoNum type="arabicPeriod"/>
            </a:pPr>
            <a:r>
              <a:rPr b="0" i="0" lang="en-US" sz="2400" u="none">
                <a:solidFill>
                  <a:schemeClr val="dk1"/>
                </a:solidFill>
                <a:latin typeface="Arial"/>
                <a:ea typeface="Arial"/>
                <a:cs typeface="Arial"/>
                <a:sym typeface="Arial"/>
              </a:rPr>
              <a:t> Understand the characteristics, uses, advantages, and disadvantages of each </a:t>
            </a:r>
            <a:r>
              <a:rPr b="0" i="1" lang="en-US" sz="2400" u="none">
                <a:solidFill>
                  <a:schemeClr val="dk1"/>
                </a:solidFill>
                <a:latin typeface="Arial"/>
                <a:ea typeface="Arial"/>
                <a:cs typeface="Arial"/>
                <a:sym typeface="Arial"/>
              </a:rPr>
              <a:t>measure of dispersion</a:t>
            </a:r>
            <a:r>
              <a:rPr b="0" i="0" lang="en-US" sz="2400" u="none">
                <a:solidFill>
                  <a:schemeClr val="dk1"/>
                </a:solidFill>
                <a:latin typeface="Arial"/>
                <a:ea typeface="Arial"/>
                <a:cs typeface="Arial"/>
                <a:sym typeface="Arial"/>
              </a:rPr>
              <a:t>.</a:t>
            </a:r>
            <a:endParaRPr/>
          </a:p>
          <a:p>
            <a:pPr indent="-457200" lvl="0" marL="457200" marR="0" rtl="0" algn="l">
              <a:lnSpc>
                <a:spcPct val="100000"/>
              </a:lnSpc>
              <a:spcBef>
                <a:spcPts val="0"/>
              </a:spcBef>
              <a:spcAft>
                <a:spcPts val="0"/>
              </a:spcAft>
              <a:buClr>
                <a:schemeClr val="dk1"/>
              </a:buClr>
              <a:buSzPts val="2400"/>
              <a:buFont typeface="Arial"/>
              <a:buAutoNum type="arabicPeriod"/>
            </a:pPr>
            <a:r>
              <a:rPr b="0" i="0" lang="en-US" sz="2400" u="none">
                <a:solidFill>
                  <a:schemeClr val="dk1"/>
                </a:solidFill>
                <a:latin typeface="Arial"/>
                <a:ea typeface="Arial"/>
                <a:cs typeface="Arial"/>
                <a:sym typeface="Arial"/>
              </a:rPr>
              <a:t> Understand </a:t>
            </a:r>
            <a:r>
              <a:rPr b="0" i="1" lang="en-US" sz="2400" u="none">
                <a:solidFill>
                  <a:schemeClr val="dk1"/>
                </a:solidFill>
                <a:latin typeface="Arial"/>
                <a:ea typeface="Arial"/>
                <a:cs typeface="Arial"/>
                <a:sym typeface="Arial"/>
              </a:rPr>
              <a:t>Chebyshev’s theorem </a:t>
            </a:r>
            <a:r>
              <a:rPr b="0" i="0" lang="en-US" sz="2400" u="none">
                <a:solidFill>
                  <a:schemeClr val="dk1"/>
                </a:solidFill>
                <a:latin typeface="Arial"/>
                <a:ea typeface="Arial"/>
                <a:cs typeface="Arial"/>
                <a:sym typeface="Arial"/>
              </a:rPr>
              <a:t>and the </a:t>
            </a:r>
            <a:r>
              <a:rPr b="0" i="1" lang="en-US" sz="2400" u="none">
                <a:solidFill>
                  <a:schemeClr val="dk1"/>
                </a:solidFill>
                <a:latin typeface="Arial"/>
                <a:ea typeface="Arial"/>
                <a:cs typeface="Arial"/>
                <a:sym typeface="Arial"/>
              </a:rPr>
              <a:t>Empirical Rule</a:t>
            </a:r>
            <a:r>
              <a:rPr b="0" i="0" lang="en-US" sz="2400" u="none">
                <a:solidFill>
                  <a:schemeClr val="dk1"/>
                </a:solidFill>
                <a:latin typeface="Arial"/>
                <a:ea typeface="Arial"/>
                <a:cs typeface="Arial"/>
                <a:sym typeface="Arial"/>
              </a:rPr>
              <a:t> as they relate to a set of observations.</a:t>
            </a:r>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0" st="0"/>
                                            </p:txEl>
                                          </p:spTgt>
                                        </p:tgtEl>
                                        <p:attrNameLst>
                                          <p:attrName>style.visibility</p:attrName>
                                        </p:attrNameLst>
                                      </p:cBhvr>
                                      <p:to>
                                        <p:strVal val="visible"/>
                                      </p:to>
                                    </p:set>
                                    <p:animEffect filter="fade" transition="in">
                                      <p:cBhvr>
                                        <p:cTn dur="500"/>
                                        <p:tgtEl>
                                          <p:spTgt spid="1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1" st="1"/>
                                            </p:txEl>
                                          </p:spTgt>
                                        </p:tgtEl>
                                        <p:attrNameLst>
                                          <p:attrName>style.visibility</p:attrName>
                                        </p:attrNameLst>
                                      </p:cBhvr>
                                      <p:to>
                                        <p:strVal val="visible"/>
                                      </p:to>
                                    </p:set>
                                    <p:animEffect filter="fade" transition="in">
                                      <p:cBhvr>
                                        <p:cTn dur="500"/>
                                        <p:tgtEl>
                                          <p:spTgt spid="13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2" st="2"/>
                                            </p:txEl>
                                          </p:spTgt>
                                        </p:tgtEl>
                                        <p:attrNameLst>
                                          <p:attrName>style.visibility</p:attrName>
                                        </p:attrNameLst>
                                      </p:cBhvr>
                                      <p:to>
                                        <p:strVal val="visible"/>
                                      </p:to>
                                    </p:set>
                                    <p:animEffect filter="fade" transition="in">
                                      <p:cBhvr>
                                        <p:cTn dur="500"/>
                                        <p:tgtEl>
                                          <p:spTgt spid="13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3" st="3"/>
                                            </p:txEl>
                                          </p:spTgt>
                                        </p:tgtEl>
                                        <p:attrNameLst>
                                          <p:attrName>style.visibility</p:attrName>
                                        </p:attrNameLst>
                                      </p:cBhvr>
                                      <p:to>
                                        <p:strVal val="visible"/>
                                      </p:to>
                                    </p:set>
                                    <p:animEffect filter="fade" transition="in">
                                      <p:cBhvr>
                                        <p:cTn dur="500"/>
                                        <p:tgtEl>
                                          <p:spTgt spid="13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4" st="4"/>
                                            </p:txEl>
                                          </p:spTgt>
                                        </p:tgtEl>
                                        <p:attrNameLst>
                                          <p:attrName>style.visibility</p:attrName>
                                        </p:attrNameLst>
                                      </p:cBhvr>
                                      <p:to>
                                        <p:strVal val="visible"/>
                                      </p:to>
                                    </p:set>
                                    <p:animEffect filter="fade" transition="in">
                                      <p:cBhvr>
                                        <p:cTn dur="500"/>
                                        <p:tgtEl>
                                          <p:spTgt spid="13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5" st="5"/>
                                            </p:txEl>
                                          </p:spTgt>
                                        </p:tgtEl>
                                        <p:attrNameLst>
                                          <p:attrName>style.visibility</p:attrName>
                                        </p:attrNameLst>
                                      </p:cBhvr>
                                      <p:to>
                                        <p:strVal val="visible"/>
                                      </p:to>
                                    </p:set>
                                    <p:animEffect filter="fade" transition="in">
                                      <p:cBhvr>
                                        <p:cTn dur="500"/>
                                        <p:tgtEl>
                                          <p:spTgt spid="137">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p:nvPr>
            <p:ph type="title"/>
          </p:nvPr>
        </p:nvSpPr>
        <p:spPr>
          <a:xfrm>
            <a:off x="533400" y="457200"/>
            <a:ext cx="7924800" cy="914400"/>
          </a:xfrm>
          <a:prstGeom prst="roundRect">
            <a:avLst>
              <a:gd fmla="val 16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660033"/>
              </a:buClr>
              <a:buSzPts val="3600"/>
              <a:buFont typeface="Arial"/>
              <a:buNone/>
            </a:pPr>
            <a:r>
              <a:rPr b="1" i="0" lang="en-US" sz="3600" u="none">
                <a:solidFill>
                  <a:srgbClr val="660033"/>
                </a:solidFill>
                <a:latin typeface="Arial"/>
                <a:ea typeface="Arial"/>
                <a:cs typeface="Arial"/>
                <a:sym typeface="Arial"/>
              </a:rPr>
              <a:t>Parameter Versus Statistics</a:t>
            </a:r>
            <a:endParaRPr/>
          </a:p>
        </p:txBody>
      </p:sp>
      <p:grpSp>
        <p:nvGrpSpPr>
          <p:cNvPr id="144" name="Google Shape;144;p21"/>
          <p:cNvGrpSpPr/>
          <p:nvPr/>
        </p:nvGrpSpPr>
        <p:grpSpPr>
          <a:xfrm>
            <a:off x="936625" y="1828800"/>
            <a:ext cx="7156450" cy="1182687"/>
            <a:chOff x="891815" y="1624934"/>
            <a:chExt cx="7156704" cy="1207008"/>
          </a:xfrm>
        </p:grpSpPr>
        <p:sp>
          <p:nvSpPr>
            <p:cNvPr id="145" name="Google Shape;145;p21"/>
            <p:cNvSpPr/>
            <p:nvPr/>
          </p:nvSpPr>
          <p:spPr>
            <a:xfrm>
              <a:off x="891815" y="1624934"/>
              <a:ext cx="7156704" cy="1207008"/>
            </a:xfrm>
            <a:prstGeom prst="roundRect">
              <a:avLst>
                <a:gd fmla="val 16667" name="adj"/>
              </a:avLst>
            </a:prstGeom>
            <a:gradFill>
              <a:gsLst>
                <a:gs pos="0">
                  <a:srgbClr val="FFE795"/>
                </a:gs>
                <a:gs pos="35000">
                  <a:srgbClr val="FFEDB5"/>
                </a:gs>
                <a:gs pos="100000">
                  <a:srgbClr val="FFF8E0"/>
                </a:gs>
              </a:gsLst>
              <a:lin ang="16200000" scaled="0"/>
            </a:gradFill>
            <a:ln cap="flat" cmpd="sng" w="9525">
              <a:solidFill>
                <a:srgbClr val="E5B656"/>
              </a:solidFill>
              <a:prstDash val="solid"/>
              <a:miter lim="800000"/>
              <a:headEnd len="sm" w="sm" type="none"/>
              <a:tailEnd len="sm" w="sm" type="none"/>
            </a:ln>
            <a:effectLst>
              <a:outerShdw blurRad="63500" dir="5400000" dist="20000">
                <a:srgbClr val="000000">
                  <a:alpha val="37647"/>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46" name="Google Shape;146;p21"/>
            <p:cNvSpPr txBox="1"/>
            <p:nvPr/>
          </p:nvSpPr>
          <p:spPr>
            <a:xfrm>
              <a:off x="1185513" y="1851754"/>
              <a:ext cx="6564545" cy="8311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PARAMETER  A measurable characteristic of a </a:t>
              </a:r>
              <a:r>
                <a:rPr b="1" i="1" lang="en-US" sz="2400" u="none">
                  <a:solidFill>
                    <a:schemeClr val="dk1"/>
                  </a:solidFill>
                  <a:latin typeface="Arial"/>
                  <a:ea typeface="Arial"/>
                  <a:cs typeface="Arial"/>
                  <a:sym typeface="Arial"/>
                </a:rPr>
                <a:t>population</a:t>
              </a:r>
              <a:r>
                <a:rPr b="1" i="0" lang="en-US" sz="2400" u="none">
                  <a:solidFill>
                    <a:schemeClr val="dk1"/>
                  </a:solidFill>
                  <a:latin typeface="Arial"/>
                  <a:ea typeface="Arial"/>
                  <a:cs typeface="Arial"/>
                  <a:sym typeface="Arial"/>
                </a:rPr>
                <a:t>.</a:t>
              </a:r>
              <a:endParaRPr/>
            </a:p>
          </p:txBody>
        </p:sp>
      </p:grpSp>
      <p:grpSp>
        <p:nvGrpSpPr>
          <p:cNvPr id="147" name="Google Shape;147;p21"/>
          <p:cNvGrpSpPr/>
          <p:nvPr/>
        </p:nvGrpSpPr>
        <p:grpSpPr>
          <a:xfrm>
            <a:off x="954087" y="3067050"/>
            <a:ext cx="7156450" cy="1206500"/>
            <a:chOff x="816864" y="2194560"/>
            <a:chExt cx="7156704" cy="1207008"/>
          </a:xfrm>
        </p:grpSpPr>
        <p:sp>
          <p:nvSpPr>
            <p:cNvPr id="148" name="Google Shape;148;p21"/>
            <p:cNvSpPr/>
            <p:nvPr/>
          </p:nvSpPr>
          <p:spPr>
            <a:xfrm>
              <a:off x="816864" y="2194560"/>
              <a:ext cx="7156704" cy="1207008"/>
            </a:xfrm>
            <a:prstGeom prst="roundRect">
              <a:avLst>
                <a:gd fmla="val 16667" name="adj"/>
              </a:avLst>
            </a:prstGeom>
            <a:gradFill>
              <a:gsLst>
                <a:gs pos="0">
                  <a:srgbClr val="FFE795"/>
                </a:gs>
                <a:gs pos="35000">
                  <a:srgbClr val="FFEDB5"/>
                </a:gs>
                <a:gs pos="100000">
                  <a:srgbClr val="FFF8E0"/>
                </a:gs>
              </a:gsLst>
              <a:lin ang="16200000" scaled="0"/>
            </a:gradFill>
            <a:ln cap="flat" cmpd="sng" w="9525">
              <a:solidFill>
                <a:srgbClr val="E5B656"/>
              </a:solidFill>
              <a:prstDash val="solid"/>
              <a:miter lim="800000"/>
              <a:headEnd len="sm" w="sm" type="none"/>
              <a:tailEnd len="sm" w="sm" type="none"/>
            </a:ln>
            <a:effectLst>
              <a:outerShdw blurRad="63500" dir="5400000" dist="20000">
                <a:srgbClr val="000000">
                  <a:alpha val="37647"/>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49" name="Google Shape;149;p21"/>
            <p:cNvSpPr txBox="1"/>
            <p:nvPr/>
          </p:nvSpPr>
          <p:spPr>
            <a:xfrm>
              <a:off x="1185177" y="2375611"/>
              <a:ext cx="6564545" cy="8306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STATISTIC  A measurable characteristic of a </a:t>
              </a:r>
              <a:r>
                <a:rPr b="1" i="1" lang="en-US" sz="2400" u="none">
                  <a:solidFill>
                    <a:schemeClr val="dk1"/>
                  </a:solidFill>
                  <a:latin typeface="Arial"/>
                  <a:ea typeface="Arial"/>
                  <a:cs typeface="Arial"/>
                  <a:sym typeface="Arial"/>
                </a:rPr>
                <a:t>sample</a:t>
              </a:r>
              <a:r>
                <a:rPr b="1" i="0" lang="en-US" sz="2400" u="none">
                  <a:solidFill>
                    <a:schemeClr val="dk1"/>
                  </a:solidFill>
                  <a:latin typeface="Arial"/>
                  <a:ea typeface="Arial"/>
                  <a:cs typeface="Arial"/>
                  <a:sym typeface="Arial"/>
                </a:rPr>
                <a:t>.</a:t>
              </a:r>
              <a:endParaRPr/>
            </a:p>
          </p:txBody>
        </p:sp>
      </p:grpSp>
      <p:pic>
        <p:nvPicPr>
          <p:cNvPr id="150" name="Google Shape;150;p21"/>
          <p:cNvPicPr preferRelativeResize="0"/>
          <p:nvPr/>
        </p:nvPicPr>
        <p:blipFill rotWithShape="1">
          <a:blip r:embed="rId3">
            <a:alphaModFix/>
          </a:blip>
          <a:srcRect b="0" l="0" r="0" t="0"/>
          <a:stretch/>
        </p:blipFill>
        <p:spPr>
          <a:xfrm>
            <a:off x="2098675" y="4383087"/>
            <a:ext cx="4991100" cy="2419350"/>
          </a:xfrm>
          <a:prstGeom prst="rect">
            <a:avLst/>
          </a:prstGeom>
          <a:noFill/>
          <a:ln>
            <a:noFill/>
          </a:ln>
        </p:spPr>
      </p:pic>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2"/>
          <p:cNvSpPr/>
          <p:nvPr>
            <p:ph type="title"/>
          </p:nvPr>
        </p:nvSpPr>
        <p:spPr>
          <a:xfrm>
            <a:off x="533400" y="457200"/>
            <a:ext cx="7924800" cy="914400"/>
          </a:xfrm>
          <a:prstGeom prst="roundRect">
            <a:avLst>
              <a:gd fmla="val 16667" name="adj"/>
            </a:avLst>
          </a:prstGeom>
          <a:noFill/>
          <a:ln>
            <a:noFill/>
          </a:ln>
        </p:spPr>
        <p:txBody>
          <a:bodyPr anchorCtr="0" anchor="ctr" bIns="46025" lIns="92075" spcFirstLastPara="1" rIns="92075" wrap="square" tIns="46025">
            <a:noAutofit/>
          </a:bodyPr>
          <a:lstStyle/>
          <a:p>
            <a:pPr indent="0" lvl="0" marL="0" rtl="0" algn="l">
              <a:lnSpc>
                <a:spcPct val="90000"/>
              </a:lnSpc>
              <a:spcBef>
                <a:spcPts val="0"/>
              </a:spcBef>
              <a:spcAft>
                <a:spcPts val="0"/>
              </a:spcAft>
              <a:buClr>
                <a:srgbClr val="660033"/>
              </a:buClr>
              <a:buSzPts val="4000"/>
              <a:buFont typeface="Arial"/>
              <a:buNone/>
            </a:pPr>
            <a:r>
              <a:rPr b="1" i="0" lang="en-US" sz="4000" u="none">
                <a:solidFill>
                  <a:srgbClr val="660033"/>
                </a:solidFill>
                <a:latin typeface="Arial"/>
                <a:ea typeface="Arial"/>
                <a:cs typeface="Arial"/>
                <a:sym typeface="Arial"/>
              </a:rPr>
              <a:t>Population Mean</a:t>
            </a:r>
            <a:endParaRPr/>
          </a:p>
        </p:txBody>
      </p:sp>
      <p:sp>
        <p:nvSpPr>
          <p:cNvPr id="157" name="Google Shape;157;p22"/>
          <p:cNvSpPr txBox="1"/>
          <p:nvPr>
            <p:ph idx="1" type="body"/>
          </p:nvPr>
        </p:nvSpPr>
        <p:spPr>
          <a:xfrm>
            <a:off x="493712" y="1770062"/>
            <a:ext cx="8308975" cy="461962"/>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SzPts val="900"/>
              <a:buNone/>
            </a:pPr>
            <a:r>
              <a:rPr b="0" i="0" lang="en-US" sz="1200" u="none">
                <a:solidFill>
                  <a:schemeClr val="dk1"/>
                </a:solidFill>
                <a:latin typeface="Arial"/>
                <a:ea typeface="Arial"/>
                <a:cs typeface="Arial"/>
                <a:sym typeface="Arial"/>
              </a:rPr>
              <a:t>For ungrouped data, the </a:t>
            </a:r>
            <a:r>
              <a:rPr b="0" i="0" lang="en-US" sz="1200" u="none">
                <a:solidFill>
                  <a:schemeClr val="accent1"/>
                </a:solidFill>
                <a:latin typeface="Arial"/>
                <a:ea typeface="Arial"/>
                <a:cs typeface="Arial"/>
                <a:sym typeface="Arial"/>
              </a:rPr>
              <a:t>population mean</a:t>
            </a:r>
            <a:r>
              <a:rPr b="0" i="0" lang="en-US" sz="1200" u="none">
                <a:solidFill>
                  <a:schemeClr val="dk1"/>
                </a:solidFill>
                <a:latin typeface="Arial"/>
                <a:ea typeface="Arial"/>
                <a:cs typeface="Arial"/>
                <a:sym typeface="Arial"/>
              </a:rPr>
              <a:t> is the sum of all the population values divided by the total number of population values. The </a:t>
            </a:r>
            <a:r>
              <a:rPr b="0" i="0" lang="en-US" sz="1200" u="none">
                <a:solidFill>
                  <a:schemeClr val="accent1"/>
                </a:solidFill>
                <a:latin typeface="Arial"/>
                <a:ea typeface="Arial"/>
                <a:cs typeface="Arial"/>
                <a:sym typeface="Arial"/>
              </a:rPr>
              <a:t>sample mean</a:t>
            </a:r>
            <a:r>
              <a:rPr b="0" i="0" lang="en-US" sz="1200" u="none">
                <a:solidFill>
                  <a:schemeClr val="dk1"/>
                </a:solidFill>
                <a:latin typeface="Arial"/>
                <a:ea typeface="Arial"/>
                <a:cs typeface="Arial"/>
                <a:sym typeface="Arial"/>
              </a:rPr>
              <a:t> is the sum of all the sample values divided by the total number of sample values. </a:t>
            </a:r>
            <a:endParaRPr/>
          </a:p>
          <a:p>
            <a:pPr indent="-342900" lvl="0" marL="342900" rtl="0" algn="l">
              <a:lnSpc>
                <a:spcPct val="100000"/>
              </a:lnSpc>
              <a:spcBef>
                <a:spcPts val="280"/>
              </a:spcBef>
              <a:spcAft>
                <a:spcPts val="0"/>
              </a:spcAft>
              <a:buSzPts val="1050"/>
              <a:buNone/>
            </a:pPr>
            <a:r>
              <a:t/>
            </a:r>
            <a:endParaRPr b="0" i="0" sz="1400" u="none">
              <a:solidFill>
                <a:schemeClr val="dk1"/>
              </a:solidFill>
              <a:latin typeface="Arial"/>
              <a:ea typeface="Arial"/>
              <a:cs typeface="Arial"/>
              <a:sym typeface="Arial"/>
            </a:endParaRPr>
          </a:p>
          <a:p>
            <a:pPr indent="-342900" lvl="0" marL="342900" rtl="0" algn="l">
              <a:lnSpc>
                <a:spcPct val="100000"/>
              </a:lnSpc>
              <a:spcBef>
                <a:spcPts val="280"/>
              </a:spcBef>
              <a:spcAft>
                <a:spcPts val="0"/>
              </a:spcAft>
              <a:buSzPts val="1050"/>
              <a:buNone/>
            </a:pPr>
            <a:r>
              <a:t/>
            </a:r>
            <a:endParaRPr b="0" i="0" sz="1400" u="none">
              <a:solidFill>
                <a:schemeClr val="dk1"/>
              </a:solidFill>
              <a:latin typeface="Arial"/>
              <a:ea typeface="Arial"/>
              <a:cs typeface="Arial"/>
              <a:sym typeface="Arial"/>
            </a:endParaRPr>
          </a:p>
          <a:p>
            <a:pPr indent="-342900" lvl="0" marL="342900" rtl="0" algn="l">
              <a:lnSpc>
                <a:spcPct val="100000"/>
              </a:lnSpc>
              <a:spcBef>
                <a:spcPts val="280"/>
              </a:spcBef>
              <a:spcAft>
                <a:spcPts val="0"/>
              </a:spcAft>
              <a:buSzPts val="1050"/>
              <a:buNone/>
            </a:pPr>
            <a:r>
              <a:t/>
            </a:r>
            <a:endParaRPr b="0" i="0" sz="1400" u="none">
              <a:solidFill>
                <a:schemeClr val="dk1"/>
              </a:solidFill>
              <a:latin typeface="Arial"/>
              <a:ea typeface="Arial"/>
              <a:cs typeface="Arial"/>
              <a:sym typeface="Arial"/>
            </a:endParaRPr>
          </a:p>
          <a:p>
            <a:pPr indent="-342900" lvl="0" marL="342900" rtl="0" algn="l">
              <a:lnSpc>
                <a:spcPct val="100000"/>
              </a:lnSpc>
              <a:spcBef>
                <a:spcPts val="280"/>
              </a:spcBef>
              <a:spcAft>
                <a:spcPts val="0"/>
              </a:spcAft>
              <a:buSzPts val="1050"/>
              <a:buNone/>
            </a:pPr>
            <a:r>
              <a:t/>
            </a:r>
            <a:endParaRPr b="0" i="0" sz="1400" u="none">
              <a:solidFill>
                <a:schemeClr val="dk1"/>
              </a:solidFill>
              <a:latin typeface="Arial"/>
              <a:ea typeface="Arial"/>
              <a:cs typeface="Arial"/>
              <a:sym typeface="Arial"/>
            </a:endParaRPr>
          </a:p>
          <a:p>
            <a:pPr indent="-276225" lvl="0" marL="342900" rtl="0" algn="l">
              <a:lnSpc>
                <a:spcPct val="100000"/>
              </a:lnSpc>
              <a:spcBef>
                <a:spcPts val="280"/>
              </a:spcBef>
              <a:spcAft>
                <a:spcPts val="0"/>
              </a:spcAft>
              <a:buClr>
                <a:schemeClr val="dk1"/>
              </a:buClr>
              <a:buSzPts val="1050"/>
              <a:buFont typeface="Noto Sans Symbols"/>
              <a:buNone/>
            </a:pPr>
            <a:r>
              <a:t/>
            </a:r>
            <a:endParaRPr b="0" i="0" sz="1400" u="none">
              <a:solidFill>
                <a:schemeClr val="dk1"/>
              </a:solidFill>
              <a:latin typeface="Arial"/>
              <a:ea typeface="Arial"/>
              <a:cs typeface="Arial"/>
              <a:sym typeface="Arial"/>
            </a:endParaRPr>
          </a:p>
          <a:p>
            <a:pPr indent="-276225" lvl="0" marL="342900" rtl="0" algn="l">
              <a:lnSpc>
                <a:spcPct val="100000"/>
              </a:lnSpc>
              <a:spcBef>
                <a:spcPts val="280"/>
              </a:spcBef>
              <a:spcAft>
                <a:spcPts val="0"/>
              </a:spcAft>
              <a:buClr>
                <a:schemeClr val="dk1"/>
              </a:buClr>
              <a:buSzPts val="1050"/>
              <a:buFont typeface="Noto Sans Symbols"/>
              <a:buNone/>
            </a:pPr>
            <a:r>
              <a:t/>
            </a:r>
            <a:endParaRPr b="0" i="0" sz="1400" u="none">
              <a:solidFill>
                <a:schemeClr val="dk1"/>
              </a:solidFill>
              <a:latin typeface="Arial"/>
              <a:ea typeface="Arial"/>
              <a:cs typeface="Arial"/>
              <a:sym typeface="Arial"/>
            </a:endParaRPr>
          </a:p>
          <a:p>
            <a:pPr indent="-276225" lvl="0" marL="342900" rtl="0" algn="l">
              <a:lnSpc>
                <a:spcPct val="100000"/>
              </a:lnSpc>
              <a:spcBef>
                <a:spcPts val="280"/>
              </a:spcBef>
              <a:spcAft>
                <a:spcPts val="0"/>
              </a:spcAft>
              <a:buClr>
                <a:schemeClr val="dk1"/>
              </a:buClr>
              <a:buSzPts val="1050"/>
              <a:buFont typeface="Noto Sans Symbols"/>
              <a:buNone/>
            </a:pPr>
            <a:r>
              <a:t/>
            </a:r>
            <a:endParaRPr b="0" i="0" sz="1400" u="none">
              <a:solidFill>
                <a:schemeClr val="dk1"/>
              </a:solidFill>
              <a:latin typeface="Arial"/>
              <a:ea typeface="Arial"/>
              <a:cs typeface="Arial"/>
              <a:sym typeface="Arial"/>
            </a:endParaRPr>
          </a:p>
          <a:p>
            <a:pPr indent="-342900" lvl="0" marL="342900" rtl="0" algn="l">
              <a:lnSpc>
                <a:spcPct val="100000"/>
              </a:lnSpc>
              <a:spcBef>
                <a:spcPts val="280"/>
              </a:spcBef>
              <a:spcAft>
                <a:spcPts val="0"/>
              </a:spcAft>
              <a:buSzPts val="1050"/>
              <a:buNone/>
            </a:pPr>
            <a:r>
              <a:rPr b="0" i="0" lang="en-US" sz="1400" u="none">
                <a:solidFill>
                  <a:schemeClr val="dk1"/>
                </a:solidFill>
                <a:latin typeface="Arial"/>
                <a:ea typeface="Arial"/>
                <a:cs typeface="Arial"/>
                <a:sym typeface="Arial"/>
              </a:rPr>
              <a:t>   EXAMPLE:</a:t>
            </a:r>
            <a:endParaRPr/>
          </a:p>
          <a:p>
            <a:pPr indent="-276225" lvl="0" marL="342900" rtl="0" algn="l">
              <a:spcBef>
                <a:spcPts val="280"/>
              </a:spcBef>
              <a:spcAft>
                <a:spcPts val="0"/>
              </a:spcAft>
              <a:buSzPts val="1050"/>
              <a:buNone/>
            </a:pPr>
            <a:r>
              <a:t/>
            </a:r>
            <a:endParaRPr b="0" i="0" sz="1400" u="none">
              <a:solidFill>
                <a:schemeClr val="dk1"/>
              </a:solidFill>
              <a:latin typeface="Arial"/>
              <a:ea typeface="Arial"/>
              <a:cs typeface="Arial"/>
              <a:sym typeface="Arial"/>
            </a:endParaRPr>
          </a:p>
        </p:txBody>
      </p:sp>
      <p:sp>
        <p:nvSpPr>
          <p:cNvPr id="158" name="Google Shape;158;p22"/>
          <p:cNvSpPr txBox="1"/>
          <p:nvPr/>
        </p:nvSpPr>
        <p:spPr>
          <a:xfrm>
            <a:off x="0" y="0"/>
            <a:ext cx="18415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pic>
        <p:nvPicPr>
          <p:cNvPr id="159" name="Google Shape;159;p22"/>
          <p:cNvPicPr preferRelativeResize="0"/>
          <p:nvPr/>
        </p:nvPicPr>
        <p:blipFill rotWithShape="1">
          <a:blip r:embed="rId3">
            <a:alphaModFix/>
          </a:blip>
          <a:srcRect b="0" l="0" r="0" t="0"/>
          <a:stretch/>
        </p:blipFill>
        <p:spPr>
          <a:xfrm>
            <a:off x="4521200" y="3333750"/>
            <a:ext cx="101600" cy="190500"/>
          </a:xfrm>
          <a:prstGeom prst="rect">
            <a:avLst/>
          </a:prstGeom>
          <a:noFill/>
          <a:ln>
            <a:noFill/>
          </a:ln>
        </p:spPr>
      </p:pic>
      <p:pic>
        <p:nvPicPr>
          <p:cNvPr descr="0304" id="160" name="Google Shape;160;p22"/>
          <p:cNvPicPr preferRelativeResize="0"/>
          <p:nvPr/>
        </p:nvPicPr>
        <p:blipFill rotWithShape="1">
          <a:blip r:embed="rId4">
            <a:alphaModFix/>
          </a:blip>
          <a:srcRect b="0" l="0" r="0" t="0"/>
          <a:stretch/>
        </p:blipFill>
        <p:spPr>
          <a:xfrm>
            <a:off x="777875" y="2846387"/>
            <a:ext cx="3600450" cy="1133475"/>
          </a:xfrm>
          <a:prstGeom prst="rect">
            <a:avLst/>
          </a:prstGeom>
          <a:noFill/>
          <a:ln>
            <a:noFill/>
          </a:ln>
        </p:spPr>
      </p:pic>
      <p:pic>
        <p:nvPicPr>
          <p:cNvPr descr="0306" id="161" name="Google Shape;161;p22"/>
          <p:cNvPicPr preferRelativeResize="0"/>
          <p:nvPr/>
        </p:nvPicPr>
        <p:blipFill rotWithShape="1">
          <a:blip r:embed="rId5">
            <a:alphaModFix/>
          </a:blip>
          <a:srcRect b="0" l="0" r="0" t="0"/>
          <a:stretch/>
        </p:blipFill>
        <p:spPr>
          <a:xfrm>
            <a:off x="4687887" y="2803525"/>
            <a:ext cx="4113212" cy="917575"/>
          </a:xfrm>
          <a:prstGeom prst="rect">
            <a:avLst/>
          </a:prstGeom>
          <a:noFill/>
          <a:ln>
            <a:noFill/>
          </a:ln>
        </p:spPr>
      </p:pic>
      <p:pic>
        <p:nvPicPr>
          <p:cNvPr descr="0307" id="162" name="Google Shape;162;p22"/>
          <p:cNvPicPr preferRelativeResize="0"/>
          <p:nvPr/>
        </p:nvPicPr>
        <p:blipFill rotWithShape="1">
          <a:blip r:embed="rId6">
            <a:alphaModFix/>
          </a:blip>
          <a:srcRect b="45092" l="0" r="0" t="0"/>
          <a:stretch/>
        </p:blipFill>
        <p:spPr>
          <a:xfrm>
            <a:off x="708025" y="4500562"/>
            <a:ext cx="4884737" cy="1193800"/>
          </a:xfrm>
          <a:prstGeom prst="rect">
            <a:avLst/>
          </a:prstGeom>
          <a:noFill/>
          <a:ln>
            <a:noFill/>
          </a:ln>
        </p:spPr>
      </p:pic>
      <p:pic>
        <p:nvPicPr>
          <p:cNvPr id="163" name="Google Shape;163;p22"/>
          <p:cNvPicPr preferRelativeResize="0"/>
          <p:nvPr/>
        </p:nvPicPr>
        <p:blipFill rotWithShape="1">
          <a:blip r:embed="rId7">
            <a:alphaModFix/>
          </a:blip>
          <a:srcRect b="0" l="0" r="0" t="0"/>
          <a:stretch/>
        </p:blipFill>
        <p:spPr>
          <a:xfrm>
            <a:off x="682625" y="5832475"/>
            <a:ext cx="3500437" cy="738187"/>
          </a:xfrm>
          <a:prstGeom prst="rect">
            <a:avLst/>
          </a:prstGeom>
          <a:noFill/>
          <a:ln>
            <a:noFill/>
          </a:ln>
        </p:spPr>
      </p:pic>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3"/>
          <p:cNvSpPr/>
          <p:nvPr>
            <p:ph type="title"/>
          </p:nvPr>
        </p:nvSpPr>
        <p:spPr>
          <a:xfrm>
            <a:off x="533400" y="457200"/>
            <a:ext cx="7924800" cy="914400"/>
          </a:xfrm>
          <a:prstGeom prst="roundRect">
            <a:avLst>
              <a:gd fmla="val 16667" name="adj"/>
            </a:avLst>
          </a:prstGeom>
          <a:noFill/>
          <a:ln>
            <a:noFill/>
          </a:ln>
        </p:spPr>
        <p:txBody>
          <a:bodyPr anchorCtr="0" anchor="ctr" bIns="46025" lIns="92075" spcFirstLastPara="1" rIns="92075" wrap="square" tIns="46025">
            <a:noAutofit/>
          </a:bodyPr>
          <a:lstStyle/>
          <a:p>
            <a:pPr indent="0" lvl="0" marL="0" rtl="0" algn="l">
              <a:lnSpc>
                <a:spcPct val="90000"/>
              </a:lnSpc>
              <a:spcBef>
                <a:spcPts val="0"/>
              </a:spcBef>
              <a:spcAft>
                <a:spcPts val="0"/>
              </a:spcAft>
              <a:buClr>
                <a:srgbClr val="660033"/>
              </a:buClr>
              <a:buSzPts val="3600"/>
              <a:buFont typeface="Arial"/>
              <a:buNone/>
            </a:pPr>
            <a:r>
              <a:rPr b="1" i="0" lang="en-US" sz="3600" u="none">
                <a:solidFill>
                  <a:srgbClr val="660033"/>
                </a:solidFill>
                <a:latin typeface="Arial"/>
                <a:ea typeface="Arial"/>
                <a:cs typeface="Arial"/>
                <a:sym typeface="Arial"/>
              </a:rPr>
              <a:t>The Median</a:t>
            </a:r>
            <a:endParaRPr/>
          </a:p>
        </p:txBody>
      </p:sp>
      <p:sp>
        <p:nvSpPr>
          <p:cNvPr id="170" name="Google Shape;170;p23"/>
          <p:cNvSpPr txBox="1"/>
          <p:nvPr>
            <p:ph idx="1" type="body"/>
          </p:nvPr>
        </p:nvSpPr>
        <p:spPr>
          <a:xfrm>
            <a:off x="566737" y="2333625"/>
            <a:ext cx="7854950" cy="2660650"/>
          </a:xfrm>
          <a:prstGeom prst="rect">
            <a:avLst/>
          </a:prstGeom>
          <a:noFill/>
          <a:ln>
            <a:noFill/>
          </a:ln>
        </p:spPr>
        <p:txBody>
          <a:bodyPr anchorCtr="0" anchor="t" bIns="46025" lIns="92075" spcFirstLastPara="1" rIns="92075" wrap="square" tIns="46025">
            <a:noAutofit/>
          </a:bodyPr>
          <a:lstStyle/>
          <a:p>
            <a:pPr indent="-285750" lvl="1" marL="742950" rtl="0" algn="l">
              <a:lnSpc>
                <a:spcPct val="100000"/>
              </a:lnSpc>
              <a:spcBef>
                <a:spcPts val="0"/>
              </a:spcBef>
              <a:spcAft>
                <a:spcPts val="0"/>
              </a:spcAft>
              <a:buSzPts val="900"/>
              <a:buFont typeface="Arial"/>
              <a:buNone/>
            </a:pPr>
            <a:r>
              <a:rPr b="0" i="0" lang="en-US" sz="1200" u="none">
                <a:solidFill>
                  <a:schemeClr val="dk1"/>
                </a:solidFill>
                <a:latin typeface="Arial"/>
                <a:ea typeface="Arial"/>
                <a:cs typeface="Arial"/>
                <a:sym typeface="Arial"/>
              </a:rPr>
              <a:t>PROPERTIES OF THE MEDIAN</a:t>
            </a:r>
            <a:endParaRPr/>
          </a:p>
          <a:p>
            <a:pPr indent="-457200" lvl="0" marL="457200" rtl="0" algn="l">
              <a:lnSpc>
                <a:spcPct val="90000"/>
              </a:lnSpc>
              <a:spcBef>
                <a:spcPts val="240"/>
              </a:spcBef>
              <a:spcAft>
                <a:spcPts val="0"/>
              </a:spcAft>
              <a:buClr>
                <a:schemeClr val="dk1"/>
              </a:buClr>
              <a:buSzPts val="900"/>
              <a:buFont typeface="Arial"/>
              <a:buAutoNum type="arabicPeriod"/>
            </a:pPr>
            <a:r>
              <a:rPr b="0" i="0" lang="en-US" sz="1200" u="none">
                <a:solidFill>
                  <a:schemeClr val="dk1"/>
                </a:solidFill>
                <a:latin typeface="Arial"/>
                <a:ea typeface="Arial"/>
                <a:cs typeface="Arial"/>
                <a:sym typeface="Arial"/>
              </a:rPr>
              <a:t>There is a unique median for each data set.</a:t>
            </a:r>
            <a:endParaRPr/>
          </a:p>
          <a:p>
            <a:pPr indent="-457200" lvl="0" marL="457200" rtl="0" algn="l">
              <a:lnSpc>
                <a:spcPct val="90000"/>
              </a:lnSpc>
              <a:spcBef>
                <a:spcPts val="240"/>
              </a:spcBef>
              <a:spcAft>
                <a:spcPts val="0"/>
              </a:spcAft>
              <a:buClr>
                <a:schemeClr val="dk1"/>
              </a:buClr>
              <a:buSzPts val="900"/>
              <a:buFont typeface="Arial"/>
              <a:buAutoNum type="arabicPeriod"/>
            </a:pPr>
            <a:r>
              <a:rPr b="0" i="0" lang="en-US" sz="1200" u="none">
                <a:solidFill>
                  <a:schemeClr val="dk1"/>
                </a:solidFill>
                <a:latin typeface="Arial"/>
                <a:ea typeface="Arial"/>
                <a:cs typeface="Arial"/>
                <a:sym typeface="Arial"/>
              </a:rPr>
              <a:t>It is not affected by extremely large or small values and is therefore a valuable measure of central tendency when such values occur.</a:t>
            </a:r>
            <a:endParaRPr/>
          </a:p>
          <a:p>
            <a:pPr indent="-457200" lvl="0" marL="457200" rtl="0" algn="l">
              <a:lnSpc>
                <a:spcPct val="90000"/>
              </a:lnSpc>
              <a:spcBef>
                <a:spcPts val="240"/>
              </a:spcBef>
              <a:spcAft>
                <a:spcPts val="0"/>
              </a:spcAft>
              <a:buClr>
                <a:schemeClr val="dk1"/>
              </a:buClr>
              <a:buSzPts val="900"/>
              <a:buFont typeface="Arial"/>
              <a:buAutoNum type="arabicPeriod"/>
            </a:pPr>
            <a:r>
              <a:rPr b="0" i="0" lang="en-US" sz="1200" u="none">
                <a:solidFill>
                  <a:schemeClr val="dk1"/>
                </a:solidFill>
                <a:latin typeface="Arial"/>
                <a:ea typeface="Arial"/>
                <a:cs typeface="Arial"/>
                <a:sym typeface="Arial"/>
              </a:rPr>
              <a:t>It can be computed for ratio-level, interval-level, and ordinal-level data.</a:t>
            </a:r>
            <a:endParaRPr/>
          </a:p>
          <a:p>
            <a:pPr indent="-457200" lvl="0" marL="457200" rtl="0" algn="l">
              <a:lnSpc>
                <a:spcPct val="90000"/>
              </a:lnSpc>
              <a:spcBef>
                <a:spcPts val="240"/>
              </a:spcBef>
              <a:spcAft>
                <a:spcPts val="0"/>
              </a:spcAft>
              <a:buClr>
                <a:schemeClr val="dk1"/>
              </a:buClr>
              <a:buSzPts val="900"/>
              <a:buFont typeface="Arial"/>
              <a:buAutoNum type="arabicPeriod"/>
            </a:pPr>
            <a:r>
              <a:rPr b="0" i="0" lang="en-US" sz="1200" u="none">
                <a:solidFill>
                  <a:schemeClr val="dk1"/>
                </a:solidFill>
                <a:latin typeface="Arial"/>
                <a:ea typeface="Arial"/>
                <a:cs typeface="Arial"/>
                <a:sym typeface="Arial"/>
              </a:rPr>
              <a:t>It can be computed for an open-ended frequency distribution if the median does not lie in an open-ended class. </a:t>
            </a:r>
            <a:endParaRPr/>
          </a:p>
          <a:p>
            <a:pPr indent="-457200" lvl="0" marL="457200" rtl="0" algn="l">
              <a:lnSpc>
                <a:spcPct val="90000"/>
              </a:lnSpc>
              <a:spcBef>
                <a:spcPts val="240"/>
              </a:spcBef>
              <a:spcAft>
                <a:spcPts val="0"/>
              </a:spcAft>
              <a:buSzPts val="900"/>
              <a:buNone/>
            </a:pPr>
            <a:r>
              <a:t/>
            </a:r>
            <a:endParaRPr b="0" i="0" sz="1200" u="none">
              <a:solidFill>
                <a:schemeClr val="dk1"/>
              </a:solidFill>
              <a:latin typeface="Arial"/>
              <a:ea typeface="Arial"/>
              <a:cs typeface="Arial"/>
              <a:sym typeface="Arial"/>
            </a:endParaRPr>
          </a:p>
          <a:p>
            <a:pPr indent="-457200" lvl="0" marL="457200" rtl="0" algn="l">
              <a:lnSpc>
                <a:spcPct val="90000"/>
              </a:lnSpc>
              <a:spcBef>
                <a:spcPts val="240"/>
              </a:spcBef>
              <a:spcAft>
                <a:spcPts val="0"/>
              </a:spcAft>
              <a:buSzPts val="900"/>
              <a:buNone/>
            </a:pPr>
            <a:r>
              <a:rPr b="0" i="0" lang="en-US" sz="1200" u="none">
                <a:solidFill>
                  <a:schemeClr val="dk1"/>
                </a:solidFill>
                <a:latin typeface="Arial"/>
                <a:ea typeface="Arial"/>
                <a:cs typeface="Arial"/>
                <a:sym typeface="Arial"/>
              </a:rPr>
              <a:t>EXAMPLES:</a:t>
            </a:r>
            <a:endParaRPr b="0" i="0" sz="1200" u="none">
              <a:solidFill>
                <a:schemeClr val="dk1"/>
              </a:solidFill>
              <a:latin typeface="Arial"/>
              <a:ea typeface="Arial"/>
              <a:cs typeface="Arial"/>
              <a:sym typeface="Arial"/>
            </a:endParaRPr>
          </a:p>
          <a:p>
            <a:pPr indent="-285750" lvl="0" marL="342900" rtl="0" algn="l">
              <a:spcBef>
                <a:spcPts val="240"/>
              </a:spcBef>
              <a:spcAft>
                <a:spcPts val="0"/>
              </a:spcAft>
              <a:buSzPts val="900"/>
              <a:buNone/>
            </a:pPr>
            <a:r>
              <a:t/>
            </a:r>
            <a:endParaRPr b="0" i="0" sz="1200" u="none">
              <a:solidFill>
                <a:schemeClr val="dk1"/>
              </a:solidFill>
              <a:latin typeface="Arial"/>
              <a:ea typeface="Arial"/>
              <a:cs typeface="Arial"/>
              <a:sym typeface="Arial"/>
            </a:endParaRPr>
          </a:p>
        </p:txBody>
      </p:sp>
      <p:sp>
        <p:nvSpPr>
          <p:cNvPr id="171" name="Google Shape;171;p23"/>
          <p:cNvSpPr txBox="1"/>
          <p:nvPr/>
        </p:nvSpPr>
        <p:spPr>
          <a:xfrm>
            <a:off x="0" y="0"/>
            <a:ext cx="18415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172" name="Google Shape;172;p23"/>
          <p:cNvGrpSpPr/>
          <p:nvPr/>
        </p:nvGrpSpPr>
        <p:grpSpPr>
          <a:xfrm>
            <a:off x="546100" y="1828800"/>
            <a:ext cx="8275637" cy="477837"/>
            <a:chOff x="891815" y="1713030"/>
            <a:chExt cx="7427724" cy="587237"/>
          </a:xfrm>
        </p:grpSpPr>
        <p:sp>
          <p:nvSpPr>
            <p:cNvPr id="173" name="Google Shape;173;p23"/>
            <p:cNvSpPr/>
            <p:nvPr/>
          </p:nvSpPr>
          <p:spPr>
            <a:xfrm>
              <a:off x="891815" y="1713030"/>
              <a:ext cx="7427724" cy="585285"/>
            </a:xfrm>
            <a:prstGeom prst="roundRect">
              <a:avLst>
                <a:gd fmla="val 16667" name="adj"/>
              </a:avLst>
            </a:prstGeom>
            <a:gradFill>
              <a:gsLst>
                <a:gs pos="0">
                  <a:srgbClr val="FFE795"/>
                </a:gs>
                <a:gs pos="35000">
                  <a:srgbClr val="FFEDB5"/>
                </a:gs>
                <a:gs pos="100000">
                  <a:srgbClr val="FFF8E0"/>
                </a:gs>
              </a:gsLst>
              <a:lin ang="16200000" scaled="0"/>
            </a:gradFill>
            <a:ln cap="flat" cmpd="sng" w="9525">
              <a:solidFill>
                <a:srgbClr val="E5B656"/>
              </a:solidFill>
              <a:prstDash val="solid"/>
              <a:miter lim="800000"/>
              <a:headEnd len="sm" w="sm" type="none"/>
              <a:tailEnd len="sm" w="sm" type="none"/>
            </a:ln>
            <a:effectLst>
              <a:outerShdw blurRad="63500" dir="5400000" dist="20000">
                <a:srgbClr val="000000">
                  <a:alpha val="37647"/>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74" name="Google Shape;174;p23"/>
            <p:cNvSpPr txBox="1"/>
            <p:nvPr/>
          </p:nvSpPr>
          <p:spPr>
            <a:xfrm>
              <a:off x="1034300" y="1732540"/>
              <a:ext cx="7195474" cy="5677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MEDIAN The midpoint of the values after they have been ordered from the smallest to the largest, or the largest to the smallest.</a:t>
              </a:r>
              <a:endParaRPr/>
            </a:p>
          </p:txBody>
        </p:sp>
      </p:grpSp>
      <p:sp>
        <p:nvSpPr>
          <p:cNvPr id="175" name="Google Shape;175;p23"/>
          <p:cNvSpPr txBox="1"/>
          <p:nvPr/>
        </p:nvSpPr>
        <p:spPr>
          <a:xfrm>
            <a:off x="657225" y="4157662"/>
            <a:ext cx="3887787" cy="2127250"/>
          </a:xfrm>
          <a:prstGeom prst="rect">
            <a:avLst/>
          </a:prstGeom>
          <a:gradFill>
            <a:gsLst>
              <a:gs pos="0">
                <a:srgbClr val="FFF18E"/>
              </a:gs>
              <a:gs pos="35000">
                <a:srgbClr val="FFF3AF"/>
              </a:gs>
              <a:gs pos="100000">
                <a:srgbClr val="FFFADD"/>
              </a:gs>
            </a:gsLst>
            <a:lin ang="16200000" scaled="0"/>
          </a:gradFill>
          <a:ln cap="flat" cmpd="sng" w="9525">
            <a:solidFill>
              <a:srgbClr val="FDC960"/>
            </a:solidFill>
            <a:prstDash val="solid"/>
            <a:miter lim="800000"/>
            <a:headEnd len="sm" w="sm" type="none"/>
            <a:tailEnd len="sm" w="sm" type="none"/>
          </a:ln>
          <a:effectLst>
            <a:outerShdw blurRad="63500" dir="5400000" dist="20000">
              <a:srgbClr val="000000">
                <a:alpha val="37647"/>
              </a:srgbClr>
            </a:outerShdw>
          </a:effectLst>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The ages for a sample of five college students are:</a:t>
            </a:r>
            <a:endParaRPr/>
          </a:p>
          <a:p>
            <a:pPr indent="-342900" lvl="0" marL="342900" marR="0" rtl="0" algn="l">
              <a:lnSpc>
                <a:spcPct val="100000"/>
              </a:lnSpc>
              <a:spcBef>
                <a:spcPts val="240"/>
              </a:spcBef>
              <a:spcAft>
                <a:spcPts val="0"/>
              </a:spcAft>
              <a:buClr>
                <a:schemeClr val="dk1"/>
              </a:buClr>
              <a:buSzPts val="1200"/>
              <a:buFont typeface="Times New Roman"/>
              <a:buNone/>
            </a:pPr>
            <a:r>
              <a:t/>
            </a:r>
            <a:endParaRPr b="0" i="0" sz="1200" u="none">
              <a:solidFill>
                <a:srgbClr val="000000"/>
              </a:solidFill>
              <a:latin typeface="Arial"/>
              <a:ea typeface="Arial"/>
              <a:cs typeface="Arial"/>
              <a:sym typeface="Arial"/>
            </a:endParaRPr>
          </a:p>
          <a:p>
            <a:pPr indent="-342900" lvl="0" marL="342900" marR="0" rtl="0" algn="l">
              <a:lnSpc>
                <a:spcPct val="100000"/>
              </a:lnSpc>
              <a:spcBef>
                <a:spcPts val="24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	</a:t>
            </a:r>
            <a:r>
              <a:rPr b="0" i="0" lang="en-US" sz="1200" u="none">
                <a:solidFill>
                  <a:schemeClr val="accent1"/>
                </a:solidFill>
                <a:latin typeface="Arial"/>
                <a:ea typeface="Arial"/>
                <a:cs typeface="Arial"/>
                <a:sym typeface="Arial"/>
              </a:rPr>
              <a:t>21, 25, 19, 20, 22</a:t>
            </a:r>
            <a:endParaRPr/>
          </a:p>
          <a:p>
            <a:pPr indent="-342900" lvl="0" marL="342900" marR="0" rtl="0" algn="l">
              <a:lnSpc>
                <a:spcPct val="100000"/>
              </a:lnSpc>
              <a:spcBef>
                <a:spcPts val="240"/>
              </a:spcBef>
              <a:spcAft>
                <a:spcPts val="0"/>
              </a:spcAft>
              <a:buClr>
                <a:schemeClr val="dk1"/>
              </a:buClr>
              <a:buSzPts val="1200"/>
              <a:buFont typeface="Times New Roman"/>
              <a:buNone/>
            </a:pPr>
            <a:r>
              <a:t/>
            </a:r>
            <a:endParaRPr b="0" i="0" sz="1200" u="none">
              <a:solidFill>
                <a:srgbClr val="000000"/>
              </a:solidFill>
              <a:latin typeface="Arial"/>
              <a:ea typeface="Arial"/>
              <a:cs typeface="Arial"/>
              <a:sym typeface="Arial"/>
            </a:endParaRPr>
          </a:p>
          <a:p>
            <a:pPr indent="-342900" lvl="0" marL="342900" marR="0" rtl="0" algn="l">
              <a:lnSpc>
                <a:spcPct val="100000"/>
              </a:lnSpc>
              <a:spcBef>
                <a:spcPts val="24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Arranging the data in ascending order gives: </a:t>
            </a:r>
            <a:endParaRPr/>
          </a:p>
          <a:p>
            <a:pPr indent="-342900" lvl="0" marL="342900" marR="0" rtl="0" algn="l">
              <a:lnSpc>
                <a:spcPct val="100000"/>
              </a:lnSpc>
              <a:spcBef>
                <a:spcPts val="240"/>
              </a:spcBef>
              <a:spcAft>
                <a:spcPts val="0"/>
              </a:spcAft>
              <a:buClr>
                <a:schemeClr val="dk1"/>
              </a:buClr>
              <a:buSzPts val="1200"/>
              <a:buFont typeface="Times New Roman"/>
              <a:buNone/>
            </a:pPr>
            <a:r>
              <a:t/>
            </a:r>
            <a:endParaRPr b="0" i="0" sz="1200" u="none">
              <a:solidFill>
                <a:srgbClr val="000000"/>
              </a:solidFill>
              <a:latin typeface="Arial"/>
              <a:ea typeface="Arial"/>
              <a:cs typeface="Arial"/>
              <a:sym typeface="Arial"/>
            </a:endParaRPr>
          </a:p>
          <a:p>
            <a:pPr indent="-342900" lvl="0" marL="342900" marR="0" rtl="0" algn="l">
              <a:lnSpc>
                <a:spcPct val="100000"/>
              </a:lnSpc>
              <a:spcBef>
                <a:spcPts val="24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	</a:t>
            </a:r>
            <a:r>
              <a:rPr b="0" i="0" lang="en-US" sz="1200" u="none">
                <a:solidFill>
                  <a:schemeClr val="accent1"/>
                </a:solidFill>
                <a:latin typeface="Arial"/>
                <a:ea typeface="Arial"/>
                <a:cs typeface="Arial"/>
                <a:sym typeface="Arial"/>
              </a:rPr>
              <a:t>19, 20, 21, 22, 25</a:t>
            </a:r>
            <a:r>
              <a:rPr b="0" i="0" lang="en-US" sz="1200" u="none">
                <a:solidFill>
                  <a:srgbClr val="000000"/>
                </a:solidFill>
                <a:latin typeface="Arial"/>
                <a:ea typeface="Arial"/>
                <a:cs typeface="Arial"/>
                <a:sym typeface="Arial"/>
              </a:rPr>
              <a:t>. </a:t>
            </a:r>
            <a:endParaRPr/>
          </a:p>
          <a:p>
            <a:pPr indent="-342900" lvl="0" marL="342900" marR="0" rtl="0" algn="l">
              <a:lnSpc>
                <a:spcPct val="100000"/>
              </a:lnSpc>
              <a:spcBef>
                <a:spcPts val="240"/>
              </a:spcBef>
              <a:spcAft>
                <a:spcPts val="0"/>
              </a:spcAft>
              <a:buClr>
                <a:schemeClr val="dk1"/>
              </a:buClr>
              <a:buSzPts val="1200"/>
              <a:buFont typeface="Times New Roman"/>
              <a:buNone/>
            </a:pPr>
            <a:r>
              <a:t/>
            </a:r>
            <a:endParaRPr b="0" i="0" sz="1200" u="none">
              <a:solidFill>
                <a:srgbClr val="000000"/>
              </a:solidFill>
              <a:latin typeface="Arial"/>
              <a:ea typeface="Arial"/>
              <a:cs typeface="Arial"/>
              <a:sym typeface="Arial"/>
            </a:endParaRPr>
          </a:p>
          <a:p>
            <a:pPr indent="-342900" lvl="0" marL="342900" marR="0" rtl="0" algn="l">
              <a:lnSpc>
                <a:spcPct val="100000"/>
              </a:lnSpc>
              <a:spcBef>
                <a:spcPts val="24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Thus the median is 21.</a:t>
            </a:r>
            <a:endParaRPr/>
          </a:p>
          <a:p>
            <a:pPr indent="0" lvl="0" marL="0" marR="0" rtl="0" algn="l">
              <a:lnSpc>
                <a:spcPct val="100000"/>
              </a:lnSpc>
              <a:spcBef>
                <a:spcPts val="0"/>
              </a:spcBef>
              <a:spcAft>
                <a:spcPts val="0"/>
              </a:spcAft>
              <a:buNone/>
            </a:pPr>
            <a:r>
              <a:t/>
            </a:r>
            <a:endParaRPr b="0" i="0" sz="1200" u="none">
              <a:solidFill>
                <a:srgbClr val="000000"/>
              </a:solidFill>
              <a:latin typeface="Arial"/>
              <a:ea typeface="Arial"/>
              <a:cs typeface="Arial"/>
              <a:sym typeface="Arial"/>
            </a:endParaRPr>
          </a:p>
        </p:txBody>
      </p:sp>
      <p:sp>
        <p:nvSpPr>
          <p:cNvPr id="176" name="Google Shape;176;p23"/>
          <p:cNvSpPr txBox="1"/>
          <p:nvPr/>
        </p:nvSpPr>
        <p:spPr>
          <a:xfrm>
            <a:off x="4806950" y="4144962"/>
            <a:ext cx="3770312" cy="2122487"/>
          </a:xfrm>
          <a:prstGeom prst="rect">
            <a:avLst/>
          </a:prstGeom>
          <a:gradFill>
            <a:gsLst>
              <a:gs pos="0">
                <a:srgbClr val="FFF18E"/>
              </a:gs>
              <a:gs pos="35000">
                <a:srgbClr val="FFF3AF"/>
              </a:gs>
              <a:gs pos="100000">
                <a:srgbClr val="FFFADD"/>
              </a:gs>
            </a:gsLst>
            <a:lin ang="16200000" scaled="0"/>
          </a:gradFill>
          <a:ln cap="flat" cmpd="sng" w="9525">
            <a:solidFill>
              <a:srgbClr val="FDC960"/>
            </a:solidFill>
            <a:prstDash val="solid"/>
            <a:miter lim="800000"/>
            <a:headEnd len="sm" w="sm" type="none"/>
            <a:tailEnd len="sm" w="sm" type="none"/>
          </a:ln>
          <a:effectLst>
            <a:outerShdw blurRad="63500" dir="5400000" dist="20000">
              <a:srgbClr val="000000">
                <a:alpha val="37647"/>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The heights of four basketball players, in inches, are: </a:t>
            </a:r>
            <a:endParaRPr/>
          </a:p>
          <a:p>
            <a:pPr indent="0" lvl="0" marL="0" marR="0" rtl="0" algn="l">
              <a:lnSpc>
                <a:spcPct val="100000"/>
              </a:lnSpc>
              <a:spcBef>
                <a:spcPts val="0"/>
              </a:spcBef>
              <a:spcAft>
                <a:spcPts val="0"/>
              </a:spcAft>
              <a:buClr>
                <a:schemeClr val="dk1"/>
              </a:buClr>
              <a:buSzPts val="1200"/>
              <a:buFont typeface="Times New Roman"/>
              <a:buNone/>
            </a:pPr>
            <a:r>
              <a:t/>
            </a:r>
            <a:endParaRPr b="0" i="0" sz="12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	</a:t>
            </a:r>
            <a:r>
              <a:rPr b="0" i="0" lang="en-US" sz="1200" u="none">
                <a:solidFill>
                  <a:schemeClr val="accent1"/>
                </a:solidFill>
                <a:latin typeface="Arial"/>
                <a:ea typeface="Arial"/>
                <a:cs typeface="Arial"/>
                <a:sym typeface="Arial"/>
              </a:rPr>
              <a:t>76, 73, 80, 75</a:t>
            </a:r>
            <a:endParaRPr/>
          </a:p>
          <a:p>
            <a:pPr indent="0" lvl="0" marL="0" marR="0" rtl="0" algn="l">
              <a:lnSpc>
                <a:spcPct val="100000"/>
              </a:lnSpc>
              <a:spcBef>
                <a:spcPts val="0"/>
              </a:spcBef>
              <a:spcAft>
                <a:spcPts val="0"/>
              </a:spcAft>
              <a:buClr>
                <a:schemeClr val="dk1"/>
              </a:buClr>
              <a:buSzPts val="1200"/>
              <a:buFont typeface="Times New Roman"/>
              <a:buNone/>
            </a:pPr>
            <a:r>
              <a:t/>
            </a:r>
            <a:endParaRPr b="0" i="0" sz="1200" u="none">
              <a:solidFill>
                <a:schemeClr val="accen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Arranging the data in ascending order gives: </a:t>
            </a:r>
            <a:endParaRPr/>
          </a:p>
          <a:p>
            <a:pPr indent="0" lvl="0" marL="0" marR="0" rtl="0" algn="l">
              <a:lnSpc>
                <a:spcPct val="100000"/>
              </a:lnSpc>
              <a:spcBef>
                <a:spcPts val="0"/>
              </a:spcBef>
              <a:spcAft>
                <a:spcPts val="0"/>
              </a:spcAft>
              <a:buClr>
                <a:schemeClr val="dk1"/>
              </a:buClr>
              <a:buSzPts val="1200"/>
              <a:buFont typeface="Times New Roman"/>
              <a:buNone/>
            </a:pPr>
            <a:r>
              <a:t/>
            </a:r>
            <a:endParaRPr b="0" i="0" sz="12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	</a:t>
            </a:r>
            <a:r>
              <a:rPr b="0" i="0" lang="en-US" sz="1200" u="none">
                <a:solidFill>
                  <a:schemeClr val="accent1"/>
                </a:solidFill>
                <a:latin typeface="Arial"/>
                <a:ea typeface="Arial"/>
                <a:cs typeface="Arial"/>
                <a:sym typeface="Arial"/>
              </a:rPr>
              <a:t>73, 75, 76, 80</a:t>
            </a:r>
            <a:r>
              <a:rPr b="0" i="0" lang="en-US" sz="1200" u="non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1200"/>
              <a:buFont typeface="Times New Roman"/>
              <a:buNone/>
            </a:pPr>
            <a:r>
              <a:t/>
            </a:r>
            <a:endParaRPr b="0" i="0" sz="12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Thus the median is 75.5 </a:t>
            </a:r>
            <a:endParaRPr/>
          </a:p>
          <a:p>
            <a:pPr indent="0" lvl="0" marL="0" marR="0" rtl="0" algn="l">
              <a:lnSpc>
                <a:spcPct val="100000"/>
              </a:lnSpc>
              <a:spcBef>
                <a:spcPts val="0"/>
              </a:spcBef>
              <a:spcAft>
                <a:spcPts val="0"/>
              </a:spcAft>
              <a:buClr>
                <a:schemeClr val="dk1"/>
              </a:buClr>
              <a:buSzPts val="1200"/>
              <a:buFont typeface="Times New Roman"/>
              <a:buNone/>
            </a:pPr>
            <a:r>
              <a:t/>
            </a:r>
            <a:endParaRPr b="0" i="0" sz="1200" u="non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200" u="none">
              <a:solidFill>
                <a:srgbClr val="000000"/>
              </a:solidFill>
              <a:latin typeface="Arial"/>
              <a:ea typeface="Arial"/>
              <a:cs typeface="Arial"/>
              <a:sym typeface="Arial"/>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500"/>
                                        <p:tgtEl>
                                          <p:spTgt spid="1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0" st="0"/>
                                            </p:txEl>
                                          </p:spTgt>
                                        </p:tgtEl>
                                        <p:attrNameLst>
                                          <p:attrName>style.visibility</p:attrName>
                                        </p:attrNameLst>
                                      </p:cBhvr>
                                      <p:to>
                                        <p:strVal val="visible"/>
                                      </p:to>
                                    </p:set>
                                    <p:animEffect filter="fade" transition="in">
                                      <p:cBhvr>
                                        <p:cTn dur="500"/>
                                        <p:tgtEl>
                                          <p:spTgt spid="17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1" st="1"/>
                                            </p:txEl>
                                          </p:spTgt>
                                        </p:tgtEl>
                                        <p:attrNameLst>
                                          <p:attrName>style.visibility</p:attrName>
                                        </p:attrNameLst>
                                      </p:cBhvr>
                                      <p:to>
                                        <p:strVal val="visible"/>
                                      </p:to>
                                    </p:set>
                                    <p:animEffect filter="fade" transition="in">
                                      <p:cBhvr>
                                        <p:cTn dur="500"/>
                                        <p:tgtEl>
                                          <p:spTgt spid="17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2" st="2"/>
                                            </p:txEl>
                                          </p:spTgt>
                                        </p:tgtEl>
                                        <p:attrNameLst>
                                          <p:attrName>style.visibility</p:attrName>
                                        </p:attrNameLst>
                                      </p:cBhvr>
                                      <p:to>
                                        <p:strVal val="visible"/>
                                      </p:to>
                                    </p:set>
                                    <p:animEffect filter="fade" transition="in">
                                      <p:cBhvr>
                                        <p:cTn dur="500"/>
                                        <p:tgtEl>
                                          <p:spTgt spid="17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3" st="3"/>
                                            </p:txEl>
                                          </p:spTgt>
                                        </p:tgtEl>
                                        <p:attrNameLst>
                                          <p:attrName>style.visibility</p:attrName>
                                        </p:attrNameLst>
                                      </p:cBhvr>
                                      <p:to>
                                        <p:strVal val="visible"/>
                                      </p:to>
                                    </p:set>
                                    <p:animEffect filter="fade" transition="in">
                                      <p:cBhvr>
                                        <p:cTn dur="500"/>
                                        <p:tgtEl>
                                          <p:spTgt spid="17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4" st="4"/>
                                            </p:txEl>
                                          </p:spTgt>
                                        </p:tgtEl>
                                        <p:attrNameLst>
                                          <p:attrName>style.visibility</p:attrName>
                                        </p:attrNameLst>
                                      </p:cBhvr>
                                      <p:to>
                                        <p:strVal val="visible"/>
                                      </p:to>
                                    </p:set>
                                    <p:animEffect filter="fade" transition="in">
                                      <p:cBhvr>
                                        <p:cTn dur="500"/>
                                        <p:tgtEl>
                                          <p:spTgt spid="17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5" st="5"/>
                                            </p:txEl>
                                          </p:spTgt>
                                        </p:tgtEl>
                                        <p:attrNameLst>
                                          <p:attrName>style.visibility</p:attrName>
                                        </p:attrNameLst>
                                      </p:cBhvr>
                                      <p:to>
                                        <p:strVal val="visible"/>
                                      </p:to>
                                    </p:set>
                                    <p:animEffect filter="fade" transition="in">
                                      <p:cBhvr>
                                        <p:cTn dur="500"/>
                                        <p:tgtEl>
                                          <p:spTgt spid="17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6" st="6"/>
                                            </p:txEl>
                                          </p:spTgt>
                                        </p:tgtEl>
                                        <p:attrNameLst>
                                          <p:attrName>style.visibility</p:attrName>
                                        </p:attrNameLst>
                                      </p:cBhvr>
                                      <p:to>
                                        <p:strVal val="visible"/>
                                      </p:to>
                                    </p:set>
                                    <p:animEffect filter="fade" transition="in">
                                      <p:cBhvr>
                                        <p:cTn dur="500"/>
                                        <p:tgtEl>
                                          <p:spTgt spid="17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7" st="7"/>
                                            </p:txEl>
                                          </p:spTgt>
                                        </p:tgtEl>
                                        <p:attrNameLst>
                                          <p:attrName>style.visibility</p:attrName>
                                        </p:attrNameLst>
                                      </p:cBhvr>
                                      <p:to>
                                        <p:strVal val="visible"/>
                                      </p:to>
                                    </p:set>
                                    <p:animEffect filter="fade" transition="in">
                                      <p:cBhvr>
                                        <p:cTn dur="500"/>
                                        <p:tgtEl>
                                          <p:spTgt spid="17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8" st="8"/>
                                            </p:txEl>
                                          </p:spTgt>
                                        </p:tgtEl>
                                        <p:attrNameLst>
                                          <p:attrName>style.visibility</p:attrName>
                                        </p:attrNameLst>
                                      </p:cBhvr>
                                      <p:to>
                                        <p:strVal val="visible"/>
                                      </p:to>
                                    </p:set>
                                    <p:animEffect filter="fade" transition="in">
                                      <p:cBhvr>
                                        <p:cTn dur="500"/>
                                        <p:tgtEl>
                                          <p:spTgt spid="17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9" st="9"/>
                                            </p:txEl>
                                          </p:spTgt>
                                        </p:tgtEl>
                                        <p:attrNameLst>
                                          <p:attrName>style.visibility</p:attrName>
                                        </p:attrNameLst>
                                      </p:cBhvr>
                                      <p:to>
                                        <p:strVal val="visible"/>
                                      </p:to>
                                    </p:set>
                                    <p:animEffect filter="fade" transition="in">
                                      <p:cBhvr>
                                        <p:cTn dur="500"/>
                                        <p:tgtEl>
                                          <p:spTgt spid="17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500"/>
                                        <p:tgtEl>
                                          <p:spTgt spid="1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4"/>
          <p:cNvSpPr/>
          <p:nvPr>
            <p:ph type="title"/>
          </p:nvPr>
        </p:nvSpPr>
        <p:spPr>
          <a:xfrm>
            <a:off x="533400" y="457200"/>
            <a:ext cx="7924800" cy="914400"/>
          </a:xfrm>
          <a:prstGeom prst="roundRect">
            <a:avLst>
              <a:gd fmla="val 16667" name="adj"/>
            </a:avLst>
          </a:prstGeom>
          <a:noFill/>
          <a:ln>
            <a:noFill/>
          </a:ln>
        </p:spPr>
        <p:txBody>
          <a:bodyPr anchorCtr="0" anchor="ctr" bIns="46025" lIns="92075" spcFirstLastPara="1" rIns="92075" wrap="square" tIns="46025">
            <a:noAutofit/>
          </a:bodyPr>
          <a:lstStyle/>
          <a:p>
            <a:pPr indent="0" lvl="0" marL="0" rtl="0" algn="l">
              <a:lnSpc>
                <a:spcPct val="90000"/>
              </a:lnSpc>
              <a:spcBef>
                <a:spcPts val="0"/>
              </a:spcBef>
              <a:spcAft>
                <a:spcPts val="0"/>
              </a:spcAft>
              <a:buClr>
                <a:srgbClr val="660033"/>
              </a:buClr>
              <a:buSzPts val="3600"/>
              <a:buFont typeface="Arial"/>
              <a:buNone/>
            </a:pPr>
            <a:r>
              <a:rPr b="1" i="0" lang="en-US" sz="3600" u="none">
                <a:solidFill>
                  <a:srgbClr val="660033"/>
                </a:solidFill>
                <a:latin typeface="Arial"/>
                <a:ea typeface="Arial"/>
                <a:cs typeface="Arial"/>
                <a:sym typeface="Arial"/>
              </a:rPr>
              <a:t>The Mode</a:t>
            </a:r>
            <a:endParaRPr/>
          </a:p>
        </p:txBody>
      </p:sp>
      <p:sp>
        <p:nvSpPr>
          <p:cNvPr id="183" name="Google Shape;183;p24"/>
          <p:cNvSpPr txBox="1"/>
          <p:nvPr/>
        </p:nvSpPr>
        <p:spPr>
          <a:xfrm>
            <a:off x="0" y="0"/>
            <a:ext cx="18415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184" name="Google Shape;184;p24"/>
          <p:cNvGrpSpPr/>
          <p:nvPr/>
        </p:nvGrpSpPr>
        <p:grpSpPr>
          <a:xfrm>
            <a:off x="503237" y="1927225"/>
            <a:ext cx="7508875" cy="376237"/>
            <a:chOff x="891815" y="1624934"/>
            <a:chExt cx="7427724" cy="1544700"/>
          </a:xfrm>
        </p:grpSpPr>
        <p:sp>
          <p:nvSpPr>
            <p:cNvPr id="185" name="Google Shape;185;p24"/>
            <p:cNvSpPr/>
            <p:nvPr/>
          </p:nvSpPr>
          <p:spPr>
            <a:xfrm>
              <a:off x="891815" y="1624934"/>
              <a:ext cx="7427724" cy="1544700"/>
            </a:xfrm>
            <a:prstGeom prst="roundRect">
              <a:avLst>
                <a:gd fmla="val 16667" name="adj"/>
              </a:avLst>
            </a:prstGeom>
            <a:gradFill>
              <a:gsLst>
                <a:gs pos="0">
                  <a:srgbClr val="FFE795"/>
                </a:gs>
                <a:gs pos="35000">
                  <a:srgbClr val="FFEDB5"/>
                </a:gs>
                <a:gs pos="100000">
                  <a:srgbClr val="FFF8E0"/>
                </a:gs>
              </a:gsLst>
              <a:lin ang="16200000" scaled="0"/>
            </a:gradFill>
            <a:ln cap="flat" cmpd="sng" w="9525">
              <a:solidFill>
                <a:srgbClr val="E5B656"/>
              </a:solidFill>
              <a:prstDash val="solid"/>
              <a:miter lim="800000"/>
              <a:headEnd len="sm" w="sm" type="none"/>
              <a:tailEnd len="sm" w="sm" type="none"/>
            </a:ln>
            <a:effectLst>
              <a:outerShdw blurRad="63500" dir="5400000" dist="20000">
                <a:srgbClr val="000000">
                  <a:alpha val="37647"/>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86" name="Google Shape;186;p24"/>
            <p:cNvSpPr txBox="1"/>
            <p:nvPr/>
          </p:nvSpPr>
          <p:spPr>
            <a:xfrm>
              <a:off x="1034716" y="1729217"/>
              <a:ext cx="7195313" cy="106238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MODE The value of the observation that appears most frequently.</a:t>
              </a:r>
              <a:endParaRPr/>
            </a:p>
            <a:p>
              <a:pPr indent="0" lvl="0" marL="0" marR="0" rtl="0" algn="l">
                <a:lnSpc>
                  <a:spcPct val="100000"/>
                </a:lnSpc>
                <a:spcBef>
                  <a:spcPts val="0"/>
                </a:spcBef>
                <a:spcAft>
                  <a:spcPts val="0"/>
                </a:spcAft>
                <a:buNone/>
              </a:pPr>
              <a:r>
                <a:t/>
              </a:r>
              <a:endParaRPr b="0" i="0" sz="1200" u="none">
                <a:solidFill>
                  <a:schemeClr val="dk1"/>
                </a:solidFill>
                <a:latin typeface="Arial"/>
                <a:ea typeface="Arial"/>
                <a:cs typeface="Arial"/>
                <a:sym typeface="Arial"/>
              </a:endParaRPr>
            </a:p>
          </p:txBody>
        </p:sp>
      </p:grpSp>
      <p:pic>
        <p:nvPicPr>
          <p:cNvPr descr="0315" id="187" name="Google Shape;187;p24"/>
          <p:cNvPicPr preferRelativeResize="0"/>
          <p:nvPr/>
        </p:nvPicPr>
        <p:blipFill rotWithShape="1">
          <a:blip r:embed="rId3">
            <a:alphaModFix/>
          </a:blip>
          <a:srcRect b="0" l="0" r="0" t="0"/>
          <a:stretch/>
        </p:blipFill>
        <p:spPr>
          <a:xfrm>
            <a:off x="984250" y="2705100"/>
            <a:ext cx="7378700" cy="2819400"/>
          </a:xfrm>
          <a:prstGeom prst="rect">
            <a:avLst/>
          </a:prstGeom>
          <a:noFill/>
          <a:ln>
            <a:noFill/>
          </a:ln>
        </p:spPr>
      </p:pic>
      <p:sp>
        <p:nvSpPr>
          <p:cNvPr id="188" name="Google Shape;188;p24"/>
          <p:cNvSpPr/>
          <p:nvPr/>
        </p:nvSpPr>
        <p:spPr>
          <a:xfrm>
            <a:off x="2617787" y="4087812"/>
            <a:ext cx="600075" cy="215900"/>
          </a:xfrm>
          <a:prstGeom prst="roundRect">
            <a:avLst>
              <a:gd fmla="val 16667" name="adj"/>
            </a:avLst>
          </a:prstGeom>
          <a:solidFill>
            <a:schemeClr val="accent1">
              <a:alpha val="11764"/>
            </a:schemeClr>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89" name="Google Shape;189;p24"/>
          <p:cNvSpPr/>
          <p:nvPr/>
        </p:nvSpPr>
        <p:spPr>
          <a:xfrm>
            <a:off x="2617787" y="4311650"/>
            <a:ext cx="600075" cy="215900"/>
          </a:xfrm>
          <a:prstGeom prst="roundRect">
            <a:avLst>
              <a:gd fmla="val 16667" name="adj"/>
            </a:avLst>
          </a:prstGeom>
          <a:solidFill>
            <a:schemeClr val="accent1">
              <a:alpha val="11764"/>
            </a:schemeClr>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0" name="Google Shape;190;p24"/>
          <p:cNvSpPr/>
          <p:nvPr/>
        </p:nvSpPr>
        <p:spPr>
          <a:xfrm>
            <a:off x="5065712" y="3873500"/>
            <a:ext cx="600075" cy="214312"/>
          </a:xfrm>
          <a:prstGeom prst="roundRect">
            <a:avLst>
              <a:gd fmla="val 16667" name="adj"/>
            </a:avLst>
          </a:prstGeom>
          <a:solidFill>
            <a:schemeClr val="accent1">
              <a:alpha val="11764"/>
            </a:schemeClr>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1" name="Google Shape;191;p24"/>
          <p:cNvSpPr/>
          <p:nvPr/>
        </p:nvSpPr>
        <p:spPr>
          <a:xfrm>
            <a:off x="5073650" y="4087812"/>
            <a:ext cx="601662" cy="215900"/>
          </a:xfrm>
          <a:prstGeom prst="roundRect">
            <a:avLst>
              <a:gd fmla="val 16667" name="adj"/>
            </a:avLst>
          </a:prstGeom>
          <a:solidFill>
            <a:schemeClr val="accent1">
              <a:alpha val="11764"/>
            </a:schemeClr>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2" name="Google Shape;192;p24"/>
          <p:cNvSpPr/>
          <p:nvPr/>
        </p:nvSpPr>
        <p:spPr>
          <a:xfrm>
            <a:off x="7369175" y="3873500"/>
            <a:ext cx="600075" cy="214312"/>
          </a:xfrm>
          <a:prstGeom prst="roundRect">
            <a:avLst>
              <a:gd fmla="val 16667" name="adj"/>
            </a:avLst>
          </a:prstGeom>
          <a:solidFill>
            <a:schemeClr val="accent1">
              <a:alpha val="11764"/>
            </a:schemeClr>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3" name="Google Shape;193;p24"/>
          <p:cNvSpPr/>
          <p:nvPr/>
        </p:nvSpPr>
        <p:spPr>
          <a:xfrm>
            <a:off x="7359650" y="4303712"/>
            <a:ext cx="601662" cy="214312"/>
          </a:xfrm>
          <a:prstGeom prst="roundRect">
            <a:avLst>
              <a:gd fmla="val 16667" name="adj"/>
            </a:avLst>
          </a:prstGeom>
          <a:solidFill>
            <a:schemeClr val="accent1">
              <a:alpha val="11764"/>
            </a:schemeClr>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4" name="Google Shape;194;p24"/>
          <p:cNvSpPr/>
          <p:nvPr/>
        </p:nvSpPr>
        <p:spPr>
          <a:xfrm>
            <a:off x="6570662" y="5199062"/>
            <a:ext cx="781050" cy="198437"/>
          </a:xfrm>
          <a:prstGeom prst="roundRect">
            <a:avLst>
              <a:gd fmla="val 16667" name="adj"/>
            </a:avLst>
          </a:prstGeom>
          <a:solidFill>
            <a:schemeClr val="accent1">
              <a:alpha val="11764"/>
            </a:schemeClr>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5"/>
          <p:cNvSpPr/>
          <p:nvPr>
            <p:ph type="title"/>
          </p:nvPr>
        </p:nvSpPr>
        <p:spPr>
          <a:xfrm>
            <a:off x="501650" y="522287"/>
            <a:ext cx="7924800" cy="914400"/>
          </a:xfrm>
          <a:prstGeom prst="roundRect">
            <a:avLst>
              <a:gd fmla="val 16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660033"/>
              </a:buClr>
              <a:buSzPts val="3200"/>
              <a:buFont typeface="Arial"/>
              <a:buNone/>
            </a:pPr>
            <a:r>
              <a:rPr b="1" i="0" lang="en-US" sz="3200" u="none">
                <a:solidFill>
                  <a:srgbClr val="660033"/>
                </a:solidFill>
                <a:latin typeface="Arial"/>
                <a:ea typeface="Arial"/>
                <a:cs typeface="Arial"/>
                <a:sym typeface="Arial"/>
              </a:rPr>
              <a:t>The Relative Positions of the Mean, Median and the Mode</a:t>
            </a:r>
            <a:endParaRPr/>
          </a:p>
        </p:txBody>
      </p:sp>
      <p:pic>
        <p:nvPicPr>
          <p:cNvPr descr="0318" id="201" name="Google Shape;201;p25"/>
          <p:cNvPicPr preferRelativeResize="0"/>
          <p:nvPr/>
        </p:nvPicPr>
        <p:blipFill rotWithShape="1">
          <a:blip r:embed="rId3">
            <a:alphaModFix/>
          </a:blip>
          <a:srcRect b="0" l="0" r="0" t="0"/>
          <a:stretch/>
        </p:blipFill>
        <p:spPr>
          <a:xfrm>
            <a:off x="595312" y="2114550"/>
            <a:ext cx="8296275" cy="4743450"/>
          </a:xfrm>
          <a:prstGeom prst="rect">
            <a:avLst/>
          </a:prstGeom>
          <a:noFill/>
          <a:ln>
            <a:noFill/>
          </a:ln>
        </p:spPr>
      </p:pic>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6"/>
          <p:cNvSpPr/>
          <p:nvPr>
            <p:ph type="title"/>
          </p:nvPr>
        </p:nvSpPr>
        <p:spPr>
          <a:xfrm>
            <a:off x="533400" y="457200"/>
            <a:ext cx="7924800" cy="914400"/>
          </a:xfrm>
          <a:prstGeom prst="roundRect">
            <a:avLst>
              <a:gd fmla="val 16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660033"/>
              </a:buClr>
              <a:buSzPts val="3600"/>
              <a:buFont typeface="Arial"/>
              <a:buNone/>
            </a:pPr>
            <a:r>
              <a:rPr b="1" i="0" lang="en-US" sz="3600" u="none">
                <a:solidFill>
                  <a:srgbClr val="660033"/>
                </a:solidFill>
                <a:latin typeface="Arial"/>
                <a:ea typeface="Arial"/>
                <a:cs typeface="Arial"/>
                <a:sym typeface="Arial"/>
              </a:rPr>
              <a:t>The Geometric Mean</a:t>
            </a:r>
            <a:endParaRPr/>
          </a:p>
        </p:txBody>
      </p:sp>
      <p:sp>
        <p:nvSpPr>
          <p:cNvPr id="208" name="Google Shape;208;p26"/>
          <p:cNvSpPr txBox="1"/>
          <p:nvPr>
            <p:ph idx="1" type="body"/>
          </p:nvPr>
        </p:nvSpPr>
        <p:spPr>
          <a:xfrm>
            <a:off x="485775" y="2676525"/>
            <a:ext cx="8361362" cy="134937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1050"/>
              <a:buFont typeface="Noto Sans Symbols"/>
              <a:buChar char="●"/>
            </a:pPr>
            <a:r>
              <a:rPr b="0" i="0" lang="en-US" sz="1400" u="none">
                <a:solidFill>
                  <a:schemeClr val="dk1"/>
                </a:solidFill>
                <a:latin typeface="Arial"/>
                <a:ea typeface="Arial"/>
                <a:cs typeface="Arial"/>
                <a:sym typeface="Arial"/>
              </a:rPr>
              <a:t>Useful in finding the average change of percentages, ratios, indexes, or growth rates over time.</a:t>
            </a:r>
            <a:endParaRPr/>
          </a:p>
          <a:p>
            <a:pPr indent="-342900" lvl="0" marL="342900" rtl="0" algn="l">
              <a:lnSpc>
                <a:spcPct val="90000"/>
              </a:lnSpc>
              <a:spcBef>
                <a:spcPts val="280"/>
              </a:spcBef>
              <a:spcAft>
                <a:spcPts val="0"/>
              </a:spcAft>
              <a:buClr>
                <a:schemeClr val="dk1"/>
              </a:buClr>
              <a:buSzPts val="1050"/>
              <a:buFont typeface="Noto Sans Symbols"/>
              <a:buChar char="●"/>
            </a:pPr>
            <a:r>
              <a:rPr b="0" i="0" lang="en-US" sz="1400" u="none">
                <a:solidFill>
                  <a:schemeClr val="dk1"/>
                </a:solidFill>
                <a:latin typeface="Arial"/>
                <a:ea typeface="Arial"/>
                <a:cs typeface="Arial"/>
                <a:sym typeface="Arial"/>
              </a:rPr>
              <a:t>It has a wide application in business and economics because we are often interested in finding the percentage changes in sales, salaries, or economic figures, such as the GDP, which compound or build on each other. </a:t>
            </a:r>
            <a:endParaRPr/>
          </a:p>
          <a:p>
            <a:pPr indent="-342900" lvl="0" marL="342900" rtl="0" algn="l">
              <a:lnSpc>
                <a:spcPct val="90000"/>
              </a:lnSpc>
              <a:spcBef>
                <a:spcPts val="280"/>
              </a:spcBef>
              <a:spcAft>
                <a:spcPts val="0"/>
              </a:spcAft>
              <a:buClr>
                <a:schemeClr val="dk1"/>
              </a:buClr>
              <a:buSzPts val="1050"/>
              <a:buFont typeface="Noto Sans Symbols"/>
              <a:buChar char="●"/>
            </a:pPr>
            <a:r>
              <a:rPr b="0" i="0" lang="en-US" sz="1400" u="none">
                <a:solidFill>
                  <a:schemeClr val="dk1"/>
                </a:solidFill>
                <a:latin typeface="Arial"/>
                <a:ea typeface="Arial"/>
                <a:cs typeface="Arial"/>
                <a:sym typeface="Arial"/>
              </a:rPr>
              <a:t>The geometric mean will always be less than or equal to the arithmetic mean. </a:t>
            </a:r>
            <a:endParaRPr/>
          </a:p>
          <a:p>
            <a:pPr indent="-342900" lvl="0" marL="342900" rtl="0" algn="l">
              <a:lnSpc>
                <a:spcPct val="90000"/>
              </a:lnSpc>
              <a:spcBef>
                <a:spcPts val="280"/>
              </a:spcBef>
              <a:spcAft>
                <a:spcPts val="0"/>
              </a:spcAft>
              <a:buClr>
                <a:schemeClr val="dk1"/>
              </a:buClr>
              <a:buSzPts val="1050"/>
              <a:buFont typeface="Noto Sans Symbols"/>
              <a:buChar char="●"/>
            </a:pPr>
            <a:r>
              <a:rPr b="0" i="0" lang="en-US" sz="1400" u="none">
                <a:solidFill>
                  <a:schemeClr val="dk1"/>
                </a:solidFill>
                <a:latin typeface="Arial"/>
                <a:ea typeface="Arial"/>
                <a:cs typeface="Arial"/>
                <a:sym typeface="Arial"/>
              </a:rPr>
              <a:t>The formula for the geometric mean is written:</a:t>
            </a:r>
            <a:endParaRPr/>
          </a:p>
        </p:txBody>
      </p:sp>
      <p:pic>
        <p:nvPicPr>
          <p:cNvPr id="209" name="Google Shape;209;p26"/>
          <p:cNvPicPr preferRelativeResize="0"/>
          <p:nvPr>
            <p:ph idx="1" type="body"/>
          </p:nvPr>
        </p:nvPicPr>
        <p:blipFill rotWithShape="1">
          <a:blip r:embed="rId3">
            <a:alphaModFix/>
          </a:blip>
          <a:srcRect b="0" l="0" r="0" t="0"/>
          <a:stretch/>
        </p:blipFill>
        <p:spPr>
          <a:xfrm>
            <a:off x="519112" y="2019300"/>
            <a:ext cx="8074025" cy="547687"/>
          </a:xfrm>
          <a:prstGeom prst="rect">
            <a:avLst/>
          </a:prstGeom>
          <a:noFill/>
          <a:ln>
            <a:noFill/>
          </a:ln>
        </p:spPr>
      </p:pic>
      <p:sp>
        <p:nvSpPr>
          <p:cNvPr id="210" name="Google Shape;210;p26"/>
          <p:cNvSpPr txBox="1"/>
          <p:nvPr/>
        </p:nvSpPr>
        <p:spPr>
          <a:xfrm>
            <a:off x="850900" y="4313237"/>
            <a:ext cx="7747000" cy="10779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EXAMPLE:</a:t>
            </a:r>
            <a:endParaRPr/>
          </a:p>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Suppose you receive a 5 percent increase in salary this year and a 15 percent increase next year. The average annual percent increase is 9.886, not 10.0. Why is this so? We begin by calculating the geometric mean. </a:t>
            </a:r>
            <a:endParaRPr/>
          </a:p>
        </p:txBody>
      </p:sp>
      <p:grpSp>
        <p:nvGrpSpPr>
          <p:cNvPr id="211" name="Google Shape;211;p26"/>
          <p:cNvGrpSpPr/>
          <p:nvPr/>
        </p:nvGrpSpPr>
        <p:grpSpPr>
          <a:xfrm>
            <a:off x="2178050" y="5449887"/>
            <a:ext cx="5048250" cy="682625"/>
            <a:chOff x="2178423" y="5450541"/>
            <a:chExt cx="5047130" cy="681318"/>
          </a:xfrm>
        </p:grpSpPr>
        <p:sp>
          <p:nvSpPr>
            <p:cNvPr id="212" name="Google Shape;212;p26"/>
            <p:cNvSpPr/>
            <p:nvPr/>
          </p:nvSpPr>
          <p:spPr>
            <a:xfrm>
              <a:off x="2178423" y="5450541"/>
              <a:ext cx="5047130" cy="681318"/>
            </a:xfrm>
            <a:prstGeom prst="roundRect">
              <a:avLst>
                <a:gd fmla="val 16667" name="adj"/>
              </a:avLst>
            </a:prstGeom>
            <a:gradFill>
              <a:gsLst>
                <a:gs pos="0">
                  <a:srgbClr val="FFE795"/>
                </a:gs>
                <a:gs pos="35000">
                  <a:srgbClr val="FFEDB5"/>
                </a:gs>
                <a:gs pos="100000">
                  <a:srgbClr val="FFF8E0"/>
                </a:gs>
              </a:gsLst>
              <a:lin ang="16200000" scaled="0"/>
            </a:gradFill>
            <a:ln cap="flat" cmpd="sng" w="9525">
              <a:solidFill>
                <a:srgbClr val="E5B656"/>
              </a:solidFill>
              <a:prstDash val="solid"/>
              <a:miter lim="800000"/>
              <a:headEnd len="sm" w="sm" type="none"/>
              <a:tailEnd len="sm" w="sm" type="none"/>
            </a:ln>
            <a:effectLst>
              <a:outerShdw blurRad="63500" dir="5400000" dist="20000">
                <a:srgbClr val="000000">
                  <a:alpha val="37647"/>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pic>
          <p:nvPicPr>
            <p:cNvPr id="213" name="Google Shape;213;p26"/>
            <p:cNvPicPr preferRelativeResize="0"/>
            <p:nvPr/>
          </p:nvPicPr>
          <p:blipFill rotWithShape="1">
            <a:blip r:embed="rId4">
              <a:alphaModFix/>
            </a:blip>
            <a:srcRect b="0" l="0" r="0" t="0"/>
            <a:stretch/>
          </p:blipFill>
          <p:spPr>
            <a:xfrm>
              <a:off x="2350528" y="5498821"/>
              <a:ext cx="4691062" cy="582612"/>
            </a:xfrm>
            <a:prstGeom prst="rect">
              <a:avLst/>
            </a:prstGeom>
            <a:noFill/>
            <a:ln cap="flat" cmpd="sng" w="9525">
              <a:solidFill>
                <a:srgbClr val="CEE6CE"/>
              </a:solidFill>
              <a:prstDash val="solid"/>
              <a:miter lim="800000"/>
              <a:headEnd len="sm" w="sm" type="none"/>
              <a:tailEnd len="sm" w="sm" type="none"/>
            </a:ln>
          </p:spPr>
        </p:pic>
      </p:gr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500"/>
                                        <p:tgtEl>
                                          <p:spTgt spid="2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0" st="0"/>
                                            </p:txEl>
                                          </p:spTgt>
                                        </p:tgtEl>
                                        <p:attrNameLst>
                                          <p:attrName>style.visibility</p:attrName>
                                        </p:attrNameLst>
                                      </p:cBhvr>
                                      <p:to>
                                        <p:strVal val="visible"/>
                                      </p:to>
                                    </p:set>
                                    <p:animEffect filter="fade" transition="in">
                                      <p:cBhvr>
                                        <p:cTn dur="500"/>
                                        <p:tgtEl>
                                          <p:spTgt spid="20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1" st="1"/>
                                            </p:txEl>
                                          </p:spTgt>
                                        </p:tgtEl>
                                        <p:attrNameLst>
                                          <p:attrName>style.visibility</p:attrName>
                                        </p:attrNameLst>
                                      </p:cBhvr>
                                      <p:to>
                                        <p:strVal val="visible"/>
                                      </p:to>
                                    </p:set>
                                    <p:animEffect filter="fade" transition="in">
                                      <p:cBhvr>
                                        <p:cTn dur="500"/>
                                        <p:tgtEl>
                                          <p:spTgt spid="20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2" st="2"/>
                                            </p:txEl>
                                          </p:spTgt>
                                        </p:tgtEl>
                                        <p:attrNameLst>
                                          <p:attrName>style.visibility</p:attrName>
                                        </p:attrNameLst>
                                      </p:cBhvr>
                                      <p:to>
                                        <p:strVal val="visible"/>
                                      </p:to>
                                    </p:set>
                                    <p:animEffect filter="fade" transition="in">
                                      <p:cBhvr>
                                        <p:cTn dur="500"/>
                                        <p:tgtEl>
                                          <p:spTgt spid="20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3" st="3"/>
                                            </p:txEl>
                                          </p:spTgt>
                                        </p:tgtEl>
                                        <p:attrNameLst>
                                          <p:attrName>style.visibility</p:attrName>
                                        </p:attrNameLst>
                                      </p:cBhvr>
                                      <p:to>
                                        <p:strVal val="visible"/>
                                      </p:to>
                                    </p:set>
                                    <p:animEffect filter="fade" transition="in">
                                      <p:cBhvr>
                                        <p:cTn dur="500"/>
                                        <p:tgtEl>
                                          <p:spTgt spid="20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500"/>
                                        <p:tgtEl>
                                          <p:spTgt spid="2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7"/>
          <p:cNvSpPr/>
          <p:nvPr>
            <p:ph type="title"/>
          </p:nvPr>
        </p:nvSpPr>
        <p:spPr>
          <a:xfrm>
            <a:off x="533400" y="457200"/>
            <a:ext cx="7924800" cy="914400"/>
          </a:xfrm>
          <a:prstGeom prst="roundRect">
            <a:avLst>
              <a:gd fmla="val 16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660033"/>
              </a:buClr>
              <a:buSzPts val="3600"/>
              <a:buFont typeface="Arial"/>
              <a:buNone/>
            </a:pPr>
            <a:r>
              <a:rPr b="1" i="0" lang="en-US" sz="3600" u="none">
                <a:solidFill>
                  <a:srgbClr val="660033"/>
                </a:solidFill>
                <a:latin typeface="Arial"/>
                <a:ea typeface="Arial"/>
                <a:cs typeface="Arial"/>
                <a:sym typeface="Arial"/>
              </a:rPr>
              <a:t>Measures of Dispersion</a:t>
            </a:r>
            <a:endParaRPr/>
          </a:p>
        </p:txBody>
      </p:sp>
      <p:sp>
        <p:nvSpPr>
          <p:cNvPr id="220" name="Google Shape;220;p27"/>
          <p:cNvSpPr txBox="1"/>
          <p:nvPr>
            <p:ph idx="1" type="body"/>
          </p:nvPr>
        </p:nvSpPr>
        <p:spPr>
          <a:xfrm>
            <a:off x="538162" y="1774825"/>
            <a:ext cx="8372475" cy="43116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900"/>
              <a:buFont typeface="Noto Sans Symbols"/>
              <a:buChar char="●"/>
            </a:pPr>
            <a:r>
              <a:rPr b="0" i="0" lang="en-US" sz="1200" u="none">
                <a:solidFill>
                  <a:schemeClr val="dk1"/>
                </a:solidFill>
                <a:latin typeface="Arial"/>
                <a:ea typeface="Arial"/>
                <a:cs typeface="Arial"/>
                <a:sym typeface="Arial"/>
              </a:rPr>
              <a:t>A measure of location, such as the mean or the median, only describes the center  of the data. It is valuable from that standpoint, but it does not tell us anything about the </a:t>
            </a:r>
            <a:r>
              <a:rPr b="0" i="1" lang="en-US" sz="1200" u="none">
                <a:solidFill>
                  <a:schemeClr val="dk1"/>
                </a:solidFill>
                <a:latin typeface="Arial"/>
                <a:ea typeface="Arial"/>
                <a:cs typeface="Arial"/>
                <a:sym typeface="Arial"/>
              </a:rPr>
              <a:t>spread</a:t>
            </a:r>
            <a:r>
              <a:rPr b="0" i="0" lang="en-US" sz="1200" u="none">
                <a:solidFill>
                  <a:schemeClr val="dk1"/>
                </a:solidFill>
                <a:latin typeface="Arial"/>
                <a:ea typeface="Arial"/>
                <a:cs typeface="Arial"/>
                <a:sym typeface="Arial"/>
              </a:rPr>
              <a:t> of the data. </a:t>
            </a:r>
            <a:endParaRPr/>
          </a:p>
          <a:p>
            <a:pPr indent="-342900" lvl="0" marL="342900" rtl="0" algn="l">
              <a:lnSpc>
                <a:spcPct val="100000"/>
              </a:lnSpc>
              <a:spcBef>
                <a:spcPts val="240"/>
              </a:spcBef>
              <a:spcAft>
                <a:spcPts val="0"/>
              </a:spcAft>
              <a:buClr>
                <a:schemeClr val="dk1"/>
              </a:buClr>
              <a:buSzPts val="900"/>
              <a:buFont typeface="Noto Sans Symbols"/>
              <a:buChar char="●"/>
            </a:pPr>
            <a:r>
              <a:rPr b="0" i="0" lang="en-US" sz="1200" u="none">
                <a:solidFill>
                  <a:schemeClr val="dk1"/>
                </a:solidFill>
                <a:latin typeface="Arial"/>
                <a:ea typeface="Arial"/>
                <a:cs typeface="Arial"/>
                <a:sym typeface="Arial"/>
              </a:rPr>
              <a:t>For example, if your nature guide told you that the river ahead averaged 3 feet in depth, would you want to wade across on foot without additional information? Probably not. You would want to know something about the variation in the depth.</a:t>
            </a:r>
            <a:endParaRPr/>
          </a:p>
          <a:p>
            <a:pPr indent="-342900" lvl="0" marL="342900" rtl="0" algn="l">
              <a:lnSpc>
                <a:spcPct val="100000"/>
              </a:lnSpc>
              <a:spcBef>
                <a:spcPts val="240"/>
              </a:spcBef>
              <a:spcAft>
                <a:spcPts val="0"/>
              </a:spcAft>
              <a:buClr>
                <a:schemeClr val="dk1"/>
              </a:buClr>
              <a:buSzPts val="900"/>
              <a:buFont typeface="Noto Sans Symbols"/>
              <a:buChar char="●"/>
            </a:pPr>
            <a:r>
              <a:rPr b="0" i="0" lang="en-US" sz="1200" u="none">
                <a:solidFill>
                  <a:schemeClr val="dk1"/>
                </a:solidFill>
                <a:latin typeface="Arial"/>
                <a:ea typeface="Arial"/>
                <a:cs typeface="Arial"/>
                <a:sym typeface="Arial"/>
              </a:rPr>
              <a:t>A second reason for studying the dispersion in a set of data is to compare the spread in two or more distributions.</a:t>
            </a:r>
            <a:endParaRPr/>
          </a:p>
          <a:p>
            <a:pPr indent="-285750" lvl="0" marL="342900" rtl="0" algn="l">
              <a:lnSpc>
                <a:spcPct val="100000"/>
              </a:lnSpc>
              <a:spcBef>
                <a:spcPts val="240"/>
              </a:spcBef>
              <a:spcAft>
                <a:spcPts val="0"/>
              </a:spcAft>
              <a:buClr>
                <a:schemeClr val="dk1"/>
              </a:buClr>
              <a:buSzPts val="900"/>
              <a:buFont typeface="Noto Sans Symbols"/>
              <a:buNone/>
            </a:pPr>
            <a:r>
              <a:t/>
            </a:r>
            <a:endParaRPr b="0" i="0" sz="1200" u="none">
              <a:solidFill>
                <a:schemeClr val="dk1"/>
              </a:solidFill>
              <a:latin typeface="Arial"/>
              <a:ea typeface="Arial"/>
              <a:cs typeface="Arial"/>
              <a:sym typeface="Arial"/>
            </a:endParaRPr>
          </a:p>
          <a:p>
            <a:pPr indent="-285750" lvl="0" marL="342900" rtl="0" algn="l">
              <a:lnSpc>
                <a:spcPct val="100000"/>
              </a:lnSpc>
              <a:spcBef>
                <a:spcPts val="240"/>
              </a:spcBef>
              <a:spcAft>
                <a:spcPts val="0"/>
              </a:spcAft>
              <a:buClr>
                <a:schemeClr val="dk1"/>
              </a:buClr>
              <a:buSzPts val="900"/>
              <a:buFont typeface="Noto Sans Symbols"/>
              <a:buNone/>
            </a:pPr>
            <a:r>
              <a:t/>
            </a:r>
            <a:endParaRPr b="0" i="0" sz="1200" u="none">
              <a:solidFill>
                <a:schemeClr val="dk1"/>
              </a:solidFill>
              <a:latin typeface="Arial"/>
              <a:ea typeface="Arial"/>
              <a:cs typeface="Arial"/>
              <a:sym typeface="Arial"/>
            </a:endParaRPr>
          </a:p>
          <a:p>
            <a:pPr indent="-285750" lvl="0" marL="342900" rtl="0" algn="l">
              <a:lnSpc>
                <a:spcPct val="100000"/>
              </a:lnSpc>
              <a:spcBef>
                <a:spcPts val="240"/>
              </a:spcBef>
              <a:spcAft>
                <a:spcPts val="0"/>
              </a:spcAft>
              <a:buClr>
                <a:schemeClr val="dk1"/>
              </a:buClr>
              <a:buSzPts val="900"/>
              <a:buFont typeface="Noto Sans Symbols"/>
              <a:buNone/>
            </a:pPr>
            <a:r>
              <a:t/>
            </a:r>
            <a:endParaRPr b="0" i="0" sz="1200" u="none">
              <a:solidFill>
                <a:schemeClr val="dk1"/>
              </a:solidFill>
              <a:latin typeface="Arial"/>
              <a:ea typeface="Arial"/>
              <a:cs typeface="Arial"/>
              <a:sym typeface="Arial"/>
            </a:endParaRPr>
          </a:p>
          <a:p>
            <a:pPr indent="-285750" lvl="0" marL="342900" rtl="0" algn="l">
              <a:lnSpc>
                <a:spcPct val="100000"/>
              </a:lnSpc>
              <a:spcBef>
                <a:spcPts val="240"/>
              </a:spcBef>
              <a:spcAft>
                <a:spcPts val="0"/>
              </a:spcAft>
              <a:buClr>
                <a:schemeClr val="dk1"/>
              </a:buClr>
              <a:buSzPts val="900"/>
              <a:buFont typeface="Noto Sans Symbols"/>
              <a:buNone/>
            </a:pPr>
            <a:r>
              <a:t/>
            </a:r>
            <a:endParaRPr b="0" i="0" sz="1200" u="none">
              <a:solidFill>
                <a:schemeClr val="dk1"/>
              </a:solidFill>
              <a:latin typeface="Arial"/>
              <a:ea typeface="Arial"/>
              <a:cs typeface="Arial"/>
              <a:sym typeface="Arial"/>
            </a:endParaRPr>
          </a:p>
          <a:p>
            <a:pPr indent="-285750" lvl="0" marL="342900" rtl="0" algn="l">
              <a:lnSpc>
                <a:spcPct val="100000"/>
              </a:lnSpc>
              <a:spcBef>
                <a:spcPts val="240"/>
              </a:spcBef>
              <a:spcAft>
                <a:spcPts val="0"/>
              </a:spcAft>
              <a:buClr>
                <a:schemeClr val="dk1"/>
              </a:buClr>
              <a:buSzPts val="900"/>
              <a:buFont typeface="Noto Sans Symbols"/>
              <a:buNone/>
            </a:pPr>
            <a:r>
              <a:t/>
            </a:r>
            <a:endParaRPr b="0" i="0" sz="1200" u="none">
              <a:solidFill>
                <a:schemeClr val="dk1"/>
              </a:solidFill>
              <a:latin typeface="Arial"/>
              <a:ea typeface="Arial"/>
              <a:cs typeface="Arial"/>
              <a:sym typeface="Arial"/>
            </a:endParaRPr>
          </a:p>
          <a:p>
            <a:pPr indent="-285750" lvl="0" marL="342900" rtl="0" algn="l">
              <a:lnSpc>
                <a:spcPct val="100000"/>
              </a:lnSpc>
              <a:spcBef>
                <a:spcPts val="240"/>
              </a:spcBef>
              <a:spcAft>
                <a:spcPts val="0"/>
              </a:spcAft>
              <a:buClr>
                <a:schemeClr val="dk1"/>
              </a:buClr>
              <a:buSzPts val="900"/>
              <a:buFont typeface="Noto Sans Symbols"/>
              <a:buNone/>
            </a:pPr>
            <a:r>
              <a:t/>
            </a:r>
            <a:endParaRPr b="0" i="0" sz="1200" u="none">
              <a:solidFill>
                <a:schemeClr val="dk1"/>
              </a:solidFill>
              <a:latin typeface="Arial"/>
              <a:ea typeface="Arial"/>
              <a:cs typeface="Arial"/>
              <a:sym typeface="Arial"/>
            </a:endParaRPr>
          </a:p>
          <a:p>
            <a:pPr indent="-285750" lvl="0" marL="342900" rtl="0" algn="l">
              <a:lnSpc>
                <a:spcPct val="100000"/>
              </a:lnSpc>
              <a:spcBef>
                <a:spcPts val="240"/>
              </a:spcBef>
              <a:spcAft>
                <a:spcPts val="0"/>
              </a:spcAft>
              <a:buClr>
                <a:schemeClr val="dk1"/>
              </a:buClr>
              <a:buSzPts val="900"/>
              <a:buFont typeface="Noto Sans Symbols"/>
              <a:buNone/>
            </a:pPr>
            <a:r>
              <a:t/>
            </a:r>
            <a:endParaRPr b="0" i="0" sz="1200" u="none">
              <a:solidFill>
                <a:schemeClr val="dk1"/>
              </a:solidFill>
              <a:latin typeface="Arial"/>
              <a:ea typeface="Arial"/>
              <a:cs typeface="Arial"/>
              <a:sym typeface="Arial"/>
            </a:endParaRPr>
          </a:p>
          <a:p>
            <a:pPr indent="-342900" lvl="0" marL="342900" rtl="0" algn="l">
              <a:lnSpc>
                <a:spcPct val="100000"/>
              </a:lnSpc>
              <a:spcBef>
                <a:spcPts val="240"/>
              </a:spcBef>
              <a:spcAft>
                <a:spcPts val="0"/>
              </a:spcAft>
              <a:buClr>
                <a:schemeClr val="dk1"/>
              </a:buClr>
              <a:buSzPts val="900"/>
              <a:buFont typeface="Noto Sans Symbols"/>
              <a:buChar char="●"/>
            </a:pPr>
            <a:r>
              <a:rPr b="0" i="0" lang="en-US" sz="1200" u="none">
                <a:solidFill>
                  <a:schemeClr val="dk1"/>
                </a:solidFill>
                <a:latin typeface="Arial"/>
                <a:ea typeface="Arial"/>
                <a:cs typeface="Arial"/>
                <a:sym typeface="Arial"/>
              </a:rPr>
              <a:t>RANGE</a:t>
            </a:r>
            <a:endParaRPr/>
          </a:p>
          <a:p>
            <a:pPr indent="-285750" lvl="0" marL="342900" rtl="0" algn="l">
              <a:lnSpc>
                <a:spcPct val="100000"/>
              </a:lnSpc>
              <a:spcBef>
                <a:spcPts val="240"/>
              </a:spcBef>
              <a:spcAft>
                <a:spcPts val="0"/>
              </a:spcAft>
              <a:buClr>
                <a:schemeClr val="dk1"/>
              </a:buClr>
              <a:buSzPts val="900"/>
              <a:buFont typeface="Noto Sans Symbols"/>
              <a:buNone/>
            </a:pPr>
            <a:r>
              <a:t/>
            </a:r>
            <a:endParaRPr b="0" i="0" sz="1200" u="none">
              <a:solidFill>
                <a:schemeClr val="dk1"/>
              </a:solidFill>
              <a:latin typeface="Arial"/>
              <a:ea typeface="Arial"/>
              <a:cs typeface="Arial"/>
              <a:sym typeface="Arial"/>
            </a:endParaRPr>
          </a:p>
          <a:p>
            <a:pPr indent="-285750" lvl="0" marL="342900" rtl="0" algn="l">
              <a:lnSpc>
                <a:spcPct val="100000"/>
              </a:lnSpc>
              <a:spcBef>
                <a:spcPts val="240"/>
              </a:spcBef>
              <a:spcAft>
                <a:spcPts val="0"/>
              </a:spcAft>
              <a:buClr>
                <a:schemeClr val="dk1"/>
              </a:buClr>
              <a:buSzPts val="900"/>
              <a:buFont typeface="Noto Sans Symbols"/>
              <a:buNone/>
            </a:pPr>
            <a:r>
              <a:t/>
            </a:r>
            <a:endParaRPr b="0" i="0" sz="1200" u="none">
              <a:solidFill>
                <a:schemeClr val="dk1"/>
              </a:solidFill>
              <a:latin typeface="Arial"/>
              <a:ea typeface="Arial"/>
              <a:cs typeface="Arial"/>
              <a:sym typeface="Arial"/>
            </a:endParaRPr>
          </a:p>
          <a:p>
            <a:pPr indent="-342900" lvl="0" marL="342900" rtl="0" algn="l">
              <a:lnSpc>
                <a:spcPct val="100000"/>
              </a:lnSpc>
              <a:spcBef>
                <a:spcPts val="240"/>
              </a:spcBef>
              <a:spcAft>
                <a:spcPts val="0"/>
              </a:spcAft>
              <a:buClr>
                <a:schemeClr val="dk1"/>
              </a:buClr>
              <a:buSzPts val="900"/>
              <a:buFont typeface="Noto Sans Symbols"/>
              <a:buChar char="●"/>
            </a:pPr>
            <a:r>
              <a:rPr b="0" i="0" lang="en-US" sz="1200" u="none">
                <a:solidFill>
                  <a:schemeClr val="dk1"/>
                </a:solidFill>
                <a:latin typeface="Arial"/>
                <a:ea typeface="Arial"/>
                <a:cs typeface="Arial"/>
                <a:sym typeface="Arial"/>
              </a:rPr>
              <a:t>MEAN DEVIATION</a:t>
            </a:r>
            <a:endParaRPr/>
          </a:p>
          <a:p>
            <a:pPr indent="-285750" lvl="0" marL="342900" rtl="0" algn="l">
              <a:lnSpc>
                <a:spcPct val="100000"/>
              </a:lnSpc>
              <a:spcBef>
                <a:spcPts val="240"/>
              </a:spcBef>
              <a:spcAft>
                <a:spcPts val="0"/>
              </a:spcAft>
              <a:buClr>
                <a:schemeClr val="dk1"/>
              </a:buClr>
              <a:buSzPts val="900"/>
              <a:buFont typeface="Noto Sans Symbols"/>
              <a:buNone/>
            </a:pPr>
            <a:r>
              <a:t/>
            </a:r>
            <a:endParaRPr b="0" i="0" sz="1200" u="none">
              <a:solidFill>
                <a:schemeClr val="dk1"/>
              </a:solidFill>
              <a:latin typeface="Arial"/>
              <a:ea typeface="Arial"/>
              <a:cs typeface="Arial"/>
              <a:sym typeface="Arial"/>
            </a:endParaRPr>
          </a:p>
          <a:p>
            <a:pPr indent="-285750" lvl="0" marL="342900" rtl="0" algn="l">
              <a:lnSpc>
                <a:spcPct val="100000"/>
              </a:lnSpc>
              <a:spcBef>
                <a:spcPts val="240"/>
              </a:spcBef>
              <a:spcAft>
                <a:spcPts val="0"/>
              </a:spcAft>
              <a:buClr>
                <a:schemeClr val="dk1"/>
              </a:buClr>
              <a:buSzPts val="900"/>
              <a:buFont typeface="Noto Sans Symbols"/>
              <a:buNone/>
            </a:pPr>
            <a:r>
              <a:t/>
            </a:r>
            <a:endParaRPr b="0" i="0" sz="1200" u="none">
              <a:solidFill>
                <a:schemeClr val="dk1"/>
              </a:solidFill>
              <a:latin typeface="Arial"/>
              <a:ea typeface="Arial"/>
              <a:cs typeface="Arial"/>
              <a:sym typeface="Arial"/>
            </a:endParaRPr>
          </a:p>
          <a:p>
            <a:pPr indent="-342900" lvl="0" marL="342900" rtl="0" algn="l">
              <a:lnSpc>
                <a:spcPct val="100000"/>
              </a:lnSpc>
              <a:spcBef>
                <a:spcPts val="240"/>
              </a:spcBef>
              <a:spcAft>
                <a:spcPts val="0"/>
              </a:spcAft>
              <a:buClr>
                <a:schemeClr val="dk1"/>
              </a:buClr>
              <a:buSzPts val="900"/>
              <a:buFont typeface="Noto Sans Symbols"/>
              <a:buChar char="●"/>
            </a:pPr>
            <a:r>
              <a:rPr b="0" i="0" lang="en-US" sz="1200" u="none">
                <a:solidFill>
                  <a:schemeClr val="dk1"/>
                </a:solidFill>
                <a:latin typeface="Arial"/>
                <a:ea typeface="Arial"/>
                <a:cs typeface="Arial"/>
                <a:sym typeface="Arial"/>
              </a:rPr>
              <a:t>VARIANCE AND STANDARD DEVIATION</a:t>
            </a:r>
            <a:endParaRPr/>
          </a:p>
          <a:p>
            <a:pPr indent="-190500" lvl="1" marL="742950" rtl="0" algn="l">
              <a:lnSpc>
                <a:spcPct val="100000"/>
              </a:lnSpc>
              <a:spcBef>
                <a:spcPts val="400"/>
              </a:spcBef>
              <a:spcAft>
                <a:spcPts val="0"/>
              </a:spcAft>
              <a:buClr>
                <a:schemeClr val="dk1"/>
              </a:buClr>
              <a:buSzPts val="1500"/>
              <a:buFont typeface="Arial"/>
              <a:buNone/>
            </a:pPr>
            <a:r>
              <a:t/>
            </a:r>
            <a:endParaRPr b="0" i="0" sz="2000" u="none">
              <a:solidFill>
                <a:schemeClr val="dk1"/>
              </a:solidFill>
              <a:latin typeface="Arial"/>
              <a:ea typeface="Arial"/>
              <a:cs typeface="Arial"/>
              <a:sym typeface="Arial"/>
            </a:endParaRPr>
          </a:p>
          <a:p>
            <a:pPr indent="-247650" lvl="0" marL="342900" rtl="0" algn="l">
              <a:spcBef>
                <a:spcPts val="400"/>
              </a:spcBef>
              <a:spcAft>
                <a:spcPts val="0"/>
              </a:spcAft>
              <a:buSzPts val="1500"/>
              <a:buNone/>
            </a:pPr>
            <a:r>
              <a:t/>
            </a:r>
            <a:endParaRPr b="0" i="0" sz="2000" u="none">
              <a:solidFill>
                <a:schemeClr val="dk1"/>
              </a:solidFill>
              <a:latin typeface="Arial"/>
              <a:ea typeface="Arial"/>
              <a:cs typeface="Arial"/>
              <a:sym typeface="Arial"/>
            </a:endParaRPr>
          </a:p>
        </p:txBody>
      </p:sp>
      <p:pic>
        <p:nvPicPr>
          <p:cNvPr descr="0323" id="221" name="Google Shape;221;p27"/>
          <p:cNvPicPr preferRelativeResize="0"/>
          <p:nvPr/>
        </p:nvPicPr>
        <p:blipFill rotWithShape="1">
          <a:blip r:embed="rId3">
            <a:alphaModFix/>
          </a:blip>
          <a:srcRect b="11833" l="0" r="0" t="0"/>
          <a:stretch/>
        </p:blipFill>
        <p:spPr>
          <a:xfrm>
            <a:off x="2474912" y="3057525"/>
            <a:ext cx="4410075" cy="1341437"/>
          </a:xfrm>
          <a:prstGeom prst="rect">
            <a:avLst/>
          </a:prstGeom>
          <a:noFill/>
          <a:ln>
            <a:noFill/>
          </a:ln>
        </p:spPr>
      </p:pic>
      <p:pic>
        <p:nvPicPr>
          <p:cNvPr id="222" name="Google Shape;222;p27"/>
          <p:cNvPicPr preferRelativeResize="0"/>
          <p:nvPr/>
        </p:nvPicPr>
        <p:blipFill rotWithShape="1">
          <a:blip r:embed="rId4">
            <a:alphaModFix/>
          </a:blip>
          <a:srcRect b="10769" l="-3031" r="0" t="54233"/>
          <a:stretch/>
        </p:blipFill>
        <p:spPr>
          <a:xfrm>
            <a:off x="2130425" y="4560887"/>
            <a:ext cx="6737350" cy="425450"/>
          </a:xfrm>
          <a:prstGeom prst="rect">
            <a:avLst/>
          </a:prstGeom>
          <a:noFill/>
          <a:ln>
            <a:noFill/>
          </a:ln>
        </p:spPr>
      </p:pic>
      <p:pic>
        <p:nvPicPr>
          <p:cNvPr id="223" name="Google Shape;223;p27"/>
          <p:cNvPicPr preferRelativeResize="0"/>
          <p:nvPr/>
        </p:nvPicPr>
        <p:blipFill rotWithShape="1">
          <a:blip r:embed="rId5">
            <a:alphaModFix/>
          </a:blip>
          <a:srcRect b="0" l="0" r="0" t="0"/>
          <a:stretch/>
        </p:blipFill>
        <p:spPr>
          <a:xfrm>
            <a:off x="4056062" y="5067300"/>
            <a:ext cx="4703762" cy="571500"/>
          </a:xfrm>
          <a:prstGeom prst="rect">
            <a:avLst/>
          </a:prstGeom>
          <a:noFill/>
          <a:ln>
            <a:noFill/>
          </a:ln>
        </p:spPr>
      </p:pic>
      <p:pic>
        <p:nvPicPr>
          <p:cNvPr id="224" name="Google Shape;224;p27"/>
          <p:cNvPicPr preferRelativeResize="0"/>
          <p:nvPr/>
        </p:nvPicPr>
        <p:blipFill rotWithShape="1">
          <a:blip r:embed="rId6">
            <a:alphaModFix/>
          </a:blip>
          <a:srcRect b="0" l="0" r="0" t="0"/>
          <a:stretch/>
        </p:blipFill>
        <p:spPr>
          <a:xfrm>
            <a:off x="4051300" y="5629275"/>
            <a:ext cx="4741862" cy="566737"/>
          </a:xfrm>
          <a:prstGeom prst="rect">
            <a:avLst/>
          </a:prstGeom>
          <a:noFill/>
          <a:ln>
            <a:noFill/>
          </a:ln>
        </p:spPr>
      </p:pic>
      <p:pic>
        <p:nvPicPr>
          <p:cNvPr id="225" name="Google Shape;225;p27"/>
          <p:cNvPicPr preferRelativeResize="0"/>
          <p:nvPr/>
        </p:nvPicPr>
        <p:blipFill rotWithShape="1">
          <a:blip r:embed="rId7">
            <a:alphaModFix/>
          </a:blip>
          <a:srcRect b="0" l="0" r="0" t="0"/>
          <a:stretch/>
        </p:blipFill>
        <p:spPr>
          <a:xfrm>
            <a:off x="4051300" y="6248400"/>
            <a:ext cx="4662487" cy="458787"/>
          </a:xfrm>
          <a:prstGeom prst="rect">
            <a:avLst/>
          </a:prstGeom>
          <a:noFill/>
          <a:ln>
            <a:noFill/>
          </a:ln>
        </p:spPr>
      </p:pic>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name="2_Capsules">
  <a:themeElements>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Capsules">
  <a:themeElements>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apsules">
  <a:themeElements>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