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9" r:id="rId3"/>
    <p:sldId id="283" r:id="rId4"/>
    <p:sldId id="262" r:id="rId5"/>
    <p:sldId id="257" r:id="rId6"/>
    <p:sldId id="267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8C69B8-6D91-4FB0-8E7D-23E56FA16042}">
  <a:tblStyle styleId="{418C69B8-6D91-4FB0-8E7D-23E56FA160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9726fb7542_0_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9726fb7542_0_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4" name="Google Shape;10334;g98d4babc2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5" name="Google Shape;10335;g98d4babc2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98d4babc2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98d4babc2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5838408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5838408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" name="Google Shape;6760;gd5ba35761873d04_5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1" name="Google Shape;6761;gd5ba35761873d04_5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5275" y="1341375"/>
            <a:ext cx="4415400" cy="18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5275" y="3067825"/>
            <a:ext cx="3102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only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545150" y="494676"/>
            <a:ext cx="5268900" cy="4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9000" y="445025"/>
            <a:ext cx="66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8775" y="1405500"/>
            <a:ext cx="7686300" cy="23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259000" y="445025"/>
            <a:ext cx="66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9000" y="445025"/>
            <a:ext cx="66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8775" y="1405500"/>
            <a:ext cx="7686300" cy="23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181164" y="1430590"/>
            <a:ext cx="4415400" cy="18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Geography and </a:t>
            </a:r>
            <a:br>
              <a:rPr lang="en-US" dirty="0" smtClean="0"/>
            </a:br>
            <a:r>
              <a:rPr lang="en-US" dirty="0" smtClean="0"/>
              <a:t>history game</a:t>
            </a:r>
            <a:endParaRPr dirty="0"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1478428" y="2985741"/>
            <a:ext cx="3102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 </a:t>
            </a:r>
            <a:r>
              <a:rPr lang="en-US" dirty="0" smtClean="0"/>
              <a:t>Blue birds</a:t>
            </a:r>
            <a:endParaRPr dirty="0"/>
          </a:p>
        </p:txBody>
      </p:sp>
      <p:grpSp>
        <p:nvGrpSpPr>
          <p:cNvPr id="61" name="Google Shape;61;p16"/>
          <p:cNvGrpSpPr/>
          <p:nvPr/>
        </p:nvGrpSpPr>
        <p:grpSpPr>
          <a:xfrm>
            <a:off x="4034712" y="-195402"/>
            <a:ext cx="6862718" cy="5217355"/>
            <a:chOff x="1783250" y="1446725"/>
            <a:chExt cx="4159475" cy="3162225"/>
          </a:xfrm>
        </p:grpSpPr>
        <p:sp>
          <p:nvSpPr>
            <p:cNvPr id="62" name="Google Shape;62;p16"/>
            <p:cNvSpPr/>
            <p:nvPr/>
          </p:nvSpPr>
          <p:spPr>
            <a:xfrm>
              <a:off x="3580800" y="3491625"/>
              <a:ext cx="327450" cy="163000"/>
            </a:xfrm>
            <a:custGeom>
              <a:avLst/>
              <a:gdLst/>
              <a:ahLst/>
              <a:cxnLst/>
              <a:rect l="l" t="t" r="r" b="b"/>
              <a:pathLst>
                <a:path w="13098" h="6520" extrusionOk="0">
                  <a:moveTo>
                    <a:pt x="5025" y="1"/>
                  </a:moveTo>
                  <a:cubicBezTo>
                    <a:pt x="5060" y="179"/>
                    <a:pt x="5037" y="358"/>
                    <a:pt x="4965" y="525"/>
                  </a:cubicBezTo>
                  <a:cubicBezTo>
                    <a:pt x="4846" y="775"/>
                    <a:pt x="4656" y="989"/>
                    <a:pt x="4417" y="1144"/>
                  </a:cubicBezTo>
                  <a:cubicBezTo>
                    <a:pt x="4120" y="1346"/>
                    <a:pt x="3882" y="1656"/>
                    <a:pt x="3763" y="2001"/>
                  </a:cubicBezTo>
                  <a:cubicBezTo>
                    <a:pt x="3679" y="2191"/>
                    <a:pt x="3572" y="2370"/>
                    <a:pt x="3465" y="2549"/>
                  </a:cubicBezTo>
                  <a:cubicBezTo>
                    <a:pt x="3251" y="2834"/>
                    <a:pt x="2941" y="3025"/>
                    <a:pt x="2584" y="3061"/>
                  </a:cubicBezTo>
                  <a:cubicBezTo>
                    <a:pt x="2559" y="3064"/>
                    <a:pt x="2535" y="3066"/>
                    <a:pt x="2511" y="3066"/>
                  </a:cubicBezTo>
                  <a:cubicBezTo>
                    <a:pt x="2453" y="3066"/>
                    <a:pt x="2396" y="3057"/>
                    <a:pt x="2346" y="3049"/>
                  </a:cubicBezTo>
                  <a:lnTo>
                    <a:pt x="2346" y="3061"/>
                  </a:lnTo>
                  <a:cubicBezTo>
                    <a:pt x="2250" y="3275"/>
                    <a:pt x="2084" y="3442"/>
                    <a:pt x="1869" y="3525"/>
                  </a:cubicBezTo>
                  <a:cubicBezTo>
                    <a:pt x="1739" y="3584"/>
                    <a:pt x="1596" y="3620"/>
                    <a:pt x="1465" y="3644"/>
                  </a:cubicBezTo>
                  <a:cubicBezTo>
                    <a:pt x="1334" y="3668"/>
                    <a:pt x="1215" y="3704"/>
                    <a:pt x="1096" y="3751"/>
                  </a:cubicBezTo>
                  <a:cubicBezTo>
                    <a:pt x="988" y="3799"/>
                    <a:pt x="917" y="3894"/>
                    <a:pt x="869" y="4001"/>
                  </a:cubicBezTo>
                  <a:cubicBezTo>
                    <a:pt x="857" y="4037"/>
                    <a:pt x="857" y="4073"/>
                    <a:pt x="881" y="4108"/>
                  </a:cubicBezTo>
                  <a:lnTo>
                    <a:pt x="1000" y="4287"/>
                  </a:lnTo>
                  <a:lnTo>
                    <a:pt x="810" y="4394"/>
                  </a:lnTo>
                  <a:cubicBezTo>
                    <a:pt x="738" y="4442"/>
                    <a:pt x="655" y="4466"/>
                    <a:pt x="560" y="4466"/>
                  </a:cubicBezTo>
                  <a:cubicBezTo>
                    <a:pt x="357" y="4454"/>
                    <a:pt x="155" y="4370"/>
                    <a:pt x="0" y="4239"/>
                  </a:cubicBezTo>
                  <a:lnTo>
                    <a:pt x="0" y="4239"/>
                  </a:lnTo>
                  <a:cubicBezTo>
                    <a:pt x="48" y="4370"/>
                    <a:pt x="84" y="4501"/>
                    <a:pt x="107" y="4632"/>
                  </a:cubicBezTo>
                  <a:cubicBezTo>
                    <a:pt x="226" y="5061"/>
                    <a:pt x="334" y="5466"/>
                    <a:pt x="643" y="5620"/>
                  </a:cubicBezTo>
                  <a:lnTo>
                    <a:pt x="774" y="5680"/>
                  </a:lnTo>
                  <a:cubicBezTo>
                    <a:pt x="1238" y="5740"/>
                    <a:pt x="1703" y="5894"/>
                    <a:pt x="2131" y="6109"/>
                  </a:cubicBezTo>
                  <a:lnTo>
                    <a:pt x="2286" y="6192"/>
                  </a:lnTo>
                  <a:cubicBezTo>
                    <a:pt x="2658" y="6359"/>
                    <a:pt x="3073" y="6519"/>
                    <a:pt x="3475" y="6519"/>
                  </a:cubicBezTo>
                  <a:cubicBezTo>
                    <a:pt x="3588" y="6519"/>
                    <a:pt x="3700" y="6506"/>
                    <a:pt x="3810" y="6478"/>
                  </a:cubicBezTo>
                  <a:cubicBezTo>
                    <a:pt x="4072" y="6394"/>
                    <a:pt x="4286" y="6216"/>
                    <a:pt x="4406" y="5966"/>
                  </a:cubicBezTo>
                  <a:cubicBezTo>
                    <a:pt x="4477" y="5811"/>
                    <a:pt x="4477" y="5632"/>
                    <a:pt x="4406" y="5478"/>
                  </a:cubicBezTo>
                  <a:lnTo>
                    <a:pt x="4263" y="5192"/>
                  </a:lnTo>
                  <a:lnTo>
                    <a:pt x="6418" y="5097"/>
                  </a:lnTo>
                  <a:cubicBezTo>
                    <a:pt x="6513" y="5097"/>
                    <a:pt x="6596" y="5085"/>
                    <a:pt x="6692" y="5061"/>
                  </a:cubicBezTo>
                  <a:cubicBezTo>
                    <a:pt x="6882" y="4978"/>
                    <a:pt x="6965" y="4692"/>
                    <a:pt x="7061" y="4394"/>
                  </a:cubicBezTo>
                  <a:cubicBezTo>
                    <a:pt x="7180" y="4013"/>
                    <a:pt x="7311" y="3573"/>
                    <a:pt x="7775" y="3501"/>
                  </a:cubicBezTo>
                  <a:cubicBezTo>
                    <a:pt x="7823" y="3489"/>
                    <a:pt x="7870" y="3483"/>
                    <a:pt x="7918" y="3483"/>
                  </a:cubicBezTo>
                  <a:cubicBezTo>
                    <a:pt x="7965" y="3483"/>
                    <a:pt x="8013" y="3489"/>
                    <a:pt x="8061" y="3501"/>
                  </a:cubicBezTo>
                  <a:cubicBezTo>
                    <a:pt x="8090" y="3506"/>
                    <a:pt x="8120" y="3509"/>
                    <a:pt x="8149" y="3509"/>
                  </a:cubicBezTo>
                  <a:cubicBezTo>
                    <a:pt x="8191" y="3509"/>
                    <a:pt x="8233" y="3503"/>
                    <a:pt x="8275" y="3489"/>
                  </a:cubicBezTo>
                  <a:cubicBezTo>
                    <a:pt x="8323" y="3442"/>
                    <a:pt x="8370" y="3394"/>
                    <a:pt x="8394" y="3334"/>
                  </a:cubicBezTo>
                  <a:cubicBezTo>
                    <a:pt x="8430" y="3275"/>
                    <a:pt x="8477" y="3227"/>
                    <a:pt x="8525" y="3180"/>
                  </a:cubicBezTo>
                  <a:cubicBezTo>
                    <a:pt x="8690" y="2997"/>
                    <a:pt x="8904" y="2928"/>
                    <a:pt x="9124" y="2928"/>
                  </a:cubicBezTo>
                  <a:cubicBezTo>
                    <a:pt x="9348" y="2928"/>
                    <a:pt x="9577" y="3000"/>
                    <a:pt x="9763" y="3096"/>
                  </a:cubicBezTo>
                  <a:cubicBezTo>
                    <a:pt x="9859" y="3156"/>
                    <a:pt x="9966" y="3215"/>
                    <a:pt x="10061" y="3275"/>
                  </a:cubicBezTo>
                  <a:cubicBezTo>
                    <a:pt x="10240" y="3406"/>
                    <a:pt x="10442" y="3501"/>
                    <a:pt x="10656" y="3549"/>
                  </a:cubicBezTo>
                  <a:cubicBezTo>
                    <a:pt x="10705" y="3554"/>
                    <a:pt x="10754" y="3556"/>
                    <a:pt x="10803" y="3556"/>
                  </a:cubicBezTo>
                  <a:cubicBezTo>
                    <a:pt x="10996" y="3556"/>
                    <a:pt x="11193" y="3520"/>
                    <a:pt x="11383" y="3454"/>
                  </a:cubicBezTo>
                  <a:cubicBezTo>
                    <a:pt x="11525" y="3418"/>
                    <a:pt x="11656" y="3382"/>
                    <a:pt x="11799" y="3358"/>
                  </a:cubicBezTo>
                  <a:cubicBezTo>
                    <a:pt x="11874" y="3345"/>
                    <a:pt x="11950" y="3338"/>
                    <a:pt x="12026" y="3338"/>
                  </a:cubicBezTo>
                  <a:cubicBezTo>
                    <a:pt x="12215" y="3338"/>
                    <a:pt x="12403" y="3380"/>
                    <a:pt x="12573" y="3465"/>
                  </a:cubicBezTo>
                  <a:lnTo>
                    <a:pt x="12597" y="3418"/>
                  </a:lnTo>
                  <a:cubicBezTo>
                    <a:pt x="12752" y="2942"/>
                    <a:pt x="12918" y="2465"/>
                    <a:pt x="13097" y="1989"/>
                  </a:cubicBezTo>
                  <a:cubicBezTo>
                    <a:pt x="12442" y="1656"/>
                    <a:pt x="11918" y="1120"/>
                    <a:pt x="11597" y="465"/>
                  </a:cubicBezTo>
                  <a:cubicBezTo>
                    <a:pt x="11585" y="417"/>
                    <a:pt x="11561" y="382"/>
                    <a:pt x="11525" y="346"/>
                  </a:cubicBezTo>
                  <a:cubicBezTo>
                    <a:pt x="11490" y="334"/>
                    <a:pt x="11454" y="334"/>
                    <a:pt x="11418" y="334"/>
                  </a:cubicBezTo>
                  <a:lnTo>
                    <a:pt x="11311" y="322"/>
                  </a:lnTo>
                  <a:cubicBezTo>
                    <a:pt x="11180" y="298"/>
                    <a:pt x="11049" y="251"/>
                    <a:pt x="10930" y="179"/>
                  </a:cubicBezTo>
                  <a:cubicBezTo>
                    <a:pt x="10847" y="120"/>
                    <a:pt x="10763" y="84"/>
                    <a:pt x="10668" y="72"/>
                  </a:cubicBezTo>
                  <a:cubicBezTo>
                    <a:pt x="10663" y="72"/>
                    <a:pt x="10658" y="72"/>
                    <a:pt x="10654" y="72"/>
                  </a:cubicBezTo>
                  <a:cubicBezTo>
                    <a:pt x="10457" y="72"/>
                    <a:pt x="10283" y="304"/>
                    <a:pt x="10121" y="536"/>
                  </a:cubicBezTo>
                  <a:lnTo>
                    <a:pt x="10073" y="596"/>
                  </a:lnTo>
                  <a:cubicBezTo>
                    <a:pt x="9906" y="846"/>
                    <a:pt x="9644" y="1013"/>
                    <a:pt x="9359" y="1060"/>
                  </a:cubicBezTo>
                  <a:cubicBezTo>
                    <a:pt x="9330" y="1064"/>
                    <a:pt x="9302" y="1066"/>
                    <a:pt x="9275" y="1066"/>
                  </a:cubicBezTo>
                  <a:cubicBezTo>
                    <a:pt x="9141" y="1066"/>
                    <a:pt x="9017" y="1018"/>
                    <a:pt x="8918" y="929"/>
                  </a:cubicBezTo>
                  <a:cubicBezTo>
                    <a:pt x="8882" y="882"/>
                    <a:pt x="8847" y="846"/>
                    <a:pt x="8811" y="798"/>
                  </a:cubicBezTo>
                  <a:cubicBezTo>
                    <a:pt x="8787" y="763"/>
                    <a:pt x="8763" y="739"/>
                    <a:pt x="8739" y="715"/>
                  </a:cubicBezTo>
                  <a:cubicBezTo>
                    <a:pt x="8727" y="727"/>
                    <a:pt x="8704" y="727"/>
                    <a:pt x="8692" y="727"/>
                  </a:cubicBezTo>
                  <a:cubicBezTo>
                    <a:pt x="8650" y="741"/>
                    <a:pt x="8604" y="747"/>
                    <a:pt x="8559" y="747"/>
                  </a:cubicBezTo>
                  <a:cubicBezTo>
                    <a:pt x="8527" y="747"/>
                    <a:pt x="8495" y="744"/>
                    <a:pt x="8466" y="739"/>
                  </a:cubicBezTo>
                  <a:cubicBezTo>
                    <a:pt x="8239" y="691"/>
                    <a:pt x="8168" y="477"/>
                    <a:pt x="8120" y="334"/>
                  </a:cubicBezTo>
                  <a:cubicBezTo>
                    <a:pt x="8108" y="298"/>
                    <a:pt x="8096" y="263"/>
                    <a:pt x="8085" y="227"/>
                  </a:cubicBezTo>
                  <a:cubicBezTo>
                    <a:pt x="8049" y="167"/>
                    <a:pt x="8001" y="120"/>
                    <a:pt x="7930" y="96"/>
                  </a:cubicBezTo>
                  <a:cubicBezTo>
                    <a:pt x="7875" y="87"/>
                    <a:pt x="7820" y="83"/>
                    <a:pt x="7765" y="83"/>
                  </a:cubicBezTo>
                  <a:cubicBezTo>
                    <a:pt x="7591" y="83"/>
                    <a:pt x="7417" y="127"/>
                    <a:pt x="7263" y="227"/>
                  </a:cubicBezTo>
                  <a:lnTo>
                    <a:pt x="7168" y="275"/>
                  </a:lnTo>
                  <a:cubicBezTo>
                    <a:pt x="6901" y="425"/>
                    <a:pt x="6582" y="609"/>
                    <a:pt x="6254" y="609"/>
                  </a:cubicBezTo>
                  <a:cubicBezTo>
                    <a:pt x="6143" y="609"/>
                    <a:pt x="6030" y="588"/>
                    <a:pt x="5918" y="536"/>
                  </a:cubicBezTo>
                  <a:cubicBezTo>
                    <a:pt x="5775" y="453"/>
                    <a:pt x="5656" y="358"/>
                    <a:pt x="5549" y="239"/>
                  </a:cubicBezTo>
                  <a:cubicBezTo>
                    <a:pt x="5489" y="179"/>
                    <a:pt x="5429" y="120"/>
                    <a:pt x="5358" y="72"/>
                  </a:cubicBezTo>
                  <a:cubicBezTo>
                    <a:pt x="5306" y="37"/>
                    <a:pt x="5247" y="15"/>
                    <a:pt x="5187" y="15"/>
                  </a:cubicBezTo>
                  <a:cubicBezTo>
                    <a:pt x="5165" y="15"/>
                    <a:pt x="5142" y="18"/>
                    <a:pt x="5120" y="25"/>
                  </a:cubicBezTo>
                  <a:lnTo>
                    <a:pt x="502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3332550" y="3373450"/>
              <a:ext cx="366725" cy="219400"/>
            </a:xfrm>
            <a:custGeom>
              <a:avLst/>
              <a:gdLst/>
              <a:ahLst/>
              <a:cxnLst/>
              <a:rect l="l" t="t" r="r" b="b"/>
              <a:pathLst>
                <a:path w="14669" h="8776" extrusionOk="0">
                  <a:moveTo>
                    <a:pt x="6061" y="1"/>
                  </a:moveTo>
                  <a:lnTo>
                    <a:pt x="6061" y="25"/>
                  </a:lnTo>
                  <a:lnTo>
                    <a:pt x="3084" y="1156"/>
                  </a:lnTo>
                  <a:cubicBezTo>
                    <a:pt x="2727" y="1299"/>
                    <a:pt x="2346" y="1418"/>
                    <a:pt x="1965" y="1513"/>
                  </a:cubicBezTo>
                  <a:cubicBezTo>
                    <a:pt x="1643" y="1590"/>
                    <a:pt x="1313" y="1629"/>
                    <a:pt x="983" y="1629"/>
                  </a:cubicBezTo>
                  <a:cubicBezTo>
                    <a:pt x="652" y="1629"/>
                    <a:pt x="322" y="1590"/>
                    <a:pt x="0" y="1513"/>
                  </a:cubicBezTo>
                  <a:lnTo>
                    <a:pt x="0" y="1513"/>
                  </a:lnTo>
                  <a:cubicBezTo>
                    <a:pt x="48" y="1668"/>
                    <a:pt x="84" y="1811"/>
                    <a:pt x="131" y="1954"/>
                  </a:cubicBezTo>
                  <a:cubicBezTo>
                    <a:pt x="322" y="2597"/>
                    <a:pt x="548" y="3299"/>
                    <a:pt x="810" y="3954"/>
                  </a:cubicBezTo>
                  <a:cubicBezTo>
                    <a:pt x="1441" y="5514"/>
                    <a:pt x="2358" y="6942"/>
                    <a:pt x="3501" y="8181"/>
                  </a:cubicBezTo>
                  <a:lnTo>
                    <a:pt x="3537" y="8204"/>
                  </a:lnTo>
                  <a:lnTo>
                    <a:pt x="3608" y="8061"/>
                  </a:lnTo>
                  <a:cubicBezTo>
                    <a:pt x="3918" y="8204"/>
                    <a:pt x="4263" y="8359"/>
                    <a:pt x="4608" y="8359"/>
                  </a:cubicBezTo>
                  <a:cubicBezTo>
                    <a:pt x="4882" y="8359"/>
                    <a:pt x="5227" y="8204"/>
                    <a:pt x="5299" y="7907"/>
                  </a:cubicBezTo>
                  <a:cubicBezTo>
                    <a:pt x="5311" y="7811"/>
                    <a:pt x="5322" y="7716"/>
                    <a:pt x="5322" y="7621"/>
                  </a:cubicBezTo>
                  <a:cubicBezTo>
                    <a:pt x="5311" y="7454"/>
                    <a:pt x="5346" y="7288"/>
                    <a:pt x="5406" y="7133"/>
                  </a:cubicBezTo>
                  <a:cubicBezTo>
                    <a:pt x="5525" y="6883"/>
                    <a:pt x="5751" y="6704"/>
                    <a:pt x="6013" y="6633"/>
                  </a:cubicBezTo>
                  <a:cubicBezTo>
                    <a:pt x="6203" y="6570"/>
                    <a:pt x="6397" y="6539"/>
                    <a:pt x="6589" y="6539"/>
                  </a:cubicBezTo>
                  <a:cubicBezTo>
                    <a:pt x="7085" y="6539"/>
                    <a:pt x="7570" y="6743"/>
                    <a:pt x="7930" y="7121"/>
                  </a:cubicBezTo>
                  <a:cubicBezTo>
                    <a:pt x="8025" y="7228"/>
                    <a:pt x="8120" y="7347"/>
                    <a:pt x="8204" y="7478"/>
                  </a:cubicBezTo>
                  <a:cubicBezTo>
                    <a:pt x="8370" y="7716"/>
                    <a:pt x="8537" y="7930"/>
                    <a:pt x="8763" y="8014"/>
                  </a:cubicBezTo>
                  <a:cubicBezTo>
                    <a:pt x="8823" y="8026"/>
                    <a:pt x="8894" y="8050"/>
                    <a:pt x="8954" y="8050"/>
                  </a:cubicBezTo>
                  <a:cubicBezTo>
                    <a:pt x="9049" y="8061"/>
                    <a:pt x="9132" y="8085"/>
                    <a:pt x="9216" y="8109"/>
                  </a:cubicBezTo>
                  <a:cubicBezTo>
                    <a:pt x="9383" y="8169"/>
                    <a:pt x="9525" y="8276"/>
                    <a:pt x="9633" y="8407"/>
                  </a:cubicBezTo>
                  <a:cubicBezTo>
                    <a:pt x="9787" y="8431"/>
                    <a:pt x="9918" y="8478"/>
                    <a:pt x="10049" y="8562"/>
                  </a:cubicBezTo>
                  <a:lnTo>
                    <a:pt x="10085" y="8585"/>
                  </a:lnTo>
                  <a:cubicBezTo>
                    <a:pt x="10180" y="8669"/>
                    <a:pt x="10275" y="8728"/>
                    <a:pt x="10383" y="8776"/>
                  </a:cubicBezTo>
                  <a:cubicBezTo>
                    <a:pt x="10383" y="8728"/>
                    <a:pt x="10395" y="8669"/>
                    <a:pt x="10406" y="8621"/>
                  </a:cubicBezTo>
                  <a:cubicBezTo>
                    <a:pt x="10478" y="8407"/>
                    <a:pt x="10645" y="8228"/>
                    <a:pt x="10859" y="8121"/>
                  </a:cubicBezTo>
                  <a:cubicBezTo>
                    <a:pt x="11002" y="8061"/>
                    <a:pt x="11145" y="8014"/>
                    <a:pt x="11299" y="7990"/>
                  </a:cubicBezTo>
                  <a:cubicBezTo>
                    <a:pt x="11418" y="7966"/>
                    <a:pt x="11526" y="7930"/>
                    <a:pt x="11633" y="7895"/>
                  </a:cubicBezTo>
                  <a:cubicBezTo>
                    <a:pt x="11752" y="7847"/>
                    <a:pt x="11835" y="7764"/>
                    <a:pt x="11883" y="7657"/>
                  </a:cubicBezTo>
                  <a:cubicBezTo>
                    <a:pt x="11907" y="7621"/>
                    <a:pt x="11907" y="7573"/>
                    <a:pt x="11883" y="7538"/>
                  </a:cubicBezTo>
                  <a:lnTo>
                    <a:pt x="11383" y="6442"/>
                  </a:lnTo>
                  <a:lnTo>
                    <a:pt x="12216" y="7311"/>
                  </a:lnTo>
                  <a:cubicBezTo>
                    <a:pt x="12276" y="7371"/>
                    <a:pt x="12353" y="7398"/>
                    <a:pt x="12439" y="7398"/>
                  </a:cubicBezTo>
                  <a:cubicBezTo>
                    <a:pt x="12456" y="7398"/>
                    <a:pt x="12473" y="7397"/>
                    <a:pt x="12490" y="7395"/>
                  </a:cubicBezTo>
                  <a:cubicBezTo>
                    <a:pt x="12716" y="7359"/>
                    <a:pt x="12931" y="7240"/>
                    <a:pt x="13062" y="7049"/>
                  </a:cubicBezTo>
                  <a:cubicBezTo>
                    <a:pt x="13169" y="6895"/>
                    <a:pt x="13252" y="6728"/>
                    <a:pt x="13335" y="6561"/>
                  </a:cubicBezTo>
                  <a:cubicBezTo>
                    <a:pt x="13443" y="6311"/>
                    <a:pt x="13585" y="6073"/>
                    <a:pt x="13764" y="5859"/>
                  </a:cubicBezTo>
                  <a:cubicBezTo>
                    <a:pt x="13871" y="5752"/>
                    <a:pt x="13990" y="5656"/>
                    <a:pt x="14109" y="5561"/>
                  </a:cubicBezTo>
                  <a:cubicBezTo>
                    <a:pt x="14276" y="5454"/>
                    <a:pt x="14431" y="5299"/>
                    <a:pt x="14526" y="5109"/>
                  </a:cubicBezTo>
                  <a:cubicBezTo>
                    <a:pt x="14669" y="4775"/>
                    <a:pt x="14455" y="4371"/>
                    <a:pt x="13895" y="3859"/>
                  </a:cubicBezTo>
                  <a:cubicBezTo>
                    <a:pt x="13347" y="3335"/>
                    <a:pt x="12764" y="2847"/>
                    <a:pt x="12145" y="2394"/>
                  </a:cubicBezTo>
                  <a:cubicBezTo>
                    <a:pt x="12000" y="2301"/>
                    <a:pt x="11847" y="2208"/>
                    <a:pt x="11716" y="2208"/>
                  </a:cubicBezTo>
                  <a:cubicBezTo>
                    <a:pt x="11696" y="2208"/>
                    <a:pt x="11676" y="2211"/>
                    <a:pt x="11657" y="2216"/>
                  </a:cubicBezTo>
                  <a:cubicBezTo>
                    <a:pt x="11490" y="2275"/>
                    <a:pt x="11347" y="2382"/>
                    <a:pt x="11252" y="2525"/>
                  </a:cubicBezTo>
                  <a:cubicBezTo>
                    <a:pt x="11076" y="2701"/>
                    <a:pt x="10855" y="2922"/>
                    <a:pt x="10566" y="2922"/>
                  </a:cubicBezTo>
                  <a:cubicBezTo>
                    <a:pt x="10522" y="2922"/>
                    <a:pt x="10477" y="2917"/>
                    <a:pt x="10430" y="2906"/>
                  </a:cubicBezTo>
                  <a:lnTo>
                    <a:pt x="10156" y="2823"/>
                  </a:lnTo>
                  <a:lnTo>
                    <a:pt x="10299" y="2585"/>
                  </a:lnTo>
                  <a:cubicBezTo>
                    <a:pt x="10275" y="2525"/>
                    <a:pt x="10228" y="2477"/>
                    <a:pt x="10156" y="2454"/>
                  </a:cubicBezTo>
                  <a:cubicBezTo>
                    <a:pt x="10049" y="2454"/>
                    <a:pt x="9954" y="2454"/>
                    <a:pt x="9859" y="2477"/>
                  </a:cubicBezTo>
                  <a:cubicBezTo>
                    <a:pt x="9752" y="2489"/>
                    <a:pt x="9656" y="2501"/>
                    <a:pt x="9561" y="2501"/>
                  </a:cubicBezTo>
                  <a:cubicBezTo>
                    <a:pt x="9359" y="2489"/>
                    <a:pt x="9180" y="2406"/>
                    <a:pt x="9049" y="2263"/>
                  </a:cubicBezTo>
                  <a:lnTo>
                    <a:pt x="9013" y="2227"/>
                  </a:lnTo>
                  <a:cubicBezTo>
                    <a:pt x="8796" y="2316"/>
                    <a:pt x="8570" y="2364"/>
                    <a:pt x="8336" y="2364"/>
                  </a:cubicBezTo>
                  <a:cubicBezTo>
                    <a:pt x="8288" y="2364"/>
                    <a:pt x="8240" y="2362"/>
                    <a:pt x="8192" y="2358"/>
                  </a:cubicBezTo>
                  <a:lnTo>
                    <a:pt x="8061" y="2346"/>
                  </a:lnTo>
                  <a:lnTo>
                    <a:pt x="8013" y="2216"/>
                  </a:lnTo>
                  <a:cubicBezTo>
                    <a:pt x="7942" y="1989"/>
                    <a:pt x="7894" y="1751"/>
                    <a:pt x="7870" y="1513"/>
                  </a:cubicBezTo>
                  <a:cubicBezTo>
                    <a:pt x="7663" y="1600"/>
                    <a:pt x="7427" y="1657"/>
                    <a:pt x="7187" y="1657"/>
                  </a:cubicBezTo>
                  <a:cubicBezTo>
                    <a:pt x="7165" y="1657"/>
                    <a:pt x="7143" y="1657"/>
                    <a:pt x="7120" y="1656"/>
                  </a:cubicBezTo>
                  <a:lnTo>
                    <a:pt x="6894" y="1644"/>
                  </a:lnTo>
                  <a:lnTo>
                    <a:pt x="6930" y="1430"/>
                  </a:lnTo>
                  <a:cubicBezTo>
                    <a:pt x="6989" y="811"/>
                    <a:pt x="6632" y="227"/>
                    <a:pt x="606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3151575" y="3546875"/>
              <a:ext cx="434900" cy="208650"/>
            </a:xfrm>
            <a:custGeom>
              <a:avLst/>
              <a:gdLst/>
              <a:ahLst/>
              <a:cxnLst/>
              <a:rect l="l" t="t" r="r" b="b"/>
              <a:pathLst>
                <a:path w="17396" h="8346" extrusionOk="0">
                  <a:moveTo>
                    <a:pt x="13828" y="1"/>
                  </a:moveTo>
                  <a:cubicBezTo>
                    <a:pt x="13675" y="1"/>
                    <a:pt x="13521" y="26"/>
                    <a:pt x="13371" y="77"/>
                  </a:cubicBezTo>
                  <a:cubicBezTo>
                    <a:pt x="13228" y="112"/>
                    <a:pt x="13097" y="208"/>
                    <a:pt x="13014" y="351"/>
                  </a:cubicBezTo>
                  <a:cubicBezTo>
                    <a:pt x="12978" y="458"/>
                    <a:pt x="12966" y="565"/>
                    <a:pt x="12966" y="684"/>
                  </a:cubicBezTo>
                  <a:cubicBezTo>
                    <a:pt x="12978" y="815"/>
                    <a:pt x="12966" y="958"/>
                    <a:pt x="12942" y="1089"/>
                  </a:cubicBezTo>
                  <a:cubicBezTo>
                    <a:pt x="12823" y="1565"/>
                    <a:pt x="12300" y="1827"/>
                    <a:pt x="11859" y="1827"/>
                  </a:cubicBezTo>
                  <a:cubicBezTo>
                    <a:pt x="11514" y="1827"/>
                    <a:pt x="11168" y="1732"/>
                    <a:pt x="10859" y="1577"/>
                  </a:cubicBezTo>
                  <a:lnTo>
                    <a:pt x="8918" y="1636"/>
                  </a:lnTo>
                  <a:cubicBezTo>
                    <a:pt x="8823" y="2006"/>
                    <a:pt x="8585" y="2327"/>
                    <a:pt x="8240" y="2506"/>
                  </a:cubicBezTo>
                  <a:cubicBezTo>
                    <a:pt x="8394" y="3006"/>
                    <a:pt x="8418" y="3541"/>
                    <a:pt x="8311" y="4053"/>
                  </a:cubicBezTo>
                  <a:lnTo>
                    <a:pt x="8251" y="4315"/>
                  </a:lnTo>
                  <a:lnTo>
                    <a:pt x="8013" y="4196"/>
                  </a:lnTo>
                  <a:cubicBezTo>
                    <a:pt x="7769" y="4069"/>
                    <a:pt x="7505" y="4022"/>
                    <a:pt x="7227" y="4022"/>
                  </a:cubicBezTo>
                  <a:cubicBezTo>
                    <a:pt x="6884" y="4022"/>
                    <a:pt x="6519" y="4093"/>
                    <a:pt x="6144" y="4172"/>
                  </a:cubicBezTo>
                  <a:cubicBezTo>
                    <a:pt x="5906" y="4220"/>
                    <a:pt x="5668" y="4268"/>
                    <a:pt x="5442" y="4292"/>
                  </a:cubicBezTo>
                  <a:cubicBezTo>
                    <a:pt x="5124" y="4323"/>
                    <a:pt x="4807" y="4339"/>
                    <a:pt x="4489" y="4339"/>
                  </a:cubicBezTo>
                  <a:cubicBezTo>
                    <a:pt x="4330" y="4339"/>
                    <a:pt x="4172" y="4335"/>
                    <a:pt x="4013" y="4327"/>
                  </a:cubicBezTo>
                  <a:lnTo>
                    <a:pt x="0" y="4184"/>
                  </a:lnTo>
                  <a:lnTo>
                    <a:pt x="0" y="4184"/>
                  </a:lnTo>
                  <a:cubicBezTo>
                    <a:pt x="179" y="4422"/>
                    <a:pt x="334" y="4673"/>
                    <a:pt x="465" y="4934"/>
                  </a:cubicBezTo>
                  <a:cubicBezTo>
                    <a:pt x="512" y="5018"/>
                    <a:pt x="548" y="5089"/>
                    <a:pt x="584" y="5173"/>
                  </a:cubicBezTo>
                  <a:cubicBezTo>
                    <a:pt x="822" y="5661"/>
                    <a:pt x="1060" y="6161"/>
                    <a:pt x="1501" y="6268"/>
                  </a:cubicBezTo>
                  <a:lnTo>
                    <a:pt x="1536" y="6280"/>
                  </a:lnTo>
                  <a:cubicBezTo>
                    <a:pt x="1655" y="6304"/>
                    <a:pt x="1763" y="6351"/>
                    <a:pt x="1858" y="6423"/>
                  </a:cubicBezTo>
                  <a:cubicBezTo>
                    <a:pt x="1870" y="6256"/>
                    <a:pt x="1977" y="6101"/>
                    <a:pt x="2120" y="6030"/>
                  </a:cubicBezTo>
                  <a:cubicBezTo>
                    <a:pt x="2187" y="5999"/>
                    <a:pt x="2252" y="5986"/>
                    <a:pt x="2315" y="5986"/>
                  </a:cubicBezTo>
                  <a:cubicBezTo>
                    <a:pt x="2514" y="5986"/>
                    <a:pt x="2683" y="6120"/>
                    <a:pt x="2810" y="6220"/>
                  </a:cubicBezTo>
                  <a:cubicBezTo>
                    <a:pt x="2870" y="6268"/>
                    <a:pt x="2941" y="6316"/>
                    <a:pt x="3013" y="6351"/>
                  </a:cubicBezTo>
                  <a:cubicBezTo>
                    <a:pt x="3061" y="6374"/>
                    <a:pt x="3110" y="6384"/>
                    <a:pt x="3163" y="6384"/>
                  </a:cubicBezTo>
                  <a:cubicBezTo>
                    <a:pt x="3307" y="6384"/>
                    <a:pt x="3473" y="6307"/>
                    <a:pt x="3691" y="6185"/>
                  </a:cubicBezTo>
                  <a:cubicBezTo>
                    <a:pt x="3929" y="6042"/>
                    <a:pt x="4203" y="5946"/>
                    <a:pt x="4477" y="5923"/>
                  </a:cubicBezTo>
                  <a:lnTo>
                    <a:pt x="4489" y="5923"/>
                  </a:lnTo>
                  <a:cubicBezTo>
                    <a:pt x="4834" y="5923"/>
                    <a:pt x="5132" y="6125"/>
                    <a:pt x="5346" y="6268"/>
                  </a:cubicBezTo>
                  <a:lnTo>
                    <a:pt x="7144" y="7482"/>
                  </a:lnTo>
                  <a:cubicBezTo>
                    <a:pt x="7251" y="7566"/>
                    <a:pt x="7382" y="7637"/>
                    <a:pt x="7513" y="7673"/>
                  </a:cubicBezTo>
                  <a:cubicBezTo>
                    <a:pt x="7692" y="7673"/>
                    <a:pt x="7882" y="7637"/>
                    <a:pt x="8049" y="7566"/>
                  </a:cubicBezTo>
                  <a:cubicBezTo>
                    <a:pt x="8212" y="7514"/>
                    <a:pt x="8396" y="7454"/>
                    <a:pt x="8579" y="7454"/>
                  </a:cubicBezTo>
                  <a:cubicBezTo>
                    <a:pt x="8729" y="7454"/>
                    <a:pt x="8879" y="7495"/>
                    <a:pt x="9013" y="7613"/>
                  </a:cubicBezTo>
                  <a:cubicBezTo>
                    <a:pt x="9073" y="7673"/>
                    <a:pt x="9132" y="7744"/>
                    <a:pt x="9168" y="7828"/>
                  </a:cubicBezTo>
                  <a:cubicBezTo>
                    <a:pt x="9204" y="7744"/>
                    <a:pt x="9263" y="7673"/>
                    <a:pt x="9323" y="7601"/>
                  </a:cubicBezTo>
                  <a:lnTo>
                    <a:pt x="9418" y="7518"/>
                  </a:lnTo>
                  <a:lnTo>
                    <a:pt x="11430" y="8232"/>
                  </a:lnTo>
                  <a:cubicBezTo>
                    <a:pt x="11591" y="8292"/>
                    <a:pt x="11746" y="8345"/>
                    <a:pt x="11883" y="8345"/>
                  </a:cubicBezTo>
                  <a:cubicBezTo>
                    <a:pt x="11938" y="8345"/>
                    <a:pt x="11990" y="8336"/>
                    <a:pt x="12038" y="8316"/>
                  </a:cubicBezTo>
                  <a:cubicBezTo>
                    <a:pt x="12109" y="8280"/>
                    <a:pt x="12157" y="8209"/>
                    <a:pt x="12169" y="8137"/>
                  </a:cubicBezTo>
                  <a:cubicBezTo>
                    <a:pt x="12169" y="8078"/>
                    <a:pt x="12157" y="8066"/>
                    <a:pt x="12157" y="8066"/>
                  </a:cubicBezTo>
                  <a:lnTo>
                    <a:pt x="11192" y="7351"/>
                  </a:lnTo>
                  <a:lnTo>
                    <a:pt x="12335" y="7697"/>
                  </a:lnTo>
                  <a:cubicBezTo>
                    <a:pt x="12563" y="7770"/>
                    <a:pt x="12798" y="7805"/>
                    <a:pt x="13031" y="7805"/>
                  </a:cubicBezTo>
                  <a:cubicBezTo>
                    <a:pt x="13371" y="7805"/>
                    <a:pt x="13709" y="7731"/>
                    <a:pt x="14026" y="7590"/>
                  </a:cubicBezTo>
                  <a:cubicBezTo>
                    <a:pt x="14097" y="7554"/>
                    <a:pt x="14169" y="7518"/>
                    <a:pt x="14252" y="7470"/>
                  </a:cubicBezTo>
                  <a:cubicBezTo>
                    <a:pt x="14419" y="7375"/>
                    <a:pt x="14609" y="7292"/>
                    <a:pt x="14800" y="7232"/>
                  </a:cubicBezTo>
                  <a:cubicBezTo>
                    <a:pt x="14937" y="7196"/>
                    <a:pt x="15072" y="7180"/>
                    <a:pt x="15206" y="7180"/>
                  </a:cubicBezTo>
                  <a:cubicBezTo>
                    <a:pt x="15549" y="7180"/>
                    <a:pt x="15886" y="7286"/>
                    <a:pt x="16229" y="7423"/>
                  </a:cubicBezTo>
                  <a:cubicBezTo>
                    <a:pt x="16121" y="6685"/>
                    <a:pt x="16371" y="5946"/>
                    <a:pt x="16895" y="5411"/>
                  </a:cubicBezTo>
                  <a:cubicBezTo>
                    <a:pt x="16717" y="5292"/>
                    <a:pt x="16562" y="5137"/>
                    <a:pt x="16431" y="4946"/>
                  </a:cubicBezTo>
                  <a:cubicBezTo>
                    <a:pt x="16252" y="4649"/>
                    <a:pt x="16217" y="4196"/>
                    <a:pt x="16526" y="3922"/>
                  </a:cubicBezTo>
                  <a:lnTo>
                    <a:pt x="16586" y="3863"/>
                  </a:lnTo>
                  <a:lnTo>
                    <a:pt x="16669" y="3863"/>
                  </a:lnTo>
                  <a:cubicBezTo>
                    <a:pt x="16686" y="3864"/>
                    <a:pt x="16702" y="3864"/>
                    <a:pt x="16718" y="3864"/>
                  </a:cubicBezTo>
                  <a:cubicBezTo>
                    <a:pt x="16964" y="3864"/>
                    <a:pt x="17206" y="3781"/>
                    <a:pt x="17395" y="3625"/>
                  </a:cubicBezTo>
                  <a:cubicBezTo>
                    <a:pt x="17086" y="3351"/>
                    <a:pt x="16979" y="2922"/>
                    <a:pt x="16872" y="2529"/>
                  </a:cubicBezTo>
                  <a:cubicBezTo>
                    <a:pt x="16824" y="2303"/>
                    <a:pt x="16752" y="2077"/>
                    <a:pt x="16657" y="1875"/>
                  </a:cubicBezTo>
                  <a:lnTo>
                    <a:pt x="16300" y="1815"/>
                  </a:lnTo>
                  <a:cubicBezTo>
                    <a:pt x="16312" y="1732"/>
                    <a:pt x="16348" y="1660"/>
                    <a:pt x="16407" y="1601"/>
                  </a:cubicBezTo>
                  <a:cubicBezTo>
                    <a:pt x="16383" y="1577"/>
                    <a:pt x="16348" y="1565"/>
                    <a:pt x="16312" y="1553"/>
                  </a:cubicBezTo>
                  <a:cubicBezTo>
                    <a:pt x="16252" y="1529"/>
                    <a:pt x="16181" y="1517"/>
                    <a:pt x="16121" y="1505"/>
                  </a:cubicBezTo>
                  <a:cubicBezTo>
                    <a:pt x="16026" y="1494"/>
                    <a:pt x="15943" y="1482"/>
                    <a:pt x="15860" y="1446"/>
                  </a:cubicBezTo>
                  <a:cubicBezTo>
                    <a:pt x="15514" y="1339"/>
                    <a:pt x="15288" y="1029"/>
                    <a:pt x="15098" y="767"/>
                  </a:cubicBezTo>
                  <a:cubicBezTo>
                    <a:pt x="15026" y="648"/>
                    <a:pt x="14943" y="541"/>
                    <a:pt x="14859" y="446"/>
                  </a:cubicBezTo>
                  <a:cubicBezTo>
                    <a:pt x="14587" y="156"/>
                    <a:pt x="14211" y="1"/>
                    <a:pt x="1382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3461425" y="2899625"/>
              <a:ext cx="655775" cy="632800"/>
            </a:xfrm>
            <a:custGeom>
              <a:avLst/>
              <a:gdLst/>
              <a:ahLst/>
              <a:cxnLst/>
              <a:rect l="l" t="t" r="r" b="b"/>
              <a:pathLst>
                <a:path w="26231" h="25312" extrusionOk="0">
                  <a:moveTo>
                    <a:pt x="18757" y="1"/>
                  </a:moveTo>
                  <a:cubicBezTo>
                    <a:pt x="18396" y="1"/>
                    <a:pt x="18061" y="57"/>
                    <a:pt x="17753" y="214"/>
                  </a:cubicBezTo>
                  <a:cubicBezTo>
                    <a:pt x="17658" y="261"/>
                    <a:pt x="17563" y="321"/>
                    <a:pt x="17467" y="380"/>
                  </a:cubicBezTo>
                  <a:cubicBezTo>
                    <a:pt x="17195" y="547"/>
                    <a:pt x="16890" y="734"/>
                    <a:pt x="16567" y="734"/>
                  </a:cubicBezTo>
                  <a:cubicBezTo>
                    <a:pt x="16452" y="734"/>
                    <a:pt x="16336" y="710"/>
                    <a:pt x="16217" y="654"/>
                  </a:cubicBezTo>
                  <a:cubicBezTo>
                    <a:pt x="16134" y="606"/>
                    <a:pt x="16050" y="559"/>
                    <a:pt x="15979" y="499"/>
                  </a:cubicBezTo>
                  <a:cubicBezTo>
                    <a:pt x="15931" y="452"/>
                    <a:pt x="15872" y="416"/>
                    <a:pt x="15800" y="380"/>
                  </a:cubicBezTo>
                  <a:cubicBezTo>
                    <a:pt x="15765" y="367"/>
                    <a:pt x="15729" y="360"/>
                    <a:pt x="15691" y="360"/>
                  </a:cubicBezTo>
                  <a:cubicBezTo>
                    <a:pt x="15500" y="360"/>
                    <a:pt x="15279" y="524"/>
                    <a:pt x="15050" y="714"/>
                  </a:cubicBezTo>
                  <a:cubicBezTo>
                    <a:pt x="14775" y="932"/>
                    <a:pt x="14499" y="1045"/>
                    <a:pt x="14259" y="1045"/>
                  </a:cubicBezTo>
                  <a:cubicBezTo>
                    <a:pt x="14199" y="1045"/>
                    <a:pt x="14141" y="1038"/>
                    <a:pt x="14086" y="1023"/>
                  </a:cubicBezTo>
                  <a:lnTo>
                    <a:pt x="14086" y="1023"/>
                  </a:lnTo>
                  <a:cubicBezTo>
                    <a:pt x="14205" y="2869"/>
                    <a:pt x="15217" y="4524"/>
                    <a:pt x="16789" y="5464"/>
                  </a:cubicBezTo>
                  <a:cubicBezTo>
                    <a:pt x="16484" y="5352"/>
                    <a:pt x="16164" y="5297"/>
                    <a:pt x="15844" y="5297"/>
                  </a:cubicBezTo>
                  <a:cubicBezTo>
                    <a:pt x="15413" y="5297"/>
                    <a:pt x="14982" y="5397"/>
                    <a:pt x="14586" y="5595"/>
                  </a:cubicBezTo>
                  <a:cubicBezTo>
                    <a:pt x="14693" y="5321"/>
                    <a:pt x="14657" y="5012"/>
                    <a:pt x="14491" y="4762"/>
                  </a:cubicBezTo>
                  <a:cubicBezTo>
                    <a:pt x="13919" y="5119"/>
                    <a:pt x="13669" y="5833"/>
                    <a:pt x="13895" y="6476"/>
                  </a:cubicBezTo>
                  <a:cubicBezTo>
                    <a:pt x="13814" y="6503"/>
                    <a:pt x="13730" y="6515"/>
                    <a:pt x="13647" y="6515"/>
                  </a:cubicBezTo>
                  <a:cubicBezTo>
                    <a:pt x="13067" y="6515"/>
                    <a:pt x="12511" y="5905"/>
                    <a:pt x="12657" y="5321"/>
                  </a:cubicBezTo>
                  <a:cubicBezTo>
                    <a:pt x="12640" y="5320"/>
                    <a:pt x="12623" y="5319"/>
                    <a:pt x="12607" y="5319"/>
                  </a:cubicBezTo>
                  <a:cubicBezTo>
                    <a:pt x="11987" y="5319"/>
                    <a:pt x="11706" y="6172"/>
                    <a:pt x="11776" y="6810"/>
                  </a:cubicBezTo>
                  <a:cubicBezTo>
                    <a:pt x="11848" y="7464"/>
                    <a:pt x="12014" y="8238"/>
                    <a:pt x="11538" y="8691"/>
                  </a:cubicBezTo>
                  <a:cubicBezTo>
                    <a:pt x="10574" y="8453"/>
                    <a:pt x="9454" y="8036"/>
                    <a:pt x="9240" y="7072"/>
                  </a:cubicBezTo>
                  <a:cubicBezTo>
                    <a:pt x="9192" y="6845"/>
                    <a:pt x="9169" y="6548"/>
                    <a:pt x="8966" y="6441"/>
                  </a:cubicBezTo>
                  <a:cubicBezTo>
                    <a:pt x="8893" y="6418"/>
                    <a:pt x="8820" y="6406"/>
                    <a:pt x="8748" y="6406"/>
                  </a:cubicBezTo>
                  <a:cubicBezTo>
                    <a:pt x="8668" y="6406"/>
                    <a:pt x="8589" y="6421"/>
                    <a:pt x="8514" y="6452"/>
                  </a:cubicBezTo>
                  <a:lnTo>
                    <a:pt x="6204" y="7083"/>
                  </a:lnTo>
                  <a:cubicBezTo>
                    <a:pt x="4108" y="7655"/>
                    <a:pt x="2263" y="8988"/>
                    <a:pt x="560" y="10358"/>
                  </a:cubicBezTo>
                  <a:cubicBezTo>
                    <a:pt x="537" y="10334"/>
                    <a:pt x="525" y="10310"/>
                    <a:pt x="501" y="10298"/>
                  </a:cubicBezTo>
                  <a:cubicBezTo>
                    <a:pt x="144" y="10905"/>
                    <a:pt x="1" y="11608"/>
                    <a:pt x="84" y="12310"/>
                  </a:cubicBezTo>
                  <a:cubicBezTo>
                    <a:pt x="156" y="12739"/>
                    <a:pt x="275" y="13168"/>
                    <a:pt x="429" y="13584"/>
                  </a:cubicBezTo>
                  <a:cubicBezTo>
                    <a:pt x="489" y="13739"/>
                    <a:pt x="537" y="13882"/>
                    <a:pt x="584" y="14037"/>
                  </a:cubicBezTo>
                  <a:cubicBezTo>
                    <a:pt x="1049" y="15489"/>
                    <a:pt x="1168" y="17013"/>
                    <a:pt x="953" y="18513"/>
                  </a:cubicBezTo>
                  <a:cubicBezTo>
                    <a:pt x="1668" y="18763"/>
                    <a:pt x="2156" y="19418"/>
                    <a:pt x="2192" y="20168"/>
                  </a:cubicBezTo>
                  <a:cubicBezTo>
                    <a:pt x="2406" y="20145"/>
                    <a:pt x="2608" y="20061"/>
                    <a:pt x="2787" y="19930"/>
                  </a:cubicBezTo>
                  <a:lnTo>
                    <a:pt x="3120" y="19692"/>
                  </a:lnTo>
                  <a:lnTo>
                    <a:pt x="3108" y="20109"/>
                  </a:lnTo>
                  <a:cubicBezTo>
                    <a:pt x="3108" y="20371"/>
                    <a:pt x="3144" y="20633"/>
                    <a:pt x="3204" y="20895"/>
                  </a:cubicBezTo>
                  <a:cubicBezTo>
                    <a:pt x="3442" y="20883"/>
                    <a:pt x="3668" y="20811"/>
                    <a:pt x="3870" y="20692"/>
                  </a:cubicBezTo>
                  <a:lnTo>
                    <a:pt x="4263" y="20454"/>
                  </a:lnTo>
                  <a:lnTo>
                    <a:pt x="4180" y="20907"/>
                  </a:lnTo>
                  <a:cubicBezTo>
                    <a:pt x="4180" y="20907"/>
                    <a:pt x="4180" y="20918"/>
                    <a:pt x="4204" y="20942"/>
                  </a:cubicBezTo>
                  <a:cubicBezTo>
                    <a:pt x="4251" y="21002"/>
                    <a:pt x="4335" y="21026"/>
                    <a:pt x="4406" y="21026"/>
                  </a:cubicBezTo>
                  <a:cubicBezTo>
                    <a:pt x="4489" y="21026"/>
                    <a:pt x="4561" y="21026"/>
                    <a:pt x="4644" y="21014"/>
                  </a:cubicBezTo>
                  <a:cubicBezTo>
                    <a:pt x="4733" y="20999"/>
                    <a:pt x="4816" y="20989"/>
                    <a:pt x="4901" y="20989"/>
                  </a:cubicBezTo>
                  <a:cubicBezTo>
                    <a:pt x="4954" y="20989"/>
                    <a:pt x="5006" y="20993"/>
                    <a:pt x="5061" y="21002"/>
                  </a:cubicBezTo>
                  <a:cubicBezTo>
                    <a:pt x="5263" y="21038"/>
                    <a:pt x="5430" y="21169"/>
                    <a:pt x="5525" y="21347"/>
                  </a:cubicBezTo>
                  <a:cubicBezTo>
                    <a:pt x="5525" y="21371"/>
                    <a:pt x="5537" y="21383"/>
                    <a:pt x="5537" y="21407"/>
                  </a:cubicBezTo>
                  <a:cubicBezTo>
                    <a:pt x="5632" y="21347"/>
                    <a:pt x="5716" y="21264"/>
                    <a:pt x="5787" y="21180"/>
                  </a:cubicBezTo>
                  <a:cubicBezTo>
                    <a:pt x="5954" y="21002"/>
                    <a:pt x="6144" y="20811"/>
                    <a:pt x="6418" y="20752"/>
                  </a:cubicBezTo>
                  <a:cubicBezTo>
                    <a:pt x="6463" y="20743"/>
                    <a:pt x="6507" y="20739"/>
                    <a:pt x="6551" y="20739"/>
                  </a:cubicBezTo>
                  <a:cubicBezTo>
                    <a:pt x="6797" y="20739"/>
                    <a:pt x="7024" y="20870"/>
                    <a:pt x="7216" y="21002"/>
                  </a:cubicBezTo>
                  <a:cubicBezTo>
                    <a:pt x="7847" y="21466"/>
                    <a:pt x="8454" y="21966"/>
                    <a:pt x="9014" y="22514"/>
                  </a:cubicBezTo>
                  <a:cubicBezTo>
                    <a:pt x="9300" y="22752"/>
                    <a:pt x="9526" y="23038"/>
                    <a:pt x="9704" y="23359"/>
                  </a:cubicBezTo>
                  <a:cubicBezTo>
                    <a:pt x="9716" y="23347"/>
                    <a:pt x="9740" y="23335"/>
                    <a:pt x="9764" y="23335"/>
                  </a:cubicBezTo>
                  <a:cubicBezTo>
                    <a:pt x="9833" y="23311"/>
                    <a:pt x="9904" y="23299"/>
                    <a:pt x="9976" y="23299"/>
                  </a:cubicBezTo>
                  <a:cubicBezTo>
                    <a:pt x="10115" y="23299"/>
                    <a:pt x="10253" y="23344"/>
                    <a:pt x="10371" y="23431"/>
                  </a:cubicBezTo>
                  <a:cubicBezTo>
                    <a:pt x="10466" y="23490"/>
                    <a:pt x="10538" y="23562"/>
                    <a:pt x="10621" y="23645"/>
                  </a:cubicBezTo>
                  <a:cubicBezTo>
                    <a:pt x="10693" y="23728"/>
                    <a:pt x="10776" y="23800"/>
                    <a:pt x="10871" y="23847"/>
                  </a:cubicBezTo>
                  <a:cubicBezTo>
                    <a:pt x="10928" y="23874"/>
                    <a:pt x="10987" y="23886"/>
                    <a:pt x="11049" y="23886"/>
                  </a:cubicBezTo>
                  <a:cubicBezTo>
                    <a:pt x="11261" y="23886"/>
                    <a:pt x="11501" y="23748"/>
                    <a:pt x="11740" y="23609"/>
                  </a:cubicBezTo>
                  <a:lnTo>
                    <a:pt x="11836" y="23562"/>
                  </a:lnTo>
                  <a:cubicBezTo>
                    <a:pt x="12017" y="23458"/>
                    <a:pt x="12287" y="23360"/>
                    <a:pt x="12548" y="23360"/>
                  </a:cubicBezTo>
                  <a:cubicBezTo>
                    <a:pt x="12647" y="23360"/>
                    <a:pt x="12744" y="23374"/>
                    <a:pt x="12836" y="23407"/>
                  </a:cubicBezTo>
                  <a:cubicBezTo>
                    <a:pt x="13002" y="23455"/>
                    <a:pt x="13145" y="23585"/>
                    <a:pt x="13229" y="23752"/>
                  </a:cubicBezTo>
                  <a:cubicBezTo>
                    <a:pt x="13252" y="23800"/>
                    <a:pt x="13264" y="23847"/>
                    <a:pt x="13288" y="23895"/>
                  </a:cubicBezTo>
                  <a:cubicBezTo>
                    <a:pt x="13300" y="23943"/>
                    <a:pt x="13312" y="23990"/>
                    <a:pt x="13336" y="24038"/>
                  </a:cubicBezTo>
                  <a:cubicBezTo>
                    <a:pt x="13336" y="24038"/>
                    <a:pt x="13360" y="24026"/>
                    <a:pt x="13383" y="24014"/>
                  </a:cubicBezTo>
                  <a:cubicBezTo>
                    <a:pt x="13426" y="24006"/>
                    <a:pt x="13480" y="23997"/>
                    <a:pt x="13533" y="23997"/>
                  </a:cubicBezTo>
                  <a:cubicBezTo>
                    <a:pt x="13555" y="23997"/>
                    <a:pt x="13577" y="23999"/>
                    <a:pt x="13598" y="24002"/>
                  </a:cubicBezTo>
                  <a:cubicBezTo>
                    <a:pt x="13729" y="24038"/>
                    <a:pt x="13836" y="24121"/>
                    <a:pt x="13907" y="24240"/>
                  </a:cubicBezTo>
                  <a:cubicBezTo>
                    <a:pt x="13931" y="24264"/>
                    <a:pt x="13943" y="24288"/>
                    <a:pt x="13967" y="24312"/>
                  </a:cubicBezTo>
                  <a:cubicBezTo>
                    <a:pt x="13996" y="24331"/>
                    <a:pt x="14033" y="24351"/>
                    <a:pt x="14065" y="24351"/>
                  </a:cubicBezTo>
                  <a:cubicBezTo>
                    <a:pt x="14072" y="24351"/>
                    <a:pt x="14079" y="24350"/>
                    <a:pt x="14086" y="24347"/>
                  </a:cubicBezTo>
                  <a:cubicBezTo>
                    <a:pt x="14264" y="24300"/>
                    <a:pt x="14419" y="24193"/>
                    <a:pt x="14526" y="24050"/>
                  </a:cubicBezTo>
                  <a:lnTo>
                    <a:pt x="14562" y="23990"/>
                  </a:lnTo>
                  <a:cubicBezTo>
                    <a:pt x="14770" y="23702"/>
                    <a:pt x="15011" y="23358"/>
                    <a:pt x="15415" y="23358"/>
                  </a:cubicBezTo>
                  <a:cubicBezTo>
                    <a:pt x="15428" y="23358"/>
                    <a:pt x="15441" y="23358"/>
                    <a:pt x="15455" y="23359"/>
                  </a:cubicBezTo>
                  <a:cubicBezTo>
                    <a:pt x="15610" y="23371"/>
                    <a:pt x="15765" y="23431"/>
                    <a:pt x="15896" y="23502"/>
                  </a:cubicBezTo>
                  <a:cubicBezTo>
                    <a:pt x="15967" y="23550"/>
                    <a:pt x="16050" y="23585"/>
                    <a:pt x="16134" y="23609"/>
                  </a:cubicBezTo>
                  <a:lnTo>
                    <a:pt x="16217" y="23609"/>
                  </a:lnTo>
                  <a:cubicBezTo>
                    <a:pt x="16324" y="23609"/>
                    <a:pt x="16431" y="23633"/>
                    <a:pt x="16515" y="23693"/>
                  </a:cubicBezTo>
                  <a:cubicBezTo>
                    <a:pt x="16622" y="23764"/>
                    <a:pt x="16693" y="23859"/>
                    <a:pt x="16729" y="23966"/>
                  </a:cubicBezTo>
                  <a:cubicBezTo>
                    <a:pt x="17003" y="24538"/>
                    <a:pt x="17443" y="25014"/>
                    <a:pt x="18003" y="25312"/>
                  </a:cubicBezTo>
                  <a:cubicBezTo>
                    <a:pt x="18217" y="24752"/>
                    <a:pt x="18444" y="24205"/>
                    <a:pt x="18658" y="23657"/>
                  </a:cubicBezTo>
                  <a:lnTo>
                    <a:pt x="19003" y="22776"/>
                  </a:lnTo>
                  <a:cubicBezTo>
                    <a:pt x="19217" y="22121"/>
                    <a:pt x="19670" y="21573"/>
                    <a:pt x="20277" y="21240"/>
                  </a:cubicBezTo>
                  <a:cubicBezTo>
                    <a:pt x="20611" y="21002"/>
                    <a:pt x="20920" y="20788"/>
                    <a:pt x="21111" y="20478"/>
                  </a:cubicBezTo>
                  <a:cubicBezTo>
                    <a:pt x="21527" y="19823"/>
                    <a:pt x="21349" y="18871"/>
                    <a:pt x="20575" y="17668"/>
                  </a:cubicBezTo>
                  <a:cubicBezTo>
                    <a:pt x="20384" y="17382"/>
                    <a:pt x="20182" y="17061"/>
                    <a:pt x="20182" y="16680"/>
                  </a:cubicBezTo>
                  <a:cubicBezTo>
                    <a:pt x="20194" y="16418"/>
                    <a:pt x="20313" y="16180"/>
                    <a:pt x="20515" y="16025"/>
                  </a:cubicBezTo>
                  <a:cubicBezTo>
                    <a:pt x="20587" y="15965"/>
                    <a:pt x="20670" y="15930"/>
                    <a:pt x="20753" y="15906"/>
                  </a:cubicBezTo>
                  <a:cubicBezTo>
                    <a:pt x="20646" y="15442"/>
                    <a:pt x="20349" y="15049"/>
                    <a:pt x="19932" y="14834"/>
                  </a:cubicBezTo>
                  <a:lnTo>
                    <a:pt x="19610" y="14668"/>
                  </a:lnTo>
                  <a:lnTo>
                    <a:pt x="19908" y="14477"/>
                  </a:lnTo>
                  <a:cubicBezTo>
                    <a:pt x="20360" y="14180"/>
                    <a:pt x="20587" y="13620"/>
                    <a:pt x="20456" y="13096"/>
                  </a:cubicBezTo>
                  <a:cubicBezTo>
                    <a:pt x="20444" y="13037"/>
                    <a:pt x="20420" y="12977"/>
                    <a:pt x="20408" y="12917"/>
                  </a:cubicBezTo>
                  <a:cubicBezTo>
                    <a:pt x="20313" y="12703"/>
                    <a:pt x="20289" y="12465"/>
                    <a:pt x="20349" y="12239"/>
                  </a:cubicBezTo>
                  <a:cubicBezTo>
                    <a:pt x="20372" y="12132"/>
                    <a:pt x="20420" y="12036"/>
                    <a:pt x="20480" y="11941"/>
                  </a:cubicBezTo>
                  <a:cubicBezTo>
                    <a:pt x="20622" y="11763"/>
                    <a:pt x="20634" y="11524"/>
                    <a:pt x="20515" y="11334"/>
                  </a:cubicBezTo>
                  <a:lnTo>
                    <a:pt x="19718" y="8798"/>
                  </a:lnTo>
                  <a:lnTo>
                    <a:pt x="19706" y="8786"/>
                  </a:lnTo>
                  <a:cubicBezTo>
                    <a:pt x="19563" y="8667"/>
                    <a:pt x="19432" y="8536"/>
                    <a:pt x="19313" y="8381"/>
                  </a:cubicBezTo>
                  <a:cubicBezTo>
                    <a:pt x="19158" y="8191"/>
                    <a:pt x="19003" y="8012"/>
                    <a:pt x="18813" y="7953"/>
                  </a:cubicBezTo>
                  <a:cubicBezTo>
                    <a:pt x="18753" y="7941"/>
                    <a:pt x="18694" y="7929"/>
                    <a:pt x="18634" y="7917"/>
                  </a:cubicBezTo>
                  <a:cubicBezTo>
                    <a:pt x="18479" y="7905"/>
                    <a:pt x="18336" y="7857"/>
                    <a:pt x="18205" y="7774"/>
                  </a:cubicBezTo>
                  <a:cubicBezTo>
                    <a:pt x="18039" y="7619"/>
                    <a:pt x="17944" y="7429"/>
                    <a:pt x="17920" y="7214"/>
                  </a:cubicBezTo>
                  <a:cubicBezTo>
                    <a:pt x="17765" y="6500"/>
                    <a:pt x="17741" y="5774"/>
                    <a:pt x="17836" y="5059"/>
                  </a:cubicBezTo>
                  <a:cubicBezTo>
                    <a:pt x="17785" y="5054"/>
                    <a:pt x="17733" y="5051"/>
                    <a:pt x="17681" y="5051"/>
                  </a:cubicBezTo>
                  <a:cubicBezTo>
                    <a:pt x="17389" y="5051"/>
                    <a:pt x="17103" y="5137"/>
                    <a:pt x="16860" y="5309"/>
                  </a:cubicBezTo>
                  <a:lnTo>
                    <a:pt x="16622" y="4952"/>
                  </a:lnTo>
                  <a:cubicBezTo>
                    <a:pt x="16944" y="4735"/>
                    <a:pt x="17317" y="4619"/>
                    <a:pt x="17694" y="4619"/>
                  </a:cubicBezTo>
                  <a:cubicBezTo>
                    <a:pt x="17833" y="4619"/>
                    <a:pt x="17973" y="4634"/>
                    <a:pt x="18110" y="4666"/>
                  </a:cubicBezTo>
                  <a:lnTo>
                    <a:pt x="18301" y="4714"/>
                  </a:lnTo>
                  <a:lnTo>
                    <a:pt x="18265" y="4905"/>
                  </a:lnTo>
                  <a:cubicBezTo>
                    <a:pt x="18146" y="5631"/>
                    <a:pt x="18158" y="6381"/>
                    <a:pt x="18313" y="7107"/>
                  </a:cubicBezTo>
                  <a:cubicBezTo>
                    <a:pt x="18325" y="7226"/>
                    <a:pt x="18372" y="7333"/>
                    <a:pt x="18444" y="7429"/>
                  </a:cubicBezTo>
                  <a:cubicBezTo>
                    <a:pt x="18527" y="7464"/>
                    <a:pt x="18610" y="7500"/>
                    <a:pt x="18694" y="7500"/>
                  </a:cubicBezTo>
                  <a:cubicBezTo>
                    <a:pt x="18777" y="7512"/>
                    <a:pt x="18848" y="7524"/>
                    <a:pt x="18920" y="7548"/>
                  </a:cubicBezTo>
                  <a:cubicBezTo>
                    <a:pt x="19229" y="7655"/>
                    <a:pt x="19432" y="7881"/>
                    <a:pt x="19622" y="8107"/>
                  </a:cubicBezTo>
                  <a:cubicBezTo>
                    <a:pt x="19718" y="8238"/>
                    <a:pt x="19825" y="8357"/>
                    <a:pt x="19944" y="8453"/>
                  </a:cubicBezTo>
                  <a:cubicBezTo>
                    <a:pt x="19968" y="8465"/>
                    <a:pt x="19991" y="8476"/>
                    <a:pt x="20015" y="8488"/>
                  </a:cubicBezTo>
                  <a:lnTo>
                    <a:pt x="20039" y="8476"/>
                  </a:lnTo>
                  <a:lnTo>
                    <a:pt x="20051" y="8512"/>
                  </a:lnTo>
                  <a:cubicBezTo>
                    <a:pt x="20176" y="8584"/>
                    <a:pt x="20313" y="8619"/>
                    <a:pt x="20450" y="8619"/>
                  </a:cubicBezTo>
                  <a:cubicBezTo>
                    <a:pt x="20587" y="8619"/>
                    <a:pt x="20724" y="8584"/>
                    <a:pt x="20849" y="8512"/>
                  </a:cubicBezTo>
                  <a:cubicBezTo>
                    <a:pt x="21099" y="8345"/>
                    <a:pt x="21206" y="8012"/>
                    <a:pt x="21099" y="7726"/>
                  </a:cubicBezTo>
                  <a:lnTo>
                    <a:pt x="20980" y="7500"/>
                  </a:lnTo>
                  <a:lnTo>
                    <a:pt x="21230" y="7441"/>
                  </a:lnTo>
                  <a:cubicBezTo>
                    <a:pt x="21287" y="7427"/>
                    <a:pt x="21346" y="7420"/>
                    <a:pt x="21405" y="7420"/>
                  </a:cubicBezTo>
                  <a:cubicBezTo>
                    <a:pt x="21552" y="7420"/>
                    <a:pt x="21697" y="7463"/>
                    <a:pt x="21825" y="7548"/>
                  </a:cubicBezTo>
                  <a:cubicBezTo>
                    <a:pt x="21896" y="7595"/>
                    <a:pt x="21968" y="7655"/>
                    <a:pt x="22027" y="7726"/>
                  </a:cubicBezTo>
                  <a:cubicBezTo>
                    <a:pt x="22254" y="7595"/>
                    <a:pt x="22527" y="7512"/>
                    <a:pt x="22789" y="7500"/>
                  </a:cubicBezTo>
                  <a:cubicBezTo>
                    <a:pt x="23087" y="7453"/>
                    <a:pt x="23361" y="7417"/>
                    <a:pt x="23516" y="7250"/>
                  </a:cubicBezTo>
                  <a:cubicBezTo>
                    <a:pt x="23670" y="7072"/>
                    <a:pt x="23694" y="6833"/>
                    <a:pt x="23635" y="6452"/>
                  </a:cubicBezTo>
                  <a:lnTo>
                    <a:pt x="23611" y="6298"/>
                  </a:lnTo>
                  <a:cubicBezTo>
                    <a:pt x="23539" y="5988"/>
                    <a:pt x="23539" y="5667"/>
                    <a:pt x="23611" y="5357"/>
                  </a:cubicBezTo>
                  <a:cubicBezTo>
                    <a:pt x="23694" y="5107"/>
                    <a:pt x="23885" y="4893"/>
                    <a:pt x="24135" y="4797"/>
                  </a:cubicBezTo>
                  <a:cubicBezTo>
                    <a:pt x="24211" y="4767"/>
                    <a:pt x="24294" y="4752"/>
                    <a:pt x="24377" y="4752"/>
                  </a:cubicBezTo>
                  <a:cubicBezTo>
                    <a:pt x="24488" y="4752"/>
                    <a:pt x="24599" y="4779"/>
                    <a:pt x="24694" y="4833"/>
                  </a:cubicBezTo>
                  <a:cubicBezTo>
                    <a:pt x="24718" y="4845"/>
                    <a:pt x="24754" y="4869"/>
                    <a:pt x="24790" y="4893"/>
                  </a:cubicBezTo>
                  <a:cubicBezTo>
                    <a:pt x="24813" y="4917"/>
                    <a:pt x="24837" y="4928"/>
                    <a:pt x="24861" y="4940"/>
                  </a:cubicBezTo>
                  <a:cubicBezTo>
                    <a:pt x="24865" y="4942"/>
                    <a:pt x="24869" y="4942"/>
                    <a:pt x="24874" y="4942"/>
                  </a:cubicBezTo>
                  <a:cubicBezTo>
                    <a:pt x="24914" y="4942"/>
                    <a:pt x="24983" y="4902"/>
                    <a:pt x="25004" y="4881"/>
                  </a:cubicBezTo>
                  <a:lnTo>
                    <a:pt x="26230" y="4214"/>
                  </a:lnTo>
                  <a:cubicBezTo>
                    <a:pt x="26126" y="4152"/>
                    <a:pt x="25995" y="4117"/>
                    <a:pt x="25868" y="4117"/>
                  </a:cubicBezTo>
                  <a:cubicBezTo>
                    <a:pt x="25850" y="4117"/>
                    <a:pt x="25832" y="4117"/>
                    <a:pt x="25814" y="4119"/>
                  </a:cubicBezTo>
                  <a:cubicBezTo>
                    <a:pt x="25800" y="4119"/>
                    <a:pt x="25786" y="4120"/>
                    <a:pt x="25771" y="4120"/>
                  </a:cubicBezTo>
                  <a:cubicBezTo>
                    <a:pt x="25526" y="4120"/>
                    <a:pt x="25210" y="4024"/>
                    <a:pt x="25063" y="3821"/>
                  </a:cubicBezTo>
                  <a:cubicBezTo>
                    <a:pt x="24980" y="3702"/>
                    <a:pt x="24944" y="3559"/>
                    <a:pt x="24992" y="3416"/>
                  </a:cubicBezTo>
                  <a:cubicBezTo>
                    <a:pt x="25028" y="3309"/>
                    <a:pt x="25099" y="3214"/>
                    <a:pt x="25183" y="3142"/>
                  </a:cubicBezTo>
                  <a:cubicBezTo>
                    <a:pt x="25206" y="3131"/>
                    <a:pt x="25230" y="3107"/>
                    <a:pt x="25242" y="3083"/>
                  </a:cubicBezTo>
                  <a:lnTo>
                    <a:pt x="24742" y="3083"/>
                  </a:lnTo>
                  <a:lnTo>
                    <a:pt x="25111" y="2809"/>
                  </a:lnTo>
                  <a:cubicBezTo>
                    <a:pt x="24885" y="2666"/>
                    <a:pt x="24694" y="2476"/>
                    <a:pt x="24563" y="2250"/>
                  </a:cubicBezTo>
                  <a:cubicBezTo>
                    <a:pt x="24385" y="1988"/>
                    <a:pt x="24266" y="1821"/>
                    <a:pt x="24087" y="1809"/>
                  </a:cubicBezTo>
                  <a:cubicBezTo>
                    <a:pt x="24040" y="1809"/>
                    <a:pt x="23992" y="1809"/>
                    <a:pt x="23932" y="1821"/>
                  </a:cubicBezTo>
                  <a:cubicBezTo>
                    <a:pt x="23885" y="1833"/>
                    <a:pt x="23831" y="1839"/>
                    <a:pt x="23778" y="1839"/>
                  </a:cubicBezTo>
                  <a:cubicBezTo>
                    <a:pt x="23724" y="1839"/>
                    <a:pt x="23670" y="1833"/>
                    <a:pt x="23623" y="1821"/>
                  </a:cubicBezTo>
                  <a:cubicBezTo>
                    <a:pt x="23432" y="1761"/>
                    <a:pt x="23278" y="1642"/>
                    <a:pt x="23170" y="1488"/>
                  </a:cubicBezTo>
                  <a:lnTo>
                    <a:pt x="23135" y="1452"/>
                  </a:lnTo>
                  <a:cubicBezTo>
                    <a:pt x="22396" y="595"/>
                    <a:pt x="21170" y="333"/>
                    <a:pt x="19884" y="118"/>
                  </a:cubicBezTo>
                  <a:cubicBezTo>
                    <a:pt x="19485" y="54"/>
                    <a:pt x="19109" y="1"/>
                    <a:pt x="1875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3384625" y="3736775"/>
              <a:ext cx="170300" cy="91525"/>
            </a:xfrm>
            <a:custGeom>
              <a:avLst/>
              <a:gdLst/>
              <a:ahLst/>
              <a:cxnLst/>
              <a:rect l="l" t="t" r="r" b="b"/>
              <a:pathLst>
                <a:path w="6812" h="3661" extrusionOk="0">
                  <a:moveTo>
                    <a:pt x="5894" y="1"/>
                  </a:moveTo>
                  <a:cubicBezTo>
                    <a:pt x="5790" y="1"/>
                    <a:pt x="5687" y="13"/>
                    <a:pt x="5585" y="41"/>
                  </a:cubicBezTo>
                  <a:cubicBezTo>
                    <a:pt x="5418" y="89"/>
                    <a:pt x="5264" y="160"/>
                    <a:pt x="5121" y="244"/>
                  </a:cubicBezTo>
                  <a:cubicBezTo>
                    <a:pt x="5037" y="279"/>
                    <a:pt x="4954" y="327"/>
                    <a:pt x="4871" y="363"/>
                  </a:cubicBezTo>
                  <a:cubicBezTo>
                    <a:pt x="4504" y="537"/>
                    <a:pt x="4105" y="622"/>
                    <a:pt x="3702" y="622"/>
                  </a:cubicBezTo>
                  <a:cubicBezTo>
                    <a:pt x="3556" y="622"/>
                    <a:pt x="3409" y="611"/>
                    <a:pt x="3263" y="589"/>
                  </a:cubicBezTo>
                  <a:lnTo>
                    <a:pt x="3263" y="601"/>
                  </a:lnTo>
                  <a:cubicBezTo>
                    <a:pt x="3228" y="827"/>
                    <a:pt x="3073" y="1017"/>
                    <a:pt x="2858" y="1101"/>
                  </a:cubicBezTo>
                  <a:cubicBezTo>
                    <a:pt x="2763" y="1137"/>
                    <a:pt x="2668" y="1160"/>
                    <a:pt x="2561" y="1160"/>
                  </a:cubicBezTo>
                  <a:cubicBezTo>
                    <a:pt x="2358" y="1148"/>
                    <a:pt x="2156" y="1101"/>
                    <a:pt x="1966" y="1029"/>
                  </a:cubicBezTo>
                  <a:lnTo>
                    <a:pt x="215" y="398"/>
                  </a:lnTo>
                  <a:cubicBezTo>
                    <a:pt x="168" y="458"/>
                    <a:pt x="144" y="529"/>
                    <a:pt x="144" y="613"/>
                  </a:cubicBezTo>
                  <a:lnTo>
                    <a:pt x="1" y="613"/>
                  </a:lnTo>
                  <a:cubicBezTo>
                    <a:pt x="227" y="1172"/>
                    <a:pt x="394" y="1756"/>
                    <a:pt x="322" y="2280"/>
                  </a:cubicBezTo>
                  <a:cubicBezTo>
                    <a:pt x="358" y="2268"/>
                    <a:pt x="394" y="2256"/>
                    <a:pt x="418" y="2232"/>
                  </a:cubicBezTo>
                  <a:cubicBezTo>
                    <a:pt x="608" y="2458"/>
                    <a:pt x="668" y="2768"/>
                    <a:pt x="584" y="3042"/>
                  </a:cubicBezTo>
                  <a:cubicBezTo>
                    <a:pt x="1049" y="3077"/>
                    <a:pt x="1454" y="3458"/>
                    <a:pt x="1620" y="3613"/>
                  </a:cubicBezTo>
                  <a:cubicBezTo>
                    <a:pt x="1631" y="3635"/>
                    <a:pt x="1653" y="3647"/>
                    <a:pt x="1666" y="3658"/>
                  </a:cubicBezTo>
                  <a:lnTo>
                    <a:pt x="1666" y="3658"/>
                  </a:lnTo>
                  <a:cubicBezTo>
                    <a:pt x="1666" y="3650"/>
                    <a:pt x="1695" y="3623"/>
                    <a:pt x="1715" y="3613"/>
                  </a:cubicBezTo>
                  <a:cubicBezTo>
                    <a:pt x="2000" y="3396"/>
                    <a:pt x="2301" y="3343"/>
                    <a:pt x="2608" y="3343"/>
                  </a:cubicBezTo>
                  <a:cubicBezTo>
                    <a:pt x="2738" y="3343"/>
                    <a:pt x="2870" y="3352"/>
                    <a:pt x="3001" y="3363"/>
                  </a:cubicBezTo>
                  <a:cubicBezTo>
                    <a:pt x="3100" y="3376"/>
                    <a:pt x="3199" y="3383"/>
                    <a:pt x="3300" y="3383"/>
                  </a:cubicBezTo>
                  <a:cubicBezTo>
                    <a:pt x="3467" y="3383"/>
                    <a:pt x="3635" y="3364"/>
                    <a:pt x="3799" y="3327"/>
                  </a:cubicBezTo>
                  <a:cubicBezTo>
                    <a:pt x="4097" y="3232"/>
                    <a:pt x="4359" y="2982"/>
                    <a:pt x="4573" y="2756"/>
                  </a:cubicBezTo>
                  <a:cubicBezTo>
                    <a:pt x="4775" y="2577"/>
                    <a:pt x="4954" y="2363"/>
                    <a:pt x="5109" y="2137"/>
                  </a:cubicBezTo>
                  <a:cubicBezTo>
                    <a:pt x="5180" y="2006"/>
                    <a:pt x="5252" y="1875"/>
                    <a:pt x="5299" y="1744"/>
                  </a:cubicBezTo>
                  <a:cubicBezTo>
                    <a:pt x="5478" y="1363"/>
                    <a:pt x="5668" y="922"/>
                    <a:pt x="6121" y="779"/>
                  </a:cubicBezTo>
                  <a:cubicBezTo>
                    <a:pt x="6192" y="756"/>
                    <a:pt x="6276" y="744"/>
                    <a:pt x="6347" y="732"/>
                  </a:cubicBezTo>
                  <a:cubicBezTo>
                    <a:pt x="6418" y="720"/>
                    <a:pt x="6490" y="708"/>
                    <a:pt x="6561" y="672"/>
                  </a:cubicBezTo>
                  <a:cubicBezTo>
                    <a:pt x="6692" y="613"/>
                    <a:pt x="6764" y="446"/>
                    <a:pt x="6811" y="244"/>
                  </a:cubicBezTo>
                  <a:cubicBezTo>
                    <a:pt x="6494" y="103"/>
                    <a:pt x="6190" y="1"/>
                    <a:pt x="5894" y="1"/>
                  </a:cubicBezTo>
                  <a:close/>
                  <a:moveTo>
                    <a:pt x="1666" y="3658"/>
                  </a:moveTo>
                  <a:cubicBezTo>
                    <a:pt x="1665" y="3660"/>
                    <a:pt x="1666" y="3661"/>
                    <a:pt x="1668" y="3661"/>
                  </a:cubicBezTo>
                  <a:cubicBezTo>
                    <a:pt x="1667" y="3660"/>
                    <a:pt x="1666" y="3659"/>
                    <a:pt x="1666" y="3658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3512625" y="3855200"/>
              <a:ext cx="277450" cy="279750"/>
            </a:xfrm>
            <a:custGeom>
              <a:avLst/>
              <a:gdLst/>
              <a:ahLst/>
              <a:cxnLst/>
              <a:rect l="l" t="t" r="r" b="b"/>
              <a:pathLst>
                <a:path w="11098" h="11190" extrusionOk="0">
                  <a:moveTo>
                    <a:pt x="1428" y="0"/>
                  </a:moveTo>
                  <a:cubicBezTo>
                    <a:pt x="1389" y="0"/>
                    <a:pt x="1350" y="3"/>
                    <a:pt x="1310" y="7"/>
                  </a:cubicBezTo>
                  <a:cubicBezTo>
                    <a:pt x="1239" y="43"/>
                    <a:pt x="1167" y="90"/>
                    <a:pt x="1120" y="138"/>
                  </a:cubicBezTo>
                  <a:cubicBezTo>
                    <a:pt x="1084" y="174"/>
                    <a:pt x="1048" y="198"/>
                    <a:pt x="1025" y="221"/>
                  </a:cubicBezTo>
                  <a:cubicBezTo>
                    <a:pt x="906" y="317"/>
                    <a:pt x="775" y="400"/>
                    <a:pt x="632" y="460"/>
                  </a:cubicBezTo>
                  <a:cubicBezTo>
                    <a:pt x="489" y="531"/>
                    <a:pt x="358" y="614"/>
                    <a:pt x="239" y="721"/>
                  </a:cubicBezTo>
                  <a:cubicBezTo>
                    <a:pt x="24" y="948"/>
                    <a:pt x="1" y="1281"/>
                    <a:pt x="13" y="1519"/>
                  </a:cubicBezTo>
                  <a:cubicBezTo>
                    <a:pt x="72" y="2412"/>
                    <a:pt x="608" y="3174"/>
                    <a:pt x="1191" y="3972"/>
                  </a:cubicBezTo>
                  <a:cubicBezTo>
                    <a:pt x="1727" y="4710"/>
                    <a:pt x="2287" y="5484"/>
                    <a:pt x="2430" y="6413"/>
                  </a:cubicBezTo>
                  <a:cubicBezTo>
                    <a:pt x="2430" y="6460"/>
                    <a:pt x="2430" y="6520"/>
                    <a:pt x="2430" y="6567"/>
                  </a:cubicBezTo>
                  <a:cubicBezTo>
                    <a:pt x="3037" y="6722"/>
                    <a:pt x="3668" y="7163"/>
                    <a:pt x="3573" y="7770"/>
                  </a:cubicBezTo>
                  <a:cubicBezTo>
                    <a:pt x="4263" y="8556"/>
                    <a:pt x="5108" y="8949"/>
                    <a:pt x="6085" y="9318"/>
                  </a:cubicBezTo>
                  <a:cubicBezTo>
                    <a:pt x="6847" y="9604"/>
                    <a:pt x="7871" y="10211"/>
                    <a:pt x="7466" y="10913"/>
                  </a:cubicBezTo>
                  <a:cubicBezTo>
                    <a:pt x="7810" y="11096"/>
                    <a:pt x="8191" y="11189"/>
                    <a:pt x="8574" y="11189"/>
                  </a:cubicBezTo>
                  <a:cubicBezTo>
                    <a:pt x="8814" y="11189"/>
                    <a:pt x="9054" y="11153"/>
                    <a:pt x="9288" y="11080"/>
                  </a:cubicBezTo>
                  <a:lnTo>
                    <a:pt x="9121" y="10973"/>
                  </a:lnTo>
                  <a:cubicBezTo>
                    <a:pt x="9311" y="10627"/>
                    <a:pt x="9335" y="10235"/>
                    <a:pt x="9204" y="9877"/>
                  </a:cubicBezTo>
                  <a:lnTo>
                    <a:pt x="9097" y="9604"/>
                  </a:lnTo>
                  <a:lnTo>
                    <a:pt x="9395" y="9592"/>
                  </a:lnTo>
                  <a:cubicBezTo>
                    <a:pt x="9692" y="9580"/>
                    <a:pt x="9990" y="9389"/>
                    <a:pt x="10311" y="8996"/>
                  </a:cubicBezTo>
                  <a:cubicBezTo>
                    <a:pt x="10538" y="8687"/>
                    <a:pt x="10764" y="8377"/>
                    <a:pt x="10954" y="8044"/>
                  </a:cubicBezTo>
                  <a:cubicBezTo>
                    <a:pt x="11002" y="7972"/>
                    <a:pt x="11050" y="7901"/>
                    <a:pt x="11097" y="7830"/>
                  </a:cubicBezTo>
                  <a:lnTo>
                    <a:pt x="11038" y="7770"/>
                  </a:lnTo>
                  <a:cubicBezTo>
                    <a:pt x="10919" y="7639"/>
                    <a:pt x="10847" y="7568"/>
                    <a:pt x="10788" y="7568"/>
                  </a:cubicBezTo>
                  <a:cubicBezTo>
                    <a:pt x="10752" y="7579"/>
                    <a:pt x="10716" y="7591"/>
                    <a:pt x="10692" y="7603"/>
                  </a:cubicBezTo>
                  <a:cubicBezTo>
                    <a:pt x="10633" y="7627"/>
                    <a:pt x="10562" y="7639"/>
                    <a:pt x="10502" y="7651"/>
                  </a:cubicBezTo>
                  <a:cubicBezTo>
                    <a:pt x="10288" y="7651"/>
                    <a:pt x="10085" y="7568"/>
                    <a:pt x="9930" y="7413"/>
                  </a:cubicBezTo>
                  <a:cubicBezTo>
                    <a:pt x="9871" y="7353"/>
                    <a:pt x="9800" y="7306"/>
                    <a:pt x="9716" y="7270"/>
                  </a:cubicBezTo>
                  <a:cubicBezTo>
                    <a:pt x="9669" y="7246"/>
                    <a:pt x="9609" y="7246"/>
                    <a:pt x="9561" y="7234"/>
                  </a:cubicBezTo>
                  <a:cubicBezTo>
                    <a:pt x="9442" y="7222"/>
                    <a:pt x="9335" y="7198"/>
                    <a:pt x="9240" y="7151"/>
                  </a:cubicBezTo>
                  <a:cubicBezTo>
                    <a:pt x="8954" y="6996"/>
                    <a:pt x="8883" y="6698"/>
                    <a:pt x="8823" y="6448"/>
                  </a:cubicBezTo>
                  <a:lnTo>
                    <a:pt x="8811" y="6365"/>
                  </a:lnTo>
                  <a:cubicBezTo>
                    <a:pt x="8787" y="6246"/>
                    <a:pt x="8716" y="6139"/>
                    <a:pt x="8621" y="6067"/>
                  </a:cubicBezTo>
                  <a:lnTo>
                    <a:pt x="8609" y="6067"/>
                  </a:lnTo>
                  <a:cubicBezTo>
                    <a:pt x="8597" y="6079"/>
                    <a:pt x="8585" y="6091"/>
                    <a:pt x="8573" y="6103"/>
                  </a:cubicBezTo>
                  <a:cubicBezTo>
                    <a:pt x="8168" y="6579"/>
                    <a:pt x="7728" y="7008"/>
                    <a:pt x="7263" y="7401"/>
                  </a:cubicBezTo>
                  <a:cubicBezTo>
                    <a:pt x="7144" y="7484"/>
                    <a:pt x="7049" y="7591"/>
                    <a:pt x="6966" y="7699"/>
                  </a:cubicBezTo>
                  <a:cubicBezTo>
                    <a:pt x="6847" y="7901"/>
                    <a:pt x="6906" y="8163"/>
                    <a:pt x="6966" y="8461"/>
                  </a:cubicBezTo>
                  <a:cubicBezTo>
                    <a:pt x="7049" y="8746"/>
                    <a:pt x="7061" y="9044"/>
                    <a:pt x="7002" y="9342"/>
                  </a:cubicBezTo>
                  <a:lnTo>
                    <a:pt x="6609" y="9223"/>
                  </a:lnTo>
                  <a:cubicBezTo>
                    <a:pt x="6644" y="8996"/>
                    <a:pt x="6632" y="8758"/>
                    <a:pt x="6561" y="8544"/>
                  </a:cubicBezTo>
                  <a:cubicBezTo>
                    <a:pt x="6490" y="8211"/>
                    <a:pt x="6418" y="7841"/>
                    <a:pt x="6597" y="7496"/>
                  </a:cubicBezTo>
                  <a:cubicBezTo>
                    <a:pt x="6704" y="7341"/>
                    <a:pt x="6823" y="7210"/>
                    <a:pt x="6978" y="7103"/>
                  </a:cubicBezTo>
                  <a:cubicBezTo>
                    <a:pt x="7430" y="6722"/>
                    <a:pt x="7859" y="6294"/>
                    <a:pt x="8252" y="5841"/>
                  </a:cubicBezTo>
                  <a:cubicBezTo>
                    <a:pt x="8430" y="5627"/>
                    <a:pt x="8633" y="5365"/>
                    <a:pt x="8680" y="5091"/>
                  </a:cubicBezTo>
                  <a:cubicBezTo>
                    <a:pt x="8728" y="4734"/>
                    <a:pt x="8526" y="4401"/>
                    <a:pt x="8323" y="4043"/>
                  </a:cubicBezTo>
                  <a:cubicBezTo>
                    <a:pt x="8109" y="3734"/>
                    <a:pt x="7966" y="3388"/>
                    <a:pt x="7895" y="3019"/>
                  </a:cubicBezTo>
                  <a:cubicBezTo>
                    <a:pt x="7871" y="2686"/>
                    <a:pt x="7906" y="2353"/>
                    <a:pt x="8002" y="2043"/>
                  </a:cubicBezTo>
                  <a:cubicBezTo>
                    <a:pt x="8045" y="1904"/>
                    <a:pt x="8068" y="1765"/>
                    <a:pt x="8090" y="1625"/>
                  </a:cubicBezTo>
                  <a:lnTo>
                    <a:pt x="8090" y="1625"/>
                  </a:lnTo>
                  <a:cubicBezTo>
                    <a:pt x="8092" y="1626"/>
                    <a:pt x="8095" y="1626"/>
                    <a:pt x="8097" y="1626"/>
                  </a:cubicBezTo>
                  <a:lnTo>
                    <a:pt x="8097" y="1579"/>
                  </a:lnTo>
                  <a:cubicBezTo>
                    <a:pt x="8095" y="1594"/>
                    <a:pt x="8092" y="1610"/>
                    <a:pt x="8090" y="1625"/>
                  </a:cubicBezTo>
                  <a:lnTo>
                    <a:pt x="8090" y="1625"/>
                  </a:lnTo>
                  <a:cubicBezTo>
                    <a:pt x="7688" y="1564"/>
                    <a:pt x="7345" y="1339"/>
                    <a:pt x="7013" y="1126"/>
                  </a:cubicBezTo>
                  <a:cubicBezTo>
                    <a:pt x="6680" y="912"/>
                    <a:pt x="6394" y="733"/>
                    <a:pt x="6061" y="686"/>
                  </a:cubicBezTo>
                  <a:cubicBezTo>
                    <a:pt x="5978" y="674"/>
                    <a:pt x="5894" y="668"/>
                    <a:pt x="5811" y="668"/>
                  </a:cubicBezTo>
                  <a:cubicBezTo>
                    <a:pt x="5728" y="668"/>
                    <a:pt x="5644" y="674"/>
                    <a:pt x="5561" y="686"/>
                  </a:cubicBezTo>
                  <a:cubicBezTo>
                    <a:pt x="5466" y="686"/>
                    <a:pt x="5370" y="698"/>
                    <a:pt x="5275" y="698"/>
                  </a:cubicBezTo>
                  <a:cubicBezTo>
                    <a:pt x="4882" y="686"/>
                    <a:pt x="4501" y="638"/>
                    <a:pt x="4120" y="543"/>
                  </a:cubicBezTo>
                  <a:lnTo>
                    <a:pt x="1632" y="31"/>
                  </a:lnTo>
                  <a:cubicBezTo>
                    <a:pt x="1564" y="8"/>
                    <a:pt x="1496" y="0"/>
                    <a:pt x="142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3373325" y="3741375"/>
              <a:ext cx="342325" cy="275950"/>
            </a:xfrm>
            <a:custGeom>
              <a:avLst/>
              <a:gdLst/>
              <a:ahLst/>
              <a:cxnLst/>
              <a:rect l="l" t="t" r="r" b="b"/>
              <a:pathLst>
                <a:path w="13693" h="11038" extrusionOk="0">
                  <a:moveTo>
                    <a:pt x="7871" y="0"/>
                  </a:moveTo>
                  <a:lnTo>
                    <a:pt x="8025" y="417"/>
                  </a:lnTo>
                  <a:lnTo>
                    <a:pt x="8025" y="417"/>
                  </a:lnTo>
                  <a:lnTo>
                    <a:pt x="7644" y="238"/>
                  </a:lnTo>
                  <a:cubicBezTo>
                    <a:pt x="7597" y="500"/>
                    <a:pt x="7430" y="726"/>
                    <a:pt x="7204" y="857"/>
                  </a:cubicBezTo>
                  <a:cubicBezTo>
                    <a:pt x="7097" y="905"/>
                    <a:pt x="6990" y="941"/>
                    <a:pt x="6870" y="953"/>
                  </a:cubicBezTo>
                  <a:cubicBezTo>
                    <a:pt x="6811" y="953"/>
                    <a:pt x="6763" y="964"/>
                    <a:pt x="6704" y="988"/>
                  </a:cubicBezTo>
                  <a:cubicBezTo>
                    <a:pt x="6430" y="1072"/>
                    <a:pt x="6287" y="1393"/>
                    <a:pt x="6132" y="1726"/>
                  </a:cubicBezTo>
                  <a:cubicBezTo>
                    <a:pt x="6073" y="1881"/>
                    <a:pt x="6001" y="2024"/>
                    <a:pt x="5918" y="2167"/>
                  </a:cubicBezTo>
                  <a:cubicBezTo>
                    <a:pt x="5751" y="2429"/>
                    <a:pt x="5549" y="2667"/>
                    <a:pt x="5323" y="2869"/>
                  </a:cubicBezTo>
                  <a:cubicBezTo>
                    <a:pt x="5085" y="3108"/>
                    <a:pt x="4775" y="3417"/>
                    <a:pt x="4382" y="3536"/>
                  </a:cubicBezTo>
                  <a:cubicBezTo>
                    <a:pt x="4168" y="3586"/>
                    <a:pt x="3949" y="3612"/>
                    <a:pt x="3728" y="3612"/>
                  </a:cubicBezTo>
                  <a:cubicBezTo>
                    <a:pt x="3629" y="3612"/>
                    <a:pt x="3529" y="3607"/>
                    <a:pt x="3430" y="3596"/>
                  </a:cubicBezTo>
                  <a:cubicBezTo>
                    <a:pt x="3298" y="3583"/>
                    <a:pt x="3168" y="3572"/>
                    <a:pt x="3044" y="3572"/>
                  </a:cubicBezTo>
                  <a:cubicBezTo>
                    <a:pt x="2819" y="3572"/>
                    <a:pt x="2614" y="3608"/>
                    <a:pt x="2453" y="3739"/>
                  </a:cubicBezTo>
                  <a:cubicBezTo>
                    <a:pt x="2370" y="3822"/>
                    <a:pt x="2251" y="3881"/>
                    <a:pt x="2120" y="3893"/>
                  </a:cubicBezTo>
                  <a:lnTo>
                    <a:pt x="2096" y="3893"/>
                  </a:lnTo>
                  <a:cubicBezTo>
                    <a:pt x="1977" y="3870"/>
                    <a:pt x="1870" y="3822"/>
                    <a:pt x="1798" y="3727"/>
                  </a:cubicBezTo>
                  <a:cubicBezTo>
                    <a:pt x="1454" y="3416"/>
                    <a:pt x="1182" y="3260"/>
                    <a:pt x="963" y="3260"/>
                  </a:cubicBezTo>
                  <a:cubicBezTo>
                    <a:pt x="948" y="3260"/>
                    <a:pt x="932" y="3261"/>
                    <a:pt x="917" y="3262"/>
                  </a:cubicBezTo>
                  <a:cubicBezTo>
                    <a:pt x="822" y="3477"/>
                    <a:pt x="715" y="3679"/>
                    <a:pt x="584" y="3881"/>
                  </a:cubicBezTo>
                  <a:cubicBezTo>
                    <a:pt x="239" y="4441"/>
                    <a:pt x="1" y="5322"/>
                    <a:pt x="572" y="5667"/>
                  </a:cubicBezTo>
                  <a:cubicBezTo>
                    <a:pt x="680" y="5732"/>
                    <a:pt x="801" y="5761"/>
                    <a:pt x="924" y="5761"/>
                  </a:cubicBezTo>
                  <a:cubicBezTo>
                    <a:pt x="1209" y="5761"/>
                    <a:pt x="1508" y="5606"/>
                    <a:pt x="1691" y="5382"/>
                  </a:cubicBezTo>
                  <a:cubicBezTo>
                    <a:pt x="1965" y="5048"/>
                    <a:pt x="2060" y="4620"/>
                    <a:pt x="2156" y="4215"/>
                  </a:cubicBezTo>
                  <a:cubicBezTo>
                    <a:pt x="2244" y="4182"/>
                    <a:pt x="2332" y="4167"/>
                    <a:pt x="2417" y="4167"/>
                  </a:cubicBezTo>
                  <a:cubicBezTo>
                    <a:pt x="3018" y="4167"/>
                    <a:pt x="3511" y="4917"/>
                    <a:pt x="3584" y="5584"/>
                  </a:cubicBezTo>
                  <a:cubicBezTo>
                    <a:pt x="3656" y="6334"/>
                    <a:pt x="3501" y="7168"/>
                    <a:pt x="3930" y="7799"/>
                  </a:cubicBezTo>
                  <a:cubicBezTo>
                    <a:pt x="4263" y="8311"/>
                    <a:pt x="4894" y="8549"/>
                    <a:pt x="5239" y="9049"/>
                  </a:cubicBezTo>
                  <a:cubicBezTo>
                    <a:pt x="5537" y="9489"/>
                    <a:pt x="5573" y="10073"/>
                    <a:pt x="5930" y="10454"/>
                  </a:cubicBezTo>
                  <a:cubicBezTo>
                    <a:pt x="6335" y="10906"/>
                    <a:pt x="6990" y="10954"/>
                    <a:pt x="7597" y="11037"/>
                  </a:cubicBezTo>
                  <a:cubicBezTo>
                    <a:pt x="7597" y="11025"/>
                    <a:pt x="7597" y="11013"/>
                    <a:pt x="7597" y="11013"/>
                  </a:cubicBezTo>
                  <a:cubicBezTo>
                    <a:pt x="7466" y="10192"/>
                    <a:pt x="6966" y="9489"/>
                    <a:pt x="6430" y="8751"/>
                  </a:cubicBezTo>
                  <a:cubicBezTo>
                    <a:pt x="5847" y="7941"/>
                    <a:pt x="5239" y="7120"/>
                    <a:pt x="5180" y="6096"/>
                  </a:cubicBezTo>
                  <a:cubicBezTo>
                    <a:pt x="5156" y="5763"/>
                    <a:pt x="5204" y="5310"/>
                    <a:pt x="5513" y="4989"/>
                  </a:cubicBezTo>
                  <a:cubicBezTo>
                    <a:pt x="5656" y="4846"/>
                    <a:pt x="5835" y="4727"/>
                    <a:pt x="6013" y="4643"/>
                  </a:cubicBezTo>
                  <a:cubicBezTo>
                    <a:pt x="6132" y="4584"/>
                    <a:pt x="6239" y="4524"/>
                    <a:pt x="6335" y="4441"/>
                  </a:cubicBezTo>
                  <a:cubicBezTo>
                    <a:pt x="6370" y="4429"/>
                    <a:pt x="6394" y="4405"/>
                    <a:pt x="6418" y="4382"/>
                  </a:cubicBezTo>
                  <a:cubicBezTo>
                    <a:pt x="6513" y="4286"/>
                    <a:pt x="6632" y="4215"/>
                    <a:pt x="6751" y="4167"/>
                  </a:cubicBezTo>
                  <a:cubicBezTo>
                    <a:pt x="6841" y="4143"/>
                    <a:pt x="6933" y="4132"/>
                    <a:pt x="7025" y="4132"/>
                  </a:cubicBezTo>
                  <a:cubicBezTo>
                    <a:pt x="7118" y="4132"/>
                    <a:pt x="7210" y="4143"/>
                    <a:pt x="7299" y="4167"/>
                  </a:cubicBezTo>
                  <a:lnTo>
                    <a:pt x="9776" y="4691"/>
                  </a:lnTo>
                  <a:cubicBezTo>
                    <a:pt x="10133" y="4774"/>
                    <a:pt x="10490" y="4822"/>
                    <a:pt x="10847" y="4834"/>
                  </a:cubicBezTo>
                  <a:cubicBezTo>
                    <a:pt x="10942" y="4834"/>
                    <a:pt x="11026" y="4834"/>
                    <a:pt x="11121" y="4822"/>
                  </a:cubicBezTo>
                  <a:cubicBezTo>
                    <a:pt x="11216" y="4810"/>
                    <a:pt x="11311" y="4804"/>
                    <a:pt x="11407" y="4804"/>
                  </a:cubicBezTo>
                  <a:cubicBezTo>
                    <a:pt x="11502" y="4804"/>
                    <a:pt x="11597" y="4810"/>
                    <a:pt x="11692" y="4822"/>
                  </a:cubicBezTo>
                  <a:cubicBezTo>
                    <a:pt x="12121" y="4882"/>
                    <a:pt x="12466" y="5108"/>
                    <a:pt x="12812" y="5334"/>
                  </a:cubicBezTo>
                  <a:cubicBezTo>
                    <a:pt x="13074" y="5525"/>
                    <a:pt x="13371" y="5667"/>
                    <a:pt x="13693" y="5763"/>
                  </a:cubicBezTo>
                  <a:cubicBezTo>
                    <a:pt x="13645" y="5501"/>
                    <a:pt x="13550" y="5263"/>
                    <a:pt x="13431" y="5036"/>
                  </a:cubicBezTo>
                  <a:cubicBezTo>
                    <a:pt x="13336" y="4858"/>
                    <a:pt x="13252" y="4679"/>
                    <a:pt x="13181" y="4489"/>
                  </a:cubicBezTo>
                  <a:cubicBezTo>
                    <a:pt x="12966" y="3798"/>
                    <a:pt x="13133" y="3048"/>
                    <a:pt x="13312" y="2429"/>
                  </a:cubicBezTo>
                  <a:lnTo>
                    <a:pt x="13312" y="2429"/>
                  </a:lnTo>
                  <a:cubicBezTo>
                    <a:pt x="13216" y="2488"/>
                    <a:pt x="13109" y="2548"/>
                    <a:pt x="13002" y="2608"/>
                  </a:cubicBezTo>
                  <a:cubicBezTo>
                    <a:pt x="12966" y="2786"/>
                    <a:pt x="12871" y="2929"/>
                    <a:pt x="12728" y="3036"/>
                  </a:cubicBezTo>
                  <a:cubicBezTo>
                    <a:pt x="12538" y="3167"/>
                    <a:pt x="12300" y="3239"/>
                    <a:pt x="12073" y="3239"/>
                  </a:cubicBezTo>
                  <a:cubicBezTo>
                    <a:pt x="11966" y="3239"/>
                    <a:pt x="11859" y="3227"/>
                    <a:pt x="11764" y="3203"/>
                  </a:cubicBezTo>
                  <a:cubicBezTo>
                    <a:pt x="11550" y="3143"/>
                    <a:pt x="11347" y="3048"/>
                    <a:pt x="11169" y="2953"/>
                  </a:cubicBezTo>
                  <a:cubicBezTo>
                    <a:pt x="10978" y="2846"/>
                    <a:pt x="10776" y="2762"/>
                    <a:pt x="10573" y="2715"/>
                  </a:cubicBezTo>
                  <a:cubicBezTo>
                    <a:pt x="10466" y="2691"/>
                    <a:pt x="10359" y="2679"/>
                    <a:pt x="10252" y="2679"/>
                  </a:cubicBezTo>
                  <a:cubicBezTo>
                    <a:pt x="9954" y="2655"/>
                    <a:pt x="9633" y="2619"/>
                    <a:pt x="9383" y="2381"/>
                  </a:cubicBezTo>
                  <a:cubicBezTo>
                    <a:pt x="9287" y="2274"/>
                    <a:pt x="9204" y="2143"/>
                    <a:pt x="9156" y="2012"/>
                  </a:cubicBezTo>
                  <a:lnTo>
                    <a:pt x="8561" y="786"/>
                  </a:lnTo>
                  <a:cubicBezTo>
                    <a:pt x="8454" y="548"/>
                    <a:pt x="8311" y="322"/>
                    <a:pt x="8133" y="143"/>
                  </a:cubicBezTo>
                  <a:cubicBezTo>
                    <a:pt x="8061" y="71"/>
                    <a:pt x="7966" y="24"/>
                    <a:pt x="787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2802125" y="3259750"/>
              <a:ext cx="183975" cy="179225"/>
            </a:xfrm>
            <a:custGeom>
              <a:avLst/>
              <a:gdLst/>
              <a:ahLst/>
              <a:cxnLst/>
              <a:rect l="l" t="t" r="r" b="b"/>
              <a:pathLst>
                <a:path w="7359" h="7169" extrusionOk="0">
                  <a:moveTo>
                    <a:pt x="4251" y="1"/>
                  </a:moveTo>
                  <a:lnTo>
                    <a:pt x="4251" y="1"/>
                  </a:lnTo>
                  <a:cubicBezTo>
                    <a:pt x="3851" y="272"/>
                    <a:pt x="3391" y="407"/>
                    <a:pt x="2929" y="407"/>
                  </a:cubicBezTo>
                  <a:cubicBezTo>
                    <a:pt x="2538" y="407"/>
                    <a:pt x="2146" y="311"/>
                    <a:pt x="1786" y="120"/>
                  </a:cubicBezTo>
                  <a:cubicBezTo>
                    <a:pt x="1774" y="120"/>
                    <a:pt x="453" y="513"/>
                    <a:pt x="286" y="537"/>
                  </a:cubicBezTo>
                  <a:lnTo>
                    <a:pt x="0" y="584"/>
                  </a:lnTo>
                  <a:cubicBezTo>
                    <a:pt x="191" y="882"/>
                    <a:pt x="346" y="1191"/>
                    <a:pt x="465" y="1525"/>
                  </a:cubicBezTo>
                  <a:cubicBezTo>
                    <a:pt x="524" y="1691"/>
                    <a:pt x="596" y="1846"/>
                    <a:pt x="655" y="1989"/>
                  </a:cubicBezTo>
                  <a:cubicBezTo>
                    <a:pt x="786" y="2239"/>
                    <a:pt x="917" y="2501"/>
                    <a:pt x="1132" y="2573"/>
                  </a:cubicBezTo>
                  <a:lnTo>
                    <a:pt x="1179" y="2584"/>
                  </a:lnTo>
                  <a:cubicBezTo>
                    <a:pt x="1453" y="2644"/>
                    <a:pt x="1632" y="2894"/>
                    <a:pt x="1608" y="3168"/>
                  </a:cubicBezTo>
                  <a:lnTo>
                    <a:pt x="1691" y="3823"/>
                  </a:lnTo>
                  <a:cubicBezTo>
                    <a:pt x="1679" y="3894"/>
                    <a:pt x="1703" y="3966"/>
                    <a:pt x="1739" y="4025"/>
                  </a:cubicBezTo>
                  <a:cubicBezTo>
                    <a:pt x="1774" y="4049"/>
                    <a:pt x="1822" y="4073"/>
                    <a:pt x="1858" y="4085"/>
                  </a:cubicBezTo>
                  <a:cubicBezTo>
                    <a:pt x="2066" y="4143"/>
                    <a:pt x="2275" y="4172"/>
                    <a:pt x="2483" y="4172"/>
                  </a:cubicBezTo>
                  <a:cubicBezTo>
                    <a:pt x="2572" y="4172"/>
                    <a:pt x="2661" y="4167"/>
                    <a:pt x="2751" y="4156"/>
                  </a:cubicBezTo>
                  <a:lnTo>
                    <a:pt x="2846" y="4144"/>
                  </a:lnTo>
                  <a:cubicBezTo>
                    <a:pt x="2929" y="4126"/>
                    <a:pt x="3013" y="4116"/>
                    <a:pt x="3097" y="4116"/>
                  </a:cubicBezTo>
                  <a:cubicBezTo>
                    <a:pt x="3231" y="4116"/>
                    <a:pt x="3365" y="4141"/>
                    <a:pt x="3489" y="4192"/>
                  </a:cubicBezTo>
                  <a:cubicBezTo>
                    <a:pt x="3858" y="4370"/>
                    <a:pt x="3953" y="4847"/>
                    <a:pt x="4037" y="5275"/>
                  </a:cubicBezTo>
                  <a:cubicBezTo>
                    <a:pt x="4060" y="5466"/>
                    <a:pt x="4120" y="5668"/>
                    <a:pt x="4203" y="5847"/>
                  </a:cubicBezTo>
                  <a:cubicBezTo>
                    <a:pt x="4477" y="6323"/>
                    <a:pt x="5049" y="6894"/>
                    <a:pt x="5584" y="7061"/>
                  </a:cubicBezTo>
                  <a:cubicBezTo>
                    <a:pt x="5811" y="7133"/>
                    <a:pt x="6049" y="7156"/>
                    <a:pt x="6275" y="7168"/>
                  </a:cubicBezTo>
                  <a:cubicBezTo>
                    <a:pt x="6156" y="6502"/>
                    <a:pt x="6454" y="5823"/>
                    <a:pt x="6716" y="5216"/>
                  </a:cubicBezTo>
                  <a:cubicBezTo>
                    <a:pt x="6775" y="5085"/>
                    <a:pt x="6835" y="4942"/>
                    <a:pt x="6894" y="4811"/>
                  </a:cubicBezTo>
                  <a:cubicBezTo>
                    <a:pt x="7228" y="3989"/>
                    <a:pt x="7359" y="3108"/>
                    <a:pt x="7275" y="2239"/>
                  </a:cubicBezTo>
                  <a:cubicBezTo>
                    <a:pt x="7239" y="2061"/>
                    <a:pt x="7251" y="1882"/>
                    <a:pt x="7299" y="1715"/>
                  </a:cubicBezTo>
                  <a:cubicBezTo>
                    <a:pt x="7311" y="1680"/>
                    <a:pt x="7323" y="1656"/>
                    <a:pt x="7347" y="1620"/>
                  </a:cubicBezTo>
                  <a:cubicBezTo>
                    <a:pt x="7311" y="1572"/>
                    <a:pt x="7275" y="1513"/>
                    <a:pt x="7239" y="1465"/>
                  </a:cubicBezTo>
                  <a:cubicBezTo>
                    <a:pt x="7132" y="1358"/>
                    <a:pt x="7001" y="1263"/>
                    <a:pt x="6870" y="1168"/>
                  </a:cubicBezTo>
                  <a:cubicBezTo>
                    <a:pt x="6085" y="644"/>
                    <a:pt x="5180" y="322"/>
                    <a:pt x="4227" y="239"/>
                  </a:cubicBezTo>
                  <a:lnTo>
                    <a:pt x="425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2906600" y="3130225"/>
              <a:ext cx="197675" cy="162000"/>
            </a:xfrm>
            <a:custGeom>
              <a:avLst/>
              <a:gdLst/>
              <a:ahLst/>
              <a:cxnLst/>
              <a:rect l="l" t="t" r="r" b="b"/>
              <a:pathLst>
                <a:path w="7907" h="6480" extrusionOk="0">
                  <a:moveTo>
                    <a:pt x="5719" y="0"/>
                  </a:moveTo>
                  <a:cubicBezTo>
                    <a:pt x="5207" y="0"/>
                    <a:pt x="4693" y="108"/>
                    <a:pt x="4215" y="324"/>
                  </a:cubicBezTo>
                  <a:lnTo>
                    <a:pt x="3561" y="2955"/>
                  </a:lnTo>
                  <a:lnTo>
                    <a:pt x="2656" y="2634"/>
                  </a:lnTo>
                  <a:lnTo>
                    <a:pt x="2763" y="1003"/>
                  </a:lnTo>
                  <a:lnTo>
                    <a:pt x="2763" y="1003"/>
                  </a:lnTo>
                  <a:cubicBezTo>
                    <a:pt x="2215" y="1610"/>
                    <a:pt x="1667" y="2229"/>
                    <a:pt x="1108" y="2848"/>
                  </a:cubicBezTo>
                  <a:cubicBezTo>
                    <a:pt x="572" y="3443"/>
                    <a:pt x="1" y="4253"/>
                    <a:pt x="346" y="4979"/>
                  </a:cubicBezTo>
                  <a:cubicBezTo>
                    <a:pt x="322" y="5003"/>
                    <a:pt x="286" y="5015"/>
                    <a:pt x="274" y="5039"/>
                  </a:cubicBezTo>
                  <a:cubicBezTo>
                    <a:pt x="1215" y="5158"/>
                    <a:pt x="2120" y="5491"/>
                    <a:pt x="2918" y="6015"/>
                  </a:cubicBezTo>
                  <a:cubicBezTo>
                    <a:pt x="3072" y="6122"/>
                    <a:pt x="3227" y="6241"/>
                    <a:pt x="3358" y="6372"/>
                  </a:cubicBezTo>
                  <a:cubicBezTo>
                    <a:pt x="3394" y="6408"/>
                    <a:pt x="3418" y="6444"/>
                    <a:pt x="3453" y="6480"/>
                  </a:cubicBezTo>
                  <a:cubicBezTo>
                    <a:pt x="3561" y="6408"/>
                    <a:pt x="3691" y="6337"/>
                    <a:pt x="3811" y="6277"/>
                  </a:cubicBezTo>
                  <a:cubicBezTo>
                    <a:pt x="4025" y="6182"/>
                    <a:pt x="4215" y="6087"/>
                    <a:pt x="4299" y="5944"/>
                  </a:cubicBezTo>
                  <a:cubicBezTo>
                    <a:pt x="4334" y="5884"/>
                    <a:pt x="4358" y="5813"/>
                    <a:pt x="4370" y="5753"/>
                  </a:cubicBezTo>
                  <a:cubicBezTo>
                    <a:pt x="4406" y="5598"/>
                    <a:pt x="4477" y="5468"/>
                    <a:pt x="4573" y="5360"/>
                  </a:cubicBezTo>
                  <a:cubicBezTo>
                    <a:pt x="4738" y="5187"/>
                    <a:pt x="4947" y="5146"/>
                    <a:pt x="5155" y="5146"/>
                  </a:cubicBezTo>
                  <a:cubicBezTo>
                    <a:pt x="5232" y="5146"/>
                    <a:pt x="5308" y="5152"/>
                    <a:pt x="5382" y="5158"/>
                  </a:cubicBezTo>
                  <a:cubicBezTo>
                    <a:pt x="5450" y="5162"/>
                    <a:pt x="5514" y="5166"/>
                    <a:pt x="5575" y="5166"/>
                  </a:cubicBezTo>
                  <a:cubicBezTo>
                    <a:pt x="5696" y="5166"/>
                    <a:pt x="5799" y="5150"/>
                    <a:pt x="5870" y="5087"/>
                  </a:cubicBezTo>
                  <a:cubicBezTo>
                    <a:pt x="5930" y="5015"/>
                    <a:pt x="5977" y="4932"/>
                    <a:pt x="6013" y="4836"/>
                  </a:cubicBezTo>
                  <a:cubicBezTo>
                    <a:pt x="6108" y="4634"/>
                    <a:pt x="6239" y="4372"/>
                    <a:pt x="6561" y="4360"/>
                  </a:cubicBezTo>
                  <a:cubicBezTo>
                    <a:pt x="6680" y="4372"/>
                    <a:pt x="6799" y="4408"/>
                    <a:pt x="6894" y="4479"/>
                  </a:cubicBezTo>
                  <a:cubicBezTo>
                    <a:pt x="6930" y="4503"/>
                    <a:pt x="6966" y="4515"/>
                    <a:pt x="7013" y="4527"/>
                  </a:cubicBezTo>
                  <a:cubicBezTo>
                    <a:pt x="7032" y="4536"/>
                    <a:pt x="7051" y="4540"/>
                    <a:pt x="7072" y="4540"/>
                  </a:cubicBezTo>
                  <a:cubicBezTo>
                    <a:pt x="7105" y="4540"/>
                    <a:pt x="7139" y="4530"/>
                    <a:pt x="7168" y="4515"/>
                  </a:cubicBezTo>
                  <a:cubicBezTo>
                    <a:pt x="7311" y="4420"/>
                    <a:pt x="7466" y="4122"/>
                    <a:pt x="7513" y="3813"/>
                  </a:cubicBezTo>
                  <a:lnTo>
                    <a:pt x="7882" y="1479"/>
                  </a:lnTo>
                  <a:cubicBezTo>
                    <a:pt x="7906" y="1419"/>
                    <a:pt x="7906" y="1348"/>
                    <a:pt x="7894" y="1288"/>
                  </a:cubicBezTo>
                  <a:cubicBezTo>
                    <a:pt x="7847" y="1169"/>
                    <a:pt x="7775" y="1062"/>
                    <a:pt x="7668" y="979"/>
                  </a:cubicBezTo>
                  <a:cubicBezTo>
                    <a:pt x="7525" y="836"/>
                    <a:pt x="7335" y="645"/>
                    <a:pt x="7347" y="384"/>
                  </a:cubicBezTo>
                  <a:cubicBezTo>
                    <a:pt x="6837" y="129"/>
                    <a:pt x="6278" y="0"/>
                    <a:pt x="571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3966550" y="2916550"/>
              <a:ext cx="463175" cy="384675"/>
            </a:xfrm>
            <a:custGeom>
              <a:avLst/>
              <a:gdLst/>
              <a:ahLst/>
              <a:cxnLst/>
              <a:rect l="l" t="t" r="r" b="b"/>
              <a:pathLst>
                <a:path w="18527" h="15387" extrusionOk="0">
                  <a:moveTo>
                    <a:pt x="8252" y="1"/>
                  </a:moveTo>
                  <a:cubicBezTo>
                    <a:pt x="8073" y="96"/>
                    <a:pt x="7954" y="275"/>
                    <a:pt x="7942" y="477"/>
                  </a:cubicBezTo>
                  <a:cubicBezTo>
                    <a:pt x="7942" y="549"/>
                    <a:pt x="7930" y="620"/>
                    <a:pt x="7930" y="703"/>
                  </a:cubicBezTo>
                  <a:cubicBezTo>
                    <a:pt x="7906" y="1061"/>
                    <a:pt x="7895" y="1501"/>
                    <a:pt x="7537" y="1751"/>
                  </a:cubicBezTo>
                  <a:cubicBezTo>
                    <a:pt x="7359" y="1840"/>
                    <a:pt x="7157" y="1888"/>
                    <a:pt x="6956" y="1888"/>
                  </a:cubicBezTo>
                  <a:cubicBezTo>
                    <a:pt x="6916" y="1888"/>
                    <a:pt x="6875" y="1886"/>
                    <a:pt x="6835" y="1882"/>
                  </a:cubicBezTo>
                  <a:cubicBezTo>
                    <a:pt x="6787" y="1876"/>
                    <a:pt x="6740" y="1873"/>
                    <a:pt x="6692" y="1873"/>
                  </a:cubicBezTo>
                  <a:cubicBezTo>
                    <a:pt x="6644" y="1873"/>
                    <a:pt x="6597" y="1876"/>
                    <a:pt x="6549" y="1882"/>
                  </a:cubicBezTo>
                  <a:cubicBezTo>
                    <a:pt x="6371" y="1906"/>
                    <a:pt x="6192" y="1965"/>
                    <a:pt x="6013" y="2049"/>
                  </a:cubicBezTo>
                  <a:cubicBezTo>
                    <a:pt x="5847" y="2132"/>
                    <a:pt x="5656" y="2192"/>
                    <a:pt x="5466" y="2227"/>
                  </a:cubicBezTo>
                  <a:lnTo>
                    <a:pt x="5430" y="2251"/>
                  </a:lnTo>
                  <a:cubicBezTo>
                    <a:pt x="5466" y="2382"/>
                    <a:pt x="5442" y="2525"/>
                    <a:pt x="5370" y="2644"/>
                  </a:cubicBezTo>
                  <a:cubicBezTo>
                    <a:pt x="5335" y="2692"/>
                    <a:pt x="5287" y="2727"/>
                    <a:pt x="5251" y="2775"/>
                  </a:cubicBezTo>
                  <a:cubicBezTo>
                    <a:pt x="5216" y="2799"/>
                    <a:pt x="5180" y="2835"/>
                    <a:pt x="5156" y="2882"/>
                  </a:cubicBezTo>
                  <a:cubicBezTo>
                    <a:pt x="5216" y="2977"/>
                    <a:pt x="5406" y="3037"/>
                    <a:pt x="5585" y="3049"/>
                  </a:cubicBezTo>
                  <a:cubicBezTo>
                    <a:pt x="5835" y="3049"/>
                    <a:pt x="6180" y="3108"/>
                    <a:pt x="6347" y="3299"/>
                  </a:cubicBezTo>
                  <a:cubicBezTo>
                    <a:pt x="6442" y="3406"/>
                    <a:pt x="6478" y="3537"/>
                    <a:pt x="6466" y="3668"/>
                  </a:cubicBezTo>
                  <a:lnTo>
                    <a:pt x="6454" y="3775"/>
                  </a:lnTo>
                  <a:lnTo>
                    <a:pt x="4978" y="4585"/>
                  </a:lnTo>
                  <a:cubicBezTo>
                    <a:pt x="4873" y="4651"/>
                    <a:pt x="4754" y="4687"/>
                    <a:pt x="4638" y="4687"/>
                  </a:cubicBezTo>
                  <a:cubicBezTo>
                    <a:pt x="4608" y="4687"/>
                    <a:pt x="4578" y="4685"/>
                    <a:pt x="4549" y="4680"/>
                  </a:cubicBezTo>
                  <a:cubicBezTo>
                    <a:pt x="4466" y="4656"/>
                    <a:pt x="4382" y="4609"/>
                    <a:pt x="4323" y="4561"/>
                  </a:cubicBezTo>
                  <a:cubicBezTo>
                    <a:pt x="4299" y="4549"/>
                    <a:pt x="4275" y="4537"/>
                    <a:pt x="4263" y="4525"/>
                  </a:cubicBezTo>
                  <a:cubicBezTo>
                    <a:pt x="4233" y="4507"/>
                    <a:pt x="4198" y="4498"/>
                    <a:pt x="4162" y="4498"/>
                  </a:cubicBezTo>
                  <a:cubicBezTo>
                    <a:pt x="4126" y="4498"/>
                    <a:pt x="4090" y="4507"/>
                    <a:pt x="4061" y="4525"/>
                  </a:cubicBezTo>
                  <a:cubicBezTo>
                    <a:pt x="3930" y="4573"/>
                    <a:pt x="3835" y="4680"/>
                    <a:pt x="3787" y="4823"/>
                  </a:cubicBezTo>
                  <a:cubicBezTo>
                    <a:pt x="3727" y="5061"/>
                    <a:pt x="3739" y="5323"/>
                    <a:pt x="3799" y="5561"/>
                  </a:cubicBezTo>
                  <a:lnTo>
                    <a:pt x="3835" y="5728"/>
                  </a:lnTo>
                  <a:cubicBezTo>
                    <a:pt x="3906" y="6240"/>
                    <a:pt x="3835" y="6609"/>
                    <a:pt x="3596" y="6859"/>
                  </a:cubicBezTo>
                  <a:cubicBezTo>
                    <a:pt x="3346" y="7133"/>
                    <a:pt x="2965" y="7192"/>
                    <a:pt x="2632" y="7240"/>
                  </a:cubicBezTo>
                  <a:cubicBezTo>
                    <a:pt x="2299" y="7287"/>
                    <a:pt x="2037" y="7323"/>
                    <a:pt x="1906" y="7526"/>
                  </a:cubicBezTo>
                  <a:lnTo>
                    <a:pt x="1620" y="7942"/>
                  </a:lnTo>
                  <a:lnTo>
                    <a:pt x="1537" y="7442"/>
                  </a:lnTo>
                  <a:cubicBezTo>
                    <a:pt x="1513" y="7347"/>
                    <a:pt x="1465" y="7276"/>
                    <a:pt x="1382" y="7228"/>
                  </a:cubicBezTo>
                  <a:lnTo>
                    <a:pt x="1334" y="7192"/>
                  </a:lnTo>
                  <a:lnTo>
                    <a:pt x="1334" y="7192"/>
                  </a:lnTo>
                  <a:cubicBezTo>
                    <a:pt x="1370" y="7597"/>
                    <a:pt x="1179" y="7978"/>
                    <a:pt x="846" y="8192"/>
                  </a:cubicBezTo>
                  <a:cubicBezTo>
                    <a:pt x="667" y="8300"/>
                    <a:pt x="465" y="8359"/>
                    <a:pt x="251" y="8359"/>
                  </a:cubicBezTo>
                  <a:cubicBezTo>
                    <a:pt x="167" y="8359"/>
                    <a:pt x="84" y="8347"/>
                    <a:pt x="1" y="8335"/>
                  </a:cubicBezTo>
                  <a:lnTo>
                    <a:pt x="1" y="8335"/>
                  </a:lnTo>
                  <a:lnTo>
                    <a:pt x="691" y="10514"/>
                  </a:lnTo>
                  <a:cubicBezTo>
                    <a:pt x="775" y="10716"/>
                    <a:pt x="798" y="10943"/>
                    <a:pt x="775" y="11157"/>
                  </a:cubicBezTo>
                  <a:cubicBezTo>
                    <a:pt x="739" y="11264"/>
                    <a:pt x="679" y="11371"/>
                    <a:pt x="620" y="11467"/>
                  </a:cubicBezTo>
                  <a:cubicBezTo>
                    <a:pt x="584" y="11526"/>
                    <a:pt x="548" y="11586"/>
                    <a:pt x="525" y="11657"/>
                  </a:cubicBezTo>
                  <a:cubicBezTo>
                    <a:pt x="501" y="11812"/>
                    <a:pt x="536" y="11967"/>
                    <a:pt x="596" y="12110"/>
                  </a:cubicBezTo>
                  <a:cubicBezTo>
                    <a:pt x="620" y="12169"/>
                    <a:pt x="644" y="12240"/>
                    <a:pt x="656" y="12312"/>
                  </a:cubicBezTo>
                  <a:cubicBezTo>
                    <a:pt x="798" y="12895"/>
                    <a:pt x="620" y="13526"/>
                    <a:pt x="179" y="13943"/>
                  </a:cubicBezTo>
                  <a:cubicBezTo>
                    <a:pt x="596" y="14265"/>
                    <a:pt x="882" y="14729"/>
                    <a:pt x="977" y="15253"/>
                  </a:cubicBezTo>
                  <a:cubicBezTo>
                    <a:pt x="1132" y="15146"/>
                    <a:pt x="1287" y="15027"/>
                    <a:pt x="1406" y="14872"/>
                  </a:cubicBezTo>
                  <a:cubicBezTo>
                    <a:pt x="1453" y="14824"/>
                    <a:pt x="1489" y="14777"/>
                    <a:pt x="1525" y="14729"/>
                  </a:cubicBezTo>
                  <a:cubicBezTo>
                    <a:pt x="1656" y="14515"/>
                    <a:pt x="1846" y="14348"/>
                    <a:pt x="2060" y="14229"/>
                  </a:cubicBezTo>
                  <a:cubicBezTo>
                    <a:pt x="2155" y="14184"/>
                    <a:pt x="2255" y="14162"/>
                    <a:pt x="2355" y="14162"/>
                  </a:cubicBezTo>
                  <a:cubicBezTo>
                    <a:pt x="2495" y="14162"/>
                    <a:pt x="2633" y="14205"/>
                    <a:pt x="2751" y="14288"/>
                  </a:cubicBezTo>
                  <a:cubicBezTo>
                    <a:pt x="2787" y="14312"/>
                    <a:pt x="2822" y="14336"/>
                    <a:pt x="2846" y="14372"/>
                  </a:cubicBezTo>
                  <a:cubicBezTo>
                    <a:pt x="3113" y="14185"/>
                    <a:pt x="3437" y="14108"/>
                    <a:pt x="3774" y="14108"/>
                  </a:cubicBezTo>
                  <a:cubicBezTo>
                    <a:pt x="4188" y="14108"/>
                    <a:pt x="4621" y="14225"/>
                    <a:pt x="4989" y="14396"/>
                  </a:cubicBezTo>
                  <a:cubicBezTo>
                    <a:pt x="5168" y="14479"/>
                    <a:pt x="5347" y="14574"/>
                    <a:pt x="5537" y="14657"/>
                  </a:cubicBezTo>
                  <a:cubicBezTo>
                    <a:pt x="6037" y="14919"/>
                    <a:pt x="6513" y="15169"/>
                    <a:pt x="7037" y="15181"/>
                  </a:cubicBezTo>
                  <a:cubicBezTo>
                    <a:pt x="7335" y="15181"/>
                    <a:pt x="7621" y="15134"/>
                    <a:pt x="7918" y="15062"/>
                  </a:cubicBezTo>
                  <a:cubicBezTo>
                    <a:pt x="8215" y="14994"/>
                    <a:pt x="8517" y="14925"/>
                    <a:pt x="8824" y="14925"/>
                  </a:cubicBezTo>
                  <a:cubicBezTo>
                    <a:pt x="8997" y="14925"/>
                    <a:pt x="9171" y="14947"/>
                    <a:pt x="9347" y="15003"/>
                  </a:cubicBezTo>
                  <a:cubicBezTo>
                    <a:pt x="9478" y="15050"/>
                    <a:pt x="9609" y="15110"/>
                    <a:pt x="9728" y="15181"/>
                  </a:cubicBezTo>
                  <a:cubicBezTo>
                    <a:pt x="9835" y="15241"/>
                    <a:pt x="9954" y="15288"/>
                    <a:pt x="10073" y="15324"/>
                  </a:cubicBezTo>
                  <a:cubicBezTo>
                    <a:pt x="10251" y="15364"/>
                    <a:pt x="10437" y="15387"/>
                    <a:pt x="10624" y="15387"/>
                  </a:cubicBezTo>
                  <a:cubicBezTo>
                    <a:pt x="10663" y="15387"/>
                    <a:pt x="10701" y="15386"/>
                    <a:pt x="10740" y="15384"/>
                  </a:cubicBezTo>
                  <a:lnTo>
                    <a:pt x="12205" y="15360"/>
                  </a:lnTo>
                  <a:cubicBezTo>
                    <a:pt x="13264" y="15336"/>
                    <a:pt x="14205" y="15277"/>
                    <a:pt x="14943" y="14800"/>
                  </a:cubicBezTo>
                  <a:cubicBezTo>
                    <a:pt x="15050" y="14110"/>
                    <a:pt x="14991" y="13419"/>
                    <a:pt x="14788" y="12764"/>
                  </a:cubicBezTo>
                  <a:lnTo>
                    <a:pt x="14741" y="12598"/>
                  </a:lnTo>
                  <a:lnTo>
                    <a:pt x="14895" y="12514"/>
                  </a:lnTo>
                  <a:cubicBezTo>
                    <a:pt x="15076" y="12420"/>
                    <a:pt x="15275" y="12375"/>
                    <a:pt x="15475" y="12375"/>
                  </a:cubicBezTo>
                  <a:cubicBezTo>
                    <a:pt x="15604" y="12375"/>
                    <a:pt x="15734" y="12394"/>
                    <a:pt x="15860" y="12431"/>
                  </a:cubicBezTo>
                  <a:lnTo>
                    <a:pt x="15955" y="12467"/>
                  </a:lnTo>
                  <a:lnTo>
                    <a:pt x="15991" y="12562"/>
                  </a:lnTo>
                  <a:cubicBezTo>
                    <a:pt x="16113" y="12882"/>
                    <a:pt x="16421" y="13083"/>
                    <a:pt x="16744" y="13083"/>
                  </a:cubicBezTo>
                  <a:cubicBezTo>
                    <a:pt x="16830" y="13083"/>
                    <a:pt x="16918" y="13068"/>
                    <a:pt x="17003" y="13038"/>
                  </a:cubicBezTo>
                  <a:cubicBezTo>
                    <a:pt x="17396" y="12848"/>
                    <a:pt x="17562" y="12395"/>
                    <a:pt x="17396" y="12002"/>
                  </a:cubicBezTo>
                  <a:lnTo>
                    <a:pt x="17241" y="11717"/>
                  </a:lnTo>
                  <a:lnTo>
                    <a:pt x="17693" y="11693"/>
                  </a:lnTo>
                  <a:cubicBezTo>
                    <a:pt x="17634" y="11657"/>
                    <a:pt x="17586" y="11621"/>
                    <a:pt x="17539" y="11586"/>
                  </a:cubicBezTo>
                  <a:cubicBezTo>
                    <a:pt x="16812" y="10967"/>
                    <a:pt x="16729" y="9883"/>
                    <a:pt x="17336" y="9145"/>
                  </a:cubicBezTo>
                  <a:cubicBezTo>
                    <a:pt x="17431" y="9038"/>
                    <a:pt x="17539" y="8942"/>
                    <a:pt x="17658" y="8847"/>
                  </a:cubicBezTo>
                  <a:cubicBezTo>
                    <a:pt x="17741" y="8776"/>
                    <a:pt x="17836" y="8692"/>
                    <a:pt x="17908" y="8609"/>
                  </a:cubicBezTo>
                  <a:cubicBezTo>
                    <a:pt x="18277" y="8216"/>
                    <a:pt x="18396" y="7645"/>
                    <a:pt x="18503" y="7121"/>
                  </a:cubicBezTo>
                  <a:cubicBezTo>
                    <a:pt x="18527" y="7061"/>
                    <a:pt x="18527" y="6990"/>
                    <a:pt x="18515" y="6918"/>
                  </a:cubicBezTo>
                  <a:cubicBezTo>
                    <a:pt x="18491" y="6859"/>
                    <a:pt x="18396" y="6811"/>
                    <a:pt x="18324" y="6776"/>
                  </a:cubicBezTo>
                  <a:lnTo>
                    <a:pt x="16312" y="5668"/>
                  </a:lnTo>
                  <a:cubicBezTo>
                    <a:pt x="16074" y="5573"/>
                    <a:pt x="15872" y="5406"/>
                    <a:pt x="15717" y="5204"/>
                  </a:cubicBezTo>
                  <a:cubicBezTo>
                    <a:pt x="15646" y="5109"/>
                    <a:pt x="15598" y="5002"/>
                    <a:pt x="15550" y="4894"/>
                  </a:cubicBezTo>
                  <a:cubicBezTo>
                    <a:pt x="15467" y="4716"/>
                    <a:pt x="15407" y="4597"/>
                    <a:pt x="15312" y="4561"/>
                  </a:cubicBezTo>
                  <a:cubicBezTo>
                    <a:pt x="15253" y="4549"/>
                    <a:pt x="15181" y="4549"/>
                    <a:pt x="15122" y="4549"/>
                  </a:cubicBezTo>
                  <a:cubicBezTo>
                    <a:pt x="15086" y="4555"/>
                    <a:pt x="15050" y="4558"/>
                    <a:pt x="15014" y="4558"/>
                  </a:cubicBezTo>
                  <a:cubicBezTo>
                    <a:pt x="14979" y="4558"/>
                    <a:pt x="14943" y="4555"/>
                    <a:pt x="14907" y="4549"/>
                  </a:cubicBezTo>
                  <a:cubicBezTo>
                    <a:pt x="14312" y="4466"/>
                    <a:pt x="14110" y="3751"/>
                    <a:pt x="14050" y="3513"/>
                  </a:cubicBezTo>
                  <a:cubicBezTo>
                    <a:pt x="13776" y="2585"/>
                    <a:pt x="13574" y="1632"/>
                    <a:pt x="13419" y="668"/>
                  </a:cubicBezTo>
                  <a:cubicBezTo>
                    <a:pt x="13327" y="601"/>
                    <a:pt x="13212" y="563"/>
                    <a:pt x="13098" y="563"/>
                  </a:cubicBezTo>
                  <a:cubicBezTo>
                    <a:pt x="13049" y="563"/>
                    <a:pt x="13001" y="570"/>
                    <a:pt x="12955" y="584"/>
                  </a:cubicBezTo>
                  <a:cubicBezTo>
                    <a:pt x="12776" y="620"/>
                    <a:pt x="12633" y="751"/>
                    <a:pt x="12574" y="918"/>
                  </a:cubicBezTo>
                  <a:lnTo>
                    <a:pt x="12538" y="1096"/>
                  </a:lnTo>
                  <a:lnTo>
                    <a:pt x="12359" y="1072"/>
                  </a:lnTo>
                  <a:cubicBezTo>
                    <a:pt x="11621" y="1001"/>
                    <a:pt x="10907" y="834"/>
                    <a:pt x="10216" y="596"/>
                  </a:cubicBezTo>
                  <a:cubicBezTo>
                    <a:pt x="9728" y="513"/>
                    <a:pt x="9240" y="394"/>
                    <a:pt x="8776" y="227"/>
                  </a:cubicBezTo>
                  <a:cubicBezTo>
                    <a:pt x="8597" y="168"/>
                    <a:pt x="8418" y="96"/>
                    <a:pt x="826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3903750" y="3204150"/>
              <a:ext cx="1011150" cy="528625"/>
            </a:xfrm>
            <a:custGeom>
              <a:avLst/>
              <a:gdLst/>
              <a:ahLst/>
              <a:cxnLst/>
              <a:rect l="l" t="t" r="r" b="b"/>
              <a:pathLst>
                <a:path w="40446" h="21145" extrusionOk="0">
                  <a:moveTo>
                    <a:pt x="23952" y="0"/>
                  </a:moveTo>
                  <a:cubicBezTo>
                    <a:pt x="23843" y="0"/>
                    <a:pt x="23733" y="4"/>
                    <a:pt x="23622" y="10"/>
                  </a:cubicBezTo>
                  <a:cubicBezTo>
                    <a:pt x="23432" y="22"/>
                    <a:pt x="23230" y="46"/>
                    <a:pt x="23027" y="82"/>
                  </a:cubicBezTo>
                  <a:cubicBezTo>
                    <a:pt x="22408" y="177"/>
                    <a:pt x="21789" y="320"/>
                    <a:pt x="21170" y="498"/>
                  </a:cubicBezTo>
                  <a:cubicBezTo>
                    <a:pt x="21170" y="510"/>
                    <a:pt x="21194" y="522"/>
                    <a:pt x="21194" y="534"/>
                  </a:cubicBezTo>
                  <a:lnTo>
                    <a:pt x="20825" y="701"/>
                  </a:lnTo>
                  <a:cubicBezTo>
                    <a:pt x="20801" y="641"/>
                    <a:pt x="20765" y="594"/>
                    <a:pt x="20729" y="558"/>
                  </a:cubicBezTo>
                  <a:lnTo>
                    <a:pt x="20372" y="582"/>
                  </a:lnTo>
                  <a:cubicBezTo>
                    <a:pt x="20420" y="796"/>
                    <a:pt x="20396" y="1022"/>
                    <a:pt x="20313" y="1225"/>
                  </a:cubicBezTo>
                  <a:cubicBezTo>
                    <a:pt x="20156" y="1703"/>
                    <a:pt x="19720" y="1990"/>
                    <a:pt x="19260" y="1990"/>
                  </a:cubicBezTo>
                  <a:cubicBezTo>
                    <a:pt x="19090" y="1990"/>
                    <a:pt x="18917" y="1951"/>
                    <a:pt x="18753" y="1868"/>
                  </a:cubicBezTo>
                  <a:cubicBezTo>
                    <a:pt x="18491" y="1749"/>
                    <a:pt x="18288" y="1546"/>
                    <a:pt x="18169" y="1296"/>
                  </a:cubicBezTo>
                  <a:cubicBezTo>
                    <a:pt x="18110" y="1281"/>
                    <a:pt x="18050" y="1275"/>
                    <a:pt x="17991" y="1275"/>
                  </a:cubicBezTo>
                  <a:cubicBezTo>
                    <a:pt x="17909" y="1275"/>
                    <a:pt x="17829" y="1287"/>
                    <a:pt x="17753" y="1308"/>
                  </a:cubicBezTo>
                  <a:cubicBezTo>
                    <a:pt x="17943" y="2010"/>
                    <a:pt x="17979" y="2737"/>
                    <a:pt x="17860" y="3439"/>
                  </a:cubicBezTo>
                  <a:lnTo>
                    <a:pt x="17848" y="3523"/>
                  </a:lnTo>
                  <a:lnTo>
                    <a:pt x="17777" y="3570"/>
                  </a:lnTo>
                  <a:cubicBezTo>
                    <a:pt x="16860" y="4225"/>
                    <a:pt x="15681" y="4237"/>
                    <a:pt x="14729" y="4261"/>
                  </a:cubicBezTo>
                  <a:lnTo>
                    <a:pt x="13264" y="4285"/>
                  </a:lnTo>
                  <a:cubicBezTo>
                    <a:pt x="13220" y="4287"/>
                    <a:pt x="13177" y="4288"/>
                    <a:pt x="13133" y="4288"/>
                  </a:cubicBezTo>
                  <a:cubicBezTo>
                    <a:pt x="12915" y="4288"/>
                    <a:pt x="12697" y="4263"/>
                    <a:pt x="12478" y="4213"/>
                  </a:cubicBezTo>
                  <a:cubicBezTo>
                    <a:pt x="12335" y="4165"/>
                    <a:pt x="12192" y="4106"/>
                    <a:pt x="12062" y="4035"/>
                  </a:cubicBezTo>
                  <a:cubicBezTo>
                    <a:pt x="11954" y="3975"/>
                    <a:pt x="11847" y="3915"/>
                    <a:pt x="11740" y="3880"/>
                  </a:cubicBezTo>
                  <a:cubicBezTo>
                    <a:pt x="11610" y="3838"/>
                    <a:pt x="11474" y="3821"/>
                    <a:pt x="11333" y="3821"/>
                  </a:cubicBezTo>
                  <a:cubicBezTo>
                    <a:pt x="11076" y="3821"/>
                    <a:pt x="10803" y="3878"/>
                    <a:pt x="10526" y="3939"/>
                  </a:cubicBezTo>
                  <a:cubicBezTo>
                    <a:pt x="10204" y="4023"/>
                    <a:pt x="9871" y="4070"/>
                    <a:pt x="9549" y="4082"/>
                  </a:cubicBezTo>
                  <a:cubicBezTo>
                    <a:pt x="8930" y="4058"/>
                    <a:pt x="8394" y="3784"/>
                    <a:pt x="7871" y="3511"/>
                  </a:cubicBezTo>
                  <a:cubicBezTo>
                    <a:pt x="7692" y="3415"/>
                    <a:pt x="7513" y="3332"/>
                    <a:pt x="7347" y="3249"/>
                  </a:cubicBezTo>
                  <a:cubicBezTo>
                    <a:pt x="7042" y="3109"/>
                    <a:pt x="6666" y="3006"/>
                    <a:pt x="6312" y="3006"/>
                  </a:cubicBezTo>
                  <a:cubicBezTo>
                    <a:pt x="5974" y="3006"/>
                    <a:pt x="5657" y="3100"/>
                    <a:pt x="5442" y="3344"/>
                  </a:cubicBezTo>
                  <a:lnTo>
                    <a:pt x="5025" y="3796"/>
                  </a:lnTo>
                  <a:lnTo>
                    <a:pt x="5084" y="3189"/>
                  </a:lnTo>
                  <a:cubicBezTo>
                    <a:pt x="5084" y="3177"/>
                    <a:pt x="5084" y="3142"/>
                    <a:pt x="5037" y="3106"/>
                  </a:cubicBezTo>
                  <a:cubicBezTo>
                    <a:pt x="4986" y="3077"/>
                    <a:pt x="4927" y="3061"/>
                    <a:pt x="4867" y="3061"/>
                  </a:cubicBezTo>
                  <a:cubicBezTo>
                    <a:pt x="4828" y="3061"/>
                    <a:pt x="4789" y="3068"/>
                    <a:pt x="4751" y="3082"/>
                  </a:cubicBezTo>
                  <a:cubicBezTo>
                    <a:pt x="4596" y="3177"/>
                    <a:pt x="4465" y="3308"/>
                    <a:pt x="4370" y="3463"/>
                  </a:cubicBezTo>
                  <a:cubicBezTo>
                    <a:pt x="4334" y="3511"/>
                    <a:pt x="4287" y="3570"/>
                    <a:pt x="4251" y="3630"/>
                  </a:cubicBezTo>
                  <a:cubicBezTo>
                    <a:pt x="3906" y="4035"/>
                    <a:pt x="3441" y="4308"/>
                    <a:pt x="2929" y="4404"/>
                  </a:cubicBezTo>
                  <a:cubicBezTo>
                    <a:pt x="2918" y="4427"/>
                    <a:pt x="2918" y="4451"/>
                    <a:pt x="2918" y="4475"/>
                  </a:cubicBezTo>
                  <a:cubicBezTo>
                    <a:pt x="2918" y="4737"/>
                    <a:pt x="3072" y="4999"/>
                    <a:pt x="3239" y="5237"/>
                  </a:cubicBezTo>
                  <a:cubicBezTo>
                    <a:pt x="4096" y="6594"/>
                    <a:pt x="4287" y="7690"/>
                    <a:pt x="3775" y="8499"/>
                  </a:cubicBezTo>
                  <a:cubicBezTo>
                    <a:pt x="3537" y="8880"/>
                    <a:pt x="3179" y="9130"/>
                    <a:pt x="2834" y="9369"/>
                  </a:cubicBezTo>
                  <a:cubicBezTo>
                    <a:pt x="2525" y="9559"/>
                    <a:pt x="2263" y="9797"/>
                    <a:pt x="2036" y="10071"/>
                  </a:cubicBezTo>
                  <a:cubicBezTo>
                    <a:pt x="1894" y="10273"/>
                    <a:pt x="1786" y="10500"/>
                    <a:pt x="1703" y="10726"/>
                  </a:cubicBezTo>
                  <a:lnTo>
                    <a:pt x="1358" y="11607"/>
                  </a:lnTo>
                  <a:cubicBezTo>
                    <a:pt x="905" y="12726"/>
                    <a:pt x="453" y="13881"/>
                    <a:pt x="60" y="15048"/>
                  </a:cubicBezTo>
                  <a:cubicBezTo>
                    <a:pt x="12" y="15155"/>
                    <a:pt x="0" y="15274"/>
                    <a:pt x="12" y="15381"/>
                  </a:cubicBezTo>
                  <a:cubicBezTo>
                    <a:pt x="48" y="15500"/>
                    <a:pt x="191" y="15595"/>
                    <a:pt x="441" y="15679"/>
                  </a:cubicBezTo>
                  <a:cubicBezTo>
                    <a:pt x="1370" y="15976"/>
                    <a:pt x="2358" y="16012"/>
                    <a:pt x="3120" y="16012"/>
                  </a:cubicBezTo>
                  <a:cubicBezTo>
                    <a:pt x="4775" y="16012"/>
                    <a:pt x="6430" y="15810"/>
                    <a:pt x="8049" y="15417"/>
                  </a:cubicBezTo>
                  <a:cubicBezTo>
                    <a:pt x="8323" y="15357"/>
                    <a:pt x="8609" y="15262"/>
                    <a:pt x="8704" y="15048"/>
                  </a:cubicBezTo>
                  <a:cubicBezTo>
                    <a:pt x="8728" y="14988"/>
                    <a:pt x="8752" y="14929"/>
                    <a:pt x="8763" y="14869"/>
                  </a:cubicBezTo>
                  <a:cubicBezTo>
                    <a:pt x="8775" y="14750"/>
                    <a:pt x="8823" y="14643"/>
                    <a:pt x="8883" y="14536"/>
                  </a:cubicBezTo>
                  <a:cubicBezTo>
                    <a:pt x="9097" y="14202"/>
                    <a:pt x="9502" y="14179"/>
                    <a:pt x="9823" y="14155"/>
                  </a:cubicBezTo>
                  <a:lnTo>
                    <a:pt x="9918" y="14155"/>
                  </a:lnTo>
                  <a:cubicBezTo>
                    <a:pt x="10395" y="14119"/>
                    <a:pt x="10859" y="13952"/>
                    <a:pt x="11335" y="13774"/>
                  </a:cubicBezTo>
                  <a:cubicBezTo>
                    <a:pt x="11764" y="13595"/>
                    <a:pt x="12204" y="13464"/>
                    <a:pt x="12657" y="13381"/>
                  </a:cubicBezTo>
                  <a:cubicBezTo>
                    <a:pt x="12757" y="13367"/>
                    <a:pt x="12857" y="13360"/>
                    <a:pt x="12957" y="13360"/>
                  </a:cubicBezTo>
                  <a:cubicBezTo>
                    <a:pt x="13543" y="13360"/>
                    <a:pt x="14107" y="13596"/>
                    <a:pt x="14514" y="14024"/>
                  </a:cubicBezTo>
                  <a:cubicBezTo>
                    <a:pt x="14729" y="14238"/>
                    <a:pt x="14848" y="14536"/>
                    <a:pt x="14848" y="14845"/>
                  </a:cubicBezTo>
                  <a:cubicBezTo>
                    <a:pt x="14905" y="14841"/>
                    <a:pt x="14963" y="14839"/>
                    <a:pt x="15021" y="14839"/>
                  </a:cubicBezTo>
                  <a:cubicBezTo>
                    <a:pt x="15311" y="14839"/>
                    <a:pt x="15604" y="14889"/>
                    <a:pt x="15872" y="14988"/>
                  </a:cubicBezTo>
                  <a:cubicBezTo>
                    <a:pt x="16288" y="15155"/>
                    <a:pt x="16705" y="15572"/>
                    <a:pt x="16657" y="16107"/>
                  </a:cubicBezTo>
                  <a:cubicBezTo>
                    <a:pt x="16645" y="16226"/>
                    <a:pt x="16610" y="16334"/>
                    <a:pt x="16574" y="16441"/>
                  </a:cubicBezTo>
                  <a:cubicBezTo>
                    <a:pt x="16526" y="16560"/>
                    <a:pt x="16503" y="16679"/>
                    <a:pt x="16526" y="16798"/>
                  </a:cubicBezTo>
                  <a:cubicBezTo>
                    <a:pt x="16574" y="16917"/>
                    <a:pt x="16657" y="17024"/>
                    <a:pt x="16753" y="17096"/>
                  </a:cubicBezTo>
                  <a:cubicBezTo>
                    <a:pt x="17812" y="18108"/>
                    <a:pt x="18646" y="19346"/>
                    <a:pt x="19193" y="20703"/>
                  </a:cubicBezTo>
                  <a:lnTo>
                    <a:pt x="19062" y="20751"/>
                  </a:lnTo>
                  <a:lnTo>
                    <a:pt x="19074" y="20751"/>
                  </a:lnTo>
                  <a:cubicBezTo>
                    <a:pt x="19330" y="20902"/>
                    <a:pt x="19563" y="21144"/>
                    <a:pt x="19851" y="21144"/>
                  </a:cubicBezTo>
                  <a:cubicBezTo>
                    <a:pt x="19858" y="21144"/>
                    <a:pt x="19865" y="21144"/>
                    <a:pt x="19872" y="21144"/>
                  </a:cubicBezTo>
                  <a:cubicBezTo>
                    <a:pt x="20527" y="21120"/>
                    <a:pt x="20396" y="20084"/>
                    <a:pt x="20039" y="19525"/>
                  </a:cubicBezTo>
                  <a:lnTo>
                    <a:pt x="22503" y="18572"/>
                  </a:lnTo>
                  <a:cubicBezTo>
                    <a:pt x="22551" y="18024"/>
                    <a:pt x="22789" y="17500"/>
                    <a:pt x="23182" y="17119"/>
                  </a:cubicBezTo>
                  <a:lnTo>
                    <a:pt x="23182" y="17119"/>
                  </a:lnTo>
                  <a:cubicBezTo>
                    <a:pt x="23825" y="18024"/>
                    <a:pt x="23825" y="19239"/>
                    <a:pt x="23170" y="20132"/>
                  </a:cubicBezTo>
                  <a:cubicBezTo>
                    <a:pt x="23215" y="20375"/>
                    <a:pt x="23420" y="20473"/>
                    <a:pt x="23664" y="20473"/>
                  </a:cubicBezTo>
                  <a:cubicBezTo>
                    <a:pt x="23933" y="20473"/>
                    <a:pt x="24250" y="20354"/>
                    <a:pt x="24456" y="20179"/>
                  </a:cubicBezTo>
                  <a:cubicBezTo>
                    <a:pt x="24757" y="19924"/>
                    <a:pt x="25150" y="19605"/>
                    <a:pt x="25510" y="19605"/>
                  </a:cubicBezTo>
                  <a:cubicBezTo>
                    <a:pt x="25619" y="19605"/>
                    <a:pt x="25725" y="19634"/>
                    <a:pt x="25825" y="19703"/>
                  </a:cubicBezTo>
                  <a:cubicBezTo>
                    <a:pt x="25992" y="19834"/>
                    <a:pt x="26075" y="20048"/>
                    <a:pt x="26218" y="20203"/>
                  </a:cubicBezTo>
                  <a:cubicBezTo>
                    <a:pt x="26402" y="20413"/>
                    <a:pt x="26626" y="20502"/>
                    <a:pt x="26844" y="20502"/>
                  </a:cubicBezTo>
                  <a:cubicBezTo>
                    <a:pt x="27419" y="20502"/>
                    <a:pt x="27953" y="19886"/>
                    <a:pt x="27599" y="19239"/>
                  </a:cubicBezTo>
                  <a:cubicBezTo>
                    <a:pt x="27848" y="19047"/>
                    <a:pt x="28139" y="18956"/>
                    <a:pt x="28426" y="18956"/>
                  </a:cubicBezTo>
                  <a:cubicBezTo>
                    <a:pt x="28855" y="18956"/>
                    <a:pt x="29276" y="19159"/>
                    <a:pt x="29540" y="19536"/>
                  </a:cubicBezTo>
                  <a:cubicBezTo>
                    <a:pt x="30278" y="19144"/>
                    <a:pt x="30707" y="18370"/>
                    <a:pt x="30647" y="17548"/>
                  </a:cubicBezTo>
                  <a:cubicBezTo>
                    <a:pt x="30668" y="17547"/>
                    <a:pt x="30689" y="17546"/>
                    <a:pt x="30710" y="17546"/>
                  </a:cubicBezTo>
                  <a:cubicBezTo>
                    <a:pt x="31205" y="17546"/>
                    <a:pt x="31600" y="17950"/>
                    <a:pt x="31600" y="18453"/>
                  </a:cubicBezTo>
                  <a:cubicBezTo>
                    <a:pt x="31642" y="18460"/>
                    <a:pt x="31683" y="18463"/>
                    <a:pt x="31723" y="18463"/>
                  </a:cubicBezTo>
                  <a:cubicBezTo>
                    <a:pt x="32624" y="18463"/>
                    <a:pt x="32917" y="16736"/>
                    <a:pt x="33886" y="16691"/>
                  </a:cubicBezTo>
                  <a:cubicBezTo>
                    <a:pt x="33899" y="16690"/>
                    <a:pt x="33912" y="16690"/>
                    <a:pt x="33926" y="16690"/>
                  </a:cubicBezTo>
                  <a:cubicBezTo>
                    <a:pt x="34113" y="16690"/>
                    <a:pt x="34301" y="16754"/>
                    <a:pt x="34488" y="16754"/>
                  </a:cubicBezTo>
                  <a:cubicBezTo>
                    <a:pt x="34514" y="16754"/>
                    <a:pt x="34539" y="16753"/>
                    <a:pt x="34564" y="16750"/>
                  </a:cubicBezTo>
                  <a:cubicBezTo>
                    <a:pt x="35112" y="16703"/>
                    <a:pt x="35374" y="16072"/>
                    <a:pt x="35684" y="15607"/>
                  </a:cubicBezTo>
                  <a:cubicBezTo>
                    <a:pt x="36029" y="15107"/>
                    <a:pt x="36505" y="14726"/>
                    <a:pt x="37065" y="14512"/>
                  </a:cubicBezTo>
                  <a:cubicBezTo>
                    <a:pt x="36779" y="13976"/>
                    <a:pt x="36684" y="13357"/>
                    <a:pt x="36803" y="12762"/>
                  </a:cubicBezTo>
                  <a:lnTo>
                    <a:pt x="36838" y="12655"/>
                  </a:lnTo>
                  <a:lnTo>
                    <a:pt x="36946" y="12619"/>
                  </a:lnTo>
                  <a:cubicBezTo>
                    <a:pt x="37922" y="12297"/>
                    <a:pt x="38803" y="11750"/>
                    <a:pt x="39494" y="11000"/>
                  </a:cubicBezTo>
                  <a:lnTo>
                    <a:pt x="39672" y="10821"/>
                  </a:lnTo>
                  <a:lnTo>
                    <a:pt x="39815" y="11012"/>
                  </a:lnTo>
                  <a:cubicBezTo>
                    <a:pt x="39833" y="11038"/>
                    <a:pt x="39857" y="11052"/>
                    <a:pt x="39884" y="11052"/>
                  </a:cubicBezTo>
                  <a:cubicBezTo>
                    <a:pt x="39892" y="11052"/>
                    <a:pt x="39901" y="11050"/>
                    <a:pt x="39910" y="11047"/>
                  </a:cubicBezTo>
                  <a:cubicBezTo>
                    <a:pt x="40089" y="10988"/>
                    <a:pt x="40244" y="10845"/>
                    <a:pt x="40303" y="10654"/>
                  </a:cubicBezTo>
                  <a:cubicBezTo>
                    <a:pt x="40446" y="10190"/>
                    <a:pt x="40422" y="9702"/>
                    <a:pt x="40232" y="9261"/>
                  </a:cubicBezTo>
                  <a:cubicBezTo>
                    <a:pt x="40136" y="9071"/>
                    <a:pt x="40029" y="8880"/>
                    <a:pt x="39910" y="8714"/>
                  </a:cubicBezTo>
                  <a:cubicBezTo>
                    <a:pt x="39803" y="8547"/>
                    <a:pt x="39708" y="8368"/>
                    <a:pt x="39613" y="8190"/>
                  </a:cubicBezTo>
                  <a:cubicBezTo>
                    <a:pt x="39363" y="7678"/>
                    <a:pt x="39351" y="7166"/>
                    <a:pt x="39589" y="6797"/>
                  </a:cubicBezTo>
                  <a:cubicBezTo>
                    <a:pt x="39648" y="6702"/>
                    <a:pt x="39720" y="6606"/>
                    <a:pt x="39791" y="6523"/>
                  </a:cubicBezTo>
                  <a:cubicBezTo>
                    <a:pt x="40005" y="6261"/>
                    <a:pt x="40089" y="6130"/>
                    <a:pt x="40017" y="6059"/>
                  </a:cubicBezTo>
                  <a:cubicBezTo>
                    <a:pt x="39982" y="6023"/>
                    <a:pt x="39934" y="5987"/>
                    <a:pt x="39875" y="5975"/>
                  </a:cubicBezTo>
                  <a:cubicBezTo>
                    <a:pt x="38900" y="5599"/>
                    <a:pt x="37915" y="5411"/>
                    <a:pt x="36965" y="5411"/>
                  </a:cubicBezTo>
                  <a:cubicBezTo>
                    <a:pt x="36441" y="5411"/>
                    <a:pt x="35928" y="5468"/>
                    <a:pt x="35433" y="5582"/>
                  </a:cubicBezTo>
                  <a:lnTo>
                    <a:pt x="34719" y="5749"/>
                  </a:lnTo>
                  <a:lnTo>
                    <a:pt x="34719" y="5749"/>
                  </a:lnTo>
                  <a:lnTo>
                    <a:pt x="35243" y="5237"/>
                  </a:lnTo>
                  <a:cubicBezTo>
                    <a:pt x="35170" y="5164"/>
                    <a:pt x="35070" y="5128"/>
                    <a:pt x="34974" y="5128"/>
                  </a:cubicBezTo>
                  <a:cubicBezTo>
                    <a:pt x="34960" y="5128"/>
                    <a:pt x="34947" y="5128"/>
                    <a:pt x="34933" y="5130"/>
                  </a:cubicBezTo>
                  <a:cubicBezTo>
                    <a:pt x="34850" y="5154"/>
                    <a:pt x="34779" y="5178"/>
                    <a:pt x="34707" y="5213"/>
                  </a:cubicBezTo>
                  <a:cubicBezTo>
                    <a:pt x="34552" y="5275"/>
                    <a:pt x="34372" y="5347"/>
                    <a:pt x="34186" y="5347"/>
                  </a:cubicBezTo>
                  <a:cubicBezTo>
                    <a:pt x="34086" y="5347"/>
                    <a:pt x="33985" y="5327"/>
                    <a:pt x="33886" y="5273"/>
                  </a:cubicBezTo>
                  <a:cubicBezTo>
                    <a:pt x="33743" y="5178"/>
                    <a:pt x="33624" y="5047"/>
                    <a:pt x="33540" y="4892"/>
                  </a:cubicBezTo>
                  <a:cubicBezTo>
                    <a:pt x="33457" y="4761"/>
                    <a:pt x="33398" y="4677"/>
                    <a:pt x="33338" y="4666"/>
                  </a:cubicBezTo>
                  <a:cubicBezTo>
                    <a:pt x="33290" y="4666"/>
                    <a:pt x="33255" y="4677"/>
                    <a:pt x="33219" y="4689"/>
                  </a:cubicBezTo>
                  <a:cubicBezTo>
                    <a:pt x="33168" y="4705"/>
                    <a:pt x="33117" y="4713"/>
                    <a:pt x="33066" y="4713"/>
                  </a:cubicBezTo>
                  <a:cubicBezTo>
                    <a:pt x="32854" y="4713"/>
                    <a:pt x="32655" y="4579"/>
                    <a:pt x="32588" y="4368"/>
                  </a:cubicBezTo>
                  <a:cubicBezTo>
                    <a:pt x="32564" y="4332"/>
                    <a:pt x="32552" y="4296"/>
                    <a:pt x="32528" y="4261"/>
                  </a:cubicBezTo>
                  <a:cubicBezTo>
                    <a:pt x="32493" y="4213"/>
                    <a:pt x="32433" y="4189"/>
                    <a:pt x="32385" y="4177"/>
                  </a:cubicBezTo>
                  <a:cubicBezTo>
                    <a:pt x="32195" y="4177"/>
                    <a:pt x="32016" y="4237"/>
                    <a:pt x="31874" y="4344"/>
                  </a:cubicBezTo>
                  <a:lnTo>
                    <a:pt x="31707" y="4487"/>
                  </a:lnTo>
                  <a:cubicBezTo>
                    <a:pt x="31481" y="4677"/>
                    <a:pt x="31219" y="4892"/>
                    <a:pt x="30873" y="4904"/>
                  </a:cubicBezTo>
                  <a:lnTo>
                    <a:pt x="30766" y="4904"/>
                  </a:lnTo>
                  <a:lnTo>
                    <a:pt x="30707" y="4820"/>
                  </a:lnTo>
                  <a:cubicBezTo>
                    <a:pt x="30476" y="4519"/>
                    <a:pt x="30054" y="4442"/>
                    <a:pt x="29603" y="4442"/>
                  </a:cubicBezTo>
                  <a:cubicBezTo>
                    <a:pt x="29448" y="4442"/>
                    <a:pt x="29290" y="4451"/>
                    <a:pt x="29135" y="4463"/>
                  </a:cubicBezTo>
                  <a:lnTo>
                    <a:pt x="28933" y="4487"/>
                  </a:lnTo>
                  <a:lnTo>
                    <a:pt x="28921" y="4273"/>
                  </a:lnTo>
                  <a:cubicBezTo>
                    <a:pt x="28873" y="3677"/>
                    <a:pt x="28706" y="2963"/>
                    <a:pt x="28194" y="2868"/>
                  </a:cubicBezTo>
                  <a:cubicBezTo>
                    <a:pt x="28147" y="2862"/>
                    <a:pt x="28098" y="2859"/>
                    <a:pt x="28050" y="2859"/>
                  </a:cubicBezTo>
                  <a:cubicBezTo>
                    <a:pt x="27904" y="2859"/>
                    <a:pt x="27757" y="2886"/>
                    <a:pt x="27623" y="2939"/>
                  </a:cubicBezTo>
                  <a:lnTo>
                    <a:pt x="27444" y="2975"/>
                  </a:lnTo>
                  <a:cubicBezTo>
                    <a:pt x="27203" y="3032"/>
                    <a:pt x="26953" y="3059"/>
                    <a:pt x="26704" y="3059"/>
                  </a:cubicBezTo>
                  <a:cubicBezTo>
                    <a:pt x="26536" y="3059"/>
                    <a:pt x="26369" y="3046"/>
                    <a:pt x="26206" y="3022"/>
                  </a:cubicBezTo>
                  <a:cubicBezTo>
                    <a:pt x="25766" y="2939"/>
                    <a:pt x="25480" y="2761"/>
                    <a:pt x="25349" y="2475"/>
                  </a:cubicBezTo>
                  <a:cubicBezTo>
                    <a:pt x="25277" y="2296"/>
                    <a:pt x="25254" y="2106"/>
                    <a:pt x="25277" y="1915"/>
                  </a:cubicBezTo>
                  <a:lnTo>
                    <a:pt x="25361" y="201"/>
                  </a:lnTo>
                  <a:cubicBezTo>
                    <a:pt x="24905" y="65"/>
                    <a:pt x="24433" y="0"/>
                    <a:pt x="2395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2378550" y="2576050"/>
              <a:ext cx="430750" cy="681150"/>
            </a:xfrm>
            <a:custGeom>
              <a:avLst/>
              <a:gdLst/>
              <a:ahLst/>
              <a:cxnLst/>
              <a:rect l="l" t="t" r="r" b="b"/>
              <a:pathLst>
                <a:path w="17230" h="27246" extrusionOk="0">
                  <a:moveTo>
                    <a:pt x="5077" y="18068"/>
                  </a:moveTo>
                  <a:cubicBezTo>
                    <a:pt x="5032" y="18070"/>
                    <a:pt x="4987" y="18076"/>
                    <a:pt x="4942" y="18086"/>
                  </a:cubicBezTo>
                  <a:lnTo>
                    <a:pt x="5077" y="18068"/>
                  </a:lnTo>
                  <a:close/>
                  <a:moveTo>
                    <a:pt x="10800" y="0"/>
                  </a:moveTo>
                  <a:lnTo>
                    <a:pt x="11133" y="1465"/>
                  </a:lnTo>
                  <a:lnTo>
                    <a:pt x="9716" y="1405"/>
                  </a:lnTo>
                  <a:lnTo>
                    <a:pt x="9716" y="1405"/>
                  </a:lnTo>
                  <a:cubicBezTo>
                    <a:pt x="9859" y="1667"/>
                    <a:pt x="10074" y="1881"/>
                    <a:pt x="10347" y="2012"/>
                  </a:cubicBezTo>
                  <a:cubicBezTo>
                    <a:pt x="10244" y="2399"/>
                    <a:pt x="9927" y="2581"/>
                    <a:pt x="9609" y="2581"/>
                  </a:cubicBezTo>
                  <a:cubicBezTo>
                    <a:pt x="9232" y="2581"/>
                    <a:pt x="8855" y="2324"/>
                    <a:pt x="8835" y="1846"/>
                  </a:cubicBezTo>
                  <a:cubicBezTo>
                    <a:pt x="8835" y="1881"/>
                    <a:pt x="8466" y="3227"/>
                    <a:pt x="8442" y="3334"/>
                  </a:cubicBezTo>
                  <a:cubicBezTo>
                    <a:pt x="8266" y="3816"/>
                    <a:pt x="8055" y="4275"/>
                    <a:pt x="7431" y="4275"/>
                  </a:cubicBezTo>
                  <a:cubicBezTo>
                    <a:pt x="7423" y="4275"/>
                    <a:pt x="7415" y="4275"/>
                    <a:pt x="7407" y="4275"/>
                  </a:cubicBezTo>
                  <a:lnTo>
                    <a:pt x="7407" y="4275"/>
                  </a:lnTo>
                  <a:cubicBezTo>
                    <a:pt x="7492" y="4636"/>
                    <a:pt x="7821" y="4883"/>
                    <a:pt x="8180" y="4883"/>
                  </a:cubicBezTo>
                  <a:cubicBezTo>
                    <a:pt x="8271" y="4883"/>
                    <a:pt x="8363" y="4868"/>
                    <a:pt x="8454" y="4834"/>
                  </a:cubicBezTo>
                  <a:lnTo>
                    <a:pt x="8454" y="4834"/>
                  </a:lnTo>
                  <a:cubicBezTo>
                    <a:pt x="8323" y="5906"/>
                    <a:pt x="8335" y="6977"/>
                    <a:pt x="8133" y="8049"/>
                  </a:cubicBezTo>
                  <a:cubicBezTo>
                    <a:pt x="7919" y="9108"/>
                    <a:pt x="7430" y="10168"/>
                    <a:pt x="6525" y="10740"/>
                  </a:cubicBezTo>
                  <a:cubicBezTo>
                    <a:pt x="6275" y="10906"/>
                    <a:pt x="5990" y="11037"/>
                    <a:pt x="5811" y="11287"/>
                  </a:cubicBezTo>
                  <a:cubicBezTo>
                    <a:pt x="5633" y="11525"/>
                    <a:pt x="5644" y="11942"/>
                    <a:pt x="5918" y="12061"/>
                  </a:cubicBezTo>
                  <a:cubicBezTo>
                    <a:pt x="5988" y="12089"/>
                    <a:pt x="6062" y="12101"/>
                    <a:pt x="6137" y="12101"/>
                  </a:cubicBezTo>
                  <a:cubicBezTo>
                    <a:pt x="6191" y="12101"/>
                    <a:pt x="6245" y="12095"/>
                    <a:pt x="6299" y="12085"/>
                  </a:cubicBezTo>
                  <a:lnTo>
                    <a:pt x="8252" y="11883"/>
                  </a:lnTo>
                  <a:cubicBezTo>
                    <a:pt x="8412" y="11865"/>
                    <a:pt x="8575" y="11848"/>
                    <a:pt x="8735" y="11848"/>
                  </a:cubicBezTo>
                  <a:cubicBezTo>
                    <a:pt x="8909" y="11848"/>
                    <a:pt x="9079" y="11868"/>
                    <a:pt x="9240" y="11930"/>
                  </a:cubicBezTo>
                  <a:cubicBezTo>
                    <a:pt x="9550" y="12049"/>
                    <a:pt x="9800" y="12383"/>
                    <a:pt x="9728" y="12704"/>
                  </a:cubicBezTo>
                  <a:cubicBezTo>
                    <a:pt x="9649" y="12673"/>
                    <a:pt x="9570" y="12658"/>
                    <a:pt x="9492" y="12658"/>
                  </a:cubicBezTo>
                  <a:cubicBezTo>
                    <a:pt x="8954" y="12658"/>
                    <a:pt x="8496" y="13359"/>
                    <a:pt x="8621" y="13942"/>
                  </a:cubicBezTo>
                  <a:cubicBezTo>
                    <a:pt x="8764" y="14597"/>
                    <a:pt x="9359" y="15062"/>
                    <a:pt x="9907" y="15454"/>
                  </a:cubicBezTo>
                  <a:cubicBezTo>
                    <a:pt x="9204" y="15669"/>
                    <a:pt x="8740" y="16312"/>
                    <a:pt x="8764" y="17038"/>
                  </a:cubicBezTo>
                  <a:cubicBezTo>
                    <a:pt x="8776" y="17526"/>
                    <a:pt x="8883" y="18241"/>
                    <a:pt x="8395" y="18288"/>
                  </a:cubicBezTo>
                  <a:lnTo>
                    <a:pt x="7895" y="17693"/>
                  </a:lnTo>
                  <a:lnTo>
                    <a:pt x="5077" y="18068"/>
                  </a:lnTo>
                  <a:lnTo>
                    <a:pt x="5077" y="18068"/>
                  </a:lnTo>
                  <a:cubicBezTo>
                    <a:pt x="5089" y="18067"/>
                    <a:pt x="5101" y="18067"/>
                    <a:pt x="5114" y="18067"/>
                  </a:cubicBezTo>
                  <a:cubicBezTo>
                    <a:pt x="5794" y="18067"/>
                    <a:pt x="6308" y="18953"/>
                    <a:pt x="6121" y="19645"/>
                  </a:cubicBezTo>
                  <a:cubicBezTo>
                    <a:pt x="5906" y="20384"/>
                    <a:pt x="5168" y="20884"/>
                    <a:pt x="4406" y="21038"/>
                  </a:cubicBezTo>
                  <a:cubicBezTo>
                    <a:pt x="4149" y="21091"/>
                    <a:pt x="3890" y="21112"/>
                    <a:pt x="3630" y="21112"/>
                  </a:cubicBezTo>
                  <a:cubicBezTo>
                    <a:pt x="3117" y="21112"/>
                    <a:pt x="2602" y="21030"/>
                    <a:pt x="2096" y="20943"/>
                  </a:cubicBezTo>
                  <a:lnTo>
                    <a:pt x="2096" y="20943"/>
                  </a:lnTo>
                  <a:cubicBezTo>
                    <a:pt x="3156" y="21419"/>
                    <a:pt x="4228" y="21896"/>
                    <a:pt x="5097" y="22646"/>
                  </a:cubicBezTo>
                  <a:cubicBezTo>
                    <a:pt x="5424" y="22939"/>
                    <a:pt x="5889" y="23282"/>
                    <a:pt x="6283" y="23282"/>
                  </a:cubicBezTo>
                  <a:cubicBezTo>
                    <a:pt x="6434" y="23282"/>
                    <a:pt x="6574" y="23232"/>
                    <a:pt x="6692" y="23110"/>
                  </a:cubicBezTo>
                  <a:cubicBezTo>
                    <a:pt x="6573" y="22789"/>
                    <a:pt x="6799" y="22455"/>
                    <a:pt x="7133" y="22443"/>
                  </a:cubicBezTo>
                  <a:lnTo>
                    <a:pt x="7133" y="22443"/>
                  </a:lnTo>
                  <a:cubicBezTo>
                    <a:pt x="7026" y="22670"/>
                    <a:pt x="6918" y="22896"/>
                    <a:pt x="6823" y="23110"/>
                  </a:cubicBezTo>
                  <a:cubicBezTo>
                    <a:pt x="7323" y="23289"/>
                    <a:pt x="7109" y="24134"/>
                    <a:pt x="6621" y="24336"/>
                  </a:cubicBezTo>
                  <a:cubicBezTo>
                    <a:pt x="6452" y="24401"/>
                    <a:pt x="6279" y="24423"/>
                    <a:pt x="6102" y="24423"/>
                  </a:cubicBezTo>
                  <a:cubicBezTo>
                    <a:pt x="5753" y="24423"/>
                    <a:pt x="5393" y="24336"/>
                    <a:pt x="5037" y="24313"/>
                  </a:cubicBezTo>
                  <a:cubicBezTo>
                    <a:pt x="4949" y="24306"/>
                    <a:pt x="4862" y="24302"/>
                    <a:pt x="4774" y="24302"/>
                  </a:cubicBezTo>
                  <a:cubicBezTo>
                    <a:pt x="3973" y="24302"/>
                    <a:pt x="3193" y="24582"/>
                    <a:pt x="2442" y="24872"/>
                  </a:cubicBezTo>
                  <a:lnTo>
                    <a:pt x="1" y="25777"/>
                  </a:lnTo>
                  <a:cubicBezTo>
                    <a:pt x="82" y="26133"/>
                    <a:pt x="436" y="26253"/>
                    <a:pt x="830" y="26253"/>
                  </a:cubicBezTo>
                  <a:cubicBezTo>
                    <a:pt x="1068" y="26253"/>
                    <a:pt x="1321" y="26209"/>
                    <a:pt x="1537" y="26146"/>
                  </a:cubicBezTo>
                  <a:cubicBezTo>
                    <a:pt x="1710" y="26099"/>
                    <a:pt x="1910" y="26071"/>
                    <a:pt x="2105" y="26071"/>
                  </a:cubicBezTo>
                  <a:cubicBezTo>
                    <a:pt x="2553" y="26071"/>
                    <a:pt x="2976" y="26220"/>
                    <a:pt x="3001" y="26634"/>
                  </a:cubicBezTo>
                  <a:cubicBezTo>
                    <a:pt x="3039" y="26640"/>
                    <a:pt x="3077" y="26643"/>
                    <a:pt x="3114" y="26643"/>
                  </a:cubicBezTo>
                  <a:cubicBezTo>
                    <a:pt x="3947" y="26643"/>
                    <a:pt x="4472" y="25279"/>
                    <a:pt x="5252" y="25279"/>
                  </a:cubicBezTo>
                  <a:cubicBezTo>
                    <a:pt x="5321" y="25279"/>
                    <a:pt x="5392" y="25290"/>
                    <a:pt x="5466" y="25313"/>
                  </a:cubicBezTo>
                  <a:cubicBezTo>
                    <a:pt x="5930" y="25456"/>
                    <a:pt x="6085" y="26039"/>
                    <a:pt x="6490" y="26313"/>
                  </a:cubicBezTo>
                  <a:cubicBezTo>
                    <a:pt x="6716" y="26444"/>
                    <a:pt x="6978" y="26527"/>
                    <a:pt x="7252" y="26551"/>
                  </a:cubicBezTo>
                  <a:lnTo>
                    <a:pt x="9931" y="26956"/>
                  </a:lnTo>
                  <a:cubicBezTo>
                    <a:pt x="10657" y="27075"/>
                    <a:pt x="11383" y="27182"/>
                    <a:pt x="12133" y="27230"/>
                  </a:cubicBezTo>
                  <a:cubicBezTo>
                    <a:pt x="12301" y="27239"/>
                    <a:pt x="12470" y="27245"/>
                    <a:pt x="12639" y="27245"/>
                  </a:cubicBezTo>
                  <a:cubicBezTo>
                    <a:pt x="13505" y="27245"/>
                    <a:pt x="14379" y="27099"/>
                    <a:pt x="15086" y="26611"/>
                  </a:cubicBezTo>
                  <a:lnTo>
                    <a:pt x="15086" y="26611"/>
                  </a:lnTo>
                  <a:cubicBezTo>
                    <a:pt x="15013" y="26632"/>
                    <a:pt x="14939" y="26643"/>
                    <a:pt x="14866" y="26643"/>
                  </a:cubicBezTo>
                  <a:cubicBezTo>
                    <a:pt x="14260" y="26643"/>
                    <a:pt x="13696" y="25945"/>
                    <a:pt x="13919" y="25360"/>
                  </a:cubicBezTo>
                  <a:cubicBezTo>
                    <a:pt x="14360" y="24170"/>
                    <a:pt x="16586" y="24646"/>
                    <a:pt x="17015" y="23455"/>
                  </a:cubicBezTo>
                  <a:cubicBezTo>
                    <a:pt x="17229" y="22872"/>
                    <a:pt x="16824" y="22217"/>
                    <a:pt x="16277" y="21931"/>
                  </a:cubicBezTo>
                  <a:cubicBezTo>
                    <a:pt x="15729" y="21646"/>
                    <a:pt x="15086" y="21646"/>
                    <a:pt x="14467" y="21646"/>
                  </a:cubicBezTo>
                  <a:cubicBezTo>
                    <a:pt x="14598" y="20967"/>
                    <a:pt x="14717" y="20265"/>
                    <a:pt x="14598" y="19574"/>
                  </a:cubicBezTo>
                  <a:cubicBezTo>
                    <a:pt x="14491" y="18895"/>
                    <a:pt x="14098" y="18205"/>
                    <a:pt x="13455" y="17943"/>
                  </a:cubicBezTo>
                  <a:lnTo>
                    <a:pt x="14229" y="17824"/>
                  </a:lnTo>
                  <a:cubicBezTo>
                    <a:pt x="14860" y="17276"/>
                    <a:pt x="14693" y="16276"/>
                    <a:pt x="14479" y="15466"/>
                  </a:cubicBezTo>
                  <a:lnTo>
                    <a:pt x="14324" y="14847"/>
                  </a:lnTo>
                  <a:cubicBezTo>
                    <a:pt x="14098" y="14002"/>
                    <a:pt x="13884" y="13168"/>
                    <a:pt x="13598" y="12359"/>
                  </a:cubicBezTo>
                  <a:cubicBezTo>
                    <a:pt x="13408" y="11820"/>
                    <a:pt x="13002" y="11196"/>
                    <a:pt x="12488" y="11196"/>
                  </a:cubicBezTo>
                  <a:cubicBezTo>
                    <a:pt x="12423" y="11196"/>
                    <a:pt x="12356" y="11206"/>
                    <a:pt x="12288" y="11228"/>
                  </a:cubicBezTo>
                  <a:cubicBezTo>
                    <a:pt x="12502" y="11156"/>
                    <a:pt x="12633" y="10906"/>
                    <a:pt x="12550" y="10692"/>
                  </a:cubicBezTo>
                  <a:cubicBezTo>
                    <a:pt x="12633" y="9978"/>
                    <a:pt x="12145" y="9335"/>
                    <a:pt x="11443" y="9227"/>
                  </a:cubicBezTo>
                  <a:cubicBezTo>
                    <a:pt x="10931" y="9168"/>
                    <a:pt x="10169" y="9251"/>
                    <a:pt x="10121" y="8739"/>
                  </a:cubicBezTo>
                  <a:cubicBezTo>
                    <a:pt x="10099" y="8445"/>
                    <a:pt x="10419" y="8237"/>
                    <a:pt x="10717" y="8237"/>
                  </a:cubicBezTo>
                  <a:cubicBezTo>
                    <a:pt x="10733" y="8237"/>
                    <a:pt x="10748" y="8238"/>
                    <a:pt x="10764" y="8239"/>
                  </a:cubicBezTo>
                  <a:cubicBezTo>
                    <a:pt x="11074" y="8275"/>
                    <a:pt x="11324" y="8489"/>
                    <a:pt x="11550" y="8692"/>
                  </a:cubicBezTo>
                  <a:cubicBezTo>
                    <a:pt x="11621" y="8370"/>
                    <a:pt x="11681" y="8049"/>
                    <a:pt x="11752" y="7727"/>
                  </a:cubicBezTo>
                  <a:cubicBezTo>
                    <a:pt x="11945" y="7818"/>
                    <a:pt x="12152" y="7859"/>
                    <a:pt x="12363" y="7859"/>
                  </a:cubicBezTo>
                  <a:cubicBezTo>
                    <a:pt x="12844" y="7859"/>
                    <a:pt x="13341" y="7645"/>
                    <a:pt x="13705" y="7322"/>
                  </a:cubicBezTo>
                  <a:cubicBezTo>
                    <a:pt x="14229" y="6858"/>
                    <a:pt x="14562" y="6215"/>
                    <a:pt x="14872" y="5584"/>
                  </a:cubicBezTo>
                  <a:cubicBezTo>
                    <a:pt x="14943" y="5465"/>
                    <a:pt x="14991" y="5334"/>
                    <a:pt x="15003" y="5203"/>
                  </a:cubicBezTo>
                  <a:cubicBezTo>
                    <a:pt x="15015" y="4870"/>
                    <a:pt x="14705" y="4620"/>
                    <a:pt x="14407" y="4465"/>
                  </a:cubicBezTo>
                  <a:cubicBezTo>
                    <a:pt x="13917" y="4224"/>
                    <a:pt x="13376" y="4101"/>
                    <a:pt x="12831" y="4101"/>
                  </a:cubicBezTo>
                  <a:cubicBezTo>
                    <a:pt x="12622" y="4101"/>
                    <a:pt x="12412" y="4119"/>
                    <a:pt x="12205" y="4155"/>
                  </a:cubicBezTo>
                  <a:cubicBezTo>
                    <a:pt x="12019" y="4191"/>
                    <a:pt x="11801" y="4223"/>
                    <a:pt x="11597" y="4223"/>
                  </a:cubicBezTo>
                  <a:cubicBezTo>
                    <a:pt x="11251" y="4223"/>
                    <a:pt x="10943" y="4132"/>
                    <a:pt x="10883" y="3810"/>
                  </a:cubicBezTo>
                  <a:cubicBezTo>
                    <a:pt x="10836" y="3548"/>
                    <a:pt x="11038" y="3310"/>
                    <a:pt x="11228" y="3132"/>
                  </a:cubicBezTo>
                  <a:cubicBezTo>
                    <a:pt x="12038" y="2393"/>
                    <a:pt x="13062" y="1917"/>
                    <a:pt x="14157" y="1786"/>
                  </a:cubicBezTo>
                  <a:cubicBezTo>
                    <a:pt x="14288" y="1227"/>
                    <a:pt x="13455" y="1048"/>
                    <a:pt x="12883" y="1000"/>
                  </a:cubicBezTo>
                  <a:cubicBezTo>
                    <a:pt x="12086" y="929"/>
                    <a:pt x="11348" y="572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F7B8A3"/>
                </a:gs>
                <a:gs pos="100000">
                  <a:srgbClr val="E55F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3115250" y="1681575"/>
              <a:ext cx="967125" cy="1078800"/>
            </a:xfrm>
            <a:custGeom>
              <a:avLst/>
              <a:gdLst/>
              <a:ahLst/>
              <a:cxnLst/>
              <a:rect l="l" t="t" r="r" b="b"/>
              <a:pathLst>
                <a:path w="38685" h="43152" extrusionOk="0">
                  <a:moveTo>
                    <a:pt x="35184" y="1"/>
                  </a:moveTo>
                  <a:lnTo>
                    <a:pt x="35184" y="1"/>
                  </a:lnTo>
                  <a:cubicBezTo>
                    <a:pt x="34172" y="489"/>
                    <a:pt x="33541" y="1537"/>
                    <a:pt x="33565" y="2656"/>
                  </a:cubicBezTo>
                  <a:cubicBezTo>
                    <a:pt x="33556" y="2656"/>
                    <a:pt x="33547" y="2657"/>
                    <a:pt x="33538" y="2657"/>
                  </a:cubicBezTo>
                  <a:cubicBezTo>
                    <a:pt x="32980" y="2657"/>
                    <a:pt x="32569" y="1911"/>
                    <a:pt x="32886" y="1442"/>
                  </a:cubicBezTo>
                  <a:lnTo>
                    <a:pt x="32886" y="1442"/>
                  </a:lnTo>
                  <a:lnTo>
                    <a:pt x="31993" y="2501"/>
                  </a:lnTo>
                  <a:cubicBezTo>
                    <a:pt x="31505" y="1906"/>
                    <a:pt x="31850" y="846"/>
                    <a:pt x="32588" y="644"/>
                  </a:cubicBezTo>
                  <a:cubicBezTo>
                    <a:pt x="32478" y="607"/>
                    <a:pt x="32367" y="590"/>
                    <a:pt x="32257" y="590"/>
                  </a:cubicBezTo>
                  <a:cubicBezTo>
                    <a:pt x="31692" y="590"/>
                    <a:pt x="31151" y="1037"/>
                    <a:pt x="30802" y="1525"/>
                  </a:cubicBezTo>
                  <a:cubicBezTo>
                    <a:pt x="30386" y="2096"/>
                    <a:pt x="30064" y="2787"/>
                    <a:pt x="29445" y="3132"/>
                  </a:cubicBezTo>
                  <a:cubicBezTo>
                    <a:pt x="28826" y="3478"/>
                    <a:pt x="28016" y="3382"/>
                    <a:pt x="27361" y="3680"/>
                  </a:cubicBezTo>
                  <a:cubicBezTo>
                    <a:pt x="26695" y="3978"/>
                    <a:pt x="26409" y="5121"/>
                    <a:pt x="27099" y="5323"/>
                  </a:cubicBezTo>
                  <a:lnTo>
                    <a:pt x="24421" y="5835"/>
                  </a:lnTo>
                  <a:lnTo>
                    <a:pt x="25314" y="7073"/>
                  </a:lnTo>
                  <a:cubicBezTo>
                    <a:pt x="25124" y="7063"/>
                    <a:pt x="24928" y="7055"/>
                    <a:pt x="24731" y="7055"/>
                  </a:cubicBezTo>
                  <a:cubicBezTo>
                    <a:pt x="23989" y="7055"/>
                    <a:pt x="23231" y="7168"/>
                    <a:pt x="22742" y="7704"/>
                  </a:cubicBezTo>
                  <a:cubicBezTo>
                    <a:pt x="22456" y="8014"/>
                    <a:pt x="22325" y="8419"/>
                    <a:pt x="22182" y="8812"/>
                  </a:cubicBezTo>
                  <a:cubicBezTo>
                    <a:pt x="21920" y="9538"/>
                    <a:pt x="21634" y="10252"/>
                    <a:pt x="21325" y="10955"/>
                  </a:cubicBezTo>
                  <a:cubicBezTo>
                    <a:pt x="20968" y="11788"/>
                    <a:pt x="20515" y="12669"/>
                    <a:pt x="19706" y="13110"/>
                  </a:cubicBezTo>
                  <a:cubicBezTo>
                    <a:pt x="19456" y="12824"/>
                    <a:pt x="19098" y="12657"/>
                    <a:pt x="18729" y="12645"/>
                  </a:cubicBezTo>
                  <a:cubicBezTo>
                    <a:pt x="18670" y="13967"/>
                    <a:pt x="16396" y="14288"/>
                    <a:pt x="16348" y="15610"/>
                  </a:cubicBezTo>
                  <a:cubicBezTo>
                    <a:pt x="16336" y="15955"/>
                    <a:pt x="16491" y="16312"/>
                    <a:pt x="16396" y="16646"/>
                  </a:cubicBezTo>
                  <a:cubicBezTo>
                    <a:pt x="16277" y="17098"/>
                    <a:pt x="15777" y="17301"/>
                    <a:pt x="15419" y="17586"/>
                  </a:cubicBezTo>
                  <a:cubicBezTo>
                    <a:pt x="13955" y="18741"/>
                    <a:pt x="14550" y="21277"/>
                    <a:pt x="13276" y="22623"/>
                  </a:cubicBezTo>
                  <a:cubicBezTo>
                    <a:pt x="13183" y="22687"/>
                    <a:pt x="13076" y="22715"/>
                    <a:pt x="12968" y="22715"/>
                  </a:cubicBezTo>
                  <a:cubicBezTo>
                    <a:pt x="12631" y="22715"/>
                    <a:pt x="12279" y="22441"/>
                    <a:pt x="12288" y="22099"/>
                  </a:cubicBezTo>
                  <a:lnTo>
                    <a:pt x="12288" y="22099"/>
                  </a:lnTo>
                  <a:cubicBezTo>
                    <a:pt x="11764" y="22432"/>
                    <a:pt x="11336" y="22897"/>
                    <a:pt x="11038" y="23432"/>
                  </a:cubicBezTo>
                  <a:cubicBezTo>
                    <a:pt x="9931" y="25373"/>
                    <a:pt x="7680" y="27433"/>
                    <a:pt x="5525" y="27957"/>
                  </a:cubicBezTo>
                  <a:cubicBezTo>
                    <a:pt x="4561" y="28183"/>
                    <a:pt x="3525" y="28207"/>
                    <a:pt x="2656" y="28671"/>
                  </a:cubicBezTo>
                  <a:cubicBezTo>
                    <a:pt x="1513" y="29314"/>
                    <a:pt x="882" y="30600"/>
                    <a:pt x="1096" y="31898"/>
                  </a:cubicBezTo>
                  <a:cubicBezTo>
                    <a:pt x="1596" y="31981"/>
                    <a:pt x="1549" y="32707"/>
                    <a:pt x="1358" y="33172"/>
                  </a:cubicBezTo>
                  <a:cubicBezTo>
                    <a:pt x="1096" y="33827"/>
                    <a:pt x="846" y="34493"/>
                    <a:pt x="584" y="35160"/>
                  </a:cubicBezTo>
                  <a:lnTo>
                    <a:pt x="1525" y="35220"/>
                  </a:lnTo>
                  <a:cubicBezTo>
                    <a:pt x="1703" y="36172"/>
                    <a:pt x="1096" y="37089"/>
                    <a:pt x="144" y="37303"/>
                  </a:cubicBezTo>
                  <a:lnTo>
                    <a:pt x="1037" y="38101"/>
                  </a:lnTo>
                  <a:cubicBezTo>
                    <a:pt x="1001" y="38934"/>
                    <a:pt x="1" y="39482"/>
                    <a:pt x="1" y="40315"/>
                  </a:cubicBezTo>
                  <a:cubicBezTo>
                    <a:pt x="1" y="40827"/>
                    <a:pt x="382" y="41256"/>
                    <a:pt x="739" y="41625"/>
                  </a:cubicBezTo>
                  <a:cubicBezTo>
                    <a:pt x="1287" y="42161"/>
                    <a:pt x="1846" y="42697"/>
                    <a:pt x="2561" y="42982"/>
                  </a:cubicBezTo>
                  <a:cubicBezTo>
                    <a:pt x="2839" y="43091"/>
                    <a:pt x="3146" y="43151"/>
                    <a:pt x="3449" y="43151"/>
                  </a:cubicBezTo>
                  <a:cubicBezTo>
                    <a:pt x="3910" y="43151"/>
                    <a:pt x="4362" y="43013"/>
                    <a:pt x="4692" y="42697"/>
                  </a:cubicBezTo>
                  <a:cubicBezTo>
                    <a:pt x="5156" y="42232"/>
                    <a:pt x="5311" y="41494"/>
                    <a:pt x="5859" y="41149"/>
                  </a:cubicBezTo>
                  <a:cubicBezTo>
                    <a:pt x="6216" y="40923"/>
                    <a:pt x="6656" y="40911"/>
                    <a:pt x="7061" y="40780"/>
                  </a:cubicBezTo>
                  <a:cubicBezTo>
                    <a:pt x="8192" y="40411"/>
                    <a:pt x="8752" y="39149"/>
                    <a:pt x="9002" y="37994"/>
                  </a:cubicBezTo>
                  <a:cubicBezTo>
                    <a:pt x="9120" y="37474"/>
                    <a:pt x="9503" y="36810"/>
                    <a:pt x="9921" y="36810"/>
                  </a:cubicBezTo>
                  <a:cubicBezTo>
                    <a:pt x="10011" y="36810"/>
                    <a:pt x="10102" y="36841"/>
                    <a:pt x="10193" y="36910"/>
                  </a:cubicBezTo>
                  <a:cubicBezTo>
                    <a:pt x="10419" y="37089"/>
                    <a:pt x="10431" y="37410"/>
                    <a:pt x="10431" y="37696"/>
                  </a:cubicBezTo>
                  <a:lnTo>
                    <a:pt x="10383" y="40351"/>
                  </a:lnTo>
                  <a:cubicBezTo>
                    <a:pt x="10383" y="40506"/>
                    <a:pt x="10383" y="40649"/>
                    <a:pt x="10383" y="40792"/>
                  </a:cubicBezTo>
                  <a:lnTo>
                    <a:pt x="11395" y="38149"/>
                  </a:lnTo>
                  <a:cubicBezTo>
                    <a:pt x="11502" y="37851"/>
                    <a:pt x="11645" y="37494"/>
                    <a:pt x="11931" y="37244"/>
                  </a:cubicBezTo>
                  <a:cubicBezTo>
                    <a:pt x="12104" y="37097"/>
                    <a:pt x="12320" y="37019"/>
                    <a:pt x="12544" y="37019"/>
                  </a:cubicBezTo>
                  <a:cubicBezTo>
                    <a:pt x="12629" y="37019"/>
                    <a:pt x="12715" y="37030"/>
                    <a:pt x="12800" y="37053"/>
                  </a:cubicBezTo>
                  <a:cubicBezTo>
                    <a:pt x="12610" y="35458"/>
                    <a:pt x="12943" y="33838"/>
                    <a:pt x="13753" y="32457"/>
                  </a:cubicBezTo>
                  <a:cubicBezTo>
                    <a:pt x="13348" y="32231"/>
                    <a:pt x="12681" y="31779"/>
                    <a:pt x="12741" y="31100"/>
                  </a:cubicBezTo>
                  <a:cubicBezTo>
                    <a:pt x="12764" y="30921"/>
                    <a:pt x="12800" y="30767"/>
                    <a:pt x="12871" y="30612"/>
                  </a:cubicBezTo>
                  <a:cubicBezTo>
                    <a:pt x="12931" y="30505"/>
                    <a:pt x="12967" y="30386"/>
                    <a:pt x="12979" y="30267"/>
                  </a:cubicBezTo>
                  <a:cubicBezTo>
                    <a:pt x="13026" y="29981"/>
                    <a:pt x="12871" y="29695"/>
                    <a:pt x="12705" y="29397"/>
                  </a:cubicBezTo>
                  <a:cubicBezTo>
                    <a:pt x="12621" y="29255"/>
                    <a:pt x="12538" y="29100"/>
                    <a:pt x="12479" y="28945"/>
                  </a:cubicBezTo>
                  <a:cubicBezTo>
                    <a:pt x="12324" y="28564"/>
                    <a:pt x="12371" y="28123"/>
                    <a:pt x="12610" y="27778"/>
                  </a:cubicBezTo>
                  <a:cubicBezTo>
                    <a:pt x="12693" y="27671"/>
                    <a:pt x="12800" y="27588"/>
                    <a:pt x="12931" y="27540"/>
                  </a:cubicBezTo>
                  <a:cubicBezTo>
                    <a:pt x="12752" y="26778"/>
                    <a:pt x="12860" y="25980"/>
                    <a:pt x="13217" y="25290"/>
                  </a:cubicBezTo>
                  <a:cubicBezTo>
                    <a:pt x="13467" y="24802"/>
                    <a:pt x="13919" y="24444"/>
                    <a:pt x="14443" y="24290"/>
                  </a:cubicBezTo>
                  <a:cubicBezTo>
                    <a:pt x="14967" y="24147"/>
                    <a:pt x="15491" y="24242"/>
                    <a:pt x="15955" y="24171"/>
                  </a:cubicBezTo>
                  <a:cubicBezTo>
                    <a:pt x="16336" y="24111"/>
                    <a:pt x="16753" y="23885"/>
                    <a:pt x="16824" y="23551"/>
                  </a:cubicBezTo>
                  <a:lnTo>
                    <a:pt x="15527" y="22123"/>
                  </a:lnTo>
                  <a:lnTo>
                    <a:pt x="15789" y="22004"/>
                  </a:lnTo>
                  <a:cubicBezTo>
                    <a:pt x="16491" y="21706"/>
                    <a:pt x="16991" y="21087"/>
                    <a:pt x="17146" y="20349"/>
                  </a:cubicBezTo>
                  <a:cubicBezTo>
                    <a:pt x="17193" y="20087"/>
                    <a:pt x="17205" y="19825"/>
                    <a:pt x="17217" y="19551"/>
                  </a:cubicBezTo>
                  <a:cubicBezTo>
                    <a:pt x="17229" y="19003"/>
                    <a:pt x="17253" y="18444"/>
                    <a:pt x="17598" y="17979"/>
                  </a:cubicBezTo>
                  <a:cubicBezTo>
                    <a:pt x="17836" y="17682"/>
                    <a:pt x="18134" y="17444"/>
                    <a:pt x="18467" y="17265"/>
                  </a:cubicBezTo>
                  <a:cubicBezTo>
                    <a:pt x="18884" y="17003"/>
                    <a:pt x="19253" y="16777"/>
                    <a:pt x="19325" y="16384"/>
                  </a:cubicBezTo>
                  <a:cubicBezTo>
                    <a:pt x="19325" y="16324"/>
                    <a:pt x="19337" y="16265"/>
                    <a:pt x="19337" y="16205"/>
                  </a:cubicBezTo>
                  <a:cubicBezTo>
                    <a:pt x="19337" y="16074"/>
                    <a:pt x="19360" y="15955"/>
                    <a:pt x="19396" y="15836"/>
                  </a:cubicBezTo>
                  <a:cubicBezTo>
                    <a:pt x="19551" y="15455"/>
                    <a:pt x="19920" y="15289"/>
                    <a:pt x="20265" y="15158"/>
                  </a:cubicBezTo>
                  <a:cubicBezTo>
                    <a:pt x="20599" y="15015"/>
                    <a:pt x="20837" y="14896"/>
                    <a:pt x="20861" y="14693"/>
                  </a:cubicBezTo>
                  <a:cubicBezTo>
                    <a:pt x="20849" y="14562"/>
                    <a:pt x="20813" y="14443"/>
                    <a:pt x="20753" y="14324"/>
                  </a:cubicBezTo>
                  <a:cubicBezTo>
                    <a:pt x="20682" y="14205"/>
                    <a:pt x="20634" y="14062"/>
                    <a:pt x="20611" y="13919"/>
                  </a:cubicBezTo>
                  <a:cubicBezTo>
                    <a:pt x="20515" y="13241"/>
                    <a:pt x="21206" y="12812"/>
                    <a:pt x="21658" y="12526"/>
                  </a:cubicBezTo>
                  <a:cubicBezTo>
                    <a:pt x="21968" y="12336"/>
                    <a:pt x="22206" y="12038"/>
                    <a:pt x="22254" y="11800"/>
                  </a:cubicBezTo>
                  <a:cubicBezTo>
                    <a:pt x="22277" y="11705"/>
                    <a:pt x="22254" y="11610"/>
                    <a:pt x="22182" y="11526"/>
                  </a:cubicBezTo>
                  <a:lnTo>
                    <a:pt x="21980" y="11288"/>
                  </a:lnTo>
                  <a:lnTo>
                    <a:pt x="22289" y="11205"/>
                  </a:lnTo>
                  <a:cubicBezTo>
                    <a:pt x="22426" y="11169"/>
                    <a:pt x="22564" y="11152"/>
                    <a:pt x="22701" y="11152"/>
                  </a:cubicBezTo>
                  <a:cubicBezTo>
                    <a:pt x="22935" y="11152"/>
                    <a:pt x="23167" y="11202"/>
                    <a:pt x="23385" y="11300"/>
                  </a:cubicBezTo>
                  <a:cubicBezTo>
                    <a:pt x="23801" y="11026"/>
                    <a:pt x="24087" y="10598"/>
                    <a:pt x="24182" y="10097"/>
                  </a:cubicBezTo>
                  <a:lnTo>
                    <a:pt x="24230" y="9788"/>
                  </a:lnTo>
                  <a:lnTo>
                    <a:pt x="24504" y="9966"/>
                  </a:lnTo>
                  <a:cubicBezTo>
                    <a:pt x="24539" y="9994"/>
                    <a:pt x="24578" y="10006"/>
                    <a:pt x="24618" y="10006"/>
                  </a:cubicBezTo>
                  <a:cubicBezTo>
                    <a:pt x="24647" y="10006"/>
                    <a:pt x="24677" y="10000"/>
                    <a:pt x="24706" y="9990"/>
                  </a:cubicBezTo>
                  <a:cubicBezTo>
                    <a:pt x="24885" y="9931"/>
                    <a:pt x="25028" y="9800"/>
                    <a:pt x="25099" y="9621"/>
                  </a:cubicBezTo>
                  <a:cubicBezTo>
                    <a:pt x="25171" y="9466"/>
                    <a:pt x="25206" y="9300"/>
                    <a:pt x="25242" y="9133"/>
                  </a:cubicBezTo>
                  <a:cubicBezTo>
                    <a:pt x="25278" y="8919"/>
                    <a:pt x="25337" y="8704"/>
                    <a:pt x="25433" y="8502"/>
                  </a:cubicBezTo>
                  <a:cubicBezTo>
                    <a:pt x="25564" y="8228"/>
                    <a:pt x="25814" y="8038"/>
                    <a:pt x="26111" y="7966"/>
                  </a:cubicBezTo>
                  <a:cubicBezTo>
                    <a:pt x="25921" y="7585"/>
                    <a:pt x="25885" y="7180"/>
                    <a:pt x="26183" y="6930"/>
                  </a:cubicBezTo>
                  <a:cubicBezTo>
                    <a:pt x="26305" y="6818"/>
                    <a:pt x="26453" y="6759"/>
                    <a:pt x="26613" y="6759"/>
                  </a:cubicBezTo>
                  <a:cubicBezTo>
                    <a:pt x="26640" y="6759"/>
                    <a:pt x="26667" y="6760"/>
                    <a:pt x="26695" y="6764"/>
                  </a:cubicBezTo>
                  <a:cubicBezTo>
                    <a:pt x="27064" y="6799"/>
                    <a:pt x="27433" y="7121"/>
                    <a:pt x="27659" y="7407"/>
                  </a:cubicBezTo>
                  <a:lnTo>
                    <a:pt x="27719" y="7490"/>
                  </a:lnTo>
                  <a:cubicBezTo>
                    <a:pt x="27933" y="7811"/>
                    <a:pt x="28183" y="8085"/>
                    <a:pt x="28481" y="8323"/>
                  </a:cubicBezTo>
                  <a:cubicBezTo>
                    <a:pt x="28668" y="8459"/>
                    <a:pt x="28927" y="8577"/>
                    <a:pt x="29191" y="8577"/>
                  </a:cubicBezTo>
                  <a:cubicBezTo>
                    <a:pt x="29296" y="8577"/>
                    <a:pt x="29402" y="8558"/>
                    <a:pt x="29505" y="8514"/>
                  </a:cubicBezTo>
                  <a:lnTo>
                    <a:pt x="29635" y="8466"/>
                  </a:lnTo>
                  <a:lnTo>
                    <a:pt x="29731" y="8562"/>
                  </a:lnTo>
                  <a:cubicBezTo>
                    <a:pt x="29899" y="8729"/>
                    <a:pt x="30116" y="8824"/>
                    <a:pt x="30348" y="8824"/>
                  </a:cubicBezTo>
                  <a:cubicBezTo>
                    <a:pt x="30396" y="8824"/>
                    <a:pt x="30444" y="8820"/>
                    <a:pt x="30493" y="8812"/>
                  </a:cubicBezTo>
                  <a:cubicBezTo>
                    <a:pt x="30683" y="8776"/>
                    <a:pt x="30862" y="8704"/>
                    <a:pt x="31029" y="8597"/>
                  </a:cubicBezTo>
                  <a:cubicBezTo>
                    <a:pt x="31481" y="8371"/>
                    <a:pt x="31993" y="8109"/>
                    <a:pt x="32314" y="7704"/>
                  </a:cubicBezTo>
                  <a:cubicBezTo>
                    <a:pt x="32600" y="7359"/>
                    <a:pt x="32755" y="6799"/>
                    <a:pt x="32505" y="6407"/>
                  </a:cubicBezTo>
                  <a:cubicBezTo>
                    <a:pt x="32493" y="6371"/>
                    <a:pt x="32469" y="6347"/>
                    <a:pt x="32445" y="6323"/>
                  </a:cubicBezTo>
                  <a:cubicBezTo>
                    <a:pt x="32386" y="6228"/>
                    <a:pt x="32338" y="6133"/>
                    <a:pt x="32302" y="6026"/>
                  </a:cubicBezTo>
                  <a:cubicBezTo>
                    <a:pt x="32255" y="5847"/>
                    <a:pt x="32279" y="5656"/>
                    <a:pt x="32338" y="5478"/>
                  </a:cubicBezTo>
                  <a:cubicBezTo>
                    <a:pt x="32517" y="4954"/>
                    <a:pt x="32767" y="4454"/>
                    <a:pt x="33100" y="4001"/>
                  </a:cubicBezTo>
                  <a:lnTo>
                    <a:pt x="33315" y="3716"/>
                  </a:lnTo>
                  <a:lnTo>
                    <a:pt x="33457" y="4049"/>
                  </a:lnTo>
                  <a:cubicBezTo>
                    <a:pt x="33541" y="4216"/>
                    <a:pt x="33696" y="4335"/>
                    <a:pt x="33886" y="4359"/>
                  </a:cubicBezTo>
                  <a:cubicBezTo>
                    <a:pt x="33930" y="4370"/>
                    <a:pt x="33974" y="4375"/>
                    <a:pt x="34017" y="4375"/>
                  </a:cubicBezTo>
                  <a:cubicBezTo>
                    <a:pt x="34161" y="4375"/>
                    <a:pt x="34297" y="4316"/>
                    <a:pt x="34398" y="4216"/>
                  </a:cubicBezTo>
                  <a:cubicBezTo>
                    <a:pt x="34446" y="4168"/>
                    <a:pt x="34481" y="4121"/>
                    <a:pt x="34517" y="4061"/>
                  </a:cubicBezTo>
                  <a:cubicBezTo>
                    <a:pt x="34577" y="3990"/>
                    <a:pt x="34636" y="3906"/>
                    <a:pt x="34696" y="3847"/>
                  </a:cubicBezTo>
                  <a:cubicBezTo>
                    <a:pt x="34864" y="3686"/>
                    <a:pt x="35082" y="3604"/>
                    <a:pt x="35305" y="3604"/>
                  </a:cubicBezTo>
                  <a:cubicBezTo>
                    <a:pt x="35428" y="3604"/>
                    <a:pt x="35553" y="3629"/>
                    <a:pt x="35672" y="3680"/>
                  </a:cubicBezTo>
                  <a:lnTo>
                    <a:pt x="35767" y="3728"/>
                  </a:lnTo>
                  <a:lnTo>
                    <a:pt x="35874" y="4335"/>
                  </a:lnTo>
                  <a:cubicBezTo>
                    <a:pt x="35885" y="4334"/>
                    <a:pt x="35895" y="4334"/>
                    <a:pt x="35906" y="4334"/>
                  </a:cubicBezTo>
                  <a:cubicBezTo>
                    <a:pt x="36251" y="4334"/>
                    <a:pt x="36570" y="4523"/>
                    <a:pt x="36744" y="4835"/>
                  </a:cubicBezTo>
                  <a:cubicBezTo>
                    <a:pt x="36851" y="5049"/>
                    <a:pt x="36910" y="5275"/>
                    <a:pt x="36910" y="5514"/>
                  </a:cubicBezTo>
                  <a:cubicBezTo>
                    <a:pt x="37422" y="5085"/>
                    <a:pt x="38029" y="4799"/>
                    <a:pt x="38684" y="4656"/>
                  </a:cubicBezTo>
                  <a:cubicBezTo>
                    <a:pt x="38315" y="3906"/>
                    <a:pt x="38208" y="3061"/>
                    <a:pt x="38387" y="2251"/>
                  </a:cubicBezTo>
                  <a:cubicBezTo>
                    <a:pt x="38458" y="1965"/>
                    <a:pt x="38303" y="1989"/>
                    <a:pt x="38232" y="1715"/>
                  </a:cubicBezTo>
                  <a:cubicBezTo>
                    <a:pt x="38066" y="1869"/>
                    <a:pt x="37850" y="1939"/>
                    <a:pt x="37628" y="1939"/>
                  </a:cubicBezTo>
                  <a:cubicBezTo>
                    <a:pt x="37164" y="1939"/>
                    <a:pt x="36677" y="1635"/>
                    <a:pt x="36589" y="1168"/>
                  </a:cubicBezTo>
                  <a:cubicBezTo>
                    <a:pt x="36562" y="1166"/>
                    <a:pt x="36535" y="1165"/>
                    <a:pt x="36508" y="1165"/>
                  </a:cubicBezTo>
                  <a:cubicBezTo>
                    <a:pt x="35865" y="1165"/>
                    <a:pt x="35328" y="1707"/>
                    <a:pt x="35362" y="2358"/>
                  </a:cubicBezTo>
                  <a:lnTo>
                    <a:pt x="34196" y="2168"/>
                  </a:lnTo>
                  <a:lnTo>
                    <a:pt x="35184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3377500" y="1890425"/>
              <a:ext cx="531925" cy="1134200"/>
            </a:xfrm>
            <a:custGeom>
              <a:avLst/>
              <a:gdLst/>
              <a:ahLst/>
              <a:cxnLst/>
              <a:rect l="l" t="t" r="r" b="b"/>
              <a:pathLst>
                <a:path w="21277" h="45368" extrusionOk="0">
                  <a:moveTo>
                    <a:pt x="15760" y="1"/>
                  </a:moveTo>
                  <a:cubicBezTo>
                    <a:pt x="15744" y="1"/>
                    <a:pt x="15730" y="2"/>
                    <a:pt x="15716" y="5"/>
                  </a:cubicBezTo>
                  <a:cubicBezTo>
                    <a:pt x="15538" y="53"/>
                    <a:pt x="15383" y="172"/>
                    <a:pt x="15300" y="327"/>
                  </a:cubicBezTo>
                  <a:cubicBezTo>
                    <a:pt x="15228" y="505"/>
                    <a:pt x="15169" y="684"/>
                    <a:pt x="15145" y="862"/>
                  </a:cubicBezTo>
                  <a:cubicBezTo>
                    <a:pt x="15109" y="1053"/>
                    <a:pt x="15062" y="1243"/>
                    <a:pt x="14990" y="1434"/>
                  </a:cubicBezTo>
                  <a:cubicBezTo>
                    <a:pt x="14871" y="1720"/>
                    <a:pt x="14621" y="1934"/>
                    <a:pt x="14323" y="2041"/>
                  </a:cubicBezTo>
                  <a:cubicBezTo>
                    <a:pt x="14254" y="2059"/>
                    <a:pt x="14178" y="2070"/>
                    <a:pt x="14104" y="2070"/>
                  </a:cubicBezTo>
                  <a:cubicBezTo>
                    <a:pt x="14078" y="2070"/>
                    <a:pt x="14051" y="2068"/>
                    <a:pt x="14026" y="2065"/>
                  </a:cubicBezTo>
                  <a:cubicBezTo>
                    <a:pt x="13859" y="2613"/>
                    <a:pt x="13490" y="3089"/>
                    <a:pt x="12990" y="3363"/>
                  </a:cubicBezTo>
                  <a:lnTo>
                    <a:pt x="12883" y="3422"/>
                  </a:lnTo>
                  <a:lnTo>
                    <a:pt x="12788" y="3363"/>
                  </a:lnTo>
                  <a:cubicBezTo>
                    <a:pt x="12605" y="3266"/>
                    <a:pt x="12404" y="3218"/>
                    <a:pt x="12209" y="3218"/>
                  </a:cubicBezTo>
                  <a:cubicBezTo>
                    <a:pt x="12188" y="3218"/>
                    <a:pt x="12166" y="3219"/>
                    <a:pt x="12145" y="3220"/>
                  </a:cubicBezTo>
                  <a:cubicBezTo>
                    <a:pt x="12168" y="3315"/>
                    <a:pt x="12168" y="3410"/>
                    <a:pt x="12157" y="3517"/>
                  </a:cubicBezTo>
                  <a:cubicBezTo>
                    <a:pt x="12073" y="3946"/>
                    <a:pt x="11692" y="4339"/>
                    <a:pt x="11371" y="4529"/>
                  </a:cubicBezTo>
                  <a:cubicBezTo>
                    <a:pt x="10883" y="4827"/>
                    <a:pt x="10454" y="5137"/>
                    <a:pt x="10513" y="5518"/>
                  </a:cubicBezTo>
                  <a:cubicBezTo>
                    <a:pt x="10537" y="5613"/>
                    <a:pt x="10573" y="5720"/>
                    <a:pt x="10621" y="5815"/>
                  </a:cubicBezTo>
                  <a:cubicBezTo>
                    <a:pt x="10716" y="5982"/>
                    <a:pt x="10763" y="6173"/>
                    <a:pt x="10763" y="6375"/>
                  </a:cubicBezTo>
                  <a:cubicBezTo>
                    <a:pt x="10728" y="6851"/>
                    <a:pt x="10299" y="7030"/>
                    <a:pt x="9930" y="7185"/>
                  </a:cubicBezTo>
                  <a:cubicBezTo>
                    <a:pt x="9632" y="7304"/>
                    <a:pt x="9370" y="7423"/>
                    <a:pt x="9287" y="7625"/>
                  </a:cubicBezTo>
                  <a:cubicBezTo>
                    <a:pt x="9263" y="7708"/>
                    <a:pt x="9251" y="7792"/>
                    <a:pt x="9251" y="7887"/>
                  </a:cubicBezTo>
                  <a:cubicBezTo>
                    <a:pt x="9251" y="7958"/>
                    <a:pt x="9239" y="8030"/>
                    <a:pt x="9228" y="8101"/>
                  </a:cubicBezTo>
                  <a:cubicBezTo>
                    <a:pt x="9120" y="8673"/>
                    <a:pt x="8656" y="8971"/>
                    <a:pt x="8192" y="9256"/>
                  </a:cubicBezTo>
                  <a:cubicBezTo>
                    <a:pt x="7906" y="9411"/>
                    <a:pt x="7644" y="9625"/>
                    <a:pt x="7430" y="9875"/>
                  </a:cubicBezTo>
                  <a:cubicBezTo>
                    <a:pt x="7168" y="10233"/>
                    <a:pt x="7144" y="10721"/>
                    <a:pt x="7132" y="11221"/>
                  </a:cubicBezTo>
                  <a:cubicBezTo>
                    <a:pt x="7132" y="11507"/>
                    <a:pt x="7108" y="11792"/>
                    <a:pt x="7061" y="12078"/>
                  </a:cubicBezTo>
                  <a:cubicBezTo>
                    <a:pt x="6906" y="12852"/>
                    <a:pt x="6418" y="13519"/>
                    <a:pt x="5715" y="13912"/>
                  </a:cubicBezTo>
                  <a:lnTo>
                    <a:pt x="6763" y="15055"/>
                  </a:lnTo>
                  <a:lnTo>
                    <a:pt x="6763" y="15138"/>
                  </a:lnTo>
                  <a:cubicBezTo>
                    <a:pt x="6739" y="15745"/>
                    <a:pt x="6132" y="16138"/>
                    <a:pt x="5537" y="16233"/>
                  </a:cubicBezTo>
                  <a:cubicBezTo>
                    <a:pt x="5025" y="16305"/>
                    <a:pt x="4525" y="16221"/>
                    <a:pt x="4072" y="16340"/>
                  </a:cubicBezTo>
                  <a:cubicBezTo>
                    <a:pt x="3655" y="16460"/>
                    <a:pt x="3298" y="16745"/>
                    <a:pt x="3096" y="17138"/>
                  </a:cubicBezTo>
                  <a:cubicBezTo>
                    <a:pt x="2762" y="17817"/>
                    <a:pt x="2691" y="18591"/>
                    <a:pt x="2905" y="19317"/>
                  </a:cubicBezTo>
                  <a:lnTo>
                    <a:pt x="3001" y="19627"/>
                  </a:lnTo>
                  <a:lnTo>
                    <a:pt x="2679" y="19579"/>
                  </a:lnTo>
                  <a:cubicBezTo>
                    <a:pt x="2669" y="19577"/>
                    <a:pt x="2658" y="19577"/>
                    <a:pt x="2647" y="19577"/>
                  </a:cubicBezTo>
                  <a:cubicBezTo>
                    <a:pt x="2572" y="19577"/>
                    <a:pt x="2494" y="19612"/>
                    <a:pt x="2453" y="19674"/>
                  </a:cubicBezTo>
                  <a:cubicBezTo>
                    <a:pt x="2310" y="19900"/>
                    <a:pt x="2286" y="20186"/>
                    <a:pt x="2381" y="20448"/>
                  </a:cubicBezTo>
                  <a:cubicBezTo>
                    <a:pt x="2441" y="20579"/>
                    <a:pt x="2501" y="20722"/>
                    <a:pt x="2584" y="20841"/>
                  </a:cubicBezTo>
                  <a:cubicBezTo>
                    <a:pt x="2774" y="21198"/>
                    <a:pt x="2965" y="21555"/>
                    <a:pt x="2917" y="21972"/>
                  </a:cubicBezTo>
                  <a:cubicBezTo>
                    <a:pt x="2882" y="22127"/>
                    <a:pt x="2846" y="22270"/>
                    <a:pt x="2774" y="22413"/>
                  </a:cubicBezTo>
                  <a:cubicBezTo>
                    <a:pt x="2727" y="22532"/>
                    <a:pt x="2691" y="22651"/>
                    <a:pt x="2667" y="22782"/>
                  </a:cubicBezTo>
                  <a:cubicBezTo>
                    <a:pt x="2643" y="23151"/>
                    <a:pt x="2965" y="23496"/>
                    <a:pt x="3655" y="23841"/>
                  </a:cubicBezTo>
                  <a:lnTo>
                    <a:pt x="3858" y="23949"/>
                  </a:lnTo>
                  <a:lnTo>
                    <a:pt x="3727" y="24139"/>
                  </a:lnTo>
                  <a:cubicBezTo>
                    <a:pt x="2691" y="25794"/>
                    <a:pt x="2405" y="27806"/>
                    <a:pt x="2929" y="29687"/>
                  </a:cubicBezTo>
                  <a:lnTo>
                    <a:pt x="2965" y="29806"/>
                  </a:lnTo>
                  <a:cubicBezTo>
                    <a:pt x="3155" y="30473"/>
                    <a:pt x="3394" y="31295"/>
                    <a:pt x="2905" y="31878"/>
                  </a:cubicBezTo>
                  <a:lnTo>
                    <a:pt x="2715" y="32116"/>
                  </a:lnTo>
                  <a:lnTo>
                    <a:pt x="2572" y="31842"/>
                  </a:lnTo>
                  <a:cubicBezTo>
                    <a:pt x="2120" y="30997"/>
                    <a:pt x="1989" y="30021"/>
                    <a:pt x="2215" y="29092"/>
                  </a:cubicBezTo>
                  <a:cubicBezTo>
                    <a:pt x="2164" y="29078"/>
                    <a:pt x="2112" y="29072"/>
                    <a:pt x="2060" y="29072"/>
                  </a:cubicBezTo>
                  <a:cubicBezTo>
                    <a:pt x="1931" y="29072"/>
                    <a:pt x="1805" y="29114"/>
                    <a:pt x="1703" y="29199"/>
                  </a:cubicBezTo>
                  <a:cubicBezTo>
                    <a:pt x="1500" y="29390"/>
                    <a:pt x="1381" y="29675"/>
                    <a:pt x="1286" y="29937"/>
                  </a:cubicBezTo>
                  <a:lnTo>
                    <a:pt x="131" y="32962"/>
                  </a:lnTo>
                  <a:lnTo>
                    <a:pt x="0" y="32914"/>
                  </a:lnTo>
                  <a:lnTo>
                    <a:pt x="0" y="32914"/>
                  </a:lnTo>
                  <a:cubicBezTo>
                    <a:pt x="12" y="32950"/>
                    <a:pt x="24" y="32985"/>
                    <a:pt x="48" y="33021"/>
                  </a:cubicBezTo>
                  <a:cubicBezTo>
                    <a:pt x="167" y="33271"/>
                    <a:pt x="381" y="33462"/>
                    <a:pt x="548" y="33676"/>
                  </a:cubicBezTo>
                  <a:cubicBezTo>
                    <a:pt x="1846" y="35319"/>
                    <a:pt x="405" y="38046"/>
                    <a:pt x="1679" y="39724"/>
                  </a:cubicBezTo>
                  <a:cubicBezTo>
                    <a:pt x="1822" y="39867"/>
                    <a:pt x="1929" y="40034"/>
                    <a:pt x="2000" y="40224"/>
                  </a:cubicBezTo>
                  <a:cubicBezTo>
                    <a:pt x="2072" y="40582"/>
                    <a:pt x="1798" y="40891"/>
                    <a:pt x="1631" y="41213"/>
                  </a:cubicBezTo>
                  <a:cubicBezTo>
                    <a:pt x="1238" y="42010"/>
                    <a:pt x="1572" y="42951"/>
                    <a:pt x="1917" y="43772"/>
                  </a:cubicBezTo>
                  <a:cubicBezTo>
                    <a:pt x="2120" y="44296"/>
                    <a:pt x="2358" y="44832"/>
                    <a:pt x="2810" y="45154"/>
                  </a:cubicBezTo>
                  <a:cubicBezTo>
                    <a:pt x="3001" y="45293"/>
                    <a:pt x="3252" y="45367"/>
                    <a:pt x="3497" y="45367"/>
                  </a:cubicBezTo>
                  <a:cubicBezTo>
                    <a:pt x="3817" y="45367"/>
                    <a:pt x="4126" y="45240"/>
                    <a:pt x="4275" y="44963"/>
                  </a:cubicBezTo>
                  <a:cubicBezTo>
                    <a:pt x="4537" y="44475"/>
                    <a:pt x="4203" y="43868"/>
                    <a:pt x="4370" y="43356"/>
                  </a:cubicBezTo>
                  <a:cubicBezTo>
                    <a:pt x="4489" y="43082"/>
                    <a:pt x="4667" y="42832"/>
                    <a:pt x="4906" y="42641"/>
                  </a:cubicBezTo>
                  <a:cubicBezTo>
                    <a:pt x="5224" y="42339"/>
                    <a:pt x="5713" y="42042"/>
                    <a:pt x="6116" y="42042"/>
                  </a:cubicBezTo>
                  <a:cubicBezTo>
                    <a:pt x="6315" y="42042"/>
                    <a:pt x="6494" y="42115"/>
                    <a:pt x="6620" y="42296"/>
                  </a:cubicBezTo>
                  <a:cubicBezTo>
                    <a:pt x="6739" y="42451"/>
                    <a:pt x="6775" y="42677"/>
                    <a:pt x="6942" y="42784"/>
                  </a:cubicBezTo>
                  <a:cubicBezTo>
                    <a:pt x="6996" y="42816"/>
                    <a:pt x="7052" y="42830"/>
                    <a:pt x="7108" y="42830"/>
                  </a:cubicBezTo>
                  <a:cubicBezTo>
                    <a:pt x="7348" y="42830"/>
                    <a:pt x="7592" y="42573"/>
                    <a:pt x="7727" y="42332"/>
                  </a:cubicBezTo>
                  <a:cubicBezTo>
                    <a:pt x="9251" y="39677"/>
                    <a:pt x="9859" y="36593"/>
                    <a:pt x="9478" y="33557"/>
                  </a:cubicBezTo>
                  <a:lnTo>
                    <a:pt x="9478" y="33557"/>
                  </a:lnTo>
                  <a:lnTo>
                    <a:pt x="10323" y="33997"/>
                  </a:lnTo>
                  <a:cubicBezTo>
                    <a:pt x="10490" y="33628"/>
                    <a:pt x="10668" y="33247"/>
                    <a:pt x="10990" y="33009"/>
                  </a:cubicBezTo>
                  <a:cubicBezTo>
                    <a:pt x="11147" y="32893"/>
                    <a:pt x="11350" y="32828"/>
                    <a:pt x="11545" y="32828"/>
                  </a:cubicBezTo>
                  <a:cubicBezTo>
                    <a:pt x="11749" y="32828"/>
                    <a:pt x="11945" y="32899"/>
                    <a:pt x="12073" y="33057"/>
                  </a:cubicBezTo>
                  <a:cubicBezTo>
                    <a:pt x="12418" y="32688"/>
                    <a:pt x="12514" y="32152"/>
                    <a:pt x="12323" y="31688"/>
                  </a:cubicBezTo>
                  <a:lnTo>
                    <a:pt x="13752" y="30854"/>
                  </a:lnTo>
                  <a:cubicBezTo>
                    <a:pt x="13490" y="30223"/>
                    <a:pt x="13347" y="29556"/>
                    <a:pt x="13323" y="28878"/>
                  </a:cubicBezTo>
                  <a:cubicBezTo>
                    <a:pt x="11597" y="28759"/>
                    <a:pt x="10728" y="26663"/>
                    <a:pt x="10799" y="24937"/>
                  </a:cubicBezTo>
                  <a:cubicBezTo>
                    <a:pt x="10835" y="23782"/>
                    <a:pt x="11121" y="22639"/>
                    <a:pt x="11633" y="21591"/>
                  </a:cubicBezTo>
                  <a:cubicBezTo>
                    <a:pt x="11168" y="21579"/>
                    <a:pt x="10752" y="21353"/>
                    <a:pt x="10490" y="20984"/>
                  </a:cubicBezTo>
                  <a:cubicBezTo>
                    <a:pt x="12228" y="20567"/>
                    <a:pt x="13800" y="19603"/>
                    <a:pt x="14966" y="18234"/>
                  </a:cubicBezTo>
                  <a:cubicBezTo>
                    <a:pt x="15408" y="17713"/>
                    <a:pt x="15914" y="17073"/>
                    <a:pt x="16577" y="17073"/>
                  </a:cubicBezTo>
                  <a:cubicBezTo>
                    <a:pt x="16611" y="17073"/>
                    <a:pt x="16646" y="17075"/>
                    <a:pt x="16681" y="17079"/>
                  </a:cubicBezTo>
                  <a:cubicBezTo>
                    <a:pt x="17300" y="15959"/>
                    <a:pt x="17586" y="14686"/>
                    <a:pt x="17514" y="13400"/>
                  </a:cubicBezTo>
                  <a:cubicBezTo>
                    <a:pt x="17455" y="12435"/>
                    <a:pt x="17217" y="11364"/>
                    <a:pt x="17800" y="10590"/>
                  </a:cubicBezTo>
                  <a:cubicBezTo>
                    <a:pt x="18199" y="10062"/>
                    <a:pt x="18820" y="9886"/>
                    <a:pt x="19495" y="9886"/>
                  </a:cubicBezTo>
                  <a:cubicBezTo>
                    <a:pt x="20069" y="9886"/>
                    <a:pt x="20682" y="10013"/>
                    <a:pt x="21229" y="10161"/>
                  </a:cubicBezTo>
                  <a:cubicBezTo>
                    <a:pt x="21146" y="9816"/>
                    <a:pt x="21146" y="9447"/>
                    <a:pt x="21205" y="9101"/>
                  </a:cubicBezTo>
                  <a:cubicBezTo>
                    <a:pt x="21265" y="8566"/>
                    <a:pt x="21277" y="8220"/>
                    <a:pt x="21003" y="8018"/>
                  </a:cubicBezTo>
                  <a:cubicBezTo>
                    <a:pt x="20943" y="7982"/>
                    <a:pt x="20872" y="7947"/>
                    <a:pt x="20800" y="7923"/>
                  </a:cubicBezTo>
                  <a:cubicBezTo>
                    <a:pt x="20634" y="7863"/>
                    <a:pt x="20491" y="7756"/>
                    <a:pt x="20372" y="7625"/>
                  </a:cubicBezTo>
                  <a:cubicBezTo>
                    <a:pt x="20146" y="7304"/>
                    <a:pt x="20288" y="6970"/>
                    <a:pt x="20408" y="6673"/>
                  </a:cubicBezTo>
                  <a:cubicBezTo>
                    <a:pt x="20467" y="6530"/>
                    <a:pt x="20515" y="6363"/>
                    <a:pt x="20539" y="6208"/>
                  </a:cubicBezTo>
                  <a:cubicBezTo>
                    <a:pt x="20539" y="5982"/>
                    <a:pt x="20384" y="5780"/>
                    <a:pt x="20205" y="5565"/>
                  </a:cubicBezTo>
                  <a:cubicBezTo>
                    <a:pt x="20110" y="5446"/>
                    <a:pt x="20027" y="5327"/>
                    <a:pt x="19943" y="5196"/>
                  </a:cubicBezTo>
                  <a:cubicBezTo>
                    <a:pt x="19836" y="4982"/>
                    <a:pt x="19753" y="4768"/>
                    <a:pt x="19705" y="4541"/>
                  </a:cubicBezTo>
                  <a:lnTo>
                    <a:pt x="19657" y="4399"/>
                  </a:lnTo>
                  <a:cubicBezTo>
                    <a:pt x="19407" y="3565"/>
                    <a:pt x="18979" y="2791"/>
                    <a:pt x="18395" y="2136"/>
                  </a:cubicBezTo>
                  <a:cubicBezTo>
                    <a:pt x="17848" y="1898"/>
                    <a:pt x="17324" y="1517"/>
                    <a:pt x="16705" y="910"/>
                  </a:cubicBezTo>
                  <a:cubicBezTo>
                    <a:pt x="16431" y="636"/>
                    <a:pt x="16169" y="350"/>
                    <a:pt x="15919" y="65"/>
                  </a:cubicBezTo>
                  <a:lnTo>
                    <a:pt x="15907" y="65"/>
                  </a:lnTo>
                  <a:cubicBezTo>
                    <a:pt x="15870" y="19"/>
                    <a:pt x="15812" y="1"/>
                    <a:pt x="15760" y="1"/>
                  </a:cubicBezTo>
                  <a:close/>
                </a:path>
              </a:pathLst>
            </a:custGeom>
            <a:gradFill>
              <a:gsLst>
                <a:gs pos="0">
                  <a:srgbClr val="88D098"/>
                </a:gs>
                <a:gs pos="100000">
                  <a:srgbClr val="44925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3439700" y="2634675"/>
              <a:ext cx="8950" cy="37525"/>
            </a:xfrm>
            <a:custGeom>
              <a:avLst/>
              <a:gdLst/>
              <a:ahLst/>
              <a:cxnLst/>
              <a:rect l="l" t="t" r="r" b="b"/>
              <a:pathLst>
                <a:path w="358" h="1501" extrusionOk="0">
                  <a:moveTo>
                    <a:pt x="36" y="1"/>
                  </a:moveTo>
                  <a:cubicBezTo>
                    <a:pt x="1" y="513"/>
                    <a:pt x="84" y="1025"/>
                    <a:pt x="263" y="1501"/>
                  </a:cubicBezTo>
                  <a:cubicBezTo>
                    <a:pt x="358" y="1108"/>
                    <a:pt x="215" y="608"/>
                    <a:pt x="84" y="155"/>
                  </a:cubicBezTo>
                  <a:lnTo>
                    <a:pt x="48" y="36"/>
                  </a:lnTo>
                  <a:cubicBezTo>
                    <a:pt x="48" y="25"/>
                    <a:pt x="48" y="13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2167225" y="2798350"/>
              <a:ext cx="328050" cy="272300"/>
            </a:xfrm>
            <a:custGeom>
              <a:avLst/>
              <a:gdLst/>
              <a:ahLst/>
              <a:cxnLst/>
              <a:rect l="l" t="t" r="r" b="b"/>
              <a:pathLst>
                <a:path w="13122" h="10892" extrusionOk="0">
                  <a:moveTo>
                    <a:pt x="9426" y="0"/>
                  </a:moveTo>
                  <a:cubicBezTo>
                    <a:pt x="9046" y="0"/>
                    <a:pt x="8666" y="24"/>
                    <a:pt x="8287" y="74"/>
                  </a:cubicBezTo>
                  <a:cubicBezTo>
                    <a:pt x="7942" y="121"/>
                    <a:pt x="7573" y="193"/>
                    <a:pt x="7323" y="431"/>
                  </a:cubicBezTo>
                  <a:cubicBezTo>
                    <a:pt x="7073" y="681"/>
                    <a:pt x="7001" y="1145"/>
                    <a:pt x="7275" y="1359"/>
                  </a:cubicBezTo>
                  <a:cubicBezTo>
                    <a:pt x="7728" y="1729"/>
                    <a:pt x="7870" y="2419"/>
                    <a:pt x="7061" y="2645"/>
                  </a:cubicBezTo>
                  <a:cubicBezTo>
                    <a:pt x="6996" y="2664"/>
                    <a:pt x="6934" y="2672"/>
                    <a:pt x="6876" y="2672"/>
                  </a:cubicBezTo>
                  <a:cubicBezTo>
                    <a:pt x="6405" y="2672"/>
                    <a:pt x="6155" y="2115"/>
                    <a:pt x="5858" y="1776"/>
                  </a:cubicBezTo>
                  <a:cubicBezTo>
                    <a:pt x="5513" y="1389"/>
                    <a:pt x="5168" y="1118"/>
                    <a:pt x="4890" y="1118"/>
                  </a:cubicBezTo>
                  <a:cubicBezTo>
                    <a:pt x="4622" y="1118"/>
                    <a:pt x="4416" y="1371"/>
                    <a:pt x="4334" y="2014"/>
                  </a:cubicBezTo>
                  <a:cubicBezTo>
                    <a:pt x="4239" y="2693"/>
                    <a:pt x="3406" y="2967"/>
                    <a:pt x="2727" y="3086"/>
                  </a:cubicBezTo>
                  <a:cubicBezTo>
                    <a:pt x="2869" y="3610"/>
                    <a:pt x="3351" y="3964"/>
                    <a:pt x="3880" y="3964"/>
                  </a:cubicBezTo>
                  <a:cubicBezTo>
                    <a:pt x="3928" y="3964"/>
                    <a:pt x="3976" y="3961"/>
                    <a:pt x="4025" y="3955"/>
                  </a:cubicBezTo>
                  <a:lnTo>
                    <a:pt x="4025" y="3955"/>
                  </a:lnTo>
                  <a:cubicBezTo>
                    <a:pt x="4700" y="5116"/>
                    <a:pt x="3814" y="6491"/>
                    <a:pt x="2584" y="6491"/>
                  </a:cubicBezTo>
                  <a:cubicBezTo>
                    <a:pt x="2426" y="6491"/>
                    <a:pt x="2263" y="6468"/>
                    <a:pt x="2096" y="6420"/>
                  </a:cubicBezTo>
                  <a:lnTo>
                    <a:pt x="2096" y="6420"/>
                  </a:lnTo>
                  <a:cubicBezTo>
                    <a:pt x="2024" y="6860"/>
                    <a:pt x="2275" y="7301"/>
                    <a:pt x="2691" y="7444"/>
                  </a:cubicBezTo>
                  <a:cubicBezTo>
                    <a:pt x="2543" y="7531"/>
                    <a:pt x="2379" y="7562"/>
                    <a:pt x="2206" y="7562"/>
                  </a:cubicBezTo>
                  <a:cubicBezTo>
                    <a:pt x="1760" y="7562"/>
                    <a:pt x="1257" y="7352"/>
                    <a:pt x="833" y="7352"/>
                  </a:cubicBezTo>
                  <a:cubicBezTo>
                    <a:pt x="616" y="7352"/>
                    <a:pt x="420" y="7407"/>
                    <a:pt x="262" y="7574"/>
                  </a:cubicBezTo>
                  <a:cubicBezTo>
                    <a:pt x="0" y="7860"/>
                    <a:pt x="48" y="8325"/>
                    <a:pt x="119" y="8706"/>
                  </a:cubicBezTo>
                  <a:cubicBezTo>
                    <a:pt x="203" y="9158"/>
                    <a:pt x="322" y="9658"/>
                    <a:pt x="727" y="9884"/>
                  </a:cubicBezTo>
                  <a:cubicBezTo>
                    <a:pt x="1191" y="10134"/>
                    <a:pt x="1834" y="9872"/>
                    <a:pt x="2275" y="10182"/>
                  </a:cubicBezTo>
                  <a:cubicBezTo>
                    <a:pt x="2417" y="10313"/>
                    <a:pt x="2548" y="10456"/>
                    <a:pt x="2679" y="10599"/>
                  </a:cubicBezTo>
                  <a:cubicBezTo>
                    <a:pt x="2900" y="10807"/>
                    <a:pt x="3168" y="10892"/>
                    <a:pt x="3453" y="10892"/>
                  </a:cubicBezTo>
                  <a:cubicBezTo>
                    <a:pt x="3982" y="10892"/>
                    <a:pt x="4569" y="10602"/>
                    <a:pt x="5025" y="10277"/>
                  </a:cubicBezTo>
                  <a:cubicBezTo>
                    <a:pt x="5604" y="9865"/>
                    <a:pt x="6208" y="9428"/>
                    <a:pt x="6903" y="9428"/>
                  </a:cubicBezTo>
                  <a:cubicBezTo>
                    <a:pt x="7050" y="9428"/>
                    <a:pt x="7202" y="9448"/>
                    <a:pt x="7358" y="9491"/>
                  </a:cubicBezTo>
                  <a:cubicBezTo>
                    <a:pt x="7854" y="9622"/>
                    <a:pt x="8248" y="9949"/>
                    <a:pt x="8712" y="9949"/>
                  </a:cubicBezTo>
                  <a:cubicBezTo>
                    <a:pt x="8884" y="9949"/>
                    <a:pt x="9064" y="9905"/>
                    <a:pt x="9263" y="9789"/>
                  </a:cubicBezTo>
                  <a:cubicBezTo>
                    <a:pt x="9668" y="9563"/>
                    <a:pt x="9930" y="9182"/>
                    <a:pt x="10192" y="8801"/>
                  </a:cubicBezTo>
                  <a:cubicBezTo>
                    <a:pt x="10430" y="8456"/>
                    <a:pt x="10680" y="8086"/>
                    <a:pt x="10716" y="7670"/>
                  </a:cubicBezTo>
                  <a:cubicBezTo>
                    <a:pt x="10752" y="7182"/>
                    <a:pt x="10490" y="6693"/>
                    <a:pt x="10549" y="6205"/>
                  </a:cubicBezTo>
                  <a:cubicBezTo>
                    <a:pt x="10585" y="5979"/>
                    <a:pt x="10657" y="5765"/>
                    <a:pt x="10764" y="5562"/>
                  </a:cubicBezTo>
                  <a:cubicBezTo>
                    <a:pt x="11038" y="4931"/>
                    <a:pt x="11335" y="4276"/>
                    <a:pt x="11907" y="3884"/>
                  </a:cubicBezTo>
                  <a:cubicBezTo>
                    <a:pt x="12145" y="3717"/>
                    <a:pt x="12454" y="3550"/>
                    <a:pt x="12466" y="3253"/>
                  </a:cubicBezTo>
                  <a:cubicBezTo>
                    <a:pt x="12466" y="3002"/>
                    <a:pt x="12216" y="2776"/>
                    <a:pt x="12288" y="2526"/>
                  </a:cubicBezTo>
                  <a:cubicBezTo>
                    <a:pt x="12347" y="2288"/>
                    <a:pt x="12669" y="2229"/>
                    <a:pt x="12835" y="2062"/>
                  </a:cubicBezTo>
                  <a:cubicBezTo>
                    <a:pt x="13121" y="1764"/>
                    <a:pt x="12859" y="1228"/>
                    <a:pt x="12478" y="1062"/>
                  </a:cubicBezTo>
                  <a:cubicBezTo>
                    <a:pt x="12239" y="957"/>
                    <a:pt x="11981" y="942"/>
                    <a:pt x="11720" y="942"/>
                  </a:cubicBezTo>
                  <a:cubicBezTo>
                    <a:pt x="11609" y="942"/>
                    <a:pt x="11497" y="944"/>
                    <a:pt x="11386" y="944"/>
                  </a:cubicBezTo>
                  <a:cubicBezTo>
                    <a:pt x="11341" y="944"/>
                    <a:pt x="11297" y="944"/>
                    <a:pt x="11252" y="943"/>
                  </a:cubicBezTo>
                  <a:cubicBezTo>
                    <a:pt x="10799" y="943"/>
                    <a:pt x="10347" y="847"/>
                    <a:pt x="9918" y="657"/>
                  </a:cubicBezTo>
                  <a:cubicBezTo>
                    <a:pt x="10264" y="597"/>
                    <a:pt x="10573" y="395"/>
                    <a:pt x="10752" y="97"/>
                  </a:cubicBezTo>
                  <a:cubicBezTo>
                    <a:pt x="10315" y="33"/>
                    <a:pt x="9871" y="0"/>
                    <a:pt x="942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2178225" y="1689625"/>
              <a:ext cx="386400" cy="313350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3027750" y="4034550"/>
              <a:ext cx="79150" cy="111475"/>
            </a:xfrm>
            <a:custGeom>
              <a:avLst/>
              <a:gdLst/>
              <a:ahLst/>
              <a:cxnLst/>
              <a:rect l="l" t="t" r="r" b="b"/>
              <a:pathLst>
                <a:path w="3166" h="4459" extrusionOk="0">
                  <a:moveTo>
                    <a:pt x="1636" y="1"/>
                  </a:moveTo>
                  <a:cubicBezTo>
                    <a:pt x="1568" y="1"/>
                    <a:pt x="1499" y="8"/>
                    <a:pt x="1429" y="24"/>
                  </a:cubicBezTo>
                  <a:cubicBezTo>
                    <a:pt x="191" y="310"/>
                    <a:pt x="0" y="2203"/>
                    <a:pt x="215" y="3180"/>
                  </a:cubicBezTo>
                  <a:cubicBezTo>
                    <a:pt x="239" y="3346"/>
                    <a:pt x="310" y="3501"/>
                    <a:pt x="429" y="3644"/>
                  </a:cubicBezTo>
                  <a:cubicBezTo>
                    <a:pt x="548" y="3763"/>
                    <a:pt x="750" y="3823"/>
                    <a:pt x="798" y="4001"/>
                  </a:cubicBezTo>
                  <a:cubicBezTo>
                    <a:pt x="834" y="4120"/>
                    <a:pt x="774" y="4263"/>
                    <a:pt x="846" y="4370"/>
                  </a:cubicBezTo>
                  <a:cubicBezTo>
                    <a:pt x="880" y="4433"/>
                    <a:pt x="933" y="4459"/>
                    <a:pt x="993" y="4459"/>
                  </a:cubicBezTo>
                  <a:cubicBezTo>
                    <a:pt x="1140" y="4459"/>
                    <a:pt x="1329" y="4304"/>
                    <a:pt x="1405" y="4144"/>
                  </a:cubicBezTo>
                  <a:cubicBezTo>
                    <a:pt x="1560" y="3823"/>
                    <a:pt x="1632" y="3477"/>
                    <a:pt x="1632" y="3120"/>
                  </a:cubicBezTo>
                  <a:cubicBezTo>
                    <a:pt x="1632" y="2870"/>
                    <a:pt x="1584" y="2608"/>
                    <a:pt x="1715" y="2394"/>
                  </a:cubicBezTo>
                  <a:cubicBezTo>
                    <a:pt x="1846" y="2180"/>
                    <a:pt x="2155" y="2072"/>
                    <a:pt x="2370" y="1906"/>
                  </a:cubicBezTo>
                  <a:cubicBezTo>
                    <a:pt x="3166" y="1287"/>
                    <a:pt x="2514" y="1"/>
                    <a:pt x="163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2976250" y="4169075"/>
              <a:ext cx="117000" cy="173875"/>
            </a:xfrm>
            <a:custGeom>
              <a:avLst/>
              <a:gdLst/>
              <a:ahLst/>
              <a:cxnLst/>
              <a:rect l="l" t="t" r="r" b="b"/>
              <a:pathLst>
                <a:path w="4680" h="6955" extrusionOk="0">
                  <a:moveTo>
                    <a:pt x="3509" y="0"/>
                  </a:moveTo>
                  <a:cubicBezTo>
                    <a:pt x="2869" y="0"/>
                    <a:pt x="1783" y="412"/>
                    <a:pt x="1215" y="620"/>
                  </a:cubicBezTo>
                  <a:cubicBezTo>
                    <a:pt x="60" y="1037"/>
                    <a:pt x="1" y="1573"/>
                    <a:pt x="60" y="2823"/>
                  </a:cubicBezTo>
                  <a:cubicBezTo>
                    <a:pt x="334" y="2942"/>
                    <a:pt x="584" y="2930"/>
                    <a:pt x="858" y="3014"/>
                  </a:cubicBezTo>
                  <a:cubicBezTo>
                    <a:pt x="1120" y="3097"/>
                    <a:pt x="1370" y="3406"/>
                    <a:pt x="1215" y="3645"/>
                  </a:cubicBezTo>
                  <a:cubicBezTo>
                    <a:pt x="1120" y="3787"/>
                    <a:pt x="917" y="3823"/>
                    <a:pt x="810" y="3966"/>
                  </a:cubicBezTo>
                  <a:cubicBezTo>
                    <a:pt x="763" y="4049"/>
                    <a:pt x="727" y="4133"/>
                    <a:pt x="715" y="4228"/>
                  </a:cubicBezTo>
                  <a:lnTo>
                    <a:pt x="334" y="6312"/>
                  </a:lnTo>
                  <a:cubicBezTo>
                    <a:pt x="310" y="6383"/>
                    <a:pt x="310" y="6466"/>
                    <a:pt x="334" y="6538"/>
                  </a:cubicBezTo>
                  <a:cubicBezTo>
                    <a:pt x="382" y="6657"/>
                    <a:pt x="536" y="6693"/>
                    <a:pt x="667" y="6693"/>
                  </a:cubicBezTo>
                  <a:cubicBezTo>
                    <a:pt x="726" y="6697"/>
                    <a:pt x="787" y="6699"/>
                    <a:pt x="849" y="6699"/>
                  </a:cubicBezTo>
                  <a:cubicBezTo>
                    <a:pt x="1139" y="6699"/>
                    <a:pt x="1445" y="6640"/>
                    <a:pt x="1572" y="6395"/>
                  </a:cubicBezTo>
                  <a:cubicBezTo>
                    <a:pt x="1656" y="6228"/>
                    <a:pt x="1667" y="6002"/>
                    <a:pt x="1834" y="5942"/>
                  </a:cubicBezTo>
                  <a:cubicBezTo>
                    <a:pt x="1864" y="5937"/>
                    <a:pt x="1894" y="5934"/>
                    <a:pt x="1923" y="5934"/>
                  </a:cubicBezTo>
                  <a:cubicBezTo>
                    <a:pt x="1953" y="5934"/>
                    <a:pt x="1983" y="5937"/>
                    <a:pt x="2013" y="5942"/>
                  </a:cubicBezTo>
                  <a:cubicBezTo>
                    <a:pt x="2477" y="6073"/>
                    <a:pt x="2810" y="6478"/>
                    <a:pt x="2846" y="6955"/>
                  </a:cubicBezTo>
                  <a:cubicBezTo>
                    <a:pt x="3191" y="6538"/>
                    <a:pt x="3561" y="6062"/>
                    <a:pt x="3513" y="5526"/>
                  </a:cubicBezTo>
                  <a:cubicBezTo>
                    <a:pt x="3501" y="5311"/>
                    <a:pt x="3418" y="5121"/>
                    <a:pt x="3382" y="4907"/>
                  </a:cubicBezTo>
                  <a:cubicBezTo>
                    <a:pt x="3358" y="4573"/>
                    <a:pt x="3382" y="4240"/>
                    <a:pt x="3453" y="3918"/>
                  </a:cubicBezTo>
                  <a:cubicBezTo>
                    <a:pt x="3549" y="3418"/>
                    <a:pt x="3561" y="2799"/>
                    <a:pt x="3751" y="2323"/>
                  </a:cubicBezTo>
                  <a:cubicBezTo>
                    <a:pt x="3930" y="1906"/>
                    <a:pt x="4454" y="1525"/>
                    <a:pt x="4525" y="1097"/>
                  </a:cubicBezTo>
                  <a:cubicBezTo>
                    <a:pt x="4680" y="299"/>
                    <a:pt x="4215" y="37"/>
                    <a:pt x="3561" y="1"/>
                  </a:cubicBezTo>
                  <a:cubicBezTo>
                    <a:pt x="3544" y="1"/>
                    <a:pt x="3526" y="0"/>
                    <a:pt x="350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3226975" y="4425575"/>
              <a:ext cx="234175" cy="139000"/>
            </a:xfrm>
            <a:custGeom>
              <a:avLst/>
              <a:gdLst/>
              <a:ahLst/>
              <a:cxnLst/>
              <a:rect l="l" t="t" r="r" b="b"/>
              <a:pathLst>
                <a:path w="9367" h="5560" extrusionOk="0">
                  <a:moveTo>
                    <a:pt x="1307" y="1"/>
                  </a:moveTo>
                  <a:cubicBezTo>
                    <a:pt x="553" y="1"/>
                    <a:pt x="1" y="310"/>
                    <a:pt x="521" y="1409"/>
                  </a:cubicBezTo>
                  <a:cubicBezTo>
                    <a:pt x="556" y="1517"/>
                    <a:pt x="628" y="1612"/>
                    <a:pt x="711" y="1683"/>
                  </a:cubicBezTo>
                  <a:cubicBezTo>
                    <a:pt x="842" y="1767"/>
                    <a:pt x="985" y="1802"/>
                    <a:pt x="1140" y="1814"/>
                  </a:cubicBezTo>
                  <a:cubicBezTo>
                    <a:pt x="2199" y="1981"/>
                    <a:pt x="3140" y="2588"/>
                    <a:pt x="3723" y="3493"/>
                  </a:cubicBezTo>
                  <a:cubicBezTo>
                    <a:pt x="3783" y="3612"/>
                    <a:pt x="3866" y="3719"/>
                    <a:pt x="3973" y="3803"/>
                  </a:cubicBezTo>
                  <a:cubicBezTo>
                    <a:pt x="4095" y="3888"/>
                    <a:pt x="4242" y="3905"/>
                    <a:pt x="4394" y="3905"/>
                  </a:cubicBezTo>
                  <a:cubicBezTo>
                    <a:pt x="4496" y="3905"/>
                    <a:pt x="4600" y="3898"/>
                    <a:pt x="4700" y="3898"/>
                  </a:cubicBezTo>
                  <a:cubicBezTo>
                    <a:pt x="4716" y="3897"/>
                    <a:pt x="4733" y="3897"/>
                    <a:pt x="4750" y="3897"/>
                  </a:cubicBezTo>
                  <a:cubicBezTo>
                    <a:pt x="5415" y="3897"/>
                    <a:pt x="6129" y="4355"/>
                    <a:pt x="6164" y="5017"/>
                  </a:cubicBezTo>
                  <a:cubicBezTo>
                    <a:pt x="6176" y="5207"/>
                    <a:pt x="6152" y="5434"/>
                    <a:pt x="6319" y="5529"/>
                  </a:cubicBezTo>
                  <a:cubicBezTo>
                    <a:pt x="6366" y="5550"/>
                    <a:pt x="6417" y="5559"/>
                    <a:pt x="6470" y="5559"/>
                  </a:cubicBezTo>
                  <a:cubicBezTo>
                    <a:pt x="6536" y="5559"/>
                    <a:pt x="6604" y="5544"/>
                    <a:pt x="6664" y="5517"/>
                  </a:cubicBezTo>
                  <a:cubicBezTo>
                    <a:pt x="7307" y="5315"/>
                    <a:pt x="8081" y="4957"/>
                    <a:pt x="8105" y="4279"/>
                  </a:cubicBezTo>
                  <a:cubicBezTo>
                    <a:pt x="8117" y="4005"/>
                    <a:pt x="7998" y="3755"/>
                    <a:pt x="7962" y="3481"/>
                  </a:cubicBezTo>
                  <a:cubicBezTo>
                    <a:pt x="7795" y="2231"/>
                    <a:pt x="9367" y="1302"/>
                    <a:pt x="9319" y="40"/>
                  </a:cubicBezTo>
                  <a:cubicBezTo>
                    <a:pt x="8540" y="40"/>
                    <a:pt x="7864" y="822"/>
                    <a:pt x="7133" y="822"/>
                  </a:cubicBezTo>
                  <a:cubicBezTo>
                    <a:pt x="7037" y="822"/>
                    <a:pt x="6941" y="809"/>
                    <a:pt x="6843" y="778"/>
                  </a:cubicBezTo>
                  <a:cubicBezTo>
                    <a:pt x="6664" y="731"/>
                    <a:pt x="6509" y="624"/>
                    <a:pt x="6331" y="564"/>
                  </a:cubicBezTo>
                  <a:cubicBezTo>
                    <a:pt x="6194" y="522"/>
                    <a:pt x="6050" y="506"/>
                    <a:pt x="5900" y="506"/>
                  </a:cubicBezTo>
                  <a:cubicBezTo>
                    <a:pt x="5427" y="506"/>
                    <a:pt x="4904" y="666"/>
                    <a:pt x="4433" y="666"/>
                  </a:cubicBezTo>
                  <a:cubicBezTo>
                    <a:pt x="4378" y="666"/>
                    <a:pt x="4324" y="664"/>
                    <a:pt x="4271" y="659"/>
                  </a:cubicBezTo>
                  <a:cubicBezTo>
                    <a:pt x="3676" y="612"/>
                    <a:pt x="3211" y="362"/>
                    <a:pt x="2652" y="219"/>
                  </a:cubicBezTo>
                  <a:cubicBezTo>
                    <a:pt x="2249" y="105"/>
                    <a:pt x="1744" y="1"/>
                    <a:pt x="130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2570550" y="4205100"/>
              <a:ext cx="69975" cy="35450"/>
            </a:xfrm>
            <a:custGeom>
              <a:avLst/>
              <a:gdLst/>
              <a:ahLst/>
              <a:cxnLst/>
              <a:rect l="l" t="t" r="r" b="b"/>
              <a:pathLst>
                <a:path w="2799" h="1418" extrusionOk="0">
                  <a:moveTo>
                    <a:pt x="2215" y="1"/>
                  </a:moveTo>
                  <a:cubicBezTo>
                    <a:pt x="2166" y="66"/>
                    <a:pt x="2176" y="126"/>
                    <a:pt x="2215" y="185"/>
                  </a:cubicBezTo>
                  <a:lnTo>
                    <a:pt x="2215" y="185"/>
                  </a:lnTo>
                  <a:lnTo>
                    <a:pt x="2215" y="1"/>
                  </a:lnTo>
                  <a:close/>
                  <a:moveTo>
                    <a:pt x="1507" y="114"/>
                  </a:moveTo>
                  <a:cubicBezTo>
                    <a:pt x="989" y="114"/>
                    <a:pt x="475" y="236"/>
                    <a:pt x="0" y="465"/>
                  </a:cubicBezTo>
                  <a:cubicBezTo>
                    <a:pt x="98" y="455"/>
                    <a:pt x="196" y="450"/>
                    <a:pt x="293" y="450"/>
                  </a:cubicBezTo>
                  <a:cubicBezTo>
                    <a:pt x="1104" y="450"/>
                    <a:pt x="1874" y="801"/>
                    <a:pt x="2405" y="1418"/>
                  </a:cubicBezTo>
                  <a:cubicBezTo>
                    <a:pt x="2596" y="1168"/>
                    <a:pt x="2798" y="787"/>
                    <a:pt x="2584" y="525"/>
                  </a:cubicBezTo>
                  <a:cubicBezTo>
                    <a:pt x="2482" y="407"/>
                    <a:pt x="2291" y="299"/>
                    <a:pt x="2215" y="185"/>
                  </a:cubicBezTo>
                  <a:lnTo>
                    <a:pt x="2215" y="185"/>
                  </a:lnTo>
                  <a:lnTo>
                    <a:pt x="2215" y="191"/>
                  </a:lnTo>
                  <a:cubicBezTo>
                    <a:pt x="1980" y="139"/>
                    <a:pt x="1743" y="114"/>
                    <a:pt x="1507" y="11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990075" y="4380950"/>
              <a:ext cx="115200" cy="65925"/>
            </a:xfrm>
            <a:custGeom>
              <a:avLst/>
              <a:gdLst/>
              <a:ahLst/>
              <a:cxnLst/>
              <a:rect l="l" t="t" r="r" b="b"/>
              <a:pathLst>
                <a:path w="4608" h="2637" extrusionOk="0">
                  <a:moveTo>
                    <a:pt x="1361" y="0"/>
                  </a:moveTo>
                  <a:cubicBezTo>
                    <a:pt x="882" y="0"/>
                    <a:pt x="312" y="143"/>
                    <a:pt x="0" y="242"/>
                  </a:cubicBezTo>
                  <a:cubicBezTo>
                    <a:pt x="417" y="468"/>
                    <a:pt x="1024" y="504"/>
                    <a:pt x="1500" y="635"/>
                  </a:cubicBezTo>
                  <a:cubicBezTo>
                    <a:pt x="2477" y="896"/>
                    <a:pt x="2894" y="1337"/>
                    <a:pt x="3572" y="2075"/>
                  </a:cubicBezTo>
                  <a:cubicBezTo>
                    <a:pt x="3835" y="2372"/>
                    <a:pt x="4174" y="2636"/>
                    <a:pt x="4559" y="2636"/>
                  </a:cubicBezTo>
                  <a:cubicBezTo>
                    <a:pt x="4575" y="2636"/>
                    <a:pt x="4592" y="2636"/>
                    <a:pt x="4608" y="2635"/>
                  </a:cubicBezTo>
                  <a:cubicBezTo>
                    <a:pt x="3822" y="1742"/>
                    <a:pt x="2953" y="920"/>
                    <a:pt x="2024" y="170"/>
                  </a:cubicBezTo>
                  <a:cubicBezTo>
                    <a:pt x="1874" y="46"/>
                    <a:pt x="1632" y="0"/>
                    <a:pt x="136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480300" y="3713725"/>
              <a:ext cx="298000" cy="136075"/>
            </a:xfrm>
            <a:custGeom>
              <a:avLst/>
              <a:gdLst/>
              <a:ahLst/>
              <a:cxnLst/>
              <a:rect l="l" t="t" r="r" b="b"/>
              <a:pathLst>
                <a:path w="11920" h="5443" extrusionOk="0">
                  <a:moveTo>
                    <a:pt x="5831" y="1"/>
                  </a:moveTo>
                  <a:cubicBezTo>
                    <a:pt x="5624" y="1"/>
                    <a:pt x="5385" y="40"/>
                    <a:pt x="5097" y="130"/>
                  </a:cubicBezTo>
                  <a:cubicBezTo>
                    <a:pt x="4168" y="392"/>
                    <a:pt x="3275" y="737"/>
                    <a:pt x="2418" y="1177"/>
                  </a:cubicBezTo>
                  <a:cubicBezTo>
                    <a:pt x="1" y="2523"/>
                    <a:pt x="4394" y="2190"/>
                    <a:pt x="4799" y="3106"/>
                  </a:cubicBezTo>
                  <a:cubicBezTo>
                    <a:pt x="5109" y="3833"/>
                    <a:pt x="4323" y="4690"/>
                    <a:pt x="4621" y="5416"/>
                  </a:cubicBezTo>
                  <a:cubicBezTo>
                    <a:pt x="4708" y="5434"/>
                    <a:pt x="4795" y="5442"/>
                    <a:pt x="4882" y="5442"/>
                  </a:cubicBezTo>
                  <a:cubicBezTo>
                    <a:pt x="5320" y="5442"/>
                    <a:pt x="5743" y="5226"/>
                    <a:pt x="6002" y="4868"/>
                  </a:cubicBezTo>
                  <a:cubicBezTo>
                    <a:pt x="6145" y="4654"/>
                    <a:pt x="6228" y="4392"/>
                    <a:pt x="6406" y="4225"/>
                  </a:cubicBezTo>
                  <a:cubicBezTo>
                    <a:pt x="6526" y="4118"/>
                    <a:pt x="6668" y="4035"/>
                    <a:pt x="6811" y="3975"/>
                  </a:cubicBezTo>
                  <a:lnTo>
                    <a:pt x="9157" y="2844"/>
                  </a:lnTo>
                  <a:cubicBezTo>
                    <a:pt x="9145" y="2618"/>
                    <a:pt x="9121" y="2392"/>
                    <a:pt x="9109" y="2166"/>
                  </a:cubicBezTo>
                  <a:cubicBezTo>
                    <a:pt x="9812" y="2070"/>
                    <a:pt x="10514" y="1904"/>
                    <a:pt x="11193" y="1666"/>
                  </a:cubicBezTo>
                  <a:cubicBezTo>
                    <a:pt x="11407" y="1618"/>
                    <a:pt x="11598" y="1511"/>
                    <a:pt x="11752" y="1344"/>
                  </a:cubicBezTo>
                  <a:cubicBezTo>
                    <a:pt x="11895" y="1177"/>
                    <a:pt x="11919" y="904"/>
                    <a:pt x="11752" y="749"/>
                  </a:cubicBezTo>
                  <a:cubicBezTo>
                    <a:pt x="11683" y="692"/>
                    <a:pt x="11602" y="669"/>
                    <a:pt x="11516" y="669"/>
                  </a:cubicBezTo>
                  <a:cubicBezTo>
                    <a:pt x="11352" y="669"/>
                    <a:pt x="11170" y="750"/>
                    <a:pt x="11014" y="820"/>
                  </a:cubicBezTo>
                  <a:cubicBezTo>
                    <a:pt x="10341" y="1147"/>
                    <a:pt x="9618" y="1317"/>
                    <a:pt x="8879" y="1317"/>
                  </a:cubicBezTo>
                  <a:cubicBezTo>
                    <a:pt x="8730" y="1317"/>
                    <a:pt x="8581" y="1311"/>
                    <a:pt x="8431" y="1297"/>
                  </a:cubicBezTo>
                  <a:cubicBezTo>
                    <a:pt x="8228" y="1297"/>
                    <a:pt x="8026" y="1237"/>
                    <a:pt x="7835" y="1154"/>
                  </a:cubicBezTo>
                  <a:cubicBezTo>
                    <a:pt x="6967" y="638"/>
                    <a:pt x="6664" y="1"/>
                    <a:pt x="583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265275" y="2807775"/>
              <a:ext cx="61050" cy="43850"/>
            </a:xfrm>
            <a:custGeom>
              <a:avLst/>
              <a:gdLst/>
              <a:ahLst/>
              <a:cxnLst/>
              <a:rect l="l" t="t" r="r" b="b"/>
              <a:pathLst>
                <a:path w="2442" h="1754" extrusionOk="0">
                  <a:moveTo>
                    <a:pt x="1754" y="1"/>
                  </a:moveTo>
                  <a:cubicBezTo>
                    <a:pt x="1403" y="1"/>
                    <a:pt x="1056" y="94"/>
                    <a:pt x="751" y="280"/>
                  </a:cubicBezTo>
                  <a:lnTo>
                    <a:pt x="1429" y="185"/>
                  </a:lnTo>
                  <a:lnTo>
                    <a:pt x="1429" y="185"/>
                  </a:lnTo>
                  <a:cubicBezTo>
                    <a:pt x="941" y="363"/>
                    <a:pt x="465" y="566"/>
                    <a:pt x="1" y="804"/>
                  </a:cubicBezTo>
                  <a:cubicBezTo>
                    <a:pt x="465" y="1101"/>
                    <a:pt x="1013" y="1280"/>
                    <a:pt x="1572" y="1328"/>
                  </a:cubicBezTo>
                  <a:cubicBezTo>
                    <a:pt x="1572" y="1435"/>
                    <a:pt x="1596" y="1542"/>
                    <a:pt x="1644" y="1649"/>
                  </a:cubicBezTo>
                  <a:cubicBezTo>
                    <a:pt x="1685" y="1716"/>
                    <a:pt x="1756" y="1754"/>
                    <a:pt x="1832" y="1754"/>
                  </a:cubicBezTo>
                  <a:cubicBezTo>
                    <a:pt x="1864" y="1754"/>
                    <a:pt x="1897" y="1747"/>
                    <a:pt x="1929" y="1733"/>
                  </a:cubicBezTo>
                  <a:cubicBezTo>
                    <a:pt x="1965" y="1709"/>
                    <a:pt x="1989" y="1673"/>
                    <a:pt x="2013" y="1637"/>
                  </a:cubicBezTo>
                  <a:cubicBezTo>
                    <a:pt x="2310" y="1185"/>
                    <a:pt x="2441" y="637"/>
                    <a:pt x="2382" y="101"/>
                  </a:cubicBezTo>
                  <a:cubicBezTo>
                    <a:pt x="2176" y="34"/>
                    <a:pt x="1964" y="1"/>
                    <a:pt x="175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319750" y="2947525"/>
              <a:ext cx="71150" cy="74725"/>
            </a:xfrm>
            <a:custGeom>
              <a:avLst/>
              <a:gdLst/>
              <a:ahLst/>
              <a:cxnLst/>
              <a:rect l="l" t="t" r="r" b="b"/>
              <a:pathLst>
                <a:path w="2846" h="2989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382" y="155"/>
                    <a:pt x="2072" y="786"/>
                    <a:pt x="1786" y="1143"/>
                  </a:cubicBezTo>
                  <a:cubicBezTo>
                    <a:pt x="1703" y="1274"/>
                    <a:pt x="1584" y="1381"/>
                    <a:pt x="1453" y="1453"/>
                  </a:cubicBezTo>
                  <a:cubicBezTo>
                    <a:pt x="1395" y="1487"/>
                    <a:pt x="1331" y="1503"/>
                    <a:pt x="1267" y="1503"/>
                  </a:cubicBezTo>
                  <a:cubicBezTo>
                    <a:pt x="1174" y="1503"/>
                    <a:pt x="1083" y="1469"/>
                    <a:pt x="1012" y="1405"/>
                  </a:cubicBezTo>
                  <a:cubicBezTo>
                    <a:pt x="905" y="1286"/>
                    <a:pt x="929" y="1096"/>
                    <a:pt x="905" y="929"/>
                  </a:cubicBezTo>
                  <a:cubicBezTo>
                    <a:pt x="885" y="790"/>
                    <a:pt x="783" y="635"/>
                    <a:pt x="660" y="635"/>
                  </a:cubicBezTo>
                  <a:cubicBezTo>
                    <a:pt x="635" y="635"/>
                    <a:pt x="610" y="641"/>
                    <a:pt x="584" y="655"/>
                  </a:cubicBezTo>
                  <a:cubicBezTo>
                    <a:pt x="536" y="679"/>
                    <a:pt x="500" y="715"/>
                    <a:pt x="477" y="762"/>
                  </a:cubicBezTo>
                  <a:lnTo>
                    <a:pt x="155" y="1226"/>
                  </a:lnTo>
                  <a:cubicBezTo>
                    <a:pt x="72" y="1322"/>
                    <a:pt x="24" y="1429"/>
                    <a:pt x="0" y="1536"/>
                  </a:cubicBezTo>
                  <a:cubicBezTo>
                    <a:pt x="0" y="1679"/>
                    <a:pt x="36" y="1810"/>
                    <a:pt x="96" y="1917"/>
                  </a:cubicBezTo>
                  <a:cubicBezTo>
                    <a:pt x="262" y="2310"/>
                    <a:pt x="489" y="2750"/>
                    <a:pt x="905" y="2858"/>
                  </a:cubicBezTo>
                  <a:cubicBezTo>
                    <a:pt x="1001" y="2870"/>
                    <a:pt x="1084" y="2893"/>
                    <a:pt x="1179" y="2929"/>
                  </a:cubicBezTo>
                  <a:cubicBezTo>
                    <a:pt x="1215" y="2965"/>
                    <a:pt x="1251" y="2977"/>
                    <a:pt x="1298" y="2989"/>
                  </a:cubicBezTo>
                  <a:cubicBezTo>
                    <a:pt x="1358" y="2989"/>
                    <a:pt x="1417" y="2965"/>
                    <a:pt x="1453" y="2917"/>
                  </a:cubicBezTo>
                  <a:cubicBezTo>
                    <a:pt x="2263" y="2215"/>
                    <a:pt x="2846" y="1084"/>
                    <a:pt x="281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268550" y="2990450"/>
              <a:ext cx="41400" cy="35750"/>
            </a:xfrm>
            <a:custGeom>
              <a:avLst/>
              <a:gdLst/>
              <a:ahLst/>
              <a:cxnLst/>
              <a:rect l="l" t="t" r="r" b="b"/>
              <a:pathLst>
                <a:path w="1656" h="1430" extrusionOk="0">
                  <a:moveTo>
                    <a:pt x="414" y="1"/>
                  </a:moveTo>
                  <a:cubicBezTo>
                    <a:pt x="251" y="1"/>
                    <a:pt x="96" y="109"/>
                    <a:pt x="48" y="271"/>
                  </a:cubicBezTo>
                  <a:cubicBezTo>
                    <a:pt x="1" y="486"/>
                    <a:pt x="72" y="700"/>
                    <a:pt x="227" y="843"/>
                  </a:cubicBezTo>
                  <a:cubicBezTo>
                    <a:pt x="382" y="986"/>
                    <a:pt x="560" y="1093"/>
                    <a:pt x="751" y="1176"/>
                  </a:cubicBezTo>
                  <a:lnTo>
                    <a:pt x="1120" y="1367"/>
                  </a:lnTo>
                  <a:cubicBezTo>
                    <a:pt x="1199" y="1406"/>
                    <a:pt x="1278" y="1429"/>
                    <a:pt x="1356" y="1429"/>
                  </a:cubicBezTo>
                  <a:cubicBezTo>
                    <a:pt x="1373" y="1429"/>
                    <a:pt x="1389" y="1428"/>
                    <a:pt x="1405" y="1426"/>
                  </a:cubicBezTo>
                  <a:cubicBezTo>
                    <a:pt x="1656" y="1379"/>
                    <a:pt x="1656" y="1022"/>
                    <a:pt x="1560" y="795"/>
                  </a:cubicBezTo>
                  <a:cubicBezTo>
                    <a:pt x="1441" y="522"/>
                    <a:pt x="1239" y="283"/>
                    <a:pt x="965" y="141"/>
                  </a:cubicBezTo>
                  <a:cubicBezTo>
                    <a:pt x="869" y="94"/>
                    <a:pt x="765" y="72"/>
                    <a:pt x="662" y="72"/>
                  </a:cubicBezTo>
                  <a:cubicBezTo>
                    <a:pt x="568" y="72"/>
                    <a:pt x="474" y="91"/>
                    <a:pt x="387" y="128"/>
                  </a:cubicBezTo>
                  <a:lnTo>
                    <a:pt x="387" y="128"/>
                  </a:lnTo>
                  <a:lnTo>
                    <a:pt x="536" y="21"/>
                  </a:lnTo>
                  <a:cubicBezTo>
                    <a:pt x="496" y="7"/>
                    <a:pt x="455" y="1"/>
                    <a:pt x="41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307850" y="3042825"/>
              <a:ext cx="34550" cy="23775"/>
            </a:xfrm>
            <a:custGeom>
              <a:avLst/>
              <a:gdLst/>
              <a:ahLst/>
              <a:cxnLst/>
              <a:rect l="l" t="t" r="r" b="b"/>
              <a:pathLst>
                <a:path w="1382" h="951" extrusionOk="0">
                  <a:moveTo>
                    <a:pt x="131" y="1"/>
                  </a:moveTo>
                  <a:cubicBezTo>
                    <a:pt x="88" y="1"/>
                    <a:pt x="44" y="4"/>
                    <a:pt x="0" y="10"/>
                  </a:cubicBezTo>
                  <a:cubicBezTo>
                    <a:pt x="357" y="451"/>
                    <a:pt x="834" y="772"/>
                    <a:pt x="1369" y="951"/>
                  </a:cubicBezTo>
                  <a:cubicBezTo>
                    <a:pt x="1381" y="701"/>
                    <a:pt x="1215" y="474"/>
                    <a:pt x="965" y="415"/>
                  </a:cubicBezTo>
                  <a:lnTo>
                    <a:pt x="965" y="415"/>
                  </a:lnTo>
                  <a:lnTo>
                    <a:pt x="1036" y="593"/>
                  </a:lnTo>
                  <a:cubicBezTo>
                    <a:pt x="876" y="230"/>
                    <a:pt x="5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858500" y="2732025"/>
              <a:ext cx="54500" cy="41225"/>
            </a:xfrm>
            <a:custGeom>
              <a:avLst/>
              <a:gdLst/>
              <a:ahLst/>
              <a:cxnLst/>
              <a:rect l="l" t="t" r="r" b="b"/>
              <a:pathLst>
                <a:path w="2180" h="1649" extrusionOk="0">
                  <a:moveTo>
                    <a:pt x="1834" y="0"/>
                  </a:moveTo>
                  <a:lnTo>
                    <a:pt x="1640" y="125"/>
                  </a:lnTo>
                  <a:lnTo>
                    <a:pt x="1640" y="125"/>
                  </a:lnTo>
                  <a:cubicBezTo>
                    <a:pt x="1613" y="137"/>
                    <a:pt x="1587" y="154"/>
                    <a:pt x="1563" y="174"/>
                  </a:cubicBezTo>
                  <a:lnTo>
                    <a:pt x="1563" y="174"/>
                  </a:lnTo>
                  <a:lnTo>
                    <a:pt x="406" y="917"/>
                  </a:lnTo>
                  <a:cubicBezTo>
                    <a:pt x="275" y="1000"/>
                    <a:pt x="167" y="1095"/>
                    <a:pt x="84" y="1214"/>
                  </a:cubicBezTo>
                  <a:cubicBezTo>
                    <a:pt x="1" y="1345"/>
                    <a:pt x="36" y="1512"/>
                    <a:pt x="156" y="1607"/>
                  </a:cubicBezTo>
                  <a:cubicBezTo>
                    <a:pt x="198" y="1637"/>
                    <a:pt x="244" y="1649"/>
                    <a:pt x="293" y="1649"/>
                  </a:cubicBezTo>
                  <a:cubicBezTo>
                    <a:pt x="381" y="1649"/>
                    <a:pt x="476" y="1610"/>
                    <a:pt x="560" y="1572"/>
                  </a:cubicBezTo>
                  <a:lnTo>
                    <a:pt x="1501" y="1167"/>
                  </a:lnTo>
                  <a:cubicBezTo>
                    <a:pt x="1727" y="1072"/>
                    <a:pt x="1953" y="964"/>
                    <a:pt x="2072" y="750"/>
                  </a:cubicBezTo>
                  <a:cubicBezTo>
                    <a:pt x="2180" y="583"/>
                    <a:pt x="2168" y="357"/>
                    <a:pt x="2037" y="202"/>
                  </a:cubicBezTo>
                  <a:cubicBezTo>
                    <a:pt x="1964" y="129"/>
                    <a:pt x="1872" y="93"/>
                    <a:pt x="1782" y="93"/>
                  </a:cubicBezTo>
                  <a:cubicBezTo>
                    <a:pt x="1747" y="93"/>
                    <a:pt x="1712" y="99"/>
                    <a:pt x="1679" y="110"/>
                  </a:cubicBezTo>
                  <a:lnTo>
                    <a:pt x="1679" y="110"/>
                  </a:lnTo>
                  <a:lnTo>
                    <a:pt x="1834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642525" y="1654925"/>
              <a:ext cx="68500" cy="89200"/>
            </a:xfrm>
            <a:custGeom>
              <a:avLst/>
              <a:gdLst/>
              <a:ahLst/>
              <a:cxnLst/>
              <a:rect l="l" t="t" r="r" b="b"/>
              <a:pathLst>
                <a:path w="2740" h="3568" extrusionOk="0">
                  <a:moveTo>
                    <a:pt x="523" y="1"/>
                  </a:moveTo>
                  <a:cubicBezTo>
                    <a:pt x="484" y="1"/>
                    <a:pt x="445" y="3"/>
                    <a:pt x="406" y="7"/>
                  </a:cubicBezTo>
                  <a:cubicBezTo>
                    <a:pt x="501" y="710"/>
                    <a:pt x="1" y="1817"/>
                    <a:pt x="441" y="2424"/>
                  </a:cubicBezTo>
                  <a:cubicBezTo>
                    <a:pt x="644" y="2686"/>
                    <a:pt x="1001" y="2793"/>
                    <a:pt x="1203" y="3043"/>
                  </a:cubicBezTo>
                  <a:cubicBezTo>
                    <a:pt x="1379" y="3254"/>
                    <a:pt x="1497" y="3568"/>
                    <a:pt x="1760" y="3568"/>
                  </a:cubicBezTo>
                  <a:cubicBezTo>
                    <a:pt x="1765" y="3568"/>
                    <a:pt x="1770" y="3567"/>
                    <a:pt x="1775" y="3567"/>
                  </a:cubicBezTo>
                  <a:cubicBezTo>
                    <a:pt x="2037" y="3543"/>
                    <a:pt x="2108" y="3186"/>
                    <a:pt x="2192" y="2924"/>
                  </a:cubicBezTo>
                  <a:cubicBezTo>
                    <a:pt x="2275" y="2674"/>
                    <a:pt x="2453" y="2424"/>
                    <a:pt x="2573" y="2162"/>
                  </a:cubicBezTo>
                  <a:cubicBezTo>
                    <a:pt x="2692" y="1900"/>
                    <a:pt x="2739" y="1579"/>
                    <a:pt x="2584" y="1329"/>
                  </a:cubicBezTo>
                  <a:cubicBezTo>
                    <a:pt x="2370" y="984"/>
                    <a:pt x="1846" y="972"/>
                    <a:pt x="1549" y="686"/>
                  </a:cubicBezTo>
                  <a:cubicBezTo>
                    <a:pt x="1418" y="567"/>
                    <a:pt x="1334" y="412"/>
                    <a:pt x="1227" y="293"/>
                  </a:cubicBezTo>
                  <a:cubicBezTo>
                    <a:pt x="1040" y="106"/>
                    <a:pt x="789" y="1"/>
                    <a:pt x="52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523225" y="2563250"/>
              <a:ext cx="58350" cy="42275"/>
            </a:xfrm>
            <a:custGeom>
              <a:avLst/>
              <a:gdLst/>
              <a:ahLst/>
              <a:cxnLst/>
              <a:rect l="l" t="t" r="r" b="b"/>
              <a:pathLst>
                <a:path w="2334" h="1691" extrusionOk="0">
                  <a:moveTo>
                    <a:pt x="1834" y="0"/>
                  </a:moveTo>
                  <a:lnTo>
                    <a:pt x="1834" y="0"/>
                  </a:lnTo>
                  <a:cubicBezTo>
                    <a:pt x="1572" y="191"/>
                    <a:pt x="1298" y="345"/>
                    <a:pt x="1000" y="465"/>
                  </a:cubicBezTo>
                  <a:cubicBezTo>
                    <a:pt x="512" y="703"/>
                    <a:pt x="0" y="1155"/>
                    <a:pt x="119" y="1691"/>
                  </a:cubicBezTo>
                  <a:cubicBezTo>
                    <a:pt x="477" y="1298"/>
                    <a:pt x="1072" y="1227"/>
                    <a:pt x="1608" y="1215"/>
                  </a:cubicBezTo>
                  <a:cubicBezTo>
                    <a:pt x="1703" y="1215"/>
                    <a:pt x="1798" y="1203"/>
                    <a:pt x="1881" y="1167"/>
                  </a:cubicBezTo>
                  <a:cubicBezTo>
                    <a:pt x="1989" y="1084"/>
                    <a:pt x="2060" y="977"/>
                    <a:pt x="2096" y="857"/>
                  </a:cubicBezTo>
                  <a:lnTo>
                    <a:pt x="2334" y="215"/>
                  </a:lnTo>
                  <a:lnTo>
                    <a:pt x="2334" y="215"/>
                  </a:lnTo>
                  <a:cubicBezTo>
                    <a:pt x="2096" y="238"/>
                    <a:pt x="1870" y="334"/>
                    <a:pt x="1691" y="476"/>
                  </a:cubicBezTo>
                  <a:lnTo>
                    <a:pt x="1834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2526500" y="2923100"/>
              <a:ext cx="30975" cy="20425"/>
            </a:xfrm>
            <a:custGeom>
              <a:avLst/>
              <a:gdLst/>
              <a:ahLst/>
              <a:cxnLst/>
              <a:rect l="l" t="t" r="r" b="b"/>
              <a:pathLst>
                <a:path w="1239" h="817" extrusionOk="0">
                  <a:moveTo>
                    <a:pt x="691" y="1"/>
                  </a:moveTo>
                  <a:lnTo>
                    <a:pt x="691" y="1"/>
                  </a:lnTo>
                  <a:cubicBezTo>
                    <a:pt x="381" y="191"/>
                    <a:pt x="143" y="465"/>
                    <a:pt x="0" y="787"/>
                  </a:cubicBezTo>
                  <a:cubicBezTo>
                    <a:pt x="105" y="808"/>
                    <a:pt x="214" y="817"/>
                    <a:pt x="323" y="817"/>
                  </a:cubicBezTo>
                  <a:cubicBezTo>
                    <a:pt x="463" y="817"/>
                    <a:pt x="605" y="801"/>
                    <a:pt x="738" y="775"/>
                  </a:cubicBezTo>
                  <a:cubicBezTo>
                    <a:pt x="988" y="715"/>
                    <a:pt x="1191" y="525"/>
                    <a:pt x="1239" y="275"/>
                  </a:cubicBezTo>
                  <a:cubicBezTo>
                    <a:pt x="1012" y="275"/>
                    <a:pt x="774" y="263"/>
                    <a:pt x="536" y="227"/>
                  </a:cubicBezTo>
                  <a:lnTo>
                    <a:pt x="69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538700" y="2626475"/>
              <a:ext cx="21450" cy="38000"/>
            </a:xfrm>
            <a:custGeom>
              <a:avLst/>
              <a:gdLst/>
              <a:ahLst/>
              <a:cxnLst/>
              <a:rect l="l" t="t" r="r" b="b"/>
              <a:pathLst>
                <a:path w="858" h="1520" extrusionOk="0">
                  <a:moveTo>
                    <a:pt x="200" y="0"/>
                  </a:moveTo>
                  <a:cubicBezTo>
                    <a:pt x="130" y="0"/>
                    <a:pt x="60" y="22"/>
                    <a:pt x="0" y="67"/>
                  </a:cubicBezTo>
                  <a:lnTo>
                    <a:pt x="131" y="79"/>
                  </a:lnTo>
                  <a:cubicBezTo>
                    <a:pt x="131" y="186"/>
                    <a:pt x="155" y="293"/>
                    <a:pt x="215" y="388"/>
                  </a:cubicBezTo>
                  <a:cubicBezTo>
                    <a:pt x="393" y="769"/>
                    <a:pt x="584" y="1138"/>
                    <a:pt x="762" y="1519"/>
                  </a:cubicBezTo>
                  <a:cubicBezTo>
                    <a:pt x="858" y="1222"/>
                    <a:pt x="774" y="900"/>
                    <a:pt x="691" y="603"/>
                  </a:cubicBezTo>
                  <a:cubicBezTo>
                    <a:pt x="655" y="424"/>
                    <a:pt x="584" y="257"/>
                    <a:pt x="465" y="126"/>
                  </a:cubicBezTo>
                  <a:cubicBezTo>
                    <a:pt x="395" y="43"/>
                    <a:pt x="298" y="0"/>
                    <a:pt x="20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2675325" y="4180175"/>
              <a:ext cx="49600" cy="42600"/>
            </a:xfrm>
            <a:custGeom>
              <a:avLst/>
              <a:gdLst/>
              <a:ahLst/>
              <a:cxnLst/>
              <a:rect l="l" t="t" r="r" b="b"/>
              <a:pathLst>
                <a:path w="1984" h="1704" extrusionOk="0">
                  <a:moveTo>
                    <a:pt x="477" y="1"/>
                  </a:moveTo>
                  <a:cubicBezTo>
                    <a:pt x="423" y="1"/>
                    <a:pt x="369" y="15"/>
                    <a:pt x="322" y="45"/>
                  </a:cubicBezTo>
                  <a:cubicBezTo>
                    <a:pt x="203" y="141"/>
                    <a:pt x="119" y="272"/>
                    <a:pt x="84" y="415"/>
                  </a:cubicBezTo>
                  <a:lnTo>
                    <a:pt x="274" y="367"/>
                  </a:lnTo>
                  <a:lnTo>
                    <a:pt x="274" y="367"/>
                  </a:lnTo>
                  <a:cubicBezTo>
                    <a:pt x="0" y="748"/>
                    <a:pt x="334" y="1403"/>
                    <a:pt x="810" y="1403"/>
                  </a:cubicBezTo>
                  <a:cubicBezTo>
                    <a:pt x="888" y="1403"/>
                    <a:pt x="966" y="1392"/>
                    <a:pt x="1040" y="1392"/>
                  </a:cubicBezTo>
                  <a:cubicBezTo>
                    <a:pt x="1102" y="1392"/>
                    <a:pt x="1161" y="1400"/>
                    <a:pt x="1215" y="1427"/>
                  </a:cubicBezTo>
                  <a:cubicBezTo>
                    <a:pt x="1334" y="1498"/>
                    <a:pt x="1382" y="1617"/>
                    <a:pt x="1477" y="1677"/>
                  </a:cubicBezTo>
                  <a:cubicBezTo>
                    <a:pt x="1513" y="1695"/>
                    <a:pt x="1549" y="1704"/>
                    <a:pt x="1585" y="1704"/>
                  </a:cubicBezTo>
                  <a:cubicBezTo>
                    <a:pt x="1797" y="1704"/>
                    <a:pt x="1984" y="1401"/>
                    <a:pt x="1882" y="1177"/>
                  </a:cubicBezTo>
                  <a:cubicBezTo>
                    <a:pt x="1774" y="915"/>
                    <a:pt x="1477" y="796"/>
                    <a:pt x="1203" y="712"/>
                  </a:cubicBezTo>
                  <a:cubicBezTo>
                    <a:pt x="1024" y="653"/>
                    <a:pt x="810" y="569"/>
                    <a:pt x="762" y="379"/>
                  </a:cubicBezTo>
                  <a:cubicBezTo>
                    <a:pt x="750" y="295"/>
                    <a:pt x="739" y="212"/>
                    <a:pt x="715" y="129"/>
                  </a:cubicBezTo>
                  <a:cubicBezTo>
                    <a:pt x="662" y="45"/>
                    <a:pt x="570" y="1"/>
                    <a:pt x="47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464575" y="4239925"/>
              <a:ext cx="58375" cy="44975"/>
            </a:xfrm>
            <a:custGeom>
              <a:avLst/>
              <a:gdLst/>
              <a:ahLst/>
              <a:cxnLst/>
              <a:rect l="l" t="t" r="r" b="b"/>
              <a:pathLst>
                <a:path w="2335" h="1799" extrusionOk="0">
                  <a:moveTo>
                    <a:pt x="1763" y="1"/>
                  </a:moveTo>
                  <a:lnTo>
                    <a:pt x="1132" y="596"/>
                  </a:lnTo>
                  <a:cubicBezTo>
                    <a:pt x="1168" y="574"/>
                    <a:pt x="1204" y="553"/>
                    <a:pt x="1241" y="534"/>
                  </a:cubicBezTo>
                  <a:lnTo>
                    <a:pt x="1241" y="534"/>
                  </a:lnTo>
                  <a:lnTo>
                    <a:pt x="1763" y="1"/>
                  </a:lnTo>
                  <a:close/>
                  <a:moveTo>
                    <a:pt x="2287" y="287"/>
                  </a:moveTo>
                  <a:cubicBezTo>
                    <a:pt x="1924" y="287"/>
                    <a:pt x="1561" y="363"/>
                    <a:pt x="1241" y="534"/>
                  </a:cubicBezTo>
                  <a:lnTo>
                    <a:pt x="1241" y="534"/>
                  </a:lnTo>
                  <a:lnTo>
                    <a:pt x="1" y="1799"/>
                  </a:lnTo>
                  <a:cubicBezTo>
                    <a:pt x="513" y="1775"/>
                    <a:pt x="1049" y="1739"/>
                    <a:pt x="1501" y="1501"/>
                  </a:cubicBezTo>
                  <a:cubicBezTo>
                    <a:pt x="1953" y="1275"/>
                    <a:pt x="2334" y="799"/>
                    <a:pt x="2287" y="28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725325" y="2550750"/>
              <a:ext cx="18725" cy="20550"/>
            </a:xfrm>
            <a:custGeom>
              <a:avLst/>
              <a:gdLst/>
              <a:ahLst/>
              <a:cxnLst/>
              <a:rect l="l" t="t" r="r" b="b"/>
              <a:pathLst>
                <a:path w="749" h="822" extrusionOk="0">
                  <a:moveTo>
                    <a:pt x="346" y="0"/>
                  </a:moveTo>
                  <a:lnTo>
                    <a:pt x="263" y="107"/>
                  </a:lnTo>
                  <a:cubicBezTo>
                    <a:pt x="269" y="109"/>
                    <a:pt x="276" y="110"/>
                    <a:pt x="282" y="112"/>
                  </a:cubicBezTo>
                  <a:lnTo>
                    <a:pt x="282" y="112"/>
                  </a:lnTo>
                  <a:cubicBezTo>
                    <a:pt x="303" y="75"/>
                    <a:pt x="324" y="37"/>
                    <a:pt x="346" y="0"/>
                  </a:cubicBezTo>
                  <a:close/>
                  <a:moveTo>
                    <a:pt x="282" y="112"/>
                  </a:moveTo>
                  <a:cubicBezTo>
                    <a:pt x="158" y="340"/>
                    <a:pt x="62" y="576"/>
                    <a:pt x="1" y="822"/>
                  </a:cubicBezTo>
                  <a:lnTo>
                    <a:pt x="667" y="810"/>
                  </a:lnTo>
                  <a:cubicBezTo>
                    <a:pt x="749" y="507"/>
                    <a:pt x="580" y="193"/>
                    <a:pt x="282" y="112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5482225" y="2968350"/>
              <a:ext cx="2400" cy="2700"/>
            </a:xfrm>
            <a:custGeom>
              <a:avLst/>
              <a:gdLst/>
              <a:ahLst/>
              <a:cxnLst/>
              <a:rect l="l" t="t" r="r" b="b"/>
              <a:pathLst>
                <a:path w="96" h="108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36"/>
                    <a:pt x="60" y="72"/>
                    <a:pt x="96" y="108"/>
                  </a:cubicBezTo>
                  <a:cubicBezTo>
                    <a:pt x="72" y="60"/>
                    <a:pt x="36" y="3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018350" y="4506650"/>
              <a:ext cx="5075" cy="4175"/>
            </a:xfrm>
            <a:custGeom>
              <a:avLst/>
              <a:gdLst/>
              <a:ahLst/>
              <a:cxnLst/>
              <a:rect l="l" t="t" r="r" b="b"/>
              <a:pathLst>
                <a:path w="203" h="167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60"/>
                    <a:pt x="119" y="119"/>
                    <a:pt x="203" y="167"/>
                  </a:cubicBezTo>
                  <a:cubicBezTo>
                    <a:pt x="131" y="107"/>
                    <a:pt x="60" y="6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771300" y="1781450"/>
              <a:ext cx="465250" cy="855600"/>
            </a:xfrm>
            <a:custGeom>
              <a:avLst/>
              <a:gdLst/>
              <a:ahLst/>
              <a:cxnLst/>
              <a:rect l="l" t="t" r="r" b="b"/>
              <a:pathLst>
                <a:path w="18610" h="34224" extrusionOk="0">
                  <a:moveTo>
                    <a:pt x="9077" y="0"/>
                  </a:moveTo>
                  <a:cubicBezTo>
                    <a:pt x="8949" y="0"/>
                    <a:pt x="8826" y="47"/>
                    <a:pt x="8727" y="126"/>
                  </a:cubicBezTo>
                  <a:cubicBezTo>
                    <a:pt x="8680" y="173"/>
                    <a:pt x="8644" y="233"/>
                    <a:pt x="8597" y="292"/>
                  </a:cubicBezTo>
                  <a:cubicBezTo>
                    <a:pt x="8561" y="352"/>
                    <a:pt x="8501" y="423"/>
                    <a:pt x="8454" y="483"/>
                  </a:cubicBezTo>
                  <a:cubicBezTo>
                    <a:pt x="8267" y="669"/>
                    <a:pt x="8023" y="768"/>
                    <a:pt x="7771" y="768"/>
                  </a:cubicBezTo>
                  <a:cubicBezTo>
                    <a:pt x="7701" y="768"/>
                    <a:pt x="7631" y="760"/>
                    <a:pt x="7561" y="745"/>
                  </a:cubicBezTo>
                  <a:cubicBezTo>
                    <a:pt x="7346" y="709"/>
                    <a:pt x="7156" y="614"/>
                    <a:pt x="7013" y="471"/>
                  </a:cubicBezTo>
                  <a:cubicBezTo>
                    <a:pt x="6787" y="816"/>
                    <a:pt x="6608" y="1185"/>
                    <a:pt x="6477" y="1590"/>
                  </a:cubicBezTo>
                  <a:cubicBezTo>
                    <a:pt x="6441" y="1685"/>
                    <a:pt x="6418" y="1792"/>
                    <a:pt x="6441" y="1900"/>
                  </a:cubicBezTo>
                  <a:cubicBezTo>
                    <a:pt x="6465" y="1959"/>
                    <a:pt x="6501" y="2019"/>
                    <a:pt x="6537" y="2066"/>
                  </a:cubicBezTo>
                  <a:cubicBezTo>
                    <a:pt x="6561" y="2102"/>
                    <a:pt x="6584" y="2138"/>
                    <a:pt x="6608" y="2173"/>
                  </a:cubicBezTo>
                  <a:cubicBezTo>
                    <a:pt x="6965" y="2757"/>
                    <a:pt x="6751" y="3507"/>
                    <a:pt x="6382" y="3959"/>
                  </a:cubicBezTo>
                  <a:cubicBezTo>
                    <a:pt x="6013" y="4400"/>
                    <a:pt x="5453" y="4709"/>
                    <a:pt x="4965" y="4959"/>
                  </a:cubicBezTo>
                  <a:cubicBezTo>
                    <a:pt x="4763" y="5079"/>
                    <a:pt x="4536" y="5162"/>
                    <a:pt x="4310" y="5209"/>
                  </a:cubicBezTo>
                  <a:cubicBezTo>
                    <a:pt x="4239" y="5221"/>
                    <a:pt x="4167" y="5227"/>
                    <a:pt x="4096" y="5227"/>
                  </a:cubicBezTo>
                  <a:cubicBezTo>
                    <a:pt x="3801" y="5227"/>
                    <a:pt x="3517" y="5128"/>
                    <a:pt x="3286" y="4936"/>
                  </a:cubicBezTo>
                  <a:cubicBezTo>
                    <a:pt x="3173" y="4959"/>
                    <a:pt x="3059" y="4971"/>
                    <a:pt x="2945" y="4971"/>
                  </a:cubicBezTo>
                  <a:cubicBezTo>
                    <a:pt x="2602" y="4971"/>
                    <a:pt x="2265" y="4864"/>
                    <a:pt x="1989" y="4650"/>
                  </a:cubicBezTo>
                  <a:cubicBezTo>
                    <a:pt x="1667" y="4388"/>
                    <a:pt x="1381" y="4078"/>
                    <a:pt x="1143" y="3733"/>
                  </a:cubicBezTo>
                  <a:lnTo>
                    <a:pt x="1084" y="3650"/>
                  </a:lnTo>
                  <a:cubicBezTo>
                    <a:pt x="869" y="3388"/>
                    <a:pt x="596" y="3185"/>
                    <a:pt x="405" y="3162"/>
                  </a:cubicBezTo>
                  <a:cubicBezTo>
                    <a:pt x="396" y="3160"/>
                    <a:pt x="387" y="3159"/>
                    <a:pt x="377" y="3159"/>
                  </a:cubicBezTo>
                  <a:cubicBezTo>
                    <a:pt x="316" y="3159"/>
                    <a:pt x="256" y="3193"/>
                    <a:pt x="215" y="3245"/>
                  </a:cubicBezTo>
                  <a:cubicBezTo>
                    <a:pt x="0" y="3424"/>
                    <a:pt x="226" y="3864"/>
                    <a:pt x="441" y="4102"/>
                  </a:cubicBezTo>
                  <a:cubicBezTo>
                    <a:pt x="691" y="4400"/>
                    <a:pt x="953" y="4698"/>
                    <a:pt x="1238" y="4971"/>
                  </a:cubicBezTo>
                  <a:cubicBezTo>
                    <a:pt x="1834" y="5555"/>
                    <a:pt x="2334" y="5912"/>
                    <a:pt x="2846" y="6138"/>
                  </a:cubicBezTo>
                  <a:lnTo>
                    <a:pt x="2917" y="6186"/>
                  </a:lnTo>
                  <a:cubicBezTo>
                    <a:pt x="3560" y="6900"/>
                    <a:pt x="4025" y="7734"/>
                    <a:pt x="4298" y="8638"/>
                  </a:cubicBezTo>
                  <a:lnTo>
                    <a:pt x="4346" y="8781"/>
                  </a:lnTo>
                  <a:cubicBezTo>
                    <a:pt x="4394" y="8984"/>
                    <a:pt x="4453" y="9174"/>
                    <a:pt x="4548" y="9353"/>
                  </a:cubicBezTo>
                  <a:cubicBezTo>
                    <a:pt x="4620" y="9460"/>
                    <a:pt x="4703" y="9567"/>
                    <a:pt x="4787" y="9674"/>
                  </a:cubicBezTo>
                  <a:cubicBezTo>
                    <a:pt x="4977" y="9924"/>
                    <a:pt x="5191" y="10210"/>
                    <a:pt x="5191" y="10567"/>
                  </a:cubicBezTo>
                  <a:cubicBezTo>
                    <a:pt x="5179" y="10782"/>
                    <a:pt x="5120" y="10996"/>
                    <a:pt x="5025" y="11186"/>
                  </a:cubicBezTo>
                  <a:cubicBezTo>
                    <a:pt x="4929" y="11448"/>
                    <a:pt x="4870" y="11615"/>
                    <a:pt x="4953" y="11746"/>
                  </a:cubicBezTo>
                  <a:cubicBezTo>
                    <a:pt x="5025" y="11817"/>
                    <a:pt x="5120" y="11877"/>
                    <a:pt x="5215" y="11913"/>
                  </a:cubicBezTo>
                  <a:cubicBezTo>
                    <a:pt x="5310" y="11948"/>
                    <a:pt x="5406" y="11996"/>
                    <a:pt x="5489" y="12056"/>
                  </a:cubicBezTo>
                  <a:cubicBezTo>
                    <a:pt x="5977" y="12401"/>
                    <a:pt x="5918" y="12996"/>
                    <a:pt x="5858" y="13532"/>
                  </a:cubicBezTo>
                  <a:cubicBezTo>
                    <a:pt x="5822" y="13913"/>
                    <a:pt x="5775" y="14318"/>
                    <a:pt x="5930" y="14592"/>
                  </a:cubicBezTo>
                  <a:lnTo>
                    <a:pt x="5834" y="14651"/>
                  </a:lnTo>
                  <a:cubicBezTo>
                    <a:pt x="6251" y="14794"/>
                    <a:pt x="6656" y="14973"/>
                    <a:pt x="6918" y="15318"/>
                  </a:cubicBezTo>
                  <a:cubicBezTo>
                    <a:pt x="7430" y="16044"/>
                    <a:pt x="7025" y="17056"/>
                    <a:pt x="6513" y="17794"/>
                  </a:cubicBezTo>
                  <a:cubicBezTo>
                    <a:pt x="6096" y="18390"/>
                    <a:pt x="5608" y="18949"/>
                    <a:pt x="5072" y="19437"/>
                  </a:cubicBezTo>
                  <a:cubicBezTo>
                    <a:pt x="4846" y="19628"/>
                    <a:pt x="4656" y="19842"/>
                    <a:pt x="4489" y="20068"/>
                  </a:cubicBezTo>
                  <a:cubicBezTo>
                    <a:pt x="4275" y="20414"/>
                    <a:pt x="4215" y="20830"/>
                    <a:pt x="4096" y="21211"/>
                  </a:cubicBezTo>
                  <a:cubicBezTo>
                    <a:pt x="3739" y="22283"/>
                    <a:pt x="2882" y="23093"/>
                    <a:pt x="1798" y="23390"/>
                  </a:cubicBezTo>
                  <a:cubicBezTo>
                    <a:pt x="2084" y="25140"/>
                    <a:pt x="2084" y="26926"/>
                    <a:pt x="1798" y="28689"/>
                  </a:cubicBezTo>
                  <a:cubicBezTo>
                    <a:pt x="1631" y="29629"/>
                    <a:pt x="1477" y="30820"/>
                    <a:pt x="2274" y="31367"/>
                  </a:cubicBezTo>
                  <a:cubicBezTo>
                    <a:pt x="2596" y="31594"/>
                    <a:pt x="3012" y="31641"/>
                    <a:pt x="3370" y="31832"/>
                  </a:cubicBezTo>
                  <a:cubicBezTo>
                    <a:pt x="3715" y="32022"/>
                    <a:pt x="3989" y="32475"/>
                    <a:pt x="3763" y="32808"/>
                  </a:cubicBezTo>
                  <a:cubicBezTo>
                    <a:pt x="4298" y="32808"/>
                    <a:pt x="4667" y="33332"/>
                    <a:pt x="5025" y="33737"/>
                  </a:cubicBezTo>
                  <a:cubicBezTo>
                    <a:pt x="5268" y="34004"/>
                    <a:pt x="5651" y="34224"/>
                    <a:pt x="5982" y="34224"/>
                  </a:cubicBezTo>
                  <a:cubicBezTo>
                    <a:pt x="6154" y="34224"/>
                    <a:pt x="6312" y="34165"/>
                    <a:pt x="6430" y="34023"/>
                  </a:cubicBezTo>
                  <a:cubicBezTo>
                    <a:pt x="6608" y="33796"/>
                    <a:pt x="6596" y="33463"/>
                    <a:pt x="6763" y="33237"/>
                  </a:cubicBezTo>
                  <a:cubicBezTo>
                    <a:pt x="7013" y="32891"/>
                    <a:pt x="7525" y="32927"/>
                    <a:pt x="7942" y="32808"/>
                  </a:cubicBezTo>
                  <a:cubicBezTo>
                    <a:pt x="8287" y="32713"/>
                    <a:pt x="8573" y="32499"/>
                    <a:pt x="8882" y="32308"/>
                  </a:cubicBezTo>
                  <a:cubicBezTo>
                    <a:pt x="9835" y="31713"/>
                    <a:pt x="10918" y="31391"/>
                    <a:pt x="12037" y="31367"/>
                  </a:cubicBezTo>
                  <a:cubicBezTo>
                    <a:pt x="12128" y="30832"/>
                    <a:pt x="12656" y="30648"/>
                    <a:pt x="13235" y="30648"/>
                  </a:cubicBezTo>
                  <a:cubicBezTo>
                    <a:pt x="13339" y="30648"/>
                    <a:pt x="13445" y="30654"/>
                    <a:pt x="13550" y="30665"/>
                  </a:cubicBezTo>
                  <a:lnTo>
                    <a:pt x="13371" y="30558"/>
                  </a:lnTo>
                  <a:lnTo>
                    <a:pt x="15276" y="27248"/>
                  </a:lnTo>
                  <a:cubicBezTo>
                    <a:pt x="15371" y="27034"/>
                    <a:pt x="15526" y="26867"/>
                    <a:pt x="15716" y="26748"/>
                  </a:cubicBezTo>
                  <a:cubicBezTo>
                    <a:pt x="15824" y="26688"/>
                    <a:pt x="15931" y="26653"/>
                    <a:pt x="16050" y="26617"/>
                  </a:cubicBezTo>
                  <a:cubicBezTo>
                    <a:pt x="16157" y="26593"/>
                    <a:pt x="16252" y="26545"/>
                    <a:pt x="16347" y="26486"/>
                  </a:cubicBezTo>
                  <a:cubicBezTo>
                    <a:pt x="16336" y="26450"/>
                    <a:pt x="16312" y="26414"/>
                    <a:pt x="16288" y="26379"/>
                  </a:cubicBezTo>
                  <a:cubicBezTo>
                    <a:pt x="16228" y="26307"/>
                    <a:pt x="16181" y="26224"/>
                    <a:pt x="16157" y="26129"/>
                  </a:cubicBezTo>
                  <a:cubicBezTo>
                    <a:pt x="16133" y="25962"/>
                    <a:pt x="16169" y="25795"/>
                    <a:pt x="16276" y="25652"/>
                  </a:cubicBezTo>
                  <a:cubicBezTo>
                    <a:pt x="16693" y="24879"/>
                    <a:pt x="17181" y="24128"/>
                    <a:pt x="17705" y="23426"/>
                  </a:cubicBezTo>
                  <a:cubicBezTo>
                    <a:pt x="17931" y="23093"/>
                    <a:pt x="18241" y="22831"/>
                    <a:pt x="18598" y="22652"/>
                  </a:cubicBezTo>
                  <a:cubicBezTo>
                    <a:pt x="18610" y="22235"/>
                    <a:pt x="17979" y="21902"/>
                    <a:pt x="17776" y="21795"/>
                  </a:cubicBezTo>
                  <a:lnTo>
                    <a:pt x="14454" y="20199"/>
                  </a:lnTo>
                  <a:lnTo>
                    <a:pt x="14800" y="19164"/>
                  </a:lnTo>
                  <a:lnTo>
                    <a:pt x="15026" y="19354"/>
                  </a:lnTo>
                  <a:cubicBezTo>
                    <a:pt x="15098" y="19396"/>
                    <a:pt x="15175" y="19416"/>
                    <a:pt x="15251" y="19416"/>
                  </a:cubicBezTo>
                  <a:cubicBezTo>
                    <a:pt x="15471" y="19416"/>
                    <a:pt x="15675" y="19249"/>
                    <a:pt x="15693" y="19009"/>
                  </a:cubicBezTo>
                  <a:cubicBezTo>
                    <a:pt x="15681" y="18783"/>
                    <a:pt x="15478" y="18580"/>
                    <a:pt x="15276" y="18378"/>
                  </a:cubicBezTo>
                  <a:lnTo>
                    <a:pt x="15252" y="18354"/>
                  </a:lnTo>
                  <a:cubicBezTo>
                    <a:pt x="14466" y="17580"/>
                    <a:pt x="13871" y="16639"/>
                    <a:pt x="13502" y="15604"/>
                  </a:cubicBezTo>
                  <a:cubicBezTo>
                    <a:pt x="13383" y="15306"/>
                    <a:pt x="13323" y="14984"/>
                    <a:pt x="13347" y="14663"/>
                  </a:cubicBezTo>
                  <a:cubicBezTo>
                    <a:pt x="13371" y="14473"/>
                    <a:pt x="13430" y="14270"/>
                    <a:pt x="13514" y="14080"/>
                  </a:cubicBezTo>
                  <a:cubicBezTo>
                    <a:pt x="13561" y="13961"/>
                    <a:pt x="13597" y="13841"/>
                    <a:pt x="13633" y="13722"/>
                  </a:cubicBezTo>
                  <a:cubicBezTo>
                    <a:pt x="13704" y="13318"/>
                    <a:pt x="13657" y="12901"/>
                    <a:pt x="13490" y="12532"/>
                  </a:cubicBezTo>
                  <a:cubicBezTo>
                    <a:pt x="13192" y="11806"/>
                    <a:pt x="12704" y="11174"/>
                    <a:pt x="12061" y="10710"/>
                  </a:cubicBezTo>
                  <a:lnTo>
                    <a:pt x="12026" y="10674"/>
                  </a:lnTo>
                  <a:cubicBezTo>
                    <a:pt x="11883" y="10591"/>
                    <a:pt x="11764" y="10484"/>
                    <a:pt x="11668" y="10353"/>
                  </a:cubicBezTo>
                  <a:cubicBezTo>
                    <a:pt x="11573" y="10210"/>
                    <a:pt x="11514" y="10055"/>
                    <a:pt x="11490" y="9889"/>
                  </a:cubicBezTo>
                  <a:cubicBezTo>
                    <a:pt x="11371" y="9269"/>
                    <a:pt x="11442" y="8627"/>
                    <a:pt x="11692" y="8055"/>
                  </a:cubicBezTo>
                  <a:lnTo>
                    <a:pt x="11764" y="7900"/>
                  </a:lnTo>
                  <a:cubicBezTo>
                    <a:pt x="11847" y="7746"/>
                    <a:pt x="11906" y="7579"/>
                    <a:pt x="11918" y="7400"/>
                  </a:cubicBezTo>
                  <a:cubicBezTo>
                    <a:pt x="11918" y="7055"/>
                    <a:pt x="11561" y="6769"/>
                    <a:pt x="11252" y="6507"/>
                  </a:cubicBezTo>
                  <a:cubicBezTo>
                    <a:pt x="10192" y="5662"/>
                    <a:pt x="9632" y="4757"/>
                    <a:pt x="9585" y="3828"/>
                  </a:cubicBezTo>
                  <a:cubicBezTo>
                    <a:pt x="9561" y="3126"/>
                    <a:pt x="9799" y="2447"/>
                    <a:pt x="10251" y="1911"/>
                  </a:cubicBezTo>
                  <a:cubicBezTo>
                    <a:pt x="10251" y="1614"/>
                    <a:pt x="10263" y="1280"/>
                    <a:pt x="10132" y="1030"/>
                  </a:cubicBezTo>
                  <a:cubicBezTo>
                    <a:pt x="10038" y="870"/>
                    <a:pt x="9847" y="740"/>
                    <a:pt x="9682" y="740"/>
                  </a:cubicBezTo>
                  <a:cubicBezTo>
                    <a:pt x="9639" y="740"/>
                    <a:pt x="9598" y="749"/>
                    <a:pt x="9561" y="768"/>
                  </a:cubicBezTo>
                  <a:lnTo>
                    <a:pt x="9311" y="899"/>
                  </a:lnTo>
                  <a:lnTo>
                    <a:pt x="9156" y="6"/>
                  </a:lnTo>
                  <a:cubicBezTo>
                    <a:pt x="9130" y="2"/>
                    <a:pt x="9103" y="0"/>
                    <a:pt x="907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812975" y="2787800"/>
              <a:ext cx="351850" cy="174950"/>
            </a:xfrm>
            <a:custGeom>
              <a:avLst/>
              <a:gdLst/>
              <a:ahLst/>
              <a:cxnLst/>
              <a:rect l="l" t="t" r="r" b="b"/>
              <a:pathLst>
                <a:path w="14074" h="6998" extrusionOk="0">
                  <a:moveTo>
                    <a:pt x="8481" y="1"/>
                  </a:moveTo>
                  <a:cubicBezTo>
                    <a:pt x="8397" y="1"/>
                    <a:pt x="8319" y="10"/>
                    <a:pt x="8263" y="19"/>
                  </a:cubicBezTo>
                  <a:cubicBezTo>
                    <a:pt x="8180" y="31"/>
                    <a:pt x="8084" y="55"/>
                    <a:pt x="8001" y="79"/>
                  </a:cubicBezTo>
                  <a:cubicBezTo>
                    <a:pt x="7822" y="138"/>
                    <a:pt x="7632" y="162"/>
                    <a:pt x="7441" y="174"/>
                  </a:cubicBezTo>
                  <a:cubicBezTo>
                    <a:pt x="7299" y="174"/>
                    <a:pt x="7156" y="162"/>
                    <a:pt x="7025" y="138"/>
                  </a:cubicBezTo>
                  <a:cubicBezTo>
                    <a:pt x="7001" y="1293"/>
                    <a:pt x="6703" y="2436"/>
                    <a:pt x="6168" y="3460"/>
                  </a:cubicBezTo>
                  <a:cubicBezTo>
                    <a:pt x="5334" y="3401"/>
                    <a:pt x="4798" y="2603"/>
                    <a:pt x="4334" y="1912"/>
                  </a:cubicBezTo>
                  <a:cubicBezTo>
                    <a:pt x="3923" y="1302"/>
                    <a:pt x="3308" y="664"/>
                    <a:pt x="2620" y="664"/>
                  </a:cubicBezTo>
                  <a:cubicBezTo>
                    <a:pt x="2530" y="664"/>
                    <a:pt x="2438" y="674"/>
                    <a:pt x="2346" y="698"/>
                  </a:cubicBezTo>
                  <a:cubicBezTo>
                    <a:pt x="1215" y="996"/>
                    <a:pt x="1274" y="2615"/>
                    <a:pt x="679" y="3627"/>
                  </a:cubicBezTo>
                  <a:cubicBezTo>
                    <a:pt x="500" y="3936"/>
                    <a:pt x="226" y="4210"/>
                    <a:pt x="95" y="4556"/>
                  </a:cubicBezTo>
                  <a:cubicBezTo>
                    <a:pt x="36" y="4710"/>
                    <a:pt x="12" y="4889"/>
                    <a:pt x="0" y="5068"/>
                  </a:cubicBezTo>
                  <a:cubicBezTo>
                    <a:pt x="43" y="5102"/>
                    <a:pt x="97" y="5116"/>
                    <a:pt x="157" y="5116"/>
                  </a:cubicBezTo>
                  <a:cubicBezTo>
                    <a:pt x="328" y="5116"/>
                    <a:pt x="547" y="4997"/>
                    <a:pt x="714" y="4865"/>
                  </a:cubicBezTo>
                  <a:cubicBezTo>
                    <a:pt x="935" y="4692"/>
                    <a:pt x="1256" y="4435"/>
                    <a:pt x="1610" y="4435"/>
                  </a:cubicBezTo>
                  <a:cubicBezTo>
                    <a:pt x="1695" y="4435"/>
                    <a:pt x="1782" y="4449"/>
                    <a:pt x="1869" y="4484"/>
                  </a:cubicBezTo>
                  <a:cubicBezTo>
                    <a:pt x="1977" y="4532"/>
                    <a:pt x="2072" y="4591"/>
                    <a:pt x="2155" y="4663"/>
                  </a:cubicBezTo>
                  <a:cubicBezTo>
                    <a:pt x="2203" y="4698"/>
                    <a:pt x="2262" y="4734"/>
                    <a:pt x="2310" y="4770"/>
                  </a:cubicBezTo>
                  <a:cubicBezTo>
                    <a:pt x="2366" y="4797"/>
                    <a:pt x="2424" y="4808"/>
                    <a:pt x="2485" y="4808"/>
                  </a:cubicBezTo>
                  <a:cubicBezTo>
                    <a:pt x="2695" y="4808"/>
                    <a:pt x="2930" y="4668"/>
                    <a:pt x="3179" y="4520"/>
                  </a:cubicBezTo>
                  <a:cubicBezTo>
                    <a:pt x="3286" y="4460"/>
                    <a:pt x="3381" y="4389"/>
                    <a:pt x="3489" y="4341"/>
                  </a:cubicBezTo>
                  <a:cubicBezTo>
                    <a:pt x="3861" y="4149"/>
                    <a:pt x="4275" y="4088"/>
                    <a:pt x="4681" y="4088"/>
                  </a:cubicBezTo>
                  <a:cubicBezTo>
                    <a:pt x="5107" y="4088"/>
                    <a:pt x="5523" y="4155"/>
                    <a:pt x="5870" y="4210"/>
                  </a:cubicBezTo>
                  <a:cubicBezTo>
                    <a:pt x="7239" y="4437"/>
                    <a:pt x="8537" y="4710"/>
                    <a:pt x="9370" y="5675"/>
                  </a:cubicBezTo>
                  <a:lnTo>
                    <a:pt x="9406" y="5710"/>
                  </a:lnTo>
                  <a:cubicBezTo>
                    <a:pt x="9466" y="5794"/>
                    <a:pt x="9549" y="5865"/>
                    <a:pt x="9644" y="5913"/>
                  </a:cubicBezTo>
                  <a:cubicBezTo>
                    <a:pt x="9674" y="5919"/>
                    <a:pt x="9704" y="5922"/>
                    <a:pt x="9733" y="5922"/>
                  </a:cubicBezTo>
                  <a:cubicBezTo>
                    <a:pt x="9763" y="5922"/>
                    <a:pt x="9793" y="5919"/>
                    <a:pt x="9823" y="5913"/>
                  </a:cubicBezTo>
                  <a:cubicBezTo>
                    <a:pt x="9894" y="5901"/>
                    <a:pt x="9966" y="5901"/>
                    <a:pt x="10037" y="5901"/>
                  </a:cubicBezTo>
                  <a:cubicBezTo>
                    <a:pt x="10430" y="5937"/>
                    <a:pt x="10632" y="6246"/>
                    <a:pt x="10823" y="6520"/>
                  </a:cubicBezTo>
                  <a:cubicBezTo>
                    <a:pt x="10966" y="6711"/>
                    <a:pt x="11085" y="6889"/>
                    <a:pt x="11251" y="6961"/>
                  </a:cubicBezTo>
                  <a:cubicBezTo>
                    <a:pt x="11309" y="6986"/>
                    <a:pt x="11370" y="6997"/>
                    <a:pt x="11433" y="6997"/>
                  </a:cubicBezTo>
                  <a:cubicBezTo>
                    <a:pt x="11604" y="6997"/>
                    <a:pt x="11796" y="6917"/>
                    <a:pt x="12013" y="6830"/>
                  </a:cubicBezTo>
                  <a:cubicBezTo>
                    <a:pt x="12216" y="6734"/>
                    <a:pt x="12430" y="6675"/>
                    <a:pt x="12656" y="6639"/>
                  </a:cubicBezTo>
                  <a:cubicBezTo>
                    <a:pt x="12716" y="6633"/>
                    <a:pt x="12773" y="6630"/>
                    <a:pt x="12828" y="6630"/>
                  </a:cubicBezTo>
                  <a:cubicBezTo>
                    <a:pt x="12883" y="6630"/>
                    <a:pt x="12936" y="6633"/>
                    <a:pt x="12990" y="6639"/>
                  </a:cubicBezTo>
                  <a:cubicBezTo>
                    <a:pt x="13031" y="6645"/>
                    <a:pt x="13072" y="6648"/>
                    <a:pt x="13113" y="6648"/>
                  </a:cubicBezTo>
                  <a:cubicBezTo>
                    <a:pt x="13233" y="6648"/>
                    <a:pt x="13347" y="6621"/>
                    <a:pt x="13454" y="6568"/>
                  </a:cubicBezTo>
                  <a:cubicBezTo>
                    <a:pt x="13645" y="6449"/>
                    <a:pt x="13657" y="6163"/>
                    <a:pt x="13668" y="5865"/>
                  </a:cubicBezTo>
                  <a:cubicBezTo>
                    <a:pt x="13668" y="5782"/>
                    <a:pt x="13668" y="5687"/>
                    <a:pt x="13680" y="5615"/>
                  </a:cubicBezTo>
                  <a:cubicBezTo>
                    <a:pt x="13704" y="5329"/>
                    <a:pt x="13847" y="5079"/>
                    <a:pt x="14073" y="4901"/>
                  </a:cubicBezTo>
                  <a:cubicBezTo>
                    <a:pt x="13990" y="4806"/>
                    <a:pt x="13930" y="4698"/>
                    <a:pt x="13895" y="4591"/>
                  </a:cubicBezTo>
                  <a:cubicBezTo>
                    <a:pt x="13811" y="4306"/>
                    <a:pt x="13799" y="4008"/>
                    <a:pt x="13859" y="3710"/>
                  </a:cubicBezTo>
                  <a:cubicBezTo>
                    <a:pt x="13907" y="3341"/>
                    <a:pt x="13918" y="3115"/>
                    <a:pt x="13752" y="2984"/>
                  </a:cubicBezTo>
                  <a:cubicBezTo>
                    <a:pt x="13716" y="2960"/>
                    <a:pt x="13692" y="2948"/>
                    <a:pt x="13668" y="2936"/>
                  </a:cubicBezTo>
                  <a:cubicBezTo>
                    <a:pt x="13561" y="2877"/>
                    <a:pt x="13466" y="2793"/>
                    <a:pt x="13407" y="2686"/>
                  </a:cubicBezTo>
                  <a:cubicBezTo>
                    <a:pt x="13335" y="2508"/>
                    <a:pt x="13347" y="2329"/>
                    <a:pt x="13430" y="2162"/>
                  </a:cubicBezTo>
                  <a:cubicBezTo>
                    <a:pt x="13621" y="1639"/>
                    <a:pt x="13478" y="948"/>
                    <a:pt x="13037" y="650"/>
                  </a:cubicBezTo>
                  <a:lnTo>
                    <a:pt x="13014" y="722"/>
                  </a:lnTo>
                  <a:cubicBezTo>
                    <a:pt x="12563" y="577"/>
                    <a:pt x="12150" y="451"/>
                    <a:pt x="11764" y="451"/>
                  </a:cubicBezTo>
                  <a:cubicBezTo>
                    <a:pt x="11608" y="451"/>
                    <a:pt x="11458" y="472"/>
                    <a:pt x="11311" y="519"/>
                  </a:cubicBezTo>
                  <a:cubicBezTo>
                    <a:pt x="11156" y="579"/>
                    <a:pt x="11001" y="650"/>
                    <a:pt x="10859" y="734"/>
                  </a:cubicBezTo>
                  <a:cubicBezTo>
                    <a:pt x="10740" y="805"/>
                    <a:pt x="10597" y="865"/>
                    <a:pt x="10466" y="924"/>
                  </a:cubicBezTo>
                  <a:cubicBezTo>
                    <a:pt x="10299" y="996"/>
                    <a:pt x="10132" y="1031"/>
                    <a:pt x="9954" y="1031"/>
                  </a:cubicBezTo>
                  <a:cubicBezTo>
                    <a:pt x="9938" y="1032"/>
                    <a:pt x="9923" y="1033"/>
                    <a:pt x="9908" y="1033"/>
                  </a:cubicBezTo>
                  <a:cubicBezTo>
                    <a:pt x="9709" y="1033"/>
                    <a:pt x="9513" y="962"/>
                    <a:pt x="9358" y="829"/>
                  </a:cubicBezTo>
                  <a:cubicBezTo>
                    <a:pt x="9227" y="710"/>
                    <a:pt x="9132" y="567"/>
                    <a:pt x="9061" y="400"/>
                  </a:cubicBezTo>
                  <a:cubicBezTo>
                    <a:pt x="9013" y="293"/>
                    <a:pt x="8942" y="198"/>
                    <a:pt x="8858" y="103"/>
                  </a:cubicBezTo>
                  <a:cubicBezTo>
                    <a:pt x="8757" y="23"/>
                    <a:pt x="8612" y="1"/>
                    <a:pt x="848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944525" y="2639450"/>
              <a:ext cx="205400" cy="163775"/>
            </a:xfrm>
            <a:custGeom>
              <a:avLst/>
              <a:gdLst/>
              <a:ahLst/>
              <a:cxnLst/>
              <a:rect l="l" t="t" r="r" b="b"/>
              <a:pathLst>
                <a:path w="8216" h="6551" extrusionOk="0">
                  <a:moveTo>
                    <a:pt x="7656" y="0"/>
                  </a:moveTo>
                  <a:lnTo>
                    <a:pt x="7656" y="0"/>
                  </a:lnTo>
                  <a:cubicBezTo>
                    <a:pt x="6704" y="584"/>
                    <a:pt x="5394" y="631"/>
                    <a:pt x="4227" y="631"/>
                  </a:cubicBezTo>
                  <a:cubicBezTo>
                    <a:pt x="2715" y="631"/>
                    <a:pt x="953" y="798"/>
                    <a:pt x="132" y="2060"/>
                  </a:cubicBezTo>
                  <a:lnTo>
                    <a:pt x="775" y="2453"/>
                  </a:lnTo>
                  <a:cubicBezTo>
                    <a:pt x="215" y="3120"/>
                    <a:pt x="1" y="4001"/>
                    <a:pt x="191" y="4846"/>
                  </a:cubicBezTo>
                  <a:cubicBezTo>
                    <a:pt x="465" y="4751"/>
                    <a:pt x="727" y="4584"/>
                    <a:pt x="941" y="4382"/>
                  </a:cubicBezTo>
                  <a:cubicBezTo>
                    <a:pt x="1001" y="4350"/>
                    <a:pt x="1059" y="4336"/>
                    <a:pt x="1115" y="4336"/>
                  </a:cubicBezTo>
                  <a:cubicBezTo>
                    <a:pt x="1441" y="4336"/>
                    <a:pt x="1698" y="4819"/>
                    <a:pt x="1739" y="5215"/>
                  </a:cubicBezTo>
                  <a:cubicBezTo>
                    <a:pt x="1751" y="5358"/>
                    <a:pt x="1751" y="5501"/>
                    <a:pt x="1763" y="5644"/>
                  </a:cubicBezTo>
                  <a:cubicBezTo>
                    <a:pt x="1894" y="5679"/>
                    <a:pt x="2037" y="5691"/>
                    <a:pt x="2179" y="5691"/>
                  </a:cubicBezTo>
                  <a:cubicBezTo>
                    <a:pt x="2334" y="5679"/>
                    <a:pt x="2489" y="5656"/>
                    <a:pt x="2644" y="5608"/>
                  </a:cubicBezTo>
                  <a:cubicBezTo>
                    <a:pt x="2739" y="5584"/>
                    <a:pt x="2834" y="5560"/>
                    <a:pt x="2930" y="5548"/>
                  </a:cubicBezTo>
                  <a:cubicBezTo>
                    <a:pt x="3037" y="5529"/>
                    <a:pt x="3138" y="5519"/>
                    <a:pt x="3232" y="5519"/>
                  </a:cubicBezTo>
                  <a:cubicBezTo>
                    <a:pt x="3485" y="5519"/>
                    <a:pt x="3694" y="5589"/>
                    <a:pt x="3858" y="5727"/>
                  </a:cubicBezTo>
                  <a:cubicBezTo>
                    <a:pt x="3989" y="5846"/>
                    <a:pt x="4084" y="5989"/>
                    <a:pt x="4156" y="6156"/>
                  </a:cubicBezTo>
                  <a:cubicBezTo>
                    <a:pt x="4204" y="6263"/>
                    <a:pt x="4275" y="6358"/>
                    <a:pt x="4358" y="6453"/>
                  </a:cubicBezTo>
                  <a:cubicBezTo>
                    <a:pt x="4445" y="6523"/>
                    <a:pt x="4560" y="6550"/>
                    <a:pt x="4681" y="6550"/>
                  </a:cubicBezTo>
                  <a:cubicBezTo>
                    <a:pt x="4807" y="6550"/>
                    <a:pt x="4939" y="6520"/>
                    <a:pt x="5049" y="6477"/>
                  </a:cubicBezTo>
                  <a:cubicBezTo>
                    <a:pt x="5168" y="6418"/>
                    <a:pt x="5287" y="6358"/>
                    <a:pt x="5406" y="6299"/>
                  </a:cubicBezTo>
                  <a:cubicBezTo>
                    <a:pt x="5573" y="6203"/>
                    <a:pt x="5739" y="6120"/>
                    <a:pt x="5918" y="6060"/>
                  </a:cubicBezTo>
                  <a:cubicBezTo>
                    <a:pt x="6107" y="6000"/>
                    <a:pt x="6302" y="5976"/>
                    <a:pt x="6497" y="5976"/>
                  </a:cubicBezTo>
                  <a:cubicBezTo>
                    <a:pt x="6842" y="5976"/>
                    <a:pt x="7185" y="6053"/>
                    <a:pt x="7490" y="6144"/>
                  </a:cubicBezTo>
                  <a:lnTo>
                    <a:pt x="7537" y="6108"/>
                  </a:lnTo>
                  <a:cubicBezTo>
                    <a:pt x="8014" y="5810"/>
                    <a:pt x="8216" y="5203"/>
                    <a:pt x="8025" y="4679"/>
                  </a:cubicBezTo>
                  <a:lnTo>
                    <a:pt x="7990" y="4584"/>
                  </a:lnTo>
                  <a:cubicBezTo>
                    <a:pt x="7930" y="4465"/>
                    <a:pt x="7894" y="4334"/>
                    <a:pt x="7883" y="4203"/>
                  </a:cubicBezTo>
                  <a:cubicBezTo>
                    <a:pt x="7883" y="4120"/>
                    <a:pt x="7883" y="4048"/>
                    <a:pt x="7894" y="3977"/>
                  </a:cubicBezTo>
                  <a:cubicBezTo>
                    <a:pt x="7906" y="3917"/>
                    <a:pt x="7918" y="3870"/>
                    <a:pt x="7918" y="3822"/>
                  </a:cubicBezTo>
                  <a:cubicBezTo>
                    <a:pt x="7894" y="3727"/>
                    <a:pt x="7835" y="3632"/>
                    <a:pt x="7764" y="3548"/>
                  </a:cubicBezTo>
                  <a:cubicBezTo>
                    <a:pt x="7740" y="3513"/>
                    <a:pt x="7704" y="3477"/>
                    <a:pt x="7680" y="3441"/>
                  </a:cubicBezTo>
                  <a:cubicBezTo>
                    <a:pt x="7240" y="2798"/>
                    <a:pt x="7394" y="1965"/>
                    <a:pt x="7704" y="1381"/>
                  </a:cubicBezTo>
                  <a:lnTo>
                    <a:pt x="7764" y="1262"/>
                  </a:lnTo>
                  <a:cubicBezTo>
                    <a:pt x="7859" y="1119"/>
                    <a:pt x="7918" y="965"/>
                    <a:pt x="7954" y="810"/>
                  </a:cubicBezTo>
                  <a:cubicBezTo>
                    <a:pt x="7978" y="548"/>
                    <a:pt x="7835" y="298"/>
                    <a:pt x="7585" y="215"/>
                  </a:cubicBezTo>
                  <a:lnTo>
                    <a:pt x="765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020425" y="1446725"/>
              <a:ext cx="1922300" cy="2426225"/>
            </a:xfrm>
            <a:custGeom>
              <a:avLst/>
              <a:gdLst/>
              <a:ahLst/>
              <a:cxnLst/>
              <a:rect l="l" t="t" r="r" b="b"/>
              <a:pathLst>
                <a:path w="76892" h="97049" extrusionOk="0">
                  <a:moveTo>
                    <a:pt x="42482" y="1"/>
                  </a:moveTo>
                  <a:lnTo>
                    <a:pt x="40220" y="84"/>
                  </a:lnTo>
                  <a:cubicBezTo>
                    <a:pt x="39660" y="108"/>
                    <a:pt x="39101" y="132"/>
                    <a:pt x="38601" y="382"/>
                  </a:cubicBezTo>
                  <a:cubicBezTo>
                    <a:pt x="38113" y="620"/>
                    <a:pt x="37708" y="1144"/>
                    <a:pt x="37779" y="1680"/>
                  </a:cubicBezTo>
                  <a:cubicBezTo>
                    <a:pt x="37875" y="2323"/>
                    <a:pt x="38517" y="2704"/>
                    <a:pt x="38922" y="3192"/>
                  </a:cubicBezTo>
                  <a:cubicBezTo>
                    <a:pt x="39327" y="3692"/>
                    <a:pt x="39303" y="4692"/>
                    <a:pt x="38660" y="4716"/>
                  </a:cubicBezTo>
                  <a:cubicBezTo>
                    <a:pt x="39589" y="4906"/>
                    <a:pt x="39780" y="6454"/>
                    <a:pt x="38922" y="6859"/>
                  </a:cubicBezTo>
                  <a:cubicBezTo>
                    <a:pt x="37946" y="6478"/>
                    <a:pt x="37410" y="5418"/>
                    <a:pt x="37672" y="4394"/>
                  </a:cubicBezTo>
                  <a:lnTo>
                    <a:pt x="37672" y="4394"/>
                  </a:lnTo>
                  <a:cubicBezTo>
                    <a:pt x="36767" y="5144"/>
                    <a:pt x="36458" y="6395"/>
                    <a:pt x="36922" y="7466"/>
                  </a:cubicBezTo>
                  <a:lnTo>
                    <a:pt x="35196" y="7478"/>
                  </a:lnTo>
                  <a:cubicBezTo>
                    <a:pt x="34946" y="8014"/>
                    <a:pt x="34922" y="8621"/>
                    <a:pt x="34815" y="9204"/>
                  </a:cubicBezTo>
                  <a:cubicBezTo>
                    <a:pt x="34696" y="9776"/>
                    <a:pt x="34446" y="10395"/>
                    <a:pt x="33934" y="10669"/>
                  </a:cubicBezTo>
                  <a:cubicBezTo>
                    <a:pt x="33789" y="10748"/>
                    <a:pt x="33621" y="10785"/>
                    <a:pt x="33453" y="10785"/>
                  </a:cubicBezTo>
                  <a:cubicBezTo>
                    <a:pt x="33014" y="10785"/>
                    <a:pt x="32575" y="10531"/>
                    <a:pt x="32541" y="10109"/>
                  </a:cubicBezTo>
                  <a:cubicBezTo>
                    <a:pt x="32481" y="9466"/>
                    <a:pt x="33267" y="8788"/>
                    <a:pt x="32874" y="8276"/>
                  </a:cubicBezTo>
                  <a:cubicBezTo>
                    <a:pt x="32743" y="8133"/>
                    <a:pt x="32564" y="8050"/>
                    <a:pt x="32374" y="8038"/>
                  </a:cubicBezTo>
                  <a:cubicBezTo>
                    <a:pt x="32327" y="8032"/>
                    <a:pt x="32280" y="8029"/>
                    <a:pt x="32233" y="8029"/>
                  </a:cubicBezTo>
                  <a:cubicBezTo>
                    <a:pt x="31455" y="8029"/>
                    <a:pt x="30764" y="8846"/>
                    <a:pt x="30921" y="9621"/>
                  </a:cubicBezTo>
                  <a:cubicBezTo>
                    <a:pt x="31076" y="10288"/>
                    <a:pt x="31636" y="11169"/>
                    <a:pt x="31028" y="11490"/>
                  </a:cubicBezTo>
                  <a:cubicBezTo>
                    <a:pt x="30950" y="11532"/>
                    <a:pt x="30871" y="11550"/>
                    <a:pt x="30794" y="11550"/>
                  </a:cubicBezTo>
                  <a:cubicBezTo>
                    <a:pt x="30402" y="11550"/>
                    <a:pt x="30039" y="11076"/>
                    <a:pt x="29850" y="10669"/>
                  </a:cubicBezTo>
                  <a:lnTo>
                    <a:pt x="28302" y="13026"/>
                  </a:lnTo>
                  <a:cubicBezTo>
                    <a:pt x="28183" y="13193"/>
                    <a:pt x="28088" y="13384"/>
                    <a:pt x="28040" y="13586"/>
                  </a:cubicBezTo>
                  <a:cubicBezTo>
                    <a:pt x="28040" y="13824"/>
                    <a:pt x="28076" y="14050"/>
                    <a:pt x="28171" y="14265"/>
                  </a:cubicBezTo>
                  <a:cubicBezTo>
                    <a:pt x="28564" y="15336"/>
                    <a:pt x="28754" y="16789"/>
                    <a:pt x="27778" y="17384"/>
                  </a:cubicBezTo>
                  <a:cubicBezTo>
                    <a:pt x="27470" y="17572"/>
                    <a:pt x="27110" y="17619"/>
                    <a:pt x="26734" y="17619"/>
                  </a:cubicBezTo>
                  <a:cubicBezTo>
                    <a:pt x="26360" y="17619"/>
                    <a:pt x="25971" y="17572"/>
                    <a:pt x="25601" y="17572"/>
                  </a:cubicBezTo>
                  <a:cubicBezTo>
                    <a:pt x="25164" y="17572"/>
                    <a:pt x="24755" y="17637"/>
                    <a:pt x="24432" y="17920"/>
                  </a:cubicBezTo>
                  <a:cubicBezTo>
                    <a:pt x="23718" y="17432"/>
                    <a:pt x="23349" y="16586"/>
                    <a:pt x="23468" y="15729"/>
                  </a:cubicBezTo>
                  <a:cubicBezTo>
                    <a:pt x="24313" y="15729"/>
                    <a:pt x="25373" y="15574"/>
                    <a:pt x="25611" y="14777"/>
                  </a:cubicBezTo>
                  <a:cubicBezTo>
                    <a:pt x="24576" y="14000"/>
                    <a:pt x="23248" y="13259"/>
                    <a:pt x="22033" y="13259"/>
                  </a:cubicBezTo>
                  <a:cubicBezTo>
                    <a:pt x="21516" y="13259"/>
                    <a:pt x="21019" y="13393"/>
                    <a:pt x="20575" y="13717"/>
                  </a:cubicBezTo>
                  <a:cubicBezTo>
                    <a:pt x="20801" y="14110"/>
                    <a:pt x="21218" y="14324"/>
                    <a:pt x="21551" y="14622"/>
                  </a:cubicBezTo>
                  <a:cubicBezTo>
                    <a:pt x="22682" y="15658"/>
                    <a:pt x="22563" y="17432"/>
                    <a:pt x="22361" y="18956"/>
                  </a:cubicBezTo>
                  <a:cubicBezTo>
                    <a:pt x="22687" y="18860"/>
                    <a:pt x="23062" y="18775"/>
                    <a:pt x="23412" y="18775"/>
                  </a:cubicBezTo>
                  <a:cubicBezTo>
                    <a:pt x="23801" y="18775"/>
                    <a:pt x="24159" y="18880"/>
                    <a:pt x="24385" y="19194"/>
                  </a:cubicBezTo>
                  <a:cubicBezTo>
                    <a:pt x="24871" y="19876"/>
                    <a:pt x="24345" y="21087"/>
                    <a:pt x="25003" y="21548"/>
                  </a:cubicBezTo>
                  <a:lnTo>
                    <a:pt x="25003" y="21548"/>
                  </a:lnTo>
                  <a:cubicBezTo>
                    <a:pt x="24612" y="21309"/>
                    <a:pt x="24169" y="21185"/>
                    <a:pt x="23718" y="21185"/>
                  </a:cubicBezTo>
                  <a:cubicBezTo>
                    <a:pt x="23467" y="21185"/>
                    <a:pt x="23215" y="21223"/>
                    <a:pt x="22968" y="21301"/>
                  </a:cubicBezTo>
                  <a:lnTo>
                    <a:pt x="22789" y="20242"/>
                  </a:lnTo>
                  <a:cubicBezTo>
                    <a:pt x="22713" y="20228"/>
                    <a:pt x="22638" y="20221"/>
                    <a:pt x="22564" y="20221"/>
                  </a:cubicBezTo>
                  <a:cubicBezTo>
                    <a:pt x="21856" y="20221"/>
                    <a:pt x="21226" y="20807"/>
                    <a:pt x="20849" y="21432"/>
                  </a:cubicBezTo>
                  <a:cubicBezTo>
                    <a:pt x="20432" y="22123"/>
                    <a:pt x="20158" y="22944"/>
                    <a:pt x="19539" y="23456"/>
                  </a:cubicBezTo>
                  <a:cubicBezTo>
                    <a:pt x="19015" y="23897"/>
                    <a:pt x="18205" y="24313"/>
                    <a:pt x="18372" y="24968"/>
                  </a:cubicBezTo>
                  <a:cubicBezTo>
                    <a:pt x="18426" y="24960"/>
                    <a:pt x="18479" y="24957"/>
                    <a:pt x="18533" y="24957"/>
                  </a:cubicBezTo>
                  <a:cubicBezTo>
                    <a:pt x="19283" y="24957"/>
                    <a:pt x="19972" y="25713"/>
                    <a:pt x="19860" y="26468"/>
                  </a:cubicBezTo>
                  <a:cubicBezTo>
                    <a:pt x="20765" y="26754"/>
                    <a:pt x="21515" y="27385"/>
                    <a:pt x="21968" y="28231"/>
                  </a:cubicBezTo>
                  <a:cubicBezTo>
                    <a:pt x="20039" y="27897"/>
                    <a:pt x="17420" y="27992"/>
                    <a:pt x="15526" y="27504"/>
                  </a:cubicBezTo>
                  <a:cubicBezTo>
                    <a:pt x="15384" y="27838"/>
                    <a:pt x="15241" y="28183"/>
                    <a:pt x="15098" y="28528"/>
                  </a:cubicBezTo>
                  <a:cubicBezTo>
                    <a:pt x="16491" y="28671"/>
                    <a:pt x="18265" y="29183"/>
                    <a:pt x="18348" y="30588"/>
                  </a:cubicBezTo>
                  <a:cubicBezTo>
                    <a:pt x="18372" y="30779"/>
                    <a:pt x="18313" y="30969"/>
                    <a:pt x="18182" y="31100"/>
                  </a:cubicBezTo>
                  <a:cubicBezTo>
                    <a:pt x="18053" y="31186"/>
                    <a:pt x="17905" y="31233"/>
                    <a:pt x="17756" y="31233"/>
                  </a:cubicBezTo>
                  <a:cubicBezTo>
                    <a:pt x="17739" y="31233"/>
                    <a:pt x="17722" y="31232"/>
                    <a:pt x="17705" y="31231"/>
                  </a:cubicBezTo>
                  <a:cubicBezTo>
                    <a:pt x="16896" y="31219"/>
                    <a:pt x="16098" y="30981"/>
                    <a:pt x="15419" y="30552"/>
                  </a:cubicBezTo>
                  <a:cubicBezTo>
                    <a:pt x="15102" y="30341"/>
                    <a:pt x="14660" y="30115"/>
                    <a:pt x="14313" y="30115"/>
                  </a:cubicBezTo>
                  <a:cubicBezTo>
                    <a:pt x="14112" y="30115"/>
                    <a:pt x="13943" y="30190"/>
                    <a:pt x="13848" y="30386"/>
                  </a:cubicBezTo>
                  <a:cubicBezTo>
                    <a:pt x="12776" y="29755"/>
                    <a:pt x="12050" y="28683"/>
                    <a:pt x="11847" y="27469"/>
                  </a:cubicBezTo>
                  <a:cubicBezTo>
                    <a:pt x="11752" y="26861"/>
                    <a:pt x="11788" y="26207"/>
                    <a:pt x="11502" y="25659"/>
                  </a:cubicBezTo>
                  <a:cubicBezTo>
                    <a:pt x="11313" y="25280"/>
                    <a:pt x="10873" y="24993"/>
                    <a:pt x="10471" y="24993"/>
                  </a:cubicBezTo>
                  <a:cubicBezTo>
                    <a:pt x="10291" y="24993"/>
                    <a:pt x="10118" y="25050"/>
                    <a:pt x="9978" y="25183"/>
                  </a:cubicBezTo>
                  <a:cubicBezTo>
                    <a:pt x="10109" y="24552"/>
                    <a:pt x="9311" y="24182"/>
                    <a:pt x="8692" y="24016"/>
                  </a:cubicBezTo>
                  <a:cubicBezTo>
                    <a:pt x="8073" y="23849"/>
                    <a:pt x="7299" y="23361"/>
                    <a:pt x="7549" y="22766"/>
                  </a:cubicBezTo>
                  <a:cubicBezTo>
                    <a:pt x="7659" y="22502"/>
                    <a:pt x="7945" y="22382"/>
                    <a:pt x="8246" y="22382"/>
                  </a:cubicBezTo>
                  <a:cubicBezTo>
                    <a:pt x="8434" y="22382"/>
                    <a:pt x="8627" y="22429"/>
                    <a:pt x="8788" y="22516"/>
                  </a:cubicBezTo>
                  <a:cubicBezTo>
                    <a:pt x="9216" y="22730"/>
                    <a:pt x="9538" y="23111"/>
                    <a:pt x="9954" y="23337"/>
                  </a:cubicBezTo>
                  <a:cubicBezTo>
                    <a:pt x="10299" y="23517"/>
                    <a:pt x="10676" y="23574"/>
                    <a:pt x="11069" y="23574"/>
                  </a:cubicBezTo>
                  <a:cubicBezTo>
                    <a:pt x="11762" y="23574"/>
                    <a:pt x="12502" y="23396"/>
                    <a:pt x="13186" y="23396"/>
                  </a:cubicBezTo>
                  <a:cubicBezTo>
                    <a:pt x="13629" y="23396"/>
                    <a:pt x="14050" y="23471"/>
                    <a:pt x="14419" y="23718"/>
                  </a:cubicBezTo>
                  <a:cubicBezTo>
                    <a:pt x="14705" y="23909"/>
                    <a:pt x="14919" y="24194"/>
                    <a:pt x="15229" y="24325"/>
                  </a:cubicBezTo>
                  <a:cubicBezTo>
                    <a:pt x="15373" y="24388"/>
                    <a:pt x="15523" y="24417"/>
                    <a:pt x="15673" y="24417"/>
                  </a:cubicBezTo>
                  <a:cubicBezTo>
                    <a:pt x="16122" y="24417"/>
                    <a:pt x="16578" y="24167"/>
                    <a:pt x="16908" y="23837"/>
                  </a:cubicBezTo>
                  <a:cubicBezTo>
                    <a:pt x="17360" y="23409"/>
                    <a:pt x="17658" y="22849"/>
                    <a:pt x="18110" y="22432"/>
                  </a:cubicBezTo>
                  <a:cubicBezTo>
                    <a:pt x="18610" y="21956"/>
                    <a:pt x="19301" y="21611"/>
                    <a:pt x="19551" y="20968"/>
                  </a:cubicBezTo>
                  <a:cubicBezTo>
                    <a:pt x="19706" y="20551"/>
                    <a:pt x="19658" y="20099"/>
                    <a:pt x="19587" y="19658"/>
                  </a:cubicBezTo>
                  <a:cubicBezTo>
                    <a:pt x="19425" y="18503"/>
                    <a:pt x="18893" y="17023"/>
                    <a:pt x="17763" y="17023"/>
                  </a:cubicBezTo>
                  <a:cubicBezTo>
                    <a:pt x="17729" y="17023"/>
                    <a:pt x="17693" y="17024"/>
                    <a:pt x="17658" y="17027"/>
                  </a:cubicBezTo>
                  <a:cubicBezTo>
                    <a:pt x="17324" y="17051"/>
                    <a:pt x="17027" y="17217"/>
                    <a:pt x="16693" y="17277"/>
                  </a:cubicBezTo>
                  <a:cubicBezTo>
                    <a:pt x="16582" y="17298"/>
                    <a:pt x="16472" y="17308"/>
                    <a:pt x="16365" y="17308"/>
                  </a:cubicBezTo>
                  <a:cubicBezTo>
                    <a:pt x="15078" y="17308"/>
                    <a:pt x="14088" y="15886"/>
                    <a:pt x="12824" y="15336"/>
                  </a:cubicBezTo>
                  <a:cubicBezTo>
                    <a:pt x="12302" y="15112"/>
                    <a:pt x="11749" y="15047"/>
                    <a:pt x="11182" y="15047"/>
                  </a:cubicBezTo>
                  <a:cubicBezTo>
                    <a:pt x="10404" y="15047"/>
                    <a:pt x="9599" y="15169"/>
                    <a:pt x="8814" y="15169"/>
                  </a:cubicBezTo>
                  <a:cubicBezTo>
                    <a:pt x="8409" y="15169"/>
                    <a:pt x="8009" y="15137"/>
                    <a:pt x="7621" y="15039"/>
                  </a:cubicBezTo>
                  <a:cubicBezTo>
                    <a:pt x="6542" y="14776"/>
                    <a:pt x="5506" y="14002"/>
                    <a:pt x="4448" y="14002"/>
                  </a:cubicBezTo>
                  <a:cubicBezTo>
                    <a:pt x="4256" y="14002"/>
                    <a:pt x="4064" y="14028"/>
                    <a:pt x="3870" y="14086"/>
                  </a:cubicBezTo>
                  <a:cubicBezTo>
                    <a:pt x="3477" y="14205"/>
                    <a:pt x="3144" y="14443"/>
                    <a:pt x="2906" y="14765"/>
                  </a:cubicBezTo>
                  <a:cubicBezTo>
                    <a:pt x="2823" y="14658"/>
                    <a:pt x="2739" y="14550"/>
                    <a:pt x="2656" y="14431"/>
                  </a:cubicBezTo>
                  <a:cubicBezTo>
                    <a:pt x="1977" y="14550"/>
                    <a:pt x="1346" y="14860"/>
                    <a:pt x="834" y="15312"/>
                  </a:cubicBezTo>
                  <a:cubicBezTo>
                    <a:pt x="298" y="15801"/>
                    <a:pt x="1" y="16491"/>
                    <a:pt x="13" y="17217"/>
                  </a:cubicBezTo>
                  <a:cubicBezTo>
                    <a:pt x="60" y="18015"/>
                    <a:pt x="572" y="18813"/>
                    <a:pt x="1537" y="19599"/>
                  </a:cubicBezTo>
                  <a:cubicBezTo>
                    <a:pt x="1906" y="19896"/>
                    <a:pt x="2358" y="20265"/>
                    <a:pt x="2358" y="20801"/>
                  </a:cubicBezTo>
                  <a:cubicBezTo>
                    <a:pt x="2346" y="21039"/>
                    <a:pt x="2275" y="21277"/>
                    <a:pt x="2156" y="21480"/>
                  </a:cubicBezTo>
                  <a:lnTo>
                    <a:pt x="2096" y="21611"/>
                  </a:lnTo>
                  <a:cubicBezTo>
                    <a:pt x="1870" y="22111"/>
                    <a:pt x="1810" y="22670"/>
                    <a:pt x="1918" y="23206"/>
                  </a:cubicBezTo>
                  <a:cubicBezTo>
                    <a:pt x="1930" y="23313"/>
                    <a:pt x="1965" y="23420"/>
                    <a:pt x="2025" y="23516"/>
                  </a:cubicBezTo>
                  <a:cubicBezTo>
                    <a:pt x="2096" y="23599"/>
                    <a:pt x="2191" y="23682"/>
                    <a:pt x="2287" y="23742"/>
                  </a:cubicBezTo>
                  <a:lnTo>
                    <a:pt x="2334" y="23778"/>
                  </a:lnTo>
                  <a:cubicBezTo>
                    <a:pt x="3025" y="24278"/>
                    <a:pt x="3573" y="24980"/>
                    <a:pt x="3894" y="25778"/>
                  </a:cubicBezTo>
                  <a:cubicBezTo>
                    <a:pt x="4096" y="26230"/>
                    <a:pt x="4156" y="26730"/>
                    <a:pt x="4061" y="27219"/>
                  </a:cubicBezTo>
                  <a:cubicBezTo>
                    <a:pt x="4025" y="27361"/>
                    <a:pt x="3977" y="27492"/>
                    <a:pt x="3930" y="27635"/>
                  </a:cubicBezTo>
                  <a:cubicBezTo>
                    <a:pt x="3858" y="27790"/>
                    <a:pt x="3811" y="27945"/>
                    <a:pt x="3775" y="28112"/>
                  </a:cubicBezTo>
                  <a:cubicBezTo>
                    <a:pt x="3763" y="28373"/>
                    <a:pt x="3811" y="28635"/>
                    <a:pt x="3918" y="28874"/>
                  </a:cubicBezTo>
                  <a:cubicBezTo>
                    <a:pt x="4275" y="29838"/>
                    <a:pt x="4835" y="30719"/>
                    <a:pt x="5573" y="31445"/>
                  </a:cubicBezTo>
                  <a:lnTo>
                    <a:pt x="5609" y="31481"/>
                  </a:lnTo>
                  <a:cubicBezTo>
                    <a:pt x="5847" y="31719"/>
                    <a:pt x="6109" y="31981"/>
                    <a:pt x="6144" y="32374"/>
                  </a:cubicBezTo>
                  <a:cubicBezTo>
                    <a:pt x="6156" y="32695"/>
                    <a:pt x="5978" y="32993"/>
                    <a:pt x="5680" y="33124"/>
                  </a:cubicBezTo>
                  <a:cubicBezTo>
                    <a:pt x="5558" y="33193"/>
                    <a:pt x="5420" y="33227"/>
                    <a:pt x="5281" y="33227"/>
                  </a:cubicBezTo>
                  <a:cubicBezTo>
                    <a:pt x="5204" y="33227"/>
                    <a:pt x="5126" y="33217"/>
                    <a:pt x="5049" y="33196"/>
                  </a:cubicBezTo>
                  <a:lnTo>
                    <a:pt x="4989" y="33374"/>
                  </a:lnTo>
                  <a:lnTo>
                    <a:pt x="7990" y="34827"/>
                  </a:lnTo>
                  <a:cubicBezTo>
                    <a:pt x="8788" y="35220"/>
                    <a:pt x="9157" y="35732"/>
                    <a:pt x="9002" y="36255"/>
                  </a:cubicBezTo>
                  <a:lnTo>
                    <a:pt x="8966" y="36363"/>
                  </a:lnTo>
                  <a:lnTo>
                    <a:pt x="8859" y="36386"/>
                  </a:lnTo>
                  <a:cubicBezTo>
                    <a:pt x="8538" y="36482"/>
                    <a:pt x="8287" y="36767"/>
                    <a:pt x="8061" y="37053"/>
                  </a:cubicBezTo>
                  <a:cubicBezTo>
                    <a:pt x="7537" y="37756"/>
                    <a:pt x="7073" y="38482"/>
                    <a:pt x="6656" y="39244"/>
                  </a:cubicBezTo>
                  <a:cubicBezTo>
                    <a:pt x="6633" y="39280"/>
                    <a:pt x="6573" y="39375"/>
                    <a:pt x="6585" y="39422"/>
                  </a:cubicBezTo>
                  <a:cubicBezTo>
                    <a:pt x="6597" y="39458"/>
                    <a:pt x="6621" y="39482"/>
                    <a:pt x="6644" y="39518"/>
                  </a:cubicBezTo>
                  <a:cubicBezTo>
                    <a:pt x="6704" y="39589"/>
                    <a:pt x="6752" y="39684"/>
                    <a:pt x="6775" y="39792"/>
                  </a:cubicBezTo>
                  <a:cubicBezTo>
                    <a:pt x="6847" y="40184"/>
                    <a:pt x="6442" y="40304"/>
                    <a:pt x="6204" y="40387"/>
                  </a:cubicBezTo>
                  <a:cubicBezTo>
                    <a:pt x="6121" y="40411"/>
                    <a:pt x="6037" y="40434"/>
                    <a:pt x="5954" y="40482"/>
                  </a:cubicBezTo>
                  <a:cubicBezTo>
                    <a:pt x="5823" y="40565"/>
                    <a:pt x="5728" y="40685"/>
                    <a:pt x="5668" y="40827"/>
                  </a:cubicBezTo>
                  <a:lnTo>
                    <a:pt x="3799" y="44066"/>
                  </a:lnTo>
                  <a:cubicBezTo>
                    <a:pt x="3942" y="44090"/>
                    <a:pt x="4085" y="44125"/>
                    <a:pt x="4227" y="44161"/>
                  </a:cubicBezTo>
                  <a:lnTo>
                    <a:pt x="4942" y="44375"/>
                  </a:lnTo>
                  <a:lnTo>
                    <a:pt x="5097" y="45257"/>
                  </a:lnTo>
                  <a:cubicBezTo>
                    <a:pt x="5552" y="45067"/>
                    <a:pt x="6030" y="44974"/>
                    <a:pt x="6506" y="44974"/>
                  </a:cubicBezTo>
                  <a:cubicBezTo>
                    <a:pt x="7374" y="44974"/>
                    <a:pt x="8230" y="45283"/>
                    <a:pt x="8907" y="45876"/>
                  </a:cubicBezTo>
                  <a:cubicBezTo>
                    <a:pt x="7645" y="45971"/>
                    <a:pt x="6430" y="46388"/>
                    <a:pt x="5359" y="47066"/>
                  </a:cubicBezTo>
                  <a:cubicBezTo>
                    <a:pt x="5204" y="47269"/>
                    <a:pt x="5025" y="47447"/>
                    <a:pt x="4811" y="47590"/>
                  </a:cubicBezTo>
                  <a:cubicBezTo>
                    <a:pt x="5168" y="47781"/>
                    <a:pt x="5370" y="48174"/>
                    <a:pt x="5335" y="48566"/>
                  </a:cubicBezTo>
                  <a:cubicBezTo>
                    <a:pt x="5299" y="48781"/>
                    <a:pt x="5216" y="48995"/>
                    <a:pt x="5097" y="49174"/>
                  </a:cubicBezTo>
                  <a:lnTo>
                    <a:pt x="5037" y="49293"/>
                  </a:lnTo>
                  <a:cubicBezTo>
                    <a:pt x="4787" y="49757"/>
                    <a:pt x="4644" y="50436"/>
                    <a:pt x="4989" y="50924"/>
                  </a:cubicBezTo>
                  <a:cubicBezTo>
                    <a:pt x="5013" y="50948"/>
                    <a:pt x="5037" y="50983"/>
                    <a:pt x="5061" y="51019"/>
                  </a:cubicBezTo>
                  <a:cubicBezTo>
                    <a:pt x="5263" y="51210"/>
                    <a:pt x="5347" y="51495"/>
                    <a:pt x="5275" y="51757"/>
                  </a:cubicBezTo>
                  <a:cubicBezTo>
                    <a:pt x="5275" y="51805"/>
                    <a:pt x="5263" y="51864"/>
                    <a:pt x="5263" y="51912"/>
                  </a:cubicBezTo>
                  <a:cubicBezTo>
                    <a:pt x="5275" y="51995"/>
                    <a:pt x="5299" y="52067"/>
                    <a:pt x="5335" y="52150"/>
                  </a:cubicBezTo>
                  <a:lnTo>
                    <a:pt x="5382" y="52245"/>
                  </a:lnTo>
                  <a:cubicBezTo>
                    <a:pt x="5597" y="52853"/>
                    <a:pt x="5454" y="53519"/>
                    <a:pt x="5001" y="53984"/>
                  </a:cubicBezTo>
                  <a:cubicBezTo>
                    <a:pt x="5597" y="54400"/>
                    <a:pt x="5763" y="55270"/>
                    <a:pt x="5537" y="55936"/>
                  </a:cubicBezTo>
                  <a:cubicBezTo>
                    <a:pt x="5501" y="56020"/>
                    <a:pt x="5466" y="56115"/>
                    <a:pt x="5478" y="56151"/>
                  </a:cubicBezTo>
                  <a:cubicBezTo>
                    <a:pt x="5513" y="56186"/>
                    <a:pt x="5549" y="56210"/>
                    <a:pt x="5585" y="56234"/>
                  </a:cubicBezTo>
                  <a:cubicBezTo>
                    <a:pt x="5632" y="56258"/>
                    <a:pt x="5668" y="56282"/>
                    <a:pt x="5704" y="56305"/>
                  </a:cubicBezTo>
                  <a:cubicBezTo>
                    <a:pt x="6073" y="56591"/>
                    <a:pt x="6013" y="57032"/>
                    <a:pt x="5978" y="57413"/>
                  </a:cubicBezTo>
                  <a:cubicBezTo>
                    <a:pt x="5930" y="57639"/>
                    <a:pt x="5930" y="57865"/>
                    <a:pt x="5990" y="58091"/>
                  </a:cubicBezTo>
                  <a:cubicBezTo>
                    <a:pt x="6097" y="58389"/>
                    <a:pt x="6466" y="58544"/>
                    <a:pt x="6763" y="58639"/>
                  </a:cubicBezTo>
                  <a:cubicBezTo>
                    <a:pt x="7871" y="58937"/>
                    <a:pt x="8990" y="59211"/>
                    <a:pt x="10109" y="59461"/>
                  </a:cubicBezTo>
                  <a:cubicBezTo>
                    <a:pt x="10228" y="59211"/>
                    <a:pt x="10454" y="59044"/>
                    <a:pt x="10728" y="58984"/>
                  </a:cubicBezTo>
                  <a:cubicBezTo>
                    <a:pt x="10807" y="58961"/>
                    <a:pt x="10887" y="58950"/>
                    <a:pt x="10966" y="58950"/>
                  </a:cubicBezTo>
                  <a:cubicBezTo>
                    <a:pt x="11211" y="58950"/>
                    <a:pt x="11450" y="59057"/>
                    <a:pt x="11621" y="59246"/>
                  </a:cubicBezTo>
                  <a:lnTo>
                    <a:pt x="11669" y="59282"/>
                  </a:lnTo>
                  <a:lnTo>
                    <a:pt x="11669" y="59342"/>
                  </a:lnTo>
                  <a:cubicBezTo>
                    <a:pt x="11824" y="60306"/>
                    <a:pt x="12038" y="61270"/>
                    <a:pt x="12300" y="62211"/>
                  </a:cubicBezTo>
                  <a:cubicBezTo>
                    <a:pt x="12431" y="62675"/>
                    <a:pt x="12598" y="62913"/>
                    <a:pt x="12824" y="62949"/>
                  </a:cubicBezTo>
                  <a:lnTo>
                    <a:pt x="12979" y="62949"/>
                  </a:lnTo>
                  <a:cubicBezTo>
                    <a:pt x="13005" y="62946"/>
                    <a:pt x="13033" y="62945"/>
                    <a:pt x="13061" y="62945"/>
                  </a:cubicBezTo>
                  <a:cubicBezTo>
                    <a:pt x="13144" y="62945"/>
                    <a:pt x="13232" y="62958"/>
                    <a:pt x="13312" y="62985"/>
                  </a:cubicBezTo>
                  <a:cubicBezTo>
                    <a:pt x="13586" y="63068"/>
                    <a:pt x="13693" y="63330"/>
                    <a:pt x="13788" y="63533"/>
                  </a:cubicBezTo>
                  <a:cubicBezTo>
                    <a:pt x="13824" y="63616"/>
                    <a:pt x="13860" y="63699"/>
                    <a:pt x="13919" y="63783"/>
                  </a:cubicBezTo>
                  <a:cubicBezTo>
                    <a:pt x="14038" y="63925"/>
                    <a:pt x="14193" y="64045"/>
                    <a:pt x="14372" y="64116"/>
                  </a:cubicBezTo>
                  <a:lnTo>
                    <a:pt x="16384" y="65223"/>
                  </a:lnTo>
                  <a:cubicBezTo>
                    <a:pt x="16717" y="65330"/>
                    <a:pt x="16896" y="65688"/>
                    <a:pt x="16777" y="66021"/>
                  </a:cubicBezTo>
                  <a:cubicBezTo>
                    <a:pt x="16658" y="66557"/>
                    <a:pt x="16527" y="67223"/>
                    <a:pt x="16086" y="67688"/>
                  </a:cubicBezTo>
                  <a:cubicBezTo>
                    <a:pt x="15991" y="67783"/>
                    <a:pt x="15884" y="67878"/>
                    <a:pt x="15788" y="67962"/>
                  </a:cubicBezTo>
                  <a:cubicBezTo>
                    <a:pt x="15693" y="68045"/>
                    <a:pt x="15598" y="68128"/>
                    <a:pt x="15515" y="68212"/>
                  </a:cubicBezTo>
                  <a:cubicBezTo>
                    <a:pt x="15050" y="68771"/>
                    <a:pt x="15122" y="69581"/>
                    <a:pt x="15657" y="70057"/>
                  </a:cubicBezTo>
                  <a:cubicBezTo>
                    <a:pt x="15741" y="70117"/>
                    <a:pt x="15824" y="70176"/>
                    <a:pt x="15907" y="70236"/>
                  </a:cubicBezTo>
                  <a:cubicBezTo>
                    <a:pt x="16027" y="70307"/>
                    <a:pt x="16134" y="70379"/>
                    <a:pt x="16229" y="70462"/>
                  </a:cubicBezTo>
                  <a:cubicBezTo>
                    <a:pt x="16908" y="70248"/>
                    <a:pt x="17598" y="70093"/>
                    <a:pt x="18301" y="69986"/>
                  </a:cubicBezTo>
                  <a:cubicBezTo>
                    <a:pt x="18515" y="69950"/>
                    <a:pt x="18717" y="69926"/>
                    <a:pt x="18932" y="69902"/>
                  </a:cubicBezTo>
                  <a:cubicBezTo>
                    <a:pt x="19034" y="69897"/>
                    <a:pt x="19137" y="69894"/>
                    <a:pt x="19240" y="69894"/>
                  </a:cubicBezTo>
                  <a:cubicBezTo>
                    <a:pt x="19827" y="69894"/>
                    <a:pt x="20410" y="69982"/>
                    <a:pt x="20968" y="70164"/>
                  </a:cubicBezTo>
                  <a:lnTo>
                    <a:pt x="21122" y="70212"/>
                  </a:lnTo>
                  <a:lnTo>
                    <a:pt x="21027" y="72236"/>
                  </a:lnTo>
                  <a:cubicBezTo>
                    <a:pt x="21003" y="72367"/>
                    <a:pt x="21015" y="72498"/>
                    <a:pt x="21063" y="72617"/>
                  </a:cubicBezTo>
                  <a:cubicBezTo>
                    <a:pt x="21146" y="72808"/>
                    <a:pt x="21396" y="72879"/>
                    <a:pt x="21599" y="72915"/>
                  </a:cubicBezTo>
                  <a:cubicBezTo>
                    <a:pt x="21758" y="72940"/>
                    <a:pt x="21918" y="72953"/>
                    <a:pt x="22076" y="72953"/>
                  </a:cubicBezTo>
                  <a:cubicBezTo>
                    <a:pt x="22285" y="72953"/>
                    <a:pt x="22491" y="72931"/>
                    <a:pt x="22694" y="72891"/>
                  </a:cubicBezTo>
                  <a:lnTo>
                    <a:pt x="22849" y="72843"/>
                  </a:lnTo>
                  <a:cubicBezTo>
                    <a:pt x="23024" y="72785"/>
                    <a:pt x="23199" y="72756"/>
                    <a:pt x="23378" y="72756"/>
                  </a:cubicBezTo>
                  <a:cubicBezTo>
                    <a:pt x="23455" y="72756"/>
                    <a:pt x="23532" y="72761"/>
                    <a:pt x="23611" y="72772"/>
                  </a:cubicBezTo>
                  <a:cubicBezTo>
                    <a:pt x="24004" y="72843"/>
                    <a:pt x="24504" y="73189"/>
                    <a:pt x="24635" y="74343"/>
                  </a:cubicBezTo>
                  <a:cubicBezTo>
                    <a:pt x="24737" y="74338"/>
                    <a:pt x="24840" y="74334"/>
                    <a:pt x="24942" y="74334"/>
                  </a:cubicBezTo>
                  <a:cubicBezTo>
                    <a:pt x="25456" y="74334"/>
                    <a:pt x="25952" y="74426"/>
                    <a:pt x="26290" y="74784"/>
                  </a:cubicBezTo>
                  <a:cubicBezTo>
                    <a:pt x="26468" y="74713"/>
                    <a:pt x="26647" y="74605"/>
                    <a:pt x="26778" y="74474"/>
                  </a:cubicBezTo>
                  <a:cubicBezTo>
                    <a:pt x="26837" y="74415"/>
                    <a:pt x="26897" y="74367"/>
                    <a:pt x="26956" y="74320"/>
                  </a:cubicBezTo>
                  <a:cubicBezTo>
                    <a:pt x="27170" y="74159"/>
                    <a:pt x="27423" y="74066"/>
                    <a:pt x="27679" y="74066"/>
                  </a:cubicBezTo>
                  <a:cubicBezTo>
                    <a:pt x="27708" y="74066"/>
                    <a:pt x="27737" y="74067"/>
                    <a:pt x="27766" y="74070"/>
                  </a:cubicBezTo>
                  <a:cubicBezTo>
                    <a:pt x="27933" y="74093"/>
                    <a:pt x="28088" y="74177"/>
                    <a:pt x="28183" y="74320"/>
                  </a:cubicBezTo>
                  <a:cubicBezTo>
                    <a:pt x="28219" y="74367"/>
                    <a:pt x="28254" y="74427"/>
                    <a:pt x="28278" y="74474"/>
                  </a:cubicBezTo>
                  <a:cubicBezTo>
                    <a:pt x="28290" y="74522"/>
                    <a:pt x="28314" y="74558"/>
                    <a:pt x="28350" y="74593"/>
                  </a:cubicBezTo>
                  <a:cubicBezTo>
                    <a:pt x="28385" y="74593"/>
                    <a:pt x="28421" y="74593"/>
                    <a:pt x="28469" y="74582"/>
                  </a:cubicBezTo>
                  <a:cubicBezTo>
                    <a:pt x="28540" y="74558"/>
                    <a:pt x="28623" y="74558"/>
                    <a:pt x="28707" y="74558"/>
                  </a:cubicBezTo>
                  <a:cubicBezTo>
                    <a:pt x="28969" y="74582"/>
                    <a:pt x="29112" y="74796"/>
                    <a:pt x="29219" y="74974"/>
                  </a:cubicBezTo>
                  <a:cubicBezTo>
                    <a:pt x="29266" y="75070"/>
                    <a:pt x="29338" y="75153"/>
                    <a:pt x="29409" y="75213"/>
                  </a:cubicBezTo>
                  <a:cubicBezTo>
                    <a:pt x="29442" y="75231"/>
                    <a:pt x="29477" y="75239"/>
                    <a:pt x="29518" y="75239"/>
                  </a:cubicBezTo>
                  <a:cubicBezTo>
                    <a:pt x="29611" y="75239"/>
                    <a:pt x="29728" y="75196"/>
                    <a:pt x="29885" y="75129"/>
                  </a:cubicBezTo>
                  <a:cubicBezTo>
                    <a:pt x="29969" y="75094"/>
                    <a:pt x="30052" y="75058"/>
                    <a:pt x="30147" y="75034"/>
                  </a:cubicBezTo>
                  <a:cubicBezTo>
                    <a:pt x="30202" y="75021"/>
                    <a:pt x="30257" y="75015"/>
                    <a:pt x="30311" y="75015"/>
                  </a:cubicBezTo>
                  <a:cubicBezTo>
                    <a:pt x="30554" y="75015"/>
                    <a:pt x="30785" y="75139"/>
                    <a:pt x="30921" y="75344"/>
                  </a:cubicBezTo>
                  <a:cubicBezTo>
                    <a:pt x="30933" y="75367"/>
                    <a:pt x="30945" y="75391"/>
                    <a:pt x="30957" y="75415"/>
                  </a:cubicBezTo>
                  <a:cubicBezTo>
                    <a:pt x="31404" y="75339"/>
                    <a:pt x="31855" y="75302"/>
                    <a:pt x="32305" y="75302"/>
                  </a:cubicBezTo>
                  <a:cubicBezTo>
                    <a:pt x="33344" y="75302"/>
                    <a:pt x="34379" y="75501"/>
                    <a:pt x="35350" y="75891"/>
                  </a:cubicBezTo>
                  <a:cubicBezTo>
                    <a:pt x="35469" y="75927"/>
                    <a:pt x="35577" y="75998"/>
                    <a:pt x="35660" y="76082"/>
                  </a:cubicBezTo>
                  <a:cubicBezTo>
                    <a:pt x="35970" y="76439"/>
                    <a:pt x="35660" y="76808"/>
                    <a:pt x="35446" y="77082"/>
                  </a:cubicBezTo>
                  <a:cubicBezTo>
                    <a:pt x="35374" y="77153"/>
                    <a:pt x="35315" y="77237"/>
                    <a:pt x="35267" y="77320"/>
                  </a:cubicBezTo>
                  <a:cubicBezTo>
                    <a:pt x="35112" y="77558"/>
                    <a:pt x="35124" y="77927"/>
                    <a:pt x="35315" y="78308"/>
                  </a:cubicBezTo>
                  <a:cubicBezTo>
                    <a:pt x="35398" y="78475"/>
                    <a:pt x="35493" y="78630"/>
                    <a:pt x="35589" y="78784"/>
                  </a:cubicBezTo>
                  <a:cubicBezTo>
                    <a:pt x="35731" y="78987"/>
                    <a:pt x="35839" y="79189"/>
                    <a:pt x="35946" y="79404"/>
                  </a:cubicBezTo>
                  <a:cubicBezTo>
                    <a:pt x="36172" y="79927"/>
                    <a:pt x="36208" y="80535"/>
                    <a:pt x="36029" y="81082"/>
                  </a:cubicBezTo>
                  <a:cubicBezTo>
                    <a:pt x="35910" y="81416"/>
                    <a:pt x="35636" y="81666"/>
                    <a:pt x="35303" y="81761"/>
                  </a:cubicBezTo>
                  <a:cubicBezTo>
                    <a:pt x="35277" y="81764"/>
                    <a:pt x="35253" y="81765"/>
                    <a:pt x="35229" y="81765"/>
                  </a:cubicBezTo>
                  <a:cubicBezTo>
                    <a:pt x="35151" y="81765"/>
                    <a:pt x="35078" y="81750"/>
                    <a:pt x="35005" y="81713"/>
                  </a:cubicBezTo>
                  <a:cubicBezTo>
                    <a:pt x="34303" y="82416"/>
                    <a:pt x="33445" y="82952"/>
                    <a:pt x="32517" y="83273"/>
                  </a:cubicBezTo>
                  <a:cubicBezTo>
                    <a:pt x="32433" y="83749"/>
                    <a:pt x="32529" y="84237"/>
                    <a:pt x="32767" y="84666"/>
                  </a:cubicBezTo>
                  <a:cubicBezTo>
                    <a:pt x="33469" y="84452"/>
                    <a:pt x="34195" y="84309"/>
                    <a:pt x="34934" y="84237"/>
                  </a:cubicBezTo>
                  <a:lnTo>
                    <a:pt x="34934" y="84237"/>
                  </a:lnTo>
                  <a:cubicBezTo>
                    <a:pt x="34934" y="84773"/>
                    <a:pt x="34565" y="85250"/>
                    <a:pt x="34041" y="85357"/>
                  </a:cubicBezTo>
                  <a:cubicBezTo>
                    <a:pt x="34124" y="85619"/>
                    <a:pt x="34207" y="85869"/>
                    <a:pt x="34303" y="86119"/>
                  </a:cubicBezTo>
                  <a:cubicBezTo>
                    <a:pt x="34082" y="86314"/>
                    <a:pt x="33804" y="86413"/>
                    <a:pt x="33527" y="86413"/>
                  </a:cubicBezTo>
                  <a:cubicBezTo>
                    <a:pt x="33280" y="86413"/>
                    <a:pt x="33033" y="86335"/>
                    <a:pt x="32826" y="86178"/>
                  </a:cubicBezTo>
                  <a:cubicBezTo>
                    <a:pt x="32624" y="86333"/>
                    <a:pt x="32469" y="86547"/>
                    <a:pt x="32410" y="86797"/>
                  </a:cubicBezTo>
                  <a:cubicBezTo>
                    <a:pt x="33267" y="87095"/>
                    <a:pt x="33731" y="88036"/>
                    <a:pt x="33445" y="88905"/>
                  </a:cubicBezTo>
                  <a:cubicBezTo>
                    <a:pt x="33396" y="88879"/>
                    <a:pt x="33346" y="88868"/>
                    <a:pt x="33296" y="88868"/>
                  </a:cubicBezTo>
                  <a:cubicBezTo>
                    <a:pt x="33045" y="88868"/>
                    <a:pt x="32806" y="89162"/>
                    <a:pt x="32767" y="89441"/>
                  </a:cubicBezTo>
                  <a:cubicBezTo>
                    <a:pt x="32707" y="89774"/>
                    <a:pt x="32779" y="90143"/>
                    <a:pt x="32612" y="90429"/>
                  </a:cubicBezTo>
                  <a:cubicBezTo>
                    <a:pt x="32445" y="90726"/>
                    <a:pt x="32064" y="90881"/>
                    <a:pt x="31945" y="91191"/>
                  </a:cubicBezTo>
                  <a:cubicBezTo>
                    <a:pt x="31731" y="91750"/>
                    <a:pt x="32445" y="92215"/>
                    <a:pt x="33029" y="92369"/>
                  </a:cubicBezTo>
                  <a:cubicBezTo>
                    <a:pt x="33624" y="92524"/>
                    <a:pt x="34374" y="92822"/>
                    <a:pt x="34303" y="93429"/>
                  </a:cubicBezTo>
                  <a:cubicBezTo>
                    <a:pt x="34561" y="93326"/>
                    <a:pt x="34837" y="93280"/>
                    <a:pt x="35122" y="93280"/>
                  </a:cubicBezTo>
                  <a:cubicBezTo>
                    <a:pt x="36193" y="93280"/>
                    <a:pt x="37387" y="93932"/>
                    <a:pt x="38196" y="94703"/>
                  </a:cubicBezTo>
                  <a:cubicBezTo>
                    <a:pt x="38244" y="94679"/>
                    <a:pt x="38279" y="94667"/>
                    <a:pt x="38327" y="94655"/>
                  </a:cubicBezTo>
                  <a:cubicBezTo>
                    <a:pt x="38401" y="94637"/>
                    <a:pt x="38478" y="94628"/>
                    <a:pt x="38555" y="94628"/>
                  </a:cubicBezTo>
                  <a:cubicBezTo>
                    <a:pt x="38724" y="94628"/>
                    <a:pt x="38894" y="94673"/>
                    <a:pt x="39041" y="94763"/>
                  </a:cubicBezTo>
                  <a:cubicBezTo>
                    <a:pt x="39291" y="94941"/>
                    <a:pt x="39482" y="95191"/>
                    <a:pt x="39613" y="95465"/>
                  </a:cubicBezTo>
                  <a:cubicBezTo>
                    <a:pt x="40196" y="95298"/>
                    <a:pt x="40637" y="94810"/>
                    <a:pt x="40744" y="94203"/>
                  </a:cubicBezTo>
                  <a:lnTo>
                    <a:pt x="40780" y="93965"/>
                  </a:lnTo>
                  <a:lnTo>
                    <a:pt x="41006" y="94036"/>
                  </a:lnTo>
                  <a:cubicBezTo>
                    <a:pt x="41075" y="94056"/>
                    <a:pt x="41146" y="94066"/>
                    <a:pt x="41216" y="94066"/>
                  </a:cubicBezTo>
                  <a:cubicBezTo>
                    <a:pt x="41482" y="94066"/>
                    <a:pt x="41739" y="93929"/>
                    <a:pt x="41899" y="93703"/>
                  </a:cubicBezTo>
                  <a:lnTo>
                    <a:pt x="41946" y="93620"/>
                  </a:lnTo>
                  <a:lnTo>
                    <a:pt x="42054" y="93620"/>
                  </a:lnTo>
                  <a:cubicBezTo>
                    <a:pt x="42067" y="93619"/>
                    <a:pt x="42080" y="93619"/>
                    <a:pt x="42092" y="93619"/>
                  </a:cubicBezTo>
                  <a:cubicBezTo>
                    <a:pt x="42538" y="93619"/>
                    <a:pt x="42688" y="94022"/>
                    <a:pt x="42816" y="94358"/>
                  </a:cubicBezTo>
                  <a:cubicBezTo>
                    <a:pt x="42875" y="94548"/>
                    <a:pt x="42958" y="94715"/>
                    <a:pt x="43078" y="94870"/>
                  </a:cubicBezTo>
                  <a:cubicBezTo>
                    <a:pt x="43212" y="95004"/>
                    <a:pt x="43422" y="95038"/>
                    <a:pt x="43647" y="95038"/>
                  </a:cubicBezTo>
                  <a:cubicBezTo>
                    <a:pt x="43742" y="95038"/>
                    <a:pt x="43839" y="95032"/>
                    <a:pt x="43935" y="95025"/>
                  </a:cubicBezTo>
                  <a:lnTo>
                    <a:pt x="46721" y="94810"/>
                  </a:lnTo>
                  <a:cubicBezTo>
                    <a:pt x="47125" y="94777"/>
                    <a:pt x="47568" y="94743"/>
                    <a:pt x="48023" y="94743"/>
                  </a:cubicBezTo>
                  <a:cubicBezTo>
                    <a:pt x="48721" y="94743"/>
                    <a:pt x="49446" y="94824"/>
                    <a:pt x="50102" y="95120"/>
                  </a:cubicBezTo>
                  <a:lnTo>
                    <a:pt x="50364" y="95251"/>
                  </a:lnTo>
                  <a:lnTo>
                    <a:pt x="50162" y="95453"/>
                  </a:lnTo>
                  <a:cubicBezTo>
                    <a:pt x="50150" y="95465"/>
                    <a:pt x="50126" y="95489"/>
                    <a:pt x="50150" y="95548"/>
                  </a:cubicBezTo>
                  <a:cubicBezTo>
                    <a:pt x="50209" y="95656"/>
                    <a:pt x="50305" y="95727"/>
                    <a:pt x="50424" y="95751"/>
                  </a:cubicBezTo>
                  <a:cubicBezTo>
                    <a:pt x="50590" y="95739"/>
                    <a:pt x="50757" y="95703"/>
                    <a:pt x="50912" y="95644"/>
                  </a:cubicBezTo>
                  <a:cubicBezTo>
                    <a:pt x="51174" y="95537"/>
                    <a:pt x="51448" y="95489"/>
                    <a:pt x="51721" y="95489"/>
                  </a:cubicBezTo>
                  <a:cubicBezTo>
                    <a:pt x="51748" y="95491"/>
                    <a:pt x="51775" y="95492"/>
                    <a:pt x="51801" y="95492"/>
                  </a:cubicBezTo>
                  <a:cubicBezTo>
                    <a:pt x="51929" y="95492"/>
                    <a:pt x="52056" y="95469"/>
                    <a:pt x="52174" y="95429"/>
                  </a:cubicBezTo>
                  <a:cubicBezTo>
                    <a:pt x="52341" y="95358"/>
                    <a:pt x="52495" y="95251"/>
                    <a:pt x="52626" y="95120"/>
                  </a:cubicBezTo>
                  <a:cubicBezTo>
                    <a:pt x="52769" y="94989"/>
                    <a:pt x="52924" y="94870"/>
                    <a:pt x="53103" y="94775"/>
                  </a:cubicBezTo>
                  <a:cubicBezTo>
                    <a:pt x="53213" y="94728"/>
                    <a:pt x="53329" y="94705"/>
                    <a:pt x="53444" y="94705"/>
                  </a:cubicBezTo>
                  <a:cubicBezTo>
                    <a:pt x="53654" y="94705"/>
                    <a:pt x="53862" y="94779"/>
                    <a:pt x="54031" y="94917"/>
                  </a:cubicBezTo>
                  <a:cubicBezTo>
                    <a:pt x="54055" y="94941"/>
                    <a:pt x="54067" y="94965"/>
                    <a:pt x="54091" y="94989"/>
                  </a:cubicBezTo>
                  <a:cubicBezTo>
                    <a:pt x="54138" y="94965"/>
                    <a:pt x="54198" y="94953"/>
                    <a:pt x="54258" y="94929"/>
                  </a:cubicBezTo>
                  <a:cubicBezTo>
                    <a:pt x="54325" y="94913"/>
                    <a:pt x="54396" y="94906"/>
                    <a:pt x="54467" y="94906"/>
                  </a:cubicBezTo>
                  <a:cubicBezTo>
                    <a:pt x="54824" y="94906"/>
                    <a:pt x="55212" y="95086"/>
                    <a:pt x="55460" y="95275"/>
                  </a:cubicBezTo>
                  <a:lnTo>
                    <a:pt x="55531" y="95346"/>
                  </a:lnTo>
                  <a:cubicBezTo>
                    <a:pt x="55828" y="95583"/>
                    <a:pt x="56158" y="95845"/>
                    <a:pt x="56459" y="95845"/>
                  </a:cubicBezTo>
                  <a:cubicBezTo>
                    <a:pt x="56520" y="95845"/>
                    <a:pt x="56580" y="95835"/>
                    <a:pt x="56639" y="95810"/>
                  </a:cubicBezTo>
                  <a:lnTo>
                    <a:pt x="56805" y="95739"/>
                  </a:lnTo>
                  <a:lnTo>
                    <a:pt x="57532" y="97049"/>
                  </a:lnTo>
                  <a:cubicBezTo>
                    <a:pt x="57591" y="96930"/>
                    <a:pt x="57639" y="96799"/>
                    <a:pt x="57663" y="96668"/>
                  </a:cubicBezTo>
                  <a:cubicBezTo>
                    <a:pt x="57698" y="96441"/>
                    <a:pt x="57794" y="96227"/>
                    <a:pt x="57925" y="96025"/>
                  </a:cubicBezTo>
                  <a:cubicBezTo>
                    <a:pt x="58077" y="95848"/>
                    <a:pt x="58280" y="95760"/>
                    <a:pt x="58518" y="95760"/>
                  </a:cubicBezTo>
                  <a:cubicBezTo>
                    <a:pt x="58857" y="95760"/>
                    <a:pt x="59265" y="95937"/>
                    <a:pt x="59699" y="96287"/>
                  </a:cubicBezTo>
                  <a:cubicBezTo>
                    <a:pt x="59977" y="96522"/>
                    <a:pt x="60322" y="96661"/>
                    <a:pt x="60562" y="96661"/>
                  </a:cubicBezTo>
                  <a:cubicBezTo>
                    <a:pt x="60589" y="96661"/>
                    <a:pt x="60615" y="96659"/>
                    <a:pt x="60639" y="96656"/>
                  </a:cubicBezTo>
                  <a:cubicBezTo>
                    <a:pt x="60735" y="96644"/>
                    <a:pt x="60818" y="96584"/>
                    <a:pt x="60854" y="96501"/>
                  </a:cubicBezTo>
                  <a:lnTo>
                    <a:pt x="61270" y="95798"/>
                  </a:lnTo>
                  <a:lnTo>
                    <a:pt x="61235" y="96620"/>
                  </a:lnTo>
                  <a:cubicBezTo>
                    <a:pt x="61235" y="96715"/>
                    <a:pt x="61282" y="96810"/>
                    <a:pt x="61354" y="96882"/>
                  </a:cubicBezTo>
                  <a:cubicBezTo>
                    <a:pt x="61422" y="96950"/>
                    <a:pt x="61508" y="96984"/>
                    <a:pt x="61593" y="96984"/>
                  </a:cubicBezTo>
                  <a:cubicBezTo>
                    <a:pt x="61701" y="96984"/>
                    <a:pt x="61806" y="96929"/>
                    <a:pt x="61866" y="96822"/>
                  </a:cubicBezTo>
                  <a:cubicBezTo>
                    <a:pt x="61925" y="96739"/>
                    <a:pt x="61949" y="96644"/>
                    <a:pt x="61925" y="96537"/>
                  </a:cubicBezTo>
                  <a:cubicBezTo>
                    <a:pt x="61913" y="96489"/>
                    <a:pt x="61901" y="96441"/>
                    <a:pt x="61878" y="96394"/>
                  </a:cubicBezTo>
                  <a:cubicBezTo>
                    <a:pt x="61806" y="96275"/>
                    <a:pt x="61782" y="96132"/>
                    <a:pt x="61782" y="95989"/>
                  </a:cubicBezTo>
                  <a:cubicBezTo>
                    <a:pt x="61818" y="95691"/>
                    <a:pt x="62068" y="95537"/>
                    <a:pt x="62270" y="95417"/>
                  </a:cubicBezTo>
                  <a:cubicBezTo>
                    <a:pt x="62413" y="95322"/>
                    <a:pt x="62544" y="95251"/>
                    <a:pt x="62568" y="95144"/>
                  </a:cubicBezTo>
                  <a:cubicBezTo>
                    <a:pt x="62568" y="95048"/>
                    <a:pt x="62532" y="94953"/>
                    <a:pt x="62473" y="94870"/>
                  </a:cubicBezTo>
                  <a:cubicBezTo>
                    <a:pt x="62449" y="94798"/>
                    <a:pt x="62413" y="94739"/>
                    <a:pt x="62389" y="94667"/>
                  </a:cubicBezTo>
                  <a:cubicBezTo>
                    <a:pt x="62330" y="94465"/>
                    <a:pt x="62366" y="94251"/>
                    <a:pt x="62497" y="94096"/>
                  </a:cubicBezTo>
                  <a:cubicBezTo>
                    <a:pt x="61342" y="93477"/>
                    <a:pt x="60103" y="93024"/>
                    <a:pt x="59187" y="92108"/>
                  </a:cubicBezTo>
                  <a:cubicBezTo>
                    <a:pt x="58913" y="91834"/>
                    <a:pt x="58675" y="91512"/>
                    <a:pt x="58472" y="91179"/>
                  </a:cubicBezTo>
                  <a:cubicBezTo>
                    <a:pt x="58020" y="90381"/>
                    <a:pt x="57817" y="89441"/>
                    <a:pt x="57282" y="88679"/>
                  </a:cubicBezTo>
                  <a:cubicBezTo>
                    <a:pt x="56899" y="88131"/>
                    <a:pt x="56226" y="87698"/>
                    <a:pt x="55584" y="87698"/>
                  </a:cubicBezTo>
                  <a:cubicBezTo>
                    <a:pt x="55346" y="87698"/>
                    <a:pt x="55113" y="87758"/>
                    <a:pt x="54900" y="87893"/>
                  </a:cubicBezTo>
                  <a:lnTo>
                    <a:pt x="55317" y="82344"/>
                  </a:lnTo>
                  <a:cubicBezTo>
                    <a:pt x="55722" y="82344"/>
                    <a:pt x="56115" y="82475"/>
                    <a:pt x="56436" y="82713"/>
                  </a:cubicBezTo>
                  <a:lnTo>
                    <a:pt x="58020" y="79951"/>
                  </a:lnTo>
                  <a:cubicBezTo>
                    <a:pt x="57246" y="79904"/>
                    <a:pt x="56639" y="79273"/>
                    <a:pt x="56627" y="78499"/>
                  </a:cubicBezTo>
                  <a:lnTo>
                    <a:pt x="56627" y="78499"/>
                  </a:lnTo>
                  <a:lnTo>
                    <a:pt x="57841" y="78630"/>
                  </a:lnTo>
                  <a:cubicBezTo>
                    <a:pt x="56472" y="77689"/>
                    <a:pt x="55281" y="76534"/>
                    <a:pt x="54305" y="75189"/>
                  </a:cubicBezTo>
                  <a:cubicBezTo>
                    <a:pt x="54031" y="75534"/>
                    <a:pt x="53888" y="75975"/>
                    <a:pt x="53912" y="76415"/>
                  </a:cubicBezTo>
                  <a:cubicBezTo>
                    <a:pt x="53814" y="76520"/>
                    <a:pt x="53694" y="76564"/>
                    <a:pt x="53566" y="76564"/>
                  </a:cubicBezTo>
                  <a:cubicBezTo>
                    <a:pt x="53227" y="76564"/>
                    <a:pt x="52835" y="76252"/>
                    <a:pt x="52662" y="75915"/>
                  </a:cubicBezTo>
                  <a:cubicBezTo>
                    <a:pt x="52424" y="75439"/>
                    <a:pt x="52245" y="74843"/>
                    <a:pt x="51733" y="74689"/>
                  </a:cubicBezTo>
                  <a:cubicBezTo>
                    <a:pt x="51644" y="74664"/>
                    <a:pt x="51552" y="74656"/>
                    <a:pt x="51460" y="74656"/>
                  </a:cubicBezTo>
                  <a:cubicBezTo>
                    <a:pt x="51305" y="74656"/>
                    <a:pt x="51148" y="74678"/>
                    <a:pt x="50995" y="74678"/>
                  </a:cubicBezTo>
                  <a:cubicBezTo>
                    <a:pt x="50935" y="74678"/>
                    <a:pt x="50875" y="74674"/>
                    <a:pt x="50817" y="74665"/>
                  </a:cubicBezTo>
                  <a:cubicBezTo>
                    <a:pt x="50055" y="74522"/>
                    <a:pt x="49995" y="73189"/>
                    <a:pt x="50745" y="72986"/>
                  </a:cubicBezTo>
                  <a:cubicBezTo>
                    <a:pt x="49816" y="72022"/>
                    <a:pt x="49709" y="70545"/>
                    <a:pt x="49674" y="69200"/>
                  </a:cubicBezTo>
                  <a:cubicBezTo>
                    <a:pt x="49662" y="68843"/>
                    <a:pt x="49674" y="68426"/>
                    <a:pt x="49936" y="68176"/>
                  </a:cubicBezTo>
                  <a:cubicBezTo>
                    <a:pt x="50061" y="68059"/>
                    <a:pt x="50220" y="68008"/>
                    <a:pt x="50386" y="68008"/>
                  </a:cubicBezTo>
                  <a:cubicBezTo>
                    <a:pt x="50675" y="68008"/>
                    <a:pt x="50984" y="68163"/>
                    <a:pt x="51174" y="68390"/>
                  </a:cubicBezTo>
                  <a:cubicBezTo>
                    <a:pt x="51460" y="68759"/>
                    <a:pt x="51531" y="69259"/>
                    <a:pt x="51579" y="69736"/>
                  </a:cubicBezTo>
                  <a:cubicBezTo>
                    <a:pt x="51672" y="69908"/>
                    <a:pt x="51847" y="69984"/>
                    <a:pt x="52036" y="69984"/>
                  </a:cubicBezTo>
                  <a:cubicBezTo>
                    <a:pt x="52331" y="69984"/>
                    <a:pt x="52660" y="69800"/>
                    <a:pt x="52769" y="69509"/>
                  </a:cubicBezTo>
                  <a:cubicBezTo>
                    <a:pt x="52948" y="69033"/>
                    <a:pt x="52745" y="68497"/>
                    <a:pt x="52483" y="68057"/>
                  </a:cubicBezTo>
                  <a:cubicBezTo>
                    <a:pt x="52233" y="67616"/>
                    <a:pt x="51924" y="67164"/>
                    <a:pt x="51912" y="66664"/>
                  </a:cubicBezTo>
                  <a:cubicBezTo>
                    <a:pt x="52049" y="66626"/>
                    <a:pt x="52188" y="66607"/>
                    <a:pt x="52326" y="66607"/>
                  </a:cubicBezTo>
                  <a:cubicBezTo>
                    <a:pt x="52621" y="66607"/>
                    <a:pt x="52911" y="66692"/>
                    <a:pt x="53162" y="66854"/>
                  </a:cubicBezTo>
                  <a:cubicBezTo>
                    <a:pt x="52495" y="66176"/>
                    <a:pt x="52900" y="65045"/>
                    <a:pt x="53388" y="64247"/>
                  </a:cubicBezTo>
                  <a:cubicBezTo>
                    <a:pt x="53972" y="63318"/>
                    <a:pt x="54627" y="62425"/>
                    <a:pt x="55353" y="61616"/>
                  </a:cubicBezTo>
                  <a:lnTo>
                    <a:pt x="55948" y="62640"/>
                  </a:lnTo>
                  <a:cubicBezTo>
                    <a:pt x="56222" y="61687"/>
                    <a:pt x="56805" y="60854"/>
                    <a:pt x="57615" y="60294"/>
                  </a:cubicBezTo>
                  <a:cubicBezTo>
                    <a:pt x="57948" y="60401"/>
                    <a:pt x="58234" y="60604"/>
                    <a:pt x="58460" y="60877"/>
                  </a:cubicBezTo>
                  <a:cubicBezTo>
                    <a:pt x="58306" y="60616"/>
                    <a:pt x="58508" y="60199"/>
                    <a:pt x="58818" y="60080"/>
                  </a:cubicBezTo>
                  <a:cubicBezTo>
                    <a:pt x="58922" y="60041"/>
                    <a:pt x="59030" y="60026"/>
                    <a:pt x="59139" y="60026"/>
                  </a:cubicBezTo>
                  <a:cubicBezTo>
                    <a:pt x="59402" y="60026"/>
                    <a:pt x="59672" y="60118"/>
                    <a:pt x="59925" y="60211"/>
                  </a:cubicBezTo>
                  <a:lnTo>
                    <a:pt x="64437" y="61901"/>
                  </a:lnTo>
                  <a:cubicBezTo>
                    <a:pt x="64021" y="61354"/>
                    <a:pt x="63604" y="60806"/>
                    <a:pt x="63175" y="60258"/>
                  </a:cubicBezTo>
                  <a:lnTo>
                    <a:pt x="63175" y="60258"/>
                  </a:lnTo>
                  <a:lnTo>
                    <a:pt x="66057" y="60651"/>
                  </a:lnTo>
                  <a:cubicBezTo>
                    <a:pt x="66366" y="59496"/>
                    <a:pt x="67188" y="58544"/>
                    <a:pt x="68283" y="58056"/>
                  </a:cubicBezTo>
                  <a:lnTo>
                    <a:pt x="68914" y="58210"/>
                  </a:lnTo>
                  <a:cubicBezTo>
                    <a:pt x="68618" y="57205"/>
                    <a:pt x="69573" y="56096"/>
                    <a:pt x="70591" y="56096"/>
                  </a:cubicBezTo>
                  <a:cubicBezTo>
                    <a:pt x="70718" y="56096"/>
                    <a:pt x="70847" y="56114"/>
                    <a:pt x="70974" y="56151"/>
                  </a:cubicBezTo>
                  <a:cubicBezTo>
                    <a:pt x="71033" y="56389"/>
                    <a:pt x="71105" y="56627"/>
                    <a:pt x="71176" y="56865"/>
                  </a:cubicBezTo>
                  <a:cubicBezTo>
                    <a:pt x="71754" y="56608"/>
                    <a:pt x="72380" y="56467"/>
                    <a:pt x="73020" y="56467"/>
                  </a:cubicBezTo>
                  <a:cubicBezTo>
                    <a:pt x="73092" y="56467"/>
                    <a:pt x="73164" y="56469"/>
                    <a:pt x="73236" y="56472"/>
                  </a:cubicBezTo>
                  <a:cubicBezTo>
                    <a:pt x="73236" y="56163"/>
                    <a:pt x="73248" y="55865"/>
                    <a:pt x="73260" y="55555"/>
                  </a:cubicBezTo>
                  <a:lnTo>
                    <a:pt x="75213" y="54960"/>
                  </a:lnTo>
                  <a:cubicBezTo>
                    <a:pt x="75855" y="54067"/>
                    <a:pt x="76891" y="52769"/>
                    <a:pt x="76034" y="52103"/>
                  </a:cubicBezTo>
                  <a:cubicBezTo>
                    <a:pt x="75806" y="51926"/>
                    <a:pt x="75550" y="51857"/>
                    <a:pt x="75276" y="51857"/>
                  </a:cubicBezTo>
                  <a:cubicBezTo>
                    <a:pt x="74335" y="51857"/>
                    <a:pt x="73191" y="52669"/>
                    <a:pt x="72299" y="52669"/>
                  </a:cubicBezTo>
                  <a:cubicBezTo>
                    <a:pt x="72003" y="52669"/>
                    <a:pt x="71734" y="52580"/>
                    <a:pt x="71510" y="52341"/>
                  </a:cubicBezTo>
                  <a:cubicBezTo>
                    <a:pt x="71105" y="51864"/>
                    <a:pt x="71212" y="51138"/>
                    <a:pt x="71736" y="50793"/>
                  </a:cubicBezTo>
                  <a:cubicBezTo>
                    <a:pt x="70641" y="50793"/>
                    <a:pt x="69617" y="51364"/>
                    <a:pt x="69033" y="52293"/>
                  </a:cubicBezTo>
                  <a:cubicBezTo>
                    <a:pt x="67700" y="50376"/>
                    <a:pt x="66926" y="48138"/>
                    <a:pt x="66807" y="45804"/>
                  </a:cubicBezTo>
                  <a:cubicBezTo>
                    <a:pt x="66199" y="45387"/>
                    <a:pt x="65854" y="44709"/>
                    <a:pt x="65866" y="43983"/>
                  </a:cubicBezTo>
                  <a:lnTo>
                    <a:pt x="65866" y="43983"/>
                  </a:lnTo>
                  <a:cubicBezTo>
                    <a:pt x="65759" y="45221"/>
                    <a:pt x="64568" y="46066"/>
                    <a:pt x="63497" y="46697"/>
                  </a:cubicBezTo>
                  <a:cubicBezTo>
                    <a:pt x="63282" y="46852"/>
                    <a:pt x="63021" y="46959"/>
                    <a:pt x="62759" y="47019"/>
                  </a:cubicBezTo>
                  <a:cubicBezTo>
                    <a:pt x="62714" y="47026"/>
                    <a:pt x="62669" y="47029"/>
                    <a:pt x="62625" y="47029"/>
                  </a:cubicBezTo>
                  <a:cubicBezTo>
                    <a:pt x="61932" y="47029"/>
                    <a:pt x="61361" y="46180"/>
                    <a:pt x="61663" y="45542"/>
                  </a:cubicBezTo>
                  <a:cubicBezTo>
                    <a:pt x="61836" y="45191"/>
                    <a:pt x="62222" y="45012"/>
                    <a:pt x="62606" y="45012"/>
                  </a:cubicBezTo>
                  <a:cubicBezTo>
                    <a:pt x="62964" y="45012"/>
                    <a:pt x="63319" y="45167"/>
                    <a:pt x="63497" y="45483"/>
                  </a:cubicBezTo>
                  <a:cubicBezTo>
                    <a:pt x="63592" y="44602"/>
                    <a:pt x="63675" y="43733"/>
                    <a:pt x="63771" y="42851"/>
                  </a:cubicBezTo>
                  <a:cubicBezTo>
                    <a:pt x="63794" y="42673"/>
                    <a:pt x="63794" y="42482"/>
                    <a:pt x="63735" y="42316"/>
                  </a:cubicBezTo>
                  <a:cubicBezTo>
                    <a:pt x="63617" y="41997"/>
                    <a:pt x="63322" y="41894"/>
                    <a:pt x="62976" y="41894"/>
                  </a:cubicBezTo>
                  <a:cubicBezTo>
                    <a:pt x="62624" y="41894"/>
                    <a:pt x="62219" y="42000"/>
                    <a:pt x="61889" y="42089"/>
                  </a:cubicBezTo>
                  <a:cubicBezTo>
                    <a:pt x="61629" y="42149"/>
                    <a:pt x="61367" y="42178"/>
                    <a:pt x="61108" y="42178"/>
                  </a:cubicBezTo>
                  <a:cubicBezTo>
                    <a:pt x="59965" y="42178"/>
                    <a:pt x="58872" y="41617"/>
                    <a:pt x="58222" y="40637"/>
                  </a:cubicBezTo>
                  <a:lnTo>
                    <a:pt x="59270" y="40494"/>
                  </a:lnTo>
                  <a:cubicBezTo>
                    <a:pt x="58437" y="39232"/>
                    <a:pt x="58079" y="37708"/>
                    <a:pt x="58270" y="36208"/>
                  </a:cubicBezTo>
                  <a:cubicBezTo>
                    <a:pt x="58365" y="35482"/>
                    <a:pt x="58770" y="34493"/>
                    <a:pt x="58282" y="33946"/>
                  </a:cubicBezTo>
                  <a:lnTo>
                    <a:pt x="58282" y="33946"/>
                  </a:lnTo>
                  <a:cubicBezTo>
                    <a:pt x="58190" y="34068"/>
                    <a:pt x="58037" y="34129"/>
                    <a:pt x="57883" y="34129"/>
                  </a:cubicBezTo>
                  <a:cubicBezTo>
                    <a:pt x="57857" y="34129"/>
                    <a:pt x="57831" y="34128"/>
                    <a:pt x="57806" y="34124"/>
                  </a:cubicBezTo>
                  <a:cubicBezTo>
                    <a:pt x="57329" y="33326"/>
                    <a:pt x="57258" y="32303"/>
                    <a:pt x="56615" y="31636"/>
                  </a:cubicBezTo>
                  <a:cubicBezTo>
                    <a:pt x="56377" y="31421"/>
                    <a:pt x="56127" y="31219"/>
                    <a:pt x="55865" y="31029"/>
                  </a:cubicBezTo>
                  <a:cubicBezTo>
                    <a:pt x="55127" y="30409"/>
                    <a:pt x="54698" y="29481"/>
                    <a:pt x="54710" y="28516"/>
                  </a:cubicBezTo>
                  <a:cubicBezTo>
                    <a:pt x="54734" y="28338"/>
                    <a:pt x="54722" y="28159"/>
                    <a:pt x="54674" y="27981"/>
                  </a:cubicBezTo>
                  <a:cubicBezTo>
                    <a:pt x="54543" y="27659"/>
                    <a:pt x="54162" y="27528"/>
                    <a:pt x="53853" y="27338"/>
                  </a:cubicBezTo>
                  <a:cubicBezTo>
                    <a:pt x="53555" y="27147"/>
                    <a:pt x="53317" y="26707"/>
                    <a:pt x="53579" y="26468"/>
                  </a:cubicBezTo>
                  <a:cubicBezTo>
                    <a:pt x="53269" y="25433"/>
                    <a:pt x="52412" y="24028"/>
                    <a:pt x="52102" y="23004"/>
                  </a:cubicBezTo>
                  <a:cubicBezTo>
                    <a:pt x="51960" y="22480"/>
                    <a:pt x="51781" y="21956"/>
                    <a:pt x="51424" y="21551"/>
                  </a:cubicBezTo>
                  <a:cubicBezTo>
                    <a:pt x="51007" y="21075"/>
                    <a:pt x="50376" y="20849"/>
                    <a:pt x="49876" y="20456"/>
                  </a:cubicBezTo>
                  <a:cubicBezTo>
                    <a:pt x="48995" y="19753"/>
                    <a:pt x="48638" y="18598"/>
                    <a:pt x="48173" y="17575"/>
                  </a:cubicBezTo>
                  <a:cubicBezTo>
                    <a:pt x="47709" y="16551"/>
                    <a:pt x="46947" y="15491"/>
                    <a:pt x="45828" y="15348"/>
                  </a:cubicBezTo>
                  <a:cubicBezTo>
                    <a:pt x="46061" y="15253"/>
                    <a:pt x="46308" y="15204"/>
                    <a:pt x="46555" y="15204"/>
                  </a:cubicBezTo>
                  <a:cubicBezTo>
                    <a:pt x="46863" y="15204"/>
                    <a:pt x="47170" y="15279"/>
                    <a:pt x="47447" y="15431"/>
                  </a:cubicBezTo>
                  <a:cubicBezTo>
                    <a:pt x="46876" y="14134"/>
                    <a:pt x="46995" y="12633"/>
                    <a:pt x="47745" y="11431"/>
                  </a:cubicBezTo>
                  <a:cubicBezTo>
                    <a:pt x="48090" y="10907"/>
                    <a:pt x="48566" y="10300"/>
                    <a:pt x="48292" y="9728"/>
                  </a:cubicBezTo>
                  <a:cubicBezTo>
                    <a:pt x="48138" y="9395"/>
                    <a:pt x="47757" y="9228"/>
                    <a:pt x="47542" y="8931"/>
                  </a:cubicBezTo>
                  <a:cubicBezTo>
                    <a:pt x="47090" y="8300"/>
                    <a:pt x="47471" y="7442"/>
                    <a:pt x="47840" y="6752"/>
                  </a:cubicBezTo>
                  <a:cubicBezTo>
                    <a:pt x="48209" y="6061"/>
                    <a:pt x="48519" y="5144"/>
                    <a:pt x="47983" y="4585"/>
                  </a:cubicBezTo>
                  <a:cubicBezTo>
                    <a:pt x="48311" y="3839"/>
                    <a:pt x="47492" y="2826"/>
                    <a:pt x="46742" y="2826"/>
                  </a:cubicBezTo>
                  <a:cubicBezTo>
                    <a:pt x="46594" y="2826"/>
                    <a:pt x="46449" y="2866"/>
                    <a:pt x="46316" y="2954"/>
                  </a:cubicBezTo>
                  <a:cubicBezTo>
                    <a:pt x="46072" y="2015"/>
                    <a:pt x="45103" y="1365"/>
                    <a:pt x="44150" y="1365"/>
                  </a:cubicBezTo>
                  <a:cubicBezTo>
                    <a:pt x="43894" y="1365"/>
                    <a:pt x="43639" y="1412"/>
                    <a:pt x="43399" y="1513"/>
                  </a:cubicBezTo>
                  <a:cubicBezTo>
                    <a:pt x="42744" y="1323"/>
                    <a:pt x="42351" y="668"/>
                    <a:pt x="4248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983650" y="3797625"/>
              <a:ext cx="483700" cy="171575"/>
            </a:xfrm>
            <a:custGeom>
              <a:avLst/>
              <a:gdLst/>
              <a:ahLst/>
              <a:cxnLst/>
              <a:rect l="l" t="t" r="r" b="b"/>
              <a:pathLst>
                <a:path w="19348" h="6863" extrusionOk="0">
                  <a:moveTo>
                    <a:pt x="3644" y="0"/>
                  </a:moveTo>
                  <a:cubicBezTo>
                    <a:pt x="3405" y="282"/>
                    <a:pt x="3058" y="446"/>
                    <a:pt x="2692" y="446"/>
                  </a:cubicBezTo>
                  <a:cubicBezTo>
                    <a:pt x="2656" y="446"/>
                    <a:pt x="2620" y="444"/>
                    <a:pt x="2584" y="441"/>
                  </a:cubicBezTo>
                  <a:cubicBezTo>
                    <a:pt x="2370" y="1179"/>
                    <a:pt x="1762" y="1739"/>
                    <a:pt x="1000" y="1870"/>
                  </a:cubicBezTo>
                  <a:lnTo>
                    <a:pt x="858" y="1893"/>
                  </a:lnTo>
                  <a:lnTo>
                    <a:pt x="786" y="1762"/>
                  </a:lnTo>
                  <a:cubicBezTo>
                    <a:pt x="643" y="1465"/>
                    <a:pt x="500" y="1215"/>
                    <a:pt x="286" y="1084"/>
                  </a:cubicBezTo>
                  <a:cubicBezTo>
                    <a:pt x="217" y="1044"/>
                    <a:pt x="140" y="1021"/>
                    <a:pt x="54" y="1021"/>
                  </a:cubicBezTo>
                  <a:cubicBezTo>
                    <a:pt x="37" y="1021"/>
                    <a:pt x="19" y="1022"/>
                    <a:pt x="0" y="1024"/>
                  </a:cubicBezTo>
                  <a:lnTo>
                    <a:pt x="60" y="1072"/>
                  </a:lnTo>
                  <a:cubicBezTo>
                    <a:pt x="393" y="1489"/>
                    <a:pt x="667" y="1989"/>
                    <a:pt x="1167" y="2191"/>
                  </a:cubicBezTo>
                  <a:cubicBezTo>
                    <a:pt x="1342" y="2256"/>
                    <a:pt x="1527" y="2275"/>
                    <a:pt x="1716" y="2275"/>
                  </a:cubicBezTo>
                  <a:cubicBezTo>
                    <a:pt x="1977" y="2275"/>
                    <a:pt x="2245" y="2239"/>
                    <a:pt x="2501" y="2239"/>
                  </a:cubicBezTo>
                  <a:cubicBezTo>
                    <a:pt x="3620" y="2239"/>
                    <a:pt x="4620" y="2882"/>
                    <a:pt x="5549" y="3489"/>
                  </a:cubicBezTo>
                  <a:cubicBezTo>
                    <a:pt x="6132" y="3882"/>
                    <a:pt x="6727" y="4287"/>
                    <a:pt x="7049" y="4894"/>
                  </a:cubicBezTo>
                  <a:cubicBezTo>
                    <a:pt x="7382" y="5513"/>
                    <a:pt x="7311" y="6382"/>
                    <a:pt x="6727" y="6763"/>
                  </a:cubicBezTo>
                  <a:cubicBezTo>
                    <a:pt x="7428" y="6486"/>
                    <a:pt x="8219" y="6208"/>
                    <a:pt x="8961" y="6208"/>
                  </a:cubicBezTo>
                  <a:cubicBezTo>
                    <a:pt x="9366" y="6208"/>
                    <a:pt x="9756" y="6291"/>
                    <a:pt x="10109" y="6501"/>
                  </a:cubicBezTo>
                  <a:cubicBezTo>
                    <a:pt x="10335" y="6632"/>
                    <a:pt x="10525" y="6799"/>
                    <a:pt x="10776" y="6846"/>
                  </a:cubicBezTo>
                  <a:cubicBezTo>
                    <a:pt x="10833" y="6858"/>
                    <a:pt x="10891" y="6863"/>
                    <a:pt x="10949" y="6863"/>
                  </a:cubicBezTo>
                  <a:cubicBezTo>
                    <a:pt x="11188" y="6863"/>
                    <a:pt x="11426" y="6780"/>
                    <a:pt x="11657" y="6751"/>
                  </a:cubicBezTo>
                  <a:cubicBezTo>
                    <a:pt x="11706" y="6746"/>
                    <a:pt x="11757" y="6743"/>
                    <a:pt x="11809" y="6743"/>
                  </a:cubicBezTo>
                  <a:cubicBezTo>
                    <a:pt x="11882" y="6743"/>
                    <a:pt x="11956" y="6749"/>
                    <a:pt x="12026" y="6763"/>
                  </a:cubicBezTo>
                  <a:lnTo>
                    <a:pt x="12121" y="6573"/>
                  </a:lnTo>
                  <a:cubicBezTo>
                    <a:pt x="12146" y="6589"/>
                    <a:pt x="12174" y="6596"/>
                    <a:pt x="12204" y="6596"/>
                  </a:cubicBezTo>
                  <a:cubicBezTo>
                    <a:pt x="12331" y="6596"/>
                    <a:pt x="12494" y="6467"/>
                    <a:pt x="12609" y="6323"/>
                  </a:cubicBezTo>
                  <a:lnTo>
                    <a:pt x="12669" y="6239"/>
                  </a:lnTo>
                  <a:cubicBezTo>
                    <a:pt x="12835" y="6013"/>
                    <a:pt x="13050" y="5739"/>
                    <a:pt x="13383" y="5691"/>
                  </a:cubicBezTo>
                  <a:cubicBezTo>
                    <a:pt x="13437" y="5680"/>
                    <a:pt x="13490" y="5674"/>
                    <a:pt x="13544" y="5674"/>
                  </a:cubicBezTo>
                  <a:cubicBezTo>
                    <a:pt x="13597" y="5674"/>
                    <a:pt x="13651" y="5680"/>
                    <a:pt x="13704" y="5691"/>
                  </a:cubicBezTo>
                  <a:lnTo>
                    <a:pt x="13800" y="5691"/>
                  </a:lnTo>
                  <a:cubicBezTo>
                    <a:pt x="14074" y="5691"/>
                    <a:pt x="14347" y="5632"/>
                    <a:pt x="14597" y="5537"/>
                  </a:cubicBezTo>
                  <a:lnTo>
                    <a:pt x="16145" y="5001"/>
                  </a:lnTo>
                  <a:cubicBezTo>
                    <a:pt x="16240" y="4977"/>
                    <a:pt x="16324" y="4929"/>
                    <a:pt x="16395" y="4846"/>
                  </a:cubicBezTo>
                  <a:lnTo>
                    <a:pt x="16324" y="4787"/>
                  </a:lnTo>
                  <a:cubicBezTo>
                    <a:pt x="16300" y="4775"/>
                    <a:pt x="16276" y="4739"/>
                    <a:pt x="16252" y="4715"/>
                  </a:cubicBezTo>
                  <a:cubicBezTo>
                    <a:pt x="15828" y="4321"/>
                    <a:pt x="16167" y="3686"/>
                    <a:pt x="16659" y="3686"/>
                  </a:cubicBezTo>
                  <a:cubicBezTo>
                    <a:pt x="16746" y="3686"/>
                    <a:pt x="16838" y="3706"/>
                    <a:pt x="16931" y="3751"/>
                  </a:cubicBezTo>
                  <a:cubicBezTo>
                    <a:pt x="17026" y="3810"/>
                    <a:pt x="17110" y="3870"/>
                    <a:pt x="17193" y="3941"/>
                  </a:cubicBezTo>
                  <a:cubicBezTo>
                    <a:pt x="17229" y="3989"/>
                    <a:pt x="17264" y="4025"/>
                    <a:pt x="17312" y="4048"/>
                  </a:cubicBezTo>
                  <a:cubicBezTo>
                    <a:pt x="17395" y="4096"/>
                    <a:pt x="17479" y="4120"/>
                    <a:pt x="17562" y="4132"/>
                  </a:cubicBezTo>
                  <a:lnTo>
                    <a:pt x="19181" y="4525"/>
                  </a:lnTo>
                  <a:cubicBezTo>
                    <a:pt x="19348" y="4179"/>
                    <a:pt x="19336" y="3751"/>
                    <a:pt x="19122" y="3417"/>
                  </a:cubicBezTo>
                  <a:cubicBezTo>
                    <a:pt x="19074" y="3441"/>
                    <a:pt x="19015" y="3465"/>
                    <a:pt x="18967" y="3465"/>
                  </a:cubicBezTo>
                  <a:lnTo>
                    <a:pt x="18824" y="3489"/>
                  </a:lnTo>
                  <a:lnTo>
                    <a:pt x="18098" y="2191"/>
                  </a:lnTo>
                  <a:cubicBezTo>
                    <a:pt x="18045" y="2201"/>
                    <a:pt x="17992" y="2206"/>
                    <a:pt x="17939" y="2206"/>
                  </a:cubicBezTo>
                  <a:cubicBezTo>
                    <a:pt x="17502" y="2206"/>
                    <a:pt x="17105" y="1874"/>
                    <a:pt x="16764" y="1608"/>
                  </a:cubicBezTo>
                  <a:lnTo>
                    <a:pt x="16681" y="1536"/>
                  </a:lnTo>
                  <a:cubicBezTo>
                    <a:pt x="16471" y="1366"/>
                    <a:pt x="16176" y="1263"/>
                    <a:pt x="15953" y="1263"/>
                  </a:cubicBezTo>
                  <a:cubicBezTo>
                    <a:pt x="15911" y="1263"/>
                    <a:pt x="15872" y="1267"/>
                    <a:pt x="15836" y="1274"/>
                  </a:cubicBezTo>
                  <a:cubicBezTo>
                    <a:pt x="15752" y="1298"/>
                    <a:pt x="15669" y="1358"/>
                    <a:pt x="15633" y="1441"/>
                  </a:cubicBezTo>
                  <a:lnTo>
                    <a:pt x="15264" y="1274"/>
                  </a:lnTo>
                  <a:cubicBezTo>
                    <a:pt x="15276" y="1250"/>
                    <a:pt x="15288" y="1215"/>
                    <a:pt x="15228" y="1167"/>
                  </a:cubicBezTo>
                  <a:cubicBezTo>
                    <a:pt x="15144" y="1098"/>
                    <a:pt x="15039" y="1059"/>
                    <a:pt x="14934" y="1059"/>
                  </a:cubicBezTo>
                  <a:cubicBezTo>
                    <a:pt x="14877" y="1059"/>
                    <a:pt x="14819" y="1070"/>
                    <a:pt x="14764" y="1096"/>
                  </a:cubicBezTo>
                  <a:cubicBezTo>
                    <a:pt x="14621" y="1167"/>
                    <a:pt x="14490" y="1262"/>
                    <a:pt x="14383" y="1381"/>
                  </a:cubicBezTo>
                  <a:cubicBezTo>
                    <a:pt x="14111" y="1676"/>
                    <a:pt x="13718" y="1850"/>
                    <a:pt x="13316" y="1850"/>
                  </a:cubicBezTo>
                  <a:cubicBezTo>
                    <a:pt x="13279" y="1850"/>
                    <a:pt x="13242" y="1849"/>
                    <a:pt x="13204" y="1846"/>
                  </a:cubicBezTo>
                  <a:cubicBezTo>
                    <a:pt x="12966" y="1846"/>
                    <a:pt x="12740" y="1882"/>
                    <a:pt x="12526" y="1977"/>
                  </a:cubicBezTo>
                  <a:cubicBezTo>
                    <a:pt x="12323" y="2060"/>
                    <a:pt x="12109" y="2108"/>
                    <a:pt x="11883" y="2108"/>
                  </a:cubicBezTo>
                  <a:cubicBezTo>
                    <a:pt x="11597" y="2084"/>
                    <a:pt x="11359" y="1905"/>
                    <a:pt x="11252" y="1643"/>
                  </a:cubicBezTo>
                  <a:cubicBezTo>
                    <a:pt x="11216" y="1548"/>
                    <a:pt x="11204" y="1453"/>
                    <a:pt x="11216" y="1358"/>
                  </a:cubicBezTo>
                  <a:cubicBezTo>
                    <a:pt x="10675" y="1152"/>
                    <a:pt x="10086" y="1092"/>
                    <a:pt x="9502" y="1092"/>
                  </a:cubicBezTo>
                  <a:cubicBezTo>
                    <a:pt x="9072" y="1092"/>
                    <a:pt x="8644" y="1125"/>
                    <a:pt x="8239" y="1155"/>
                  </a:cubicBezTo>
                  <a:lnTo>
                    <a:pt x="5442" y="1381"/>
                  </a:lnTo>
                  <a:cubicBezTo>
                    <a:pt x="5332" y="1391"/>
                    <a:pt x="5217" y="1399"/>
                    <a:pt x="5103" y="1399"/>
                  </a:cubicBezTo>
                  <a:cubicBezTo>
                    <a:pt x="4796" y="1399"/>
                    <a:pt x="4488" y="1342"/>
                    <a:pt x="4263" y="1108"/>
                  </a:cubicBezTo>
                  <a:cubicBezTo>
                    <a:pt x="4108" y="917"/>
                    <a:pt x="3989" y="703"/>
                    <a:pt x="3918" y="465"/>
                  </a:cubicBezTo>
                  <a:cubicBezTo>
                    <a:pt x="3798" y="167"/>
                    <a:pt x="3739" y="36"/>
                    <a:pt x="364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295600" y="3931775"/>
              <a:ext cx="243800" cy="167200"/>
            </a:xfrm>
            <a:custGeom>
              <a:avLst/>
              <a:gdLst/>
              <a:ahLst/>
              <a:cxnLst/>
              <a:rect l="l" t="t" r="r" b="b"/>
              <a:pathLst>
                <a:path w="9752" h="6688" extrusionOk="0">
                  <a:moveTo>
                    <a:pt x="4078" y="1"/>
                  </a:moveTo>
                  <a:cubicBezTo>
                    <a:pt x="4018" y="1"/>
                    <a:pt x="3956" y="2"/>
                    <a:pt x="3893" y="4"/>
                  </a:cubicBezTo>
                  <a:cubicBezTo>
                    <a:pt x="3858" y="16"/>
                    <a:pt x="3822" y="28"/>
                    <a:pt x="3786" y="40"/>
                  </a:cubicBezTo>
                  <a:lnTo>
                    <a:pt x="2250" y="576"/>
                  </a:lnTo>
                  <a:cubicBezTo>
                    <a:pt x="1941" y="695"/>
                    <a:pt x="1619" y="754"/>
                    <a:pt x="1286" y="754"/>
                  </a:cubicBezTo>
                  <a:lnTo>
                    <a:pt x="1167" y="742"/>
                  </a:lnTo>
                  <a:cubicBezTo>
                    <a:pt x="1107" y="730"/>
                    <a:pt x="1036" y="730"/>
                    <a:pt x="965" y="730"/>
                  </a:cubicBezTo>
                  <a:cubicBezTo>
                    <a:pt x="798" y="766"/>
                    <a:pt x="667" y="933"/>
                    <a:pt x="524" y="1123"/>
                  </a:cubicBezTo>
                  <a:lnTo>
                    <a:pt x="453" y="1218"/>
                  </a:lnTo>
                  <a:cubicBezTo>
                    <a:pt x="333" y="1373"/>
                    <a:pt x="179" y="1492"/>
                    <a:pt x="0" y="1576"/>
                  </a:cubicBezTo>
                  <a:cubicBezTo>
                    <a:pt x="774" y="2064"/>
                    <a:pt x="1143" y="3278"/>
                    <a:pt x="488" y="3969"/>
                  </a:cubicBezTo>
                  <a:cubicBezTo>
                    <a:pt x="619" y="4207"/>
                    <a:pt x="860" y="4275"/>
                    <a:pt x="1136" y="4275"/>
                  </a:cubicBezTo>
                  <a:cubicBezTo>
                    <a:pt x="1411" y="4275"/>
                    <a:pt x="1721" y="4207"/>
                    <a:pt x="1988" y="4171"/>
                  </a:cubicBezTo>
                  <a:cubicBezTo>
                    <a:pt x="2082" y="4160"/>
                    <a:pt x="2176" y="4154"/>
                    <a:pt x="2268" y="4154"/>
                  </a:cubicBezTo>
                  <a:cubicBezTo>
                    <a:pt x="4237" y="4154"/>
                    <a:pt x="5816" y="6687"/>
                    <a:pt x="7675" y="6687"/>
                  </a:cubicBezTo>
                  <a:cubicBezTo>
                    <a:pt x="7868" y="6687"/>
                    <a:pt x="8064" y="6660"/>
                    <a:pt x="8263" y="6600"/>
                  </a:cubicBezTo>
                  <a:cubicBezTo>
                    <a:pt x="8906" y="6398"/>
                    <a:pt x="9394" y="5886"/>
                    <a:pt x="9751" y="5302"/>
                  </a:cubicBezTo>
                  <a:cubicBezTo>
                    <a:pt x="9406" y="5148"/>
                    <a:pt x="9108" y="4897"/>
                    <a:pt x="8894" y="4588"/>
                  </a:cubicBezTo>
                  <a:cubicBezTo>
                    <a:pt x="8846" y="4528"/>
                    <a:pt x="8811" y="4469"/>
                    <a:pt x="8775" y="4421"/>
                  </a:cubicBezTo>
                  <a:cubicBezTo>
                    <a:pt x="8704" y="4278"/>
                    <a:pt x="8608" y="4171"/>
                    <a:pt x="8489" y="4064"/>
                  </a:cubicBezTo>
                  <a:cubicBezTo>
                    <a:pt x="8299" y="3909"/>
                    <a:pt x="8025" y="3885"/>
                    <a:pt x="7739" y="3850"/>
                  </a:cubicBezTo>
                  <a:cubicBezTo>
                    <a:pt x="7465" y="3838"/>
                    <a:pt x="7203" y="3778"/>
                    <a:pt x="6953" y="3683"/>
                  </a:cubicBezTo>
                  <a:lnTo>
                    <a:pt x="6918" y="3659"/>
                  </a:lnTo>
                  <a:lnTo>
                    <a:pt x="6882" y="3624"/>
                  </a:lnTo>
                  <a:cubicBezTo>
                    <a:pt x="6810" y="3528"/>
                    <a:pt x="6787" y="3409"/>
                    <a:pt x="6834" y="3302"/>
                  </a:cubicBezTo>
                  <a:cubicBezTo>
                    <a:pt x="6882" y="3147"/>
                    <a:pt x="7013" y="3028"/>
                    <a:pt x="7180" y="2981"/>
                  </a:cubicBezTo>
                  <a:cubicBezTo>
                    <a:pt x="7215" y="2969"/>
                    <a:pt x="7263" y="2957"/>
                    <a:pt x="7299" y="2945"/>
                  </a:cubicBezTo>
                  <a:cubicBezTo>
                    <a:pt x="7358" y="2945"/>
                    <a:pt x="7418" y="2921"/>
                    <a:pt x="7477" y="2885"/>
                  </a:cubicBezTo>
                  <a:cubicBezTo>
                    <a:pt x="7465" y="2826"/>
                    <a:pt x="7430" y="2766"/>
                    <a:pt x="7370" y="2742"/>
                  </a:cubicBezTo>
                  <a:cubicBezTo>
                    <a:pt x="7330" y="2737"/>
                    <a:pt x="7290" y="2734"/>
                    <a:pt x="7251" y="2734"/>
                  </a:cubicBezTo>
                  <a:cubicBezTo>
                    <a:pt x="7129" y="2734"/>
                    <a:pt x="7014" y="2763"/>
                    <a:pt x="6906" y="2826"/>
                  </a:cubicBezTo>
                  <a:lnTo>
                    <a:pt x="6251" y="3064"/>
                  </a:lnTo>
                  <a:lnTo>
                    <a:pt x="6680" y="2504"/>
                  </a:lnTo>
                  <a:cubicBezTo>
                    <a:pt x="6727" y="2433"/>
                    <a:pt x="6739" y="2338"/>
                    <a:pt x="6715" y="2242"/>
                  </a:cubicBezTo>
                  <a:cubicBezTo>
                    <a:pt x="6668" y="2064"/>
                    <a:pt x="6537" y="1909"/>
                    <a:pt x="6370" y="1826"/>
                  </a:cubicBezTo>
                  <a:cubicBezTo>
                    <a:pt x="6132" y="1730"/>
                    <a:pt x="5870" y="1683"/>
                    <a:pt x="5608" y="1683"/>
                  </a:cubicBezTo>
                  <a:cubicBezTo>
                    <a:pt x="5489" y="1671"/>
                    <a:pt x="5370" y="1659"/>
                    <a:pt x="5251" y="1647"/>
                  </a:cubicBezTo>
                  <a:cubicBezTo>
                    <a:pt x="5084" y="1623"/>
                    <a:pt x="4929" y="1540"/>
                    <a:pt x="4834" y="1421"/>
                  </a:cubicBezTo>
                  <a:cubicBezTo>
                    <a:pt x="4775" y="1338"/>
                    <a:pt x="4751" y="1230"/>
                    <a:pt x="4763" y="1135"/>
                  </a:cubicBezTo>
                  <a:cubicBezTo>
                    <a:pt x="4798" y="1028"/>
                    <a:pt x="4870" y="921"/>
                    <a:pt x="4965" y="861"/>
                  </a:cubicBezTo>
                  <a:lnTo>
                    <a:pt x="5001" y="826"/>
                  </a:lnTo>
                  <a:cubicBezTo>
                    <a:pt x="5060" y="766"/>
                    <a:pt x="5084" y="671"/>
                    <a:pt x="5072" y="587"/>
                  </a:cubicBezTo>
                  <a:cubicBezTo>
                    <a:pt x="5060" y="421"/>
                    <a:pt x="4965" y="266"/>
                    <a:pt x="4834" y="171"/>
                  </a:cubicBezTo>
                  <a:cubicBezTo>
                    <a:pt x="4627" y="32"/>
                    <a:pt x="4370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394325" y="3803275"/>
              <a:ext cx="332900" cy="262250"/>
            </a:xfrm>
            <a:custGeom>
              <a:avLst/>
              <a:gdLst/>
              <a:ahLst/>
              <a:cxnLst/>
              <a:rect l="l" t="t" r="r" b="b"/>
              <a:pathLst>
                <a:path w="13316" h="10490" extrusionOk="0">
                  <a:moveTo>
                    <a:pt x="13315" y="3251"/>
                  </a:moveTo>
                  <a:cubicBezTo>
                    <a:pt x="13279" y="3255"/>
                    <a:pt x="13244" y="3260"/>
                    <a:pt x="13210" y="3267"/>
                  </a:cubicBezTo>
                  <a:lnTo>
                    <a:pt x="13210" y="3267"/>
                  </a:lnTo>
                  <a:cubicBezTo>
                    <a:pt x="13245" y="3262"/>
                    <a:pt x="13280" y="3257"/>
                    <a:pt x="13315" y="3251"/>
                  </a:cubicBezTo>
                  <a:close/>
                  <a:moveTo>
                    <a:pt x="7850" y="1"/>
                  </a:moveTo>
                  <a:lnTo>
                    <a:pt x="7826" y="84"/>
                  </a:lnTo>
                  <a:cubicBezTo>
                    <a:pt x="7838" y="108"/>
                    <a:pt x="7803" y="203"/>
                    <a:pt x="7826" y="262"/>
                  </a:cubicBezTo>
                  <a:cubicBezTo>
                    <a:pt x="7850" y="310"/>
                    <a:pt x="7874" y="370"/>
                    <a:pt x="7898" y="417"/>
                  </a:cubicBezTo>
                  <a:cubicBezTo>
                    <a:pt x="8005" y="584"/>
                    <a:pt x="8041" y="774"/>
                    <a:pt x="8029" y="953"/>
                  </a:cubicBezTo>
                  <a:cubicBezTo>
                    <a:pt x="7969" y="1239"/>
                    <a:pt x="7731" y="1382"/>
                    <a:pt x="7541" y="1501"/>
                  </a:cubicBezTo>
                  <a:cubicBezTo>
                    <a:pt x="7350" y="1608"/>
                    <a:pt x="7255" y="1667"/>
                    <a:pt x="7255" y="1763"/>
                  </a:cubicBezTo>
                  <a:cubicBezTo>
                    <a:pt x="7255" y="1834"/>
                    <a:pt x="7279" y="1906"/>
                    <a:pt x="7314" y="1965"/>
                  </a:cubicBezTo>
                  <a:cubicBezTo>
                    <a:pt x="7338" y="2025"/>
                    <a:pt x="7362" y="2096"/>
                    <a:pt x="7386" y="2167"/>
                  </a:cubicBezTo>
                  <a:cubicBezTo>
                    <a:pt x="7539" y="2697"/>
                    <a:pt x="7112" y="3128"/>
                    <a:pt x="6656" y="3128"/>
                  </a:cubicBezTo>
                  <a:cubicBezTo>
                    <a:pt x="6475" y="3128"/>
                    <a:pt x="6291" y="3061"/>
                    <a:pt x="6136" y="2906"/>
                  </a:cubicBezTo>
                  <a:cubicBezTo>
                    <a:pt x="6076" y="2846"/>
                    <a:pt x="6029" y="2787"/>
                    <a:pt x="5981" y="2715"/>
                  </a:cubicBezTo>
                  <a:cubicBezTo>
                    <a:pt x="5921" y="2751"/>
                    <a:pt x="5850" y="2775"/>
                    <a:pt x="5779" y="2787"/>
                  </a:cubicBezTo>
                  <a:cubicBezTo>
                    <a:pt x="5722" y="2797"/>
                    <a:pt x="5665" y="2802"/>
                    <a:pt x="5607" y="2802"/>
                  </a:cubicBezTo>
                  <a:cubicBezTo>
                    <a:pt x="5202" y="2802"/>
                    <a:pt x="4775" y="2563"/>
                    <a:pt x="4505" y="2334"/>
                  </a:cubicBezTo>
                  <a:cubicBezTo>
                    <a:pt x="4431" y="2279"/>
                    <a:pt x="3951" y="1902"/>
                    <a:pt x="3587" y="1902"/>
                  </a:cubicBezTo>
                  <a:cubicBezTo>
                    <a:pt x="3476" y="1902"/>
                    <a:pt x="3377" y="1936"/>
                    <a:pt x="3302" y="2025"/>
                  </a:cubicBezTo>
                  <a:cubicBezTo>
                    <a:pt x="3207" y="2167"/>
                    <a:pt x="3147" y="2334"/>
                    <a:pt x="3123" y="2501"/>
                  </a:cubicBezTo>
                  <a:cubicBezTo>
                    <a:pt x="3088" y="2632"/>
                    <a:pt x="3052" y="2775"/>
                    <a:pt x="2992" y="2906"/>
                  </a:cubicBezTo>
                  <a:cubicBezTo>
                    <a:pt x="3373" y="3430"/>
                    <a:pt x="3373" y="4132"/>
                    <a:pt x="3016" y="4680"/>
                  </a:cubicBezTo>
                  <a:lnTo>
                    <a:pt x="2945" y="4787"/>
                  </a:lnTo>
                  <a:lnTo>
                    <a:pt x="1040" y="4322"/>
                  </a:lnTo>
                  <a:cubicBezTo>
                    <a:pt x="909" y="4299"/>
                    <a:pt x="790" y="4251"/>
                    <a:pt x="671" y="4192"/>
                  </a:cubicBezTo>
                  <a:cubicBezTo>
                    <a:pt x="599" y="4144"/>
                    <a:pt x="540" y="4096"/>
                    <a:pt x="492" y="4037"/>
                  </a:cubicBezTo>
                  <a:cubicBezTo>
                    <a:pt x="445" y="3989"/>
                    <a:pt x="397" y="3953"/>
                    <a:pt x="337" y="3918"/>
                  </a:cubicBezTo>
                  <a:cubicBezTo>
                    <a:pt x="310" y="3906"/>
                    <a:pt x="284" y="3900"/>
                    <a:pt x="258" y="3900"/>
                  </a:cubicBezTo>
                  <a:cubicBezTo>
                    <a:pt x="106" y="3900"/>
                    <a:pt x="1" y="4095"/>
                    <a:pt x="123" y="4227"/>
                  </a:cubicBezTo>
                  <a:cubicBezTo>
                    <a:pt x="135" y="4239"/>
                    <a:pt x="159" y="4251"/>
                    <a:pt x="171" y="4275"/>
                  </a:cubicBezTo>
                  <a:cubicBezTo>
                    <a:pt x="242" y="4322"/>
                    <a:pt x="302" y="4394"/>
                    <a:pt x="337" y="4477"/>
                  </a:cubicBezTo>
                  <a:cubicBezTo>
                    <a:pt x="373" y="4561"/>
                    <a:pt x="385" y="4656"/>
                    <a:pt x="349" y="4739"/>
                  </a:cubicBezTo>
                  <a:cubicBezTo>
                    <a:pt x="623" y="4751"/>
                    <a:pt x="885" y="4834"/>
                    <a:pt x="1123" y="4977"/>
                  </a:cubicBezTo>
                  <a:cubicBezTo>
                    <a:pt x="1361" y="5144"/>
                    <a:pt x="1516" y="5406"/>
                    <a:pt x="1552" y="5692"/>
                  </a:cubicBezTo>
                  <a:cubicBezTo>
                    <a:pt x="1576" y="5906"/>
                    <a:pt x="1492" y="6120"/>
                    <a:pt x="1337" y="6275"/>
                  </a:cubicBezTo>
                  <a:cubicBezTo>
                    <a:pt x="1326" y="6287"/>
                    <a:pt x="1302" y="6311"/>
                    <a:pt x="1278" y="6323"/>
                  </a:cubicBezTo>
                  <a:lnTo>
                    <a:pt x="1254" y="6347"/>
                  </a:lnTo>
                  <a:cubicBezTo>
                    <a:pt x="1290" y="6370"/>
                    <a:pt x="1326" y="6382"/>
                    <a:pt x="1373" y="6382"/>
                  </a:cubicBezTo>
                  <a:cubicBezTo>
                    <a:pt x="1480" y="6406"/>
                    <a:pt x="1599" y="6406"/>
                    <a:pt x="1707" y="6418"/>
                  </a:cubicBezTo>
                  <a:cubicBezTo>
                    <a:pt x="2016" y="6430"/>
                    <a:pt x="2326" y="6489"/>
                    <a:pt x="2611" y="6608"/>
                  </a:cubicBezTo>
                  <a:cubicBezTo>
                    <a:pt x="2885" y="6751"/>
                    <a:pt x="3100" y="7001"/>
                    <a:pt x="3171" y="7299"/>
                  </a:cubicBezTo>
                  <a:cubicBezTo>
                    <a:pt x="3183" y="7359"/>
                    <a:pt x="3195" y="7418"/>
                    <a:pt x="3195" y="7478"/>
                  </a:cubicBezTo>
                  <a:cubicBezTo>
                    <a:pt x="3237" y="7469"/>
                    <a:pt x="3279" y="7465"/>
                    <a:pt x="3321" y="7465"/>
                  </a:cubicBezTo>
                  <a:cubicBezTo>
                    <a:pt x="3397" y="7465"/>
                    <a:pt x="3471" y="7478"/>
                    <a:pt x="3540" y="7501"/>
                  </a:cubicBezTo>
                  <a:cubicBezTo>
                    <a:pt x="3719" y="7561"/>
                    <a:pt x="3862" y="7704"/>
                    <a:pt x="3921" y="7882"/>
                  </a:cubicBezTo>
                  <a:cubicBezTo>
                    <a:pt x="3969" y="8025"/>
                    <a:pt x="3945" y="8180"/>
                    <a:pt x="3850" y="8287"/>
                  </a:cubicBezTo>
                  <a:cubicBezTo>
                    <a:pt x="3743" y="8406"/>
                    <a:pt x="3600" y="8478"/>
                    <a:pt x="3445" y="8490"/>
                  </a:cubicBezTo>
                  <a:lnTo>
                    <a:pt x="3362" y="8513"/>
                  </a:lnTo>
                  <a:cubicBezTo>
                    <a:pt x="3516" y="8549"/>
                    <a:pt x="3683" y="8573"/>
                    <a:pt x="3838" y="8585"/>
                  </a:cubicBezTo>
                  <a:cubicBezTo>
                    <a:pt x="4171" y="8621"/>
                    <a:pt x="4516" y="8656"/>
                    <a:pt x="4814" y="8883"/>
                  </a:cubicBezTo>
                  <a:cubicBezTo>
                    <a:pt x="4957" y="9014"/>
                    <a:pt x="5076" y="9168"/>
                    <a:pt x="5171" y="9335"/>
                  </a:cubicBezTo>
                  <a:cubicBezTo>
                    <a:pt x="5207" y="9383"/>
                    <a:pt x="5243" y="9442"/>
                    <a:pt x="5278" y="9490"/>
                  </a:cubicBezTo>
                  <a:cubicBezTo>
                    <a:pt x="5469" y="9740"/>
                    <a:pt x="5719" y="9954"/>
                    <a:pt x="6005" y="10085"/>
                  </a:cubicBezTo>
                  <a:cubicBezTo>
                    <a:pt x="6040" y="10002"/>
                    <a:pt x="6088" y="9930"/>
                    <a:pt x="6124" y="9847"/>
                  </a:cubicBezTo>
                  <a:cubicBezTo>
                    <a:pt x="6517" y="9049"/>
                    <a:pt x="6814" y="8168"/>
                    <a:pt x="7433" y="7525"/>
                  </a:cubicBezTo>
                  <a:cubicBezTo>
                    <a:pt x="7833" y="7110"/>
                    <a:pt x="8426" y="6829"/>
                    <a:pt x="8988" y="6829"/>
                  </a:cubicBezTo>
                  <a:cubicBezTo>
                    <a:pt x="9297" y="6829"/>
                    <a:pt x="9597" y="6914"/>
                    <a:pt x="9850" y="7109"/>
                  </a:cubicBezTo>
                  <a:cubicBezTo>
                    <a:pt x="10422" y="8132"/>
                    <a:pt x="10601" y="9335"/>
                    <a:pt x="10351" y="10490"/>
                  </a:cubicBezTo>
                  <a:cubicBezTo>
                    <a:pt x="10885" y="10370"/>
                    <a:pt x="11420" y="10310"/>
                    <a:pt x="11964" y="10310"/>
                  </a:cubicBezTo>
                  <a:cubicBezTo>
                    <a:pt x="12013" y="10310"/>
                    <a:pt x="12063" y="10310"/>
                    <a:pt x="12113" y="10311"/>
                  </a:cubicBezTo>
                  <a:cubicBezTo>
                    <a:pt x="12029" y="8811"/>
                    <a:pt x="12089" y="7525"/>
                    <a:pt x="12005" y="6013"/>
                  </a:cubicBezTo>
                  <a:cubicBezTo>
                    <a:pt x="11948" y="4930"/>
                    <a:pt x="12180" y="3467"/>
                    <a:pt x="13210" y="3267"/>
                  </a:cubicBezTo>
                  <a:lnTo>
                    <a:pt x="13210" y="3267"/>
                  </a:lnTo>
                  <a:cubicBezTo>
                    <a:pt x="13109" y="3280"/>
                    <a:pt x="13009" y="3286"/>
                    <a:pt x="12910" y="3286"/>
                  </a:cubicBezTo>
                  <a:cubicBezTo>
                    <a:pt x="11247" y="3286"/>
                    <a:pt x="9988" y="1513"/>
                    <a:pt x="8576" y="465"/>
                  </a:cubicBezTo>
                  <a:cubicBezTo>
                    <a:pt x="8350" y="298"/>
                    <a:pt x="8100" y="143"/>
                    <a:pt x="785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159150" y="3548700"/>
              <a:ext cx="203300" cy="159275"/>
            </a:xfrm>
            <a:custGeom>
              <a:avLst/>
              <a:gdLst/>
              <a:ahLst/>
              <a:cxnLst/>
              <a:rect l="l" t="t" r="r" b="b"/>
              <a:pathLst>
                <a:path w="8132" h="6371" extrusionOk="0">
                  <a:moveTo>
                    <a:pt x="2726" y="0"/>
                  </a:moveTo>
                  <a:cubicBezTo>
                    <a:pt x="2647" y="0"/>
                    <a:pt x="2568" y="5"/>
                    <a:pt x="2488" y="16"/>
                  </a:cubicBezTo>
                  <a:cubicBezTo>
                    <a:pt x="2072" y="87"/>
                    <a:pt x="1655" y="206"/>
                    <a:pt x="1250" y="385"/>
                  </a:cubicBezTo>
                  <a:cubicBezTo>
                    <a:pt x="845" y="551"/>
                    <a:pt x="429" y="670"/>
                    <a:pt x="0" y="754"/>
                  </a:cubicBezTo>
                  <a:cubicBezTo>
                    <a:pt x="310" y="920"/>
                    <a:pt x="583" y="1147"/>
                    <a:pt x="810" y="1432"/>
                  </a:cubicBezTo>
                  <a:cubicBezTo>
                    <a:pt x="905" y="1552"/>
                    <a:pt x="1012" y="1682"/>
                    <a:pt x="1107" y="1813"/>
                  </a:cubicBezTo>
                  <a:cubicBezTo>
                    <a:pt x="1405" y="2218"/>
                    <a:pt x="1679" y="2599"/>
                    <a:pt x="2084" y="2790"/>
                  </a:cubicBezTo>
                  <a:cubicBezTo>
                    <a:pt x="2143" y="2814"/>
                    <a:pt x="2203" y="2837"/>
                    <a:pt x="2262" y="2861"/>
                  </a:cubicBezTo>
                  <a:cubicBezTo>
                    <a:pt x="2500" y="2956"/>
                    <a:pt x="2774" y="3076"/>
                    <a:pt x="2905" y="3349"/>
                  </a:cubicBezTo>
                  <a:cubicBezTo>
                    <a:pt x="2953" y="3433"/>
                    <a:pt x="2977" y="3528"/>
                    <a:pt x="2989" y="3623"/>
                  </a:cubicBezTo>
                  <a:cubicBezTo>
                    <a:pt x="3000" y="3695"/>
                    <a:pt x="3024" y="3766"/>
                    <a:pt x="3060" y="3826"/>
                  </a:cubicBezTo>
                  <a:cubicBezTo>
                    <a:pt x="3108" y="3885"/>
                    <a:pt x="3179" y="3933"/>
                    <a:pt x="3250" y="3957"/>
                  </a:cubicBezTo>
                  <a:lnTo>
                    <a:pt x="3370" y="4016"/>
                  </a:lnTo>
                  <a:cubicBezTo>
                    <a:pt x="3965" y="4349"/>
                    <a:pt x="4155" y="5076"/>
                    <a:pt x="4262" y="5743"/>
                  </a:cubicBezTo>
                  <a:cubicBezTo>
                    <a:pt x="4286" y="5945"/>
                    <a:pt x="4310" y="6147"/>
                    <a:pt x="4346" y="6362"/>
                  </a:cubicBezTo>
                  <a:lnTo>
                    <a:pt x="4405" y="6278"/>
                  </a:lnTo>
                  <a:cubicBezTo>
                    <a:pt x="4484" y="6346"/>
                    <a:pt x="4587" y="6371"/>
                    <a:pt x="4695" y="6371"/>
                  </a:cubicBezTo>
                  <a:cubicBezTo>
                    <a:pt x="4815" y="6371"/>
                    <a:pt x="4942" y="6340"/>
                    <a:pt x="5048" y="6302"/>
                  </a:cubicBezTo>
                  <a:cubicBezTo>
                    <a:pt x="5155" y="6254"/>
                    <a:pt x="5263" y="6207"/>
                    <a:pt x="5370" y="6147"/>
                  </a:cubicBezTo>
                  <a:cubicBezTo>
                    <a:pt x="5705" y="5946"/>
                    <a:pt x="6087" y="5840"/>
                    <a:pt x="6475" y="5840"/>
                  </a:cubicBezTo>
                  <a:cubicBezTo>
                    <a:pt x="6638" y="5840"/>
                    <a:pt x="6803" y="5858"/>
                    <a:pt x="6965" y="5897"/>
                  </a:cubicBezTo>
                  <a:cubicBezTo>
                    <a:pt x="7180" y="5909"/>
                    <a:pt x="7394" y="5933"/>
                    <a:pt x="7608" y="5969"/>
                  </a:cubicBezTo>
                  <a:cubicBezTo>
                    <a:pt x="7787" y="6004"/>
                    <a:pt x="7965" y="6052"/>
                    <a:pt x="8132" y="6124"/>
                  </a:cubicBezTo>
                  <a:cubicBezTo>
                    <a:pt x="7644" y="5195"/>
                    <a:pt x="7001" y="4349"/>
                    <a:pt x="6251" y="3623"/>
                  </a:cubicBezTo>
                  <a:cubicBezTo>
                    <a:pt x="6084" y="3504"/>
                    <a:pt x="5965" y="3326"/>
                    <a:pt x="5906" y="3135"/>
                  </a:cubicBezTo>
                  <a:cubicBezTo>
                    <a:pt x="5858" y="2933"/>
                    <a:pt x="5882" y="2730"/>
                    <a:pt x="5953" y="2552"/>
                  </a:cubicBezTo>
                  <a:cubicBezTo>
                    <a:pt x="5989" y="2468"/>
                    <a:pt x="6013" y="2385"/>
                    <a:pt x="6025" y="2290"/>
                  </a:cubicBezTo>
                  <a:cubicBezTo>
                    <a:pt x="6048" y="1980"/>
                    <a:pt x="5775" y="1706"/>
                    <a:pt x="5501" y="1599"/>
                  </a:cubicBezTo>
                  <a:cubicBezTo>
                    <a:pt x="5271" y="1504"/>
                    <a:pt x="5014" y="1483"/>
                    <a:pt x="4763" y="1483"/>
                  </a:cubicBezTo>
                  <a:cubicBezTo>
                    <a:pt x="4637" y="1483"/>
                    <a:pt x="4513" y="1488"/>
                    <a:pt x="4393" y="1492"/>
                  </a:cubicBezTo>
                  <a:lnTo>
                    <a:pt x="4120" y="1504"/>
                  </a:lnTo>
                  <a:lnTo>
                    <a:pt x="4191" y="1242"/>
                  </a:lnTo>
                  <a:cubicBezTo>
                    <a:pt x="4251" y="980"/>
                    <a:pt x="4179" y="706"/>
                    <a:pt x="3989" y="516"/>
                  </a:cubicBezTo>
                  <a:cubicBezTo>
                    <a:pt x="3652" y="179"/>
                    <a:pt x="3194" y="0"/>
                    <a:pt x="272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268975" y="3704725"/>
              <a:ext cx="128900" cy="96025"/>
            </a:xfrm>
            <a:custGeom>
              <a:avLst/>
              <a:gdLst/>
              <a:ahLst/>
              <a:cxnLst/>
              <a:rect l="l" t="t" r="r" b="b"/>
              <a:pathLst>
                <a:path w="5156" h="3841" extrusionOk="0">
                  <a:moveTo>
                    <a:pt x="2107" y="1"/>
                  </a:moveTo>
                  <a:cubicBezTo>
                    <a:pt x="1774" y="1"/>
                    <a:pt x="1447" y="88"/>
                    <a:pt x="1155" y="264"/>
                  </a:cubicBezTo>
                  <a:cubicBezTo>
                    <a:pt x="1048" y="335"/>
                    <a:pt x="929" y="383"/>
                    <a:pt x="798" y="442"/>
                  </a:cubicBezTo>
                  <a:cubicBezTo>
                    <a:pt x="652" y="505"/>
                    <a:pt x="494" y="535"/>
                    <a:pt x="336" y="535"/>
                  </a:cubicBezTo>
                  <a:cubicBezTo>
                    <a:pt x="223" y="535"/>
                    <a:pt x="109" y="519"/>
                    <a:pt x="0" y="490"/>
                  </a:cubicBezTo>
                  <a:lnTo>
                    <a:pt x="0" y="490"/>
                  </a:lnTo>
                  <a:cubicBezTo>
                    <a:pt x="155" y="1585"/>
                    <a:pt x="262" y="2692"/>
                    <a:pt x="346" y="3788"/>
                  </a:cubicBezTo>
                  <a:cubicBezTo>
                    <a:pt x="405" y="3825"/>
                    <a:pt x="477" y="3841"/>
                    <a:pt x="558" y="3841"/>
                  </a:cubicBezTo>
                  <a:cubicBezTo>
                    <a:pt x="736" y="3841"/>
                    <a:pt x="951" y="3760"/>
                    <a:pt x="1132" y="3645"/>
                  </a:cubicBezTo>
                  <a:lnTo>
                    <a:pt x="1274" y="3562"/>
                  </a:lnTo>
                  <a:cubicBezTo>
                    <a:pt x="1550" y="3382"/>
                    <a:pt x="1853" y="3183"/>
                    <a:pt x="2210" y="3183"/>
                  </a:cubicBezTo>
                  <a:cubicBezTo>
                    <a:pt x="2254" y="3183"/>
                    <a:pt x="2300" y="3186"/>
                    <a:pt x="2346" y="3192"/>
                  </a:cubicBezTo>
                  <a:cubicBezTo>
                    <a:pt x="2513" y="3216"/>
                    <a:pt x="2667" y="3276"/>
                    <a:pt x="2810" y="3347"/>
                  </a:cubicBezTo>
                  <a:lnTo>
                    <a:pt x="3703" y="3776"/>
                  </a:lnTo>
                  <a:cubicBezTo>
                    <a:pt x="3537" y="3312"/>
                    <a:pt x="3322" y="2859"/>
                    <a:pt x="3084" y="2430"/>
                  </a:cubicBezTo>
                  <a:lnTo>
                    <a:pt x="5156" y="2264"/>
                  </a:lnTo>
                  <a:lnTo>
                    <a:pt x="3751" y="954"/>
                  </a:lnTo>
                  <a:cubicBezTo>
                    <a:pt x="3751" y="775"/>
                    <a:pt x="3918" y="668"/>
                    <a:pt x="4120" y="656"/>
                  </a:cubicBezTo>
                  <a:cubicBezTo>
                    <a:pt x="4096" y="609"/>
                    <a:pt x="4072" y="573"/>
                    <a:pt x="4049" y="525"/>
                  </a:cubicBezTo>
                  <a:lnTo>
                    <a:pt x="4013" y="549"/>
                  </a:lnTo>
                  <a:cubicBezTo>
                    <a:pt x="3870" y="335"/>
                    <a:pt x="3572" y="204"/>
                    <a:pt x="3144" y="133"/>
                  </a:cubicBezTo>
                  <a:cubicBezTo>
                    <a:pt x="2941" y="97"/>
                    <a:pt x="2739" y="73"/>
                    <a:pt x="2536" y="49"/>
                  </a:cubicBezTo>
                  <a:cubicBezTo>
                    <a:pt x="2394" y="17"/>
                    <a:pt x="2250" y="1"/>
                    <a:pt x="210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785575" y="4045700"/>
              <a:ext cx="173575" cy="167000"/>
            </a:xfrm>
            <a:custGeom>
              <a:avLst/>
              <a:gdLst/>
              <a:ahLst/>
              <a:cxnLst/>
              <a:rect l="l" t="t" r="r" b="b"/>
              <a:pathLst>
                <a:path w="6943" h="6680" extrusionOk="0">
                  <a:moveTo>
                    <a:pt x="1351" y="0"/>
                  </a:moveTo>
                  <a:cubicBezTo>
                    <a:pt x="1093" y="0"/>
                    <a:pt x="842" y="104"/>
                    <a:pt x="656" y="281"/>
                  </a:cubicBezTo>
                  <a:cubicBezTo>
                    <a:pt x="632" y="305"/>
                    <a:pt x="620" y="329"/>
                    <a:pt x="596" y="352"/>
                  </a:cubicBezTo>
                  <a:lnTo>
                    <a:pt x="560" y="471"/>
                  </a:lnTo>
                  <a:cubicBezTo>
                    <a:pt x="548" y="471"/>
                    <a:pt x="525" y="460"/>
                    <a:pt x="513" y="460"/>
                  </a:cubicBezTo>
                  <a:cubicBezTo>
                    <a:pt x="477" y="519"/>
                    <a:pt x="441" y="579"/>
                    <a:pt x="394" y="638"/>
                  </a:cubicBezTo>
                  <a:cubicBezTo>
                    <a:pt x="275" y="841"/>
                    <a:pt x="144" y="1043"/>
                    <a:pt x="1" y="1233"/>
                  </a:cubicBezTo>
                  <a:lnTo>
                    <a:pt x="108" y="1388"/>
                  </a:lnTo>
                  <a:cubicBezTo>
                    <a:pt x="108" y="1388"/>
                    <a:pt x="96" y="1388"/>
                    <a:pt x="84" y="1424"/>
                  </a:cubicBezTo>
                  <a:cubicBezTo>
                    <a:pt x="84" y="1495"/>
                    <a:pt x="108" y="1555"/>
                    <a:pt x="144" y="1614"/>
                  </a:cubicBezTo>
                  <a:cubicBezTo>
                    <a:pt x="215" y="1686"/>
                    <a:pt x="298" y="1745"/>
                    <a:pt x="394" y="1805"/>
                  </a:cubicBezTo>
                  <a:cubicBezTo>
                    <a:pt x="465" y="1853"/>
                    <a:pt x="536" y="1900"/>
                    <a:pt x="596" y="1948"/>
                  </a:cubicBezTo>
                  <a:cubicBezTo>
                    <a:pt x="929" y="2222"/>
                    <a:pt x="1096" y="2626"/>
                    <a:pt x="1227" y="3019"/>
                  </a:cubicBezTo>
                  <a:cubicBezTo>
                    <a:pt x="1632" y="4186"/>
                    <a:pt x="1965" y="5377"/>
                    <a:pt x="2227" y="6591"/>
                  </a:cubicBezTo>
                  <a:cubicBezTo>
                    <a:pt x="2370" y="6591"/>
                    <a:pt x="2513" y="6603"/>
                    <a:pt x="2644" y="6627"/>
                  </a:cubicBezTo>
                  <a:lnTo>
                    <a:pt x="2727" y="6639"/>
                  </a:lnTo>
                  <a:cubicBezTo>
                    <a:pt x="2894" y="6667"/>
                    <a:pt x="3061" y="6680"/>
                    <a:pt x="3228" y="6680"/>
                  </a:cubicBezTo>
                  <a:cubicBezTo>
                    <a:pt x="3985" y="6680"/>
                    <a:pt x="4755" y="6419"/>
                    <a:pt x="5525" y="6127"/>
                  </a:cubicBezTo>
                  <a:cubicBezTo>
                    <a:pt x="6037" y="5936"/>
                    <a:pt x="6549" y="5722"/>
                    <a:pt x="6752" y="5282"/>
                  </a:cubicBezTo>
                  <a:cubicBezTo>
                    <a:pt x="6942" y="4912"/>
                    <a:pt x="6859" y="4448"/>
                    <a:pt x="6752" y="3972"/>
                  </a:cubicBezTo>
                  <a:cubicBezTo>
                    <a:pt x="6621" y="3329"/>
                    <a:pt x="6430" y="2865"/>
                    <a:pt x="6192" y="2555"/>
                  </a:cubicBezTo>
                  <a:cubicBezTo>
                    <a:pt x="6158" y="2541"/>
                    <a:pt x="6120" y="2535"/>
                    <a:pt x="6079" y="2535"/>
                  </a:cubicBezTo>
                  <a:cubicBezTo>
                    <a:pt x="5906" y="2535"/>
                    <a:pt x="5687" y="2647"/>
                    <a:pt x="5513" y="2781"/>
                  </a:cubicBezTo>
                  <a:cubicBezTo>
                    <a:pt x="5236" y="3009"/>
                    <a:pt x="4910" y="3269"/>
                    <a:pt x="4549" y="3269"/>
                  </a:cubicBezTo>
                  <a:cubicBezTo>
                    <a:pt x="4475" y="3269"/>
                    <a:pt x="4399" y="3258"/>
                    <a:pt x="4323" y="3234"/>
                  </a:cubicBezTo>
                  <a:lnTo>
                    <a:pt x="4156" y="3174"/>
                  </a:lnTo>
                  <a:lnTo>
                    <a:pt x="4192" y="2996"/>
                  </a:lnTo>
                  <a:cubicBezTo>
                    <a:pt x="4192" y="2948"/>
                    <a:pt x="4108" y="2877"/>
                    <a:pt x="4037" y="2805"/>
                  </a:cubicBezTo>
                  <a:cubicBezTo>
                    <a:pt x="3906" y="2698"/>
                    <a:pt x="3811" y="2555"/>
                    <a:pt x="3751" y="2400"/>
                  </a:cubicBezTo>
                  <a:cubicBezTo>
                    <a:pt x="3739" y="2305"/>
                    <a:pt x="3727" y="2222"/>
                    <a:pt x="3739" y="2126"/>
                  </a:cubicBezTo>
                  <a:cubicBezTo>
                    <a:pt x="3751" y="2091"/>
                    <a:pt x="3751" y="2043"/>
                    <a:pt x="3739" y="2007"/>
                  </a:cubicBezTo>
                  <a:cubicBezTo>
                    <a:pt x="3727" y="1853"/>
                    <a:pt x="3561" y="1781"/>
                    <a:pt x="3299" y="1662"/>
                  </a:cubicBezTo>
                  <a:cubicBezTo>
                    <a:pt x="3132" y="1603"/>
                    <a:pt x="2965" y="1519"/>
                    <a:pt x="2822" y="1412"/>
                  </a:cubicBezTo>
                  <a:cubicBezTo>
                    <a:pt x="2632" y="1233"/>
                    <a:pt x="2477" y="1007"/>
                    <a:pt x="2382" y="757"/>
                  </a:cubicBezTo>
                  <a:cubicBezTo>
                    <a:pt x="2334" y="638"/>
                    <a:pt x="2275" y="519"/>
                    <a:pt x="2203" y="412"/>
                  </a:cubicBezTo>
                  <a:cubicBezTo>
                    <a:pt x="2025" y="174"/>
                    <a:pt x="1751" y="19"/>
                    <a:pt x="1465" y="7"/>
                  </a:cubicBezTo>
                  <a:cubicBezTo>
                    <a:pt x="1427" y="3"/>
                    <a:pt x="1389" y="0"/>
                    <a:pt x="135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565325" y="3575450"/>
              <a:ext cx="368225" cy="236600"/>
            </a:xfrm>
            <a:custGeom>
              <a:avLst/>
              <a:gdLst/>
              <a:ahLst/>
              <a:cxnLst/>
              <a:rect l="l" t="t" r="r" b="b"/>
              <a:pathLst>
                <a:path w="14729" h="9464" extrusionOk="0">
                  <a:moveTo>
                    <a:pt x="9735" y="1"/>
                  </a:moveTo>
                  <a:cubicBezTo>
                    <a:pt x="9617" y="1"/>
                    <a:pt x="9510" y="33"/>
                    <a:pt x="9442" y="112"/>
                  </a:cubicBezTo>
                  <a:cubicBezTo>
                    <a:pt x="9406" y="148"/>
                    <a:pt x="9382" y="184"/>
                    <a:pt x="9358" y="220"/>
                  </a:cubicBezTo>
                  <a:cubicBezTo>
                    <a:pt x="9251" y="444"/>
                    <a:pt x="9032" y="572"/>
                    <a:pt x="8800" y="572"/>
                  </a:cubicBezTo>
                  <a:cubicBezTo>
                    <a:pt x="8748" y="572"/>
                    <a:pt x="8696" y="566"/>
                    <a:pt x="8644" y="553"/>
                  </a:cubicBezTo>
                  <a:lnTo>
                    <a:pt x="8454" y="553"/>
                  </a:lnTo>
                  <a:cubicBezTo>
                    <a:pt x="8263" y="589"/>
                    <a:pt x="8180" y="815"/>
                    <a:pt x="8073" y="1172"/>
                  </a:cubicBezTo>
                  <a:cubicBezTo>
                    <a:pt x="7965" y="1529"/>
                    <a:pt x="7846" y="1934"/>
                    <a:pt x="7465" y="2089"/>
                  </a:cubicBezTo>
                  <a:cubicBezTo>
                    <a:pt x="7334" y="2136"/>
                    <a:pt x="7191" y="2160"/>
                    <a:pt x="7060" y="2160"/>
                  </a:cubicBezTo>
                  <a:lnTo>
                    <a:pt x="5477" y="2232"/>
                  </a:lnTo>
                  <a:cubicBezTo>
                    <a:pt x="5501" y="2422"/>
                    <a:pt x="5477" y="2613"/>
                    <a:pt x="5394" y="2779"/>
                  </a:cubicBezTo>
                  <a:cubicBezTo>
                    <a:pt x="5227" y="3149"/>
                    <a:pt x="4905" y="3422"/>
                    <a:pt x="4513" y="3530"/>
                  </a:cubicBezTo>
                  <a:cubicBezTo>
                    <a:pt x="4382" y="3565"/>
                    <a:pt x="4239" y="3577"/>
                    <a:pt x="4096" y="3577"/>
                  </a:cubicBezTo>
                  <a:cubicBezTo>
                    <a:pt x="3620" y="3565"/>
                    <a:pt x="3155" y="3434"/>
                    <a:pt x="2727" y="3220"/>
                  </a:cubicBezTo>
                  <a:lnTo>
                    <a:pt x="2560" y="3149"/>
                  </a:lnTo>
                  <a:cubicBezTo>
                    <a:pt x="2119" y="2934"/>
                    <a:pt x="1667" y="2732"/>
                    <a:pt x="1203" y="2732"/>
                  </a:cubicBezTo>
                  <a:lnTo>
                    <a:pt x="1203" y="2720"/>
                  </a:lnTo>
                  <a:cubicBezTo>
                    <a:pt x="941" y="2982"/>
                    <a:pt x="583" y="3137"/>
                    <a:pt x="202" y="3137"/>
                  </a:cubicBezTo>
                  <a:cubicBezTo>
                    <a:pt x="143" y="3291"/>
                    <a:pt x="155" y="3458"/>
                    <a:pt x="238" y="3601"/>
                  </a:cubicBezTo>
                  <a:cubicBezTo>
                    <a:pt x="393" y="3791"/>
                    <a:pt x="583" y="3958"/>
                    <a:pt x="798" y="4077"/>
                  </a:cubicBezTo>
                  <a:lnTo>
                    <a:pt x="1060" y="4232"/>
                  </a:lnTo>
                  <a:lnTo>
                    <a:pt x="822" y="4411"/>
                  </a:lnTo>
                  <a:cubicBezTo>
                    <a:pt x="274" y="4839"/>
                    <a:pt x="0" y="5530"/>
                    <a:pt x="83" y="6208"/>
                  </a:cubicBezTo>
                  <a:cubicBezTo>
                    <a:pt x="322" y="6220"/>
                    <a:pt x="548" y="6316"/>
                    <a:pt x="726" y="6470"/>
                  </a:cubicBezTo>
                  <a:cubicBezTo>
                    <a:pt x="953" y="6685"/>
                    <a:pt x="1131" y="6959"/>
                    <a:pt x="1250" y="7244"/>
                  </a:cubicBezTo>
                  <a:lnTo>
                    <a:pt x="1846" y="8471"/>
                  </a:lnTo>
                  <a:cubicBezTo>
                    <a:pt x="1881" y="8566"/>
                    <a:pt x="1929" y="8649"/>
                    <a:pt x="2000" y="8733"/>
                  </a:cubicBezTo>
                  <a:cubicBezTo>
                    <a:pt x="2131" y="8864"/>
                    <a:pt x="2358" y="8875"/>
                    <a:pt x="2608" y="8899"/>
                  </a:cubicBezTo>
                  <a:cubicBezTo>
                    <a:pt x="2727" y="8911"/>
                    <a:pt x="2858" y="8923"/>
                    <a:pt x="2977" y="8947"/>
                  </a:cubicBezTo>
                  <a:cubicBezTo>
                    <a:pt x="3215" y="9006"/>
                    <a:pt x="3453" y="9102"/>
                    <a:pt x="3667" y="9221"/>
                  </a:cubicBezTo>
                  <a:cubicBezTo>
                    <a:pt x="3834" y="9304"/>
                    <a:pt x="4012" y="9387"/>
                    <a:pt x="4191" y="9435"/>
                  </a:cubicBezTo>
                  <a:cubicBezTo>
                    <a:pt x="4256" y="9454"/>
                    <a:pt x="4323" y="9463"/>
                    <a:pt x="4390" y="9463"/>
                  </a:cubicBezTo>
                  <a:cubicBezTo>
                    <a:pt x="4533" y="9463"/>
                    <a:pt x="4677" y="9421"/>
                    <a:pt x="4798" y="9340"/>
                  </a:cubicBezTo>
                  <a:cubicBezTo>
                    <a:pt x="4882" y="9292"/>
                    <a:pt x="4929" y="9209"/>
                    <a:pt x="4929" y="9114"/>
                  </a:cubicBezTo>
                  <a:lnTo>
                    <a:pt x="4929" y="9006"/>
                  </a:lnTo>
                  <a:lnTo>
                    <a:pt x="5025" y="8947"/>
                  </a:lnTo>
                  <a:cubicBezTo>
                    <a:pt x="6034" y="8288"/>
                    <a:pt x="7213" y="7947"/>
                    <a:pt x="8406" y="7947"/>
                  </a:cubicBezTo>
                  <a:cubicBezTo>
                    <a:pt x="8831" y="7947"/>
                    <a:pt x="9258" y="7990"/>
                    <a:pt x="9680" y="8078"/>
                  </a:cubicBezTo>
                  <a:cubicBezTo>
                    <a:pt x="9739" y="7971"/>
                    <a:pt x="9799" y="7875"/>
                    <a:pt x="9882" y="7780"/>
                  </a:cubicBezTo>
                  <a:cubicBezTo>
                    <a:pt x="10049" y="7637"/>
                    <a:pt x="10228" y="7506"/>
                    <a:pt x="10430" y="7423"/>
                  </a:cubicBezTo>
                  <a:lnTo>
                    <a:pt x="10549" y="7351"/>
                  </a:lnTo>
                  <a:cubicBezTo>
                    <a:pt x="11573" y="6792"/>
                    <a:pt x="12287" y="5804"/>
                    <a:pt x="12502" y="4649"/>
                  </a:cubicBezTo>
                  <a:cubicBezTo>
                    <a:pt x="12514" y="4565"/>
                    <a:pt x="12525" y="4470"/>
                    <a:pt x="12537" y="4375"/>
                  </a:cubicBezTo>
                  <a:cubicBezTo>
                    <a:pt x="12597" y="3970"/>
                    <a:pt x="12656" y="3541"/>
                    <a:pt x="12930" y="3208"/>
                  </a:cubicBezTo>
                  <a:cubicBezTo>
                    <a:pt x="13168" y="2910"/>
                    <a:pt x="13514" y="2756"/>
                    <a:pt x="13847" y="2625"/>
                  </a:cubicBezTo>
                  <a:cubicBezTo>
                    <a:pt x="14038" y="2553"/>
                    <a:pt x="14228" y="2458"/>
                    <a:pt x="14407" y="2339"/>
                  </a:cubicBezTo>
                  <a:cubicBezTo>
                    <a:pt x="14633" y="2160"/>
                    <a:pt x="14728" y="1875"/>
                    <a:pt x="14669" y="1601"/>
                  </a:cubicBezTo>
                  <a:cubicBezTo>
                    <a:pt x="14657" y="1505"/>
                    <a:pt x="14585" y="1434"/>
                    <a:pt x="14490" y="1434"/>
                  </a:cubicBezTo>
                  <a:lnTo>
                    <a:pt x="14490" y="1386"/>
                  </a:lnTo>
                  <a:cubicBezTo>
                    <a:pt x="14276" y="1339"/>
                    <a:pt x="14061" y="1291"/>
                    <a:pt x="13847" y="1220"/>
                  </a:cubicBezTo>
                  <a:cubicBezTo>
                    <a:pt x="13704" y="1172"/>
                    <a:pt x="13252" y="1041"/>
                    <a:pt x="13145" y="648"/>
                  </a:cubicBezTo>
                  <a:cubicBezTo>
                    <a:pt x="13145" y="624"/>
                    <a:pt x="13145" y="601"/>
                    <a:pt x="13133" y="577"/>
                  </a:cubicBezTo>
                  <a:cubicBezTo>
                    <a:pt x="13121" y="565"/>
                    <a:pt x="13121" y="553"/>
                    <a:pt x="13109" y="541"/>
                  </a:cubicBezTo>
                  <a:cubicBezTo>
                    <a:pt x="12968" y="453"/>
                    <a:pt x="12807" y="404"/>
                    <a:pt x="12645" y="404"/>
                  </a:cubicBezTo>
                  <a:cubicBezTo>
                    <a:pt x="12589" y="404"/>
                    <a:pt x="12533" y="410"/>
                    <a:pt x="12478" y="422"/>
                  </a:cubicBezTo>
                  <a:cubicBezTo>
                    <a:pt x="12359" y="446"/>
                    <a:pt x="12228" y="482"/>
                    <a:pt x="12097" y="505"/>
                  </a:cubicBezTo>
                  <a:cubicBezTo>
                    <a:pt x="11891" y="595"/>
                    <a:pt x="11674" y="639"/>
                    <a:pt x="11458" y="639"/>
                  </a:cubicBezTo>
                  <a:cubicBezTo>
                    <a:pt x="11099" y="639"/>
                    <a:pt x="10744" y="517"/>
                    <a:pt x="10454" y="279"/>
                  </a:cubicBezTo>
                  <a:cubicBezTo>
                    <a:pt x="10370" y="231"/>
                    <a:pt x="10275" y="172"/>
                    <a:pt x="10180" y="124"/>
                  </a:cubicBezTo>
                  <a:cubicBezTo>
                    <a:pt x="10048" y="52"/>
                    <a:pt x="9882" y="1"/>
                    <a:pt x="9735" y="1"/>
                  </a:cubicBezTo>
                  <a:close/>
                </a:path>
              </a:pathLst>
            </a:custGeom>
            <a:gradFill>
              <a:gsLst>
                <a:gs pos="0">
                  <a:srgbClr val="DCD264"/>
                </a:gs>
                <a:gs pos="100000">
                  <a:srgbClr val="938A2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929950" y="3931400"/>
              <a:ext cx="378625" cy="236750"/>
            </a:xfrm>
            <a:custGeom>
              <a:avLst/>
              <a:gdLst/>
              <a:ahLst/>
              <a:cxnLst/>
              <a:rect l="l" t="t" r="r" b="b"/>
              <a:pathLst>
                <a:path w="15145" h="9470" extrusionOk="0">
                  <a:moveTo>
                    <a:pt x="9802" y="0"/>
                  </a:moveTo>
                  <a:cubicBezTo>
                    <a:pt x="9687" y="0"/>
                    <a:pt x="9583" y="27"/>
                    <a:pt x="9501" y="90"/>
                  </a:cubicBezTo>
                  <a:cubicBezTo>
                    <a:pt x="9525" y="1067"/>
                    <a:pt x="8751" y="1829"/>
                    <a:pt x="7989" y="2138"/>
                  </a:cubicBezTo>
                  <a:cubicBezTo>
                    <a:pt x="7489" y="2329"/>
                    <a:pt x="6942" y="2424"/>
                    <a:pt x="6394" y="2424"/>
                  </a:cubicBezTo>
                  <a:cubicBezTo>
                    <a:pt x="6049" y="2424"/>
                    <a:pt x="5703" y="2400"/>
                    <a:pt x="5382" y="2376"/>
                  </a:cubicBezTo>
                  <a:cubicBezTo>
                    <a:pt x="3882" y="2245"/>
                    <a:pt x="2381" y="2007"/>
                    <a:pt x="917" y="1662"/>
                  </a:cubicBezTo>
                  <a:lnTo>
                    <a:pt x="715" y="1614"/>
                  </a:lnTo>
                  <a:lnTo>
                    <a:pt x="762" y="1412"/>
                  </a:lnTo>
                  <a:cubicBezTo>
                    <a:pt x="810" y="1210"/>
                    <a:pt x="822" y="995"/>
                    <a:pt x="798" y="793"/>
                  </a:cubicBezTo>
                  <a:lnTo>
                    <a:pt x="798" y="793"/>
                  </a:lnTo>
                  <a:cubicBezTo>
                    <a:pt x="703" y="948"/>
                    <a:pt x="584" y="1091"/>
                    <a:pt x="453" y="1222"/>
                  </a:cubicBezTo>
                  <a:cubicBezTo>
                    <a:pt x="393" y="1281"/>
                    <a:pt x="346" y="1329"/>
                    <a:pt x="298" y="1388"/>
                  </a:cubicBezTo>
                  <a:cubicBezTo>
                    <a:pt x="226" y="1472"/>
                    <a:pt x="0" y="1769"/>
                    <a:pt x="95" y="1995"/>
                  </a:cubicBezTo>
                  <a:cubicBezTo>
                    <a:pt x="167" y="2115"/>
                    <a:pt x="274" y="2222"/>
                    <a:pt x="393" y="2293"/>
                  </a:cubicBezTo>
                  <a:cubicBezTo>
                    <a:pt x="500" y="2353"/>
                    <a:pt x="596" y="2436"/>
                    <a:pt x="679" y="2519"/>
                  </a:cubicBezTo>
                  <a:cubicBezTo>
                    <a:pt x="1179" y="3043"/>
                    <a:pt x="977" y="3841"/>
                    <a:pt x="750" y="4472"/>
                  </a:cubicBezTo>
                  <a:lnTo>
                    <a:pt x="72" y="6365"/>
                  </a:lnTo>
                  <a:cubicBezTo>
                    <a:pt x="322" y="6460"/>
                    <a:pt x="536" y="6627"/>
                    <a:pt x="691" y="6829"/>
                  </a:cubicBezTo>
                  <a:cubicBezTo>
                    <a:pt x="715" y="6841"/>
                    <a:pt x="738" y="6865"/>
                    <a:pt x="762" y="6877"/>
                  </a:cubicBezTo>
                  <a:lnTo>
                    <a:pt x="750" y="6901"/>
                  </a:lnTo>
                  <a:cubicBezTo>
                    <a:pt x="1084" y="7341"/>
                    <a:pt x="1262" y="7949"/>
                    <a:pt x="1369" y="8449"/>
                  </a:cubicBezTo>
                  <a:cubicBezTo>
                    <a:pt x="1441" y="8734"/>
                    <a:pt x="1477" y="9020"/>
                    <a:pt x="1489" y="9318"/>
                  </a:cubicBezTo>
                  <a:lnTo>
                    <a:pt x="1596" y="9318"/>
                  </a:lnTo>
                  <a:cubicBezTo>
                    <a:pt x="1596" y="9342"/>
                    <a:pt x="1608" y="9377"/>
                    <a:pt x="1643" y="9389"/>
                  </a:cubicBezTo>
                  <a:cubicBezTo>
                    <a:pt x="1713" y="9424"/>
                    <a:pt x="1794" y="9442"/>
                    <a:pt x="1876" y="9442"/>
                  </a:cubicBezTo>
                  <a:cubicBezTo>
                    <a:pt x="1935" y="9442"/>
                    <a:pt x="1993" y="9433"/>
                    <a:pt x="2048" y="9413"/>
                  </a:cubicBezTo>
                  <a:cubicBezTo>
                    <a:pt x="2108" y="9389"/>
                    <a:pt x="2179" y="9365"/>
                    <a:pt x="2251" y="9330"/>
                  </a:cubicBezTo>
                  <a:cubicBezTo>
                    <a:pt x="2433" y="9248"/>
                    <a:pt x="2629" y="9159"/>
                    <a:pt x="2844" y="9159"/>
                  </a:cubicBezTo>
                  <a:cubicBezTo>
                    <a:pt x="2910" y="9159"/>
                    <a:pt x="2978" y="9167"/>
                    <a:pt x="3048" y="9187"/>
                  </a:cubicBezTo>
                  <a:cubicBezTo>
                    <a:pt x="3155" y="9223"/>
                    <a:pt x="3251" y="9270"/>
                    <a:pt x="3346" y="9330"/>
                  </a:cubicBezTo>
                  <a:cubicBezTo>
                    <a:pt x="3382" y="9365"/>
                    <a:pt x="3429" y="9389"/>
                    <a:pt x="3477" y="9413"/>
                  </a:cubicBezTo>
                  <a:cubicBezTo>
                    <a:pt x="3562" y="9452"/>
                    <a:pt x="3651" y="9469"/>
                    <a:pt x="3745" y="9469"/>
                  </a:cubicBezTo>
                  <a:cubicBezTo>
                    <a:pt x="4019" y="9469"/>
                    <a:pt x="4330" y="9323"/>
                    <a:pt x="4667" y="9163"/>
                  </a:cubicBezTo>
                  <a:cubicBezTo>
                    <a:pt x="4996" y="9010"/>
                    <a:pt x="5353" y="8843"/>
                    <a:pt x="5700" y="8843"/>
                  </a:cubicBezTo>
                  <a:cubicBezTo>
                    <a:pt x="5893" y="8843"/>
                    <a:pt x="6084" y="8895"/>
                    <a:pt x="6263" y="9032"/>
                  </a:cubicBezTo>
                  <a:cubicBezTo>
                    <a:pt x="6311" y="9068"/>
                    <a:pt x="6370" y="9115"/>
                    <a:pt x="6418" y="9163"/>
                  </a:cubicBezTo>
                  <a:cubicBezTo>
                    <a:pt x="6465" y="9223"/>
                    <a:pt x="6525" y="9270"/>
                    <a:pt x="6596" y="9306"/>
                  </a:cubicBezTo>
                  <a:cubicBezTo>
                    <a:pt x="6629" y="9322"/>
                    <a:pt x="6663" y="9330"/>
                    <a:pt x="6700" y="9330"/>
                  </a:cubicBezTo>
                  <a:cubicBezTo>
                    <a:pt x="6825" y="9330"/>
                    <a:pt x="6980" y="9241"/>
                    <a:pt x="7192" y="9103"/>
                  </a:cubicBezTo>
                  <a:cubicBezTo>
                    <a:pt x="7299" y="9020"/>
                    <a:pt x="7418" y="8961"/>
                    <a:pt x="7537" y="8901"/>
                  </a:cubicBezTo>
                  <a:cubicBezTo>
                    <a:pt x="7811" y="8782"/>
                    <a:pt x="8108" y="8722"/>
                    <a:pt x="8406" y="8722"/>
                  </a:cubicBezTo>
                  <a:cubicBezTo>
                    <a:pt x="8489" y="8722"/>
                    <a:pt x="8573" y="8722"/>
                    <a:pt x="8668" y="8711"/>
                  </a:cubicBezTo>
                  <a:cubicBezTo>
                    <a:pt x="8954" y="8675"/>
                    <a:pt x="9644" y="8556"/>
                    <a:pt x="9966" y="8008"/>
                  </a:cubicBezTo>
                  <a:cubicBezTo>
                    <a:pt x="10025" y="7901"/>
                    <a:pt x="10073" y="7806"/>
                    <a:pt x="10121" y="7699"/>
                  </a:cubicBezTo>
                  <a:cubicBezTo>
                    <a:pt x="10192" y="7508"/>
                    <a:pt x="10287" y="7329"/>
                    <a:pt x="10406" y="7163"/>
                  </a:cubicBezTo>
                  <a:cubicBezTo>
                    <a:pt x="10573" y="6972"/>
                    <a:pt x="10823" y="6865"/>
                    <a:pt x="11085" y="6865"/>
                  </a:cubicBezTo>
                  <a:cubicBezTo>
                    <a:pt x="11133" y="6877"/>
                    <a:pt x="11180" y="6877"/>
                    <a:pt x="11228" y="6901"/>
                  </a:cubicBezTo>
                  <a:cubicBezTo>
                    <a:pt x="11287" y="6770"/>
                    <a:pt x="11383" y="6651"/>
                    <a:pt x="11502" y="6567"/>
                  </a:cubicBezTo>
                  <a:cubicBezTo>
                    <a:pt x="11792" y="6393"/>
                    <a:pt x="12118" y="6300"/>
                    <a:pt x="12446" y="6300"/>
                  </a:cubicBezTo>
                  <a:cubicBezTo>
                    <a:pt x="12588" y="6300"/>
                    <a:pt x="12731" y="6317"/>
                    <a:pt x="12871" y="6353"/>
                  </a:cubicBezTo>
                  <a:cubicBezTo>
                    <a:pt x="13038" y="6401"/>
                    <a:pt x="13192" y="6448"/>
                    <a:pt x="13347" y="6496"/>
                  </a:cubicBezTo>
                  <a:cubicBezTo>
                    <a:pt x="13659" y="6594"/>
                    <a:pt x="13957" y="6685"/>
                    <a:pt x="14237" y="6685"/>
                  </a:cubicBezTo>
                  <a:cubicBezTo>
                    <a:pt x="14331" y="6685"/>
                    <a:pt x="14424" y="6675"/>
                    <a:pt x="14514" y="6651"/>
                  </a:cubicBezTo>
                  <a:cubicBezTo>
                    <a:pt x="14419" y="6520"/>
                    <a:pt x="14335" y="6401"/>
                    <a:pt x="14240" y="6258"/>
                  </a:cubicBezTo>
                  <a:cubicBezTo>
                    <a:pt x="13419" y="4924"/>
                    <a:pt x="13169" y="3103"/>
                    <a:pt x="14073" y="1817"/>
                  </a:cubicBezTo>
                  <a:lnTo>
                    <a:pt x="14073" y="1817"/>
                  </a:lnTo>
                  <a:cubicBezTo>
                    <a:pt x="14148" y="1831"/>
                    <a:pt x="14219" y="1838"/>
                    <a:pt x="14286" y="1838"/>
                  </a:cubicBezTo>
                  <a:cubicBezTo>
                    <a:pt x="14720" y="1838"/>
                    <a:pt x="14990" y="1551"/>
                    <a:pt x="15145" y="1138"/>
                  </a:cubicBezTo>
                  <a:lnTo>
                    <a:pt x="15145" y="1138"/>
                  </a:lnTo>
                  <a:lnTo>
                    <a:pt x="15121" y="1162"/>
                  </a:lnTo>
                  <a:lnTo>
                    <a:pt x="14633" y="579"/>
                  </a:lnTo>
                  <a:cubicBezTo>
                    <a:pt x="14338" y="371"/>
                    <a:pt x="13993" y="267"/>
                    <a:pt x="13645" y="267"/>
                  </a:cubicBezTo>
                  <a:cubicBezTo>
                    <a:pt x="13334" y="267"/>
                    <a:pt x="13021" y="350"/>
                    <a:pt x="12740" y="519"/>
                  </a:cubicBezTo>
                  <a:lnTo>
                    <a:pt x="12621" y="602"/>
                  </a:lnTo>
                  <a:cubicBezTo>
                    <a:pt x="12502" y="698"/>
                    <a:pt x="12371" y="769"/>
                    <a:pt x="12228" y="829"/>
                  </a:cubicBezTo>
                  <a:cubicBezTo>
                    <a:pt x="12116" y="868"/>
                    <a:pt x="12006" y="885"/>
                    <a:pt x="11897" y="885"/>
                  </a:cubicBezTo>
                  <a:cubicBezTo>
                    <a:pt x="11447" y="885"/>
                    <a:pt x="11023" y="592"/>
                    <a:pt x="10668" y="352"/>
                  </a:cubicBezTo>
                  <a:lnTo>
                    <a:pt x="10609" y="305"/>
                  </a:lnTo>
                  <a:cubicBezTo>
                    <a:pt x="10363" y="133"/>
                    <a:pt x="10055" y="0"/>
                    <a:pt x="980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807000" y="3573200"/>
              <a:ext cx="559925" cy="408425"/>
            </a:xfrm>
            <a:custGeom>
              <a:avLst/>
              <a:gdLst/>
              <a:ahLst/>
              <a:cxnLst/>
              <a:rect l="l" t="t" r="r" b="b"/>
              <a:pathLst>
                <a:path w="22397" h="16337" extrusionOk="0">
                  <a:moveTo>
                    <a:pt x="13526" y="0"/>
                  </a:moveTo>
                  <a:lnTo>
                    <a:pt x="13324" y="298"/>
                  </a:lnTo>
                  <a:lnTo>
                    <a:pt x="13050" y="107"/>
                  </a:lnTo>
                  <a:cubicBezTo>
                    <a:pt x="13050" y="143"/>
                    <a:pt x="13038" y="167"/>
                    <a:pt x="13026" y="202"/>
                  </a:cubicBezTo>
                  <a:cubicBezTo>
                    <a:pt x="13003" y="286"/>
                    <a:pt x="12979" y="381"/>
                    <a:pt x="12943" y="464"/>
                  </a:cubicBezTo>
                  <a:cubicBezTo>
                    <a:pt x="12776" y="822"/>
                    <a:pt x="12383" y="964"/>
                    <a:pt x="12014" y="1060"/>
                  </a:cubicBezTo>
                  <a:cubicBezTo>
                    <a:pt x="10359" y="1453"/>
                    <a:pt x="8681" y="1655"/>
                    <a:pt x="6978" y="1655"/>
                  </a:cubicBezTo>
                  <a:cubicBezTo>
                    <a:pt x="6454" y="1655"/>
                    <a:pt x="5930" y="1631"/>
                    <a:pt x="5406" y="1560"/>
                  </a:cubicBezTo>
                  <a:lnTo>
                    <a:pt x="5406" y="1584"/>
                  </a:lnTo>
                  <a:cubicBezTo>
                    <a:pt x="5502" y="2024"/>
                    <a:pt x="5347" y="2488"/>
                    <a:pt x="4978" y="2774"/>
                  </a:cubicBezTo>
                  <a:cubicBezTo>
                    <a:pt x="4775" y="2905"/>
                    <a:pt x="4561" y="3012"/>
                    <a:pt x="4335" y="3096"/>
                  </a:cubicBezTo>
                  <a:cubicBezTo>
                    <a:pt x="4037" y="3227"/>
                    <a:pt x="3763" y="3334"/>
                    <a:pt x="3573" y="3560"/>
                  </a:cubicBezTo>
                  <a:cubicBezTo>
                    <a:pt x="3370" y="3810"/>
                    <a:pt x="3323" y="4155"/>
                    <a:pt x="3275" y="4524"/>
                  </a:cubicBezTo>
                  <a:cubicBezTo>
                    <a:pt x="3263" y="4620"/>
                    <a:pt x="3251" y="4715"/>
                    <a:pt x="3239" y="4810"/>
                  </a:cubicBezTo>
                  <a:cubicBezTo>
                    <a:pt x="3013" y="6084"/>
                    <a:pt x="2216" y="7191"/>
                    <a:pt x="1084" y="7811"/>
                  </a:cubicBezTo>
                  <a:lnTo>
                    <a:pt x="965" y="7870"/>
                  </a:lnTo>
                  <a:cubicBezTo>
                    <a:pt x="799" y="7941"/>
                    <a:pt x="644" y="8037"/>
                    <a:pt x="513" y="8156"/>
                  </a:cubicBezTo>
                  <a:cubicBezTo>
                    <a:pt x="1" y="8692"/>
                    <a:pt x="537" y="9644"/>
                    <a:pt x="894" y="10168"/>
                  </a:cubicBezTo>
                  <a:lnTo>
                    <a:pt x="2656" y="12716"/>
                  </a:lnTo>
                  <a:lnTo>
                    <a:pt x="4025" y="12990"/>
                  </a:lnTo>
                  <a:cubicBezTo>
                    <a:pt x="4240" y="13014"/>
                    <a:pt x="4442" y="13061"/>
                    <a:pt x="4644" y="13133"/>
                  </a:cubicBezTo>
                  <a:cubicBezTo>
                    <a:pt x="5656" y="13525"/>
                    <a:pt x="6264" y="14549"/>
                    <a:pt x="6121" y="15633"/>
                  </a:cubicBezTo>
                  <a:cubicBezTo>
                    <a:pt x="7514" y="15942"/>
                    <a:pt x="8919" y="16169"/>
                    <a:pt x="10347" y="16288"/>
                  </a:cubicBezTo>
                  <a:cubicBezTo>
                    <a:pt x="10636" y="16315"/>
                    <a:pt x="10943" y="16337"/>
                    <a:pt x="11255" y="16337"/>
                  </a:cubicBezTo>
                  <a:cubicBezTo>
                    <a:pt x="11767" y="16337"/>
                    <a:pt x="12291" y="16278"/>
                    <a:pt x="12764" y="16085"/>
                  </a:cubicBezTo>
                  <a:cubicBezTo>
                    <a:pt x="13431" y="15811"/>
                    <a:pt x="14074" y="15121"/>
                    <a:pt x="14015" y="14347"/>
                  </a:cubicBezTo>
                  <a:lnTo>
                    <a:pt x="14015" y="14264"/>
                  </a:lnTo>
                  <a:lnTo>
                    <a:pt x="14074" y="14204"/>
                  </a:lnTo>
                  <a:cubicBezTo>
                    <a:pt x="14247" y="14001"/>
                    <a:pt x="14480" y="13917"/>
                    <a:pt x="14734" y="13917"/>
                  </a:cubicBezTo>
                  <a:cubicBezTo>
                    <a:pt x="15076" y="13917"/>
                    <a:pt x="15456" y="14069"/>
                    <a:pt x="15777" y="14287"/>
                  </a:cubicBezTo>
                  <a:lnTo>
                    <a:pt x="15836" y="14335"/>
                  </a:lnTo>
                  <a:cubicBezTo>
                    <a:pt x="16161" y="14562"/>
                    <a:pt x="16503" y="14797"/>
                    <a:pt x="16820" y="14797"/>
                  </a:cubicBezTo>
                  <a:cubicBezTo>
                    <a:pt x="16886" y="14797"/>
                    <a:pt x="16951" y="14786"/>
                    <a:pt x="17015" y="14764"/>
                  </a:cubicBezTo>
                  <a:cubicBezTo>
                    <a:pt x="17122" y="14728"/>
                    <a:pt x="17217" y="14668"/>
                    <a:pt x="17313" y="14597"/>
                  </a:cubicBezTo>
                  <a:cubicBezTo>
                    <a:pt x="17360" y="14561"/>
                    <a:pt x="17408" y="14526"/>
                    <a:pt x="17456" y="14502"/>
                  </a:cubicBezTo>
                  <a:cubicBezTo>
                    <a:pt x="17800" y="14291"/>
                    <a:pt x="18188" y="14186"/>
                    <a:pt x="18575" y="14186"/>
                  </a:cubicBezTo>
                  <a:cubicBezTo>
                    <a:pt x="19019" y="14186"/>
                    <a:pt x="19462" y="14324"/>
                    <a:pt x="19837" y="14597"/>
                  </a:cubicBezTo>
                  <a:lnTo>
                    <a:pt x="19872" y="14621"/>
                  </a:lnTo>
                  <a:lnTo>
                    <a:pt x="20206" y="15038"/>
                  </a:lnTo>
                  <a:cubicBezTo>
                    <a:pt x="20265" y="14740"/>
                    <a:pt x="20301" y="14430"/>
                    <a:pt x="20313" y="14133"/>
                  </a:cubicBezTo>
                  <a:cubicBezTo>
                    <a:pt x="20373" y="12978"/>
                    <a:pt x="20432" y="11811"/>
                    <a:pt x="20504" y="10656"/>
                  </a:cubicBezTo>
                  <a:cubicBezTo>
                    <a:pt x="20968" y="10906"/>
                    <a:pt x="21135" y="11490"/>
                    <a:pt x="20885" y="11954"/>
                  </a:cubicBezTo>
                  <a:cubicBezTo>
                    <a:pt x="21754" y="11930"/>
                    <a:pt x="22373" y="11001"/>
                    <a:pt x="22397" y="10132"/>
                  </a:cubicBezTo>
                  <a:cubicBezTo>
                    <a:pt x="22397" y="9846"/>
                    <a:pt x="22349" y="9561"/>
                    <a:pt x="22278" y="9287"/>
                  </a:cubicBezTo>
                  <a:lnTo>
                    <a:pt x="22182" y="9477"/>
                  </a:lnTo>
                  <a:lnTo>
                    <a:pt x="21123" y="8977"/>
                  </a:lnTo>
                  <a:cubicBezTo>
                    <a:pt x="21015" y="8918"/>
                    <a:pt x="20896" y="8882"/>
                    <a:pt x="20777" y="8858"/>
                  </a:cubicBezTo>
                  <a:cubicBezTo>
                    <a:pt x="20753" y="8855"/>
                    <a:pt x="20729" y="8853"/>
                    <a:pt x="20705" y="8853"/>
                  </a:cubicBezTo>
                  <a:cubicBezTo>
                    <a:pt x="20467" y="8853"/>
                    <a:pt x="20228" y="9005"/>
                    <a:pt x="19980" y="9156"/>
                  </a:cubicBezTo>
                  <a:lnTo>
                    <a:pt x="19837" y="9251"/>
                  </a:lnTo>
                  <a:cubicBezTo>
                    <a:pt x="19599" y="9406"/>
                    <a:pt x="19325" y="9489"/>
                    <a:pt x="19051" y="9513"/>
                  </a:cubicBezTo>
                  <a:cubicBezTo>
                    <a:pt x="18837" y="9513"/>
                    <a:pt x="18634" y="9442"/>
                    <a:pt x="18491" y="9299"/>
                  </a:cubicBezTo>
                  <a:lnTo>
                    <a:pt x="18432" y="9239"/>
                  </a:lnTo>
                  <a:lnTo>
                    <a:pt x="18432" y="9156"/>
                  </a:lnTo>
                  <a:cubicBezTo>
                    <a:pt x="18325" y="7715"/>
                    <a:pt x="18170" y="6251"/>
                    <a:pt x="17944" y="4822"/>
                  </a:cubicBezTo>
                  <a:cubicBezTo>
                    <a:pt x="17848" y="4227"/>
                    <a:pt x="17694" y="3631"/>
                    <a:pt x="17253" y="3381"/>
                  </a:cubicBezTo>
                  <a:cubicBezTo>
                    <a:pt x="17229" y="3369"/>
                    <a:pt x="17194" y="3346"/>
                    <a:pt x="17170" y="3334"/>
                  </a:cubicBezTo>
                  <a:cubicBezTo>
                    <a:pt x="17027" y="3286"/>
                    <a:pt x="16908" y="3191"/>
                    <a:pt x="16824" y="3084"/>
                  </a:cubicBezTo>
                  <a:cubicBezTo>
                    <a:pt x="16741" y="2977"/>
                    <a:pt x="16694" y="2846"/>
                    <a:pt x="16682" y="2715"/>
                  </a:cubicBezTo>
                  <a:cubicBezTo>
                    <a:pt x="16670" y="2655"/>
                    <a:pt x="16658" y="2596"/>
                    <a:pt x="16634" y="2536"/>
                  </a:cubicBezTo>
                  <a:cubicBezTo>
                    <a:pt x="16563" y="2405"/>
                    <a:pt x="16384" y="2334"/>
                    <a:pt x="16193" y="2250"/>
                  </a:cubicBezTo>
                  <a:cubicBezTo>
                    <a:pt x="16134" y="2226"/>
                    <a:pt x="16062" y="2203"/>
                    <a:pt x="16003" y="2167"/>
                  </a:cubicBezTo>
                  <a:cubicBezTo>
                    <a:pt x="15503" y="1929"/>
                    <a:pt x="15181" y="1488"/>
                    <a:pt x="14872" y="1072"/>
                  </a:cubicBezTo>
                  <a:cubicBezTo>
                    <a:pt x="14777" y="941"/>
                    <a:pt x="14681" y="810"/>
                    <a:pt x="14586" y="691"/>
                  </a:cubicBezTo>
                  <a:cubicBezTo>
                    <a:pt x="14324" y="369"/>
                    <a:pt x="13931" y="48"/>
                    <a:pt x="1352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735875" y="4086950"/>
              <a:ext cx="105700" cy="233375"/>
            </a:xfrm>
            <a:custGeom>
              <a:avLst/>
              <a:gdLst/>
              <a:ahLst/>
              <a:cxnLst/>
              <a:rect l="l" t="t" r="r" b="b"/>
              <a:pathLst>
                <a:path w="4228" h="9335" extrusionOk="0">
                  <a:moveTo>
                    <a:pt x="1679" y="0"/>
                  </a:moveTo>
                  <a:cubicBezTo>
                    <a:pt x="1370" y="381"/>
                    <a:pt x="1048" y="607"/>
                    <a:pt x="727" y="703"/>
                  </a:cubicBezTo>
                  <a:cubicBezTo>
                    <a:pt x="822" y="1107"/>
                    <a:pt x="750" y="1536"/>
                    <a:pt x="548" y="1905"/>
                  </a:cubicBezTo>
                  <a:lnTo>
                    <a:pt x="489" y="1869"/>
                  </a:lnTo>
                  <a:lnTo>
                    <a:pt x="489" y="1869"/>
                  </a:lnTo>
                  <a:cubicBezTo>
                    <a:pt x="1096" y="3810"/>
                    <a:pt x="0" y="5918"/>
                    <a:pt x="191" y="7942"/>
                  </a:cubicBezTo>
                  <a:cubicBezTo>
                    <a:pt x="191" y="8108"/>
                    <a:pt x="250" y="8263"/>
                    <a:pt x="381" y="8382"/>
                  </a:cubicBezTo>
                  <a:cubicBezTo>
                    <a:pt x="465" y="8435"/>
                    <a:pt x="563" y="8445"/>
                    <a:pt x="663" y="8445"/>
                  </a:cubicBezTo>
                  <a:cubicBezTo>
                    <a:pt x="720" y="8445"/>
                    <a:pt x="778" y="8442"/>
                    <a:pt x="834" y="8442"/>
                  </a:cubicBezTo>
                  <a:cubicBezTo>
                    <a:pt x="1381" y="8454"/>
                    <a:pt x="1751" y="8846"/>
                    <a:pt x="2036" y="9335"/>
                  </a:cubicBezTo>
                  <a:cubicBezTo>
                    <a:pt x="2013" y="8977"/>
                    <a:pt x="2132" y="8620"/>
                    <a:pt x="2358" y="8358"/>
                  </a:cubicBezTo>
                  <a:cubicBezTo>
                    <a:pt x="2625" y="8037"/>
                    <a:pt x="3018" y="7851"/>
                    <a:pt x="3431" y="7851"/>
                  </a:cubicBezTo>
                  <a:cubicBezTo>
                    <a:pt x="3478" y="7851"/>
                    <a:pt x="3525" y="7853"/>
                    <a:pt x="3572" y="7858"/>
                  </a:cubicBezTo>
                  <a:cubicBezTo>
                    <a:pt x="3525" y="7299"/>
                    <a:pt x="3715" y="6751"/>
                    <a:pt x="4096" y="6346"/>
                  </a:cubicBezTo>
                  <a:cubicBezTo>
                    <a:pt x="4156" y="6275"/>
                    <a:pt x="4227" y="6203"/>
                    <a:pt x="4227" y="6179"/>
                  </a:cubicBezTo>
                  <a:cubicBezTo>
                    <a:pt x="4227" y="6144"/>
                    <a:pt x="4108" y="6084"/>
                    <a:pt x="4048" y="6049"/>
                  </a:cubicBezTo>
                  <a:cubicBezTo>
                    <a:pt x="3870" y="5977"/>
                    <a:pt x="3727" y="5846"/>
                    <a:pt x="3644" y="5668"/>
                  </a:cubicBezTo>
                  <a:cubicBezTo>
                    <a:pt x="3596" y="5548"/>
                    <a:pt x="3608" y="5406"/>
                    <a:pt x="3667" y="5287"/>
                  </a:cubicBezTo>
                  <a:cubicBezTo>
                    <a:pt x="3715" y="5227"/>
                    <a:pt x="3763" y="5167"/>
                    <a:pt x="3822" y="5108"/>
                  </a:cubicBezTo>
                  <a:cubicBezTo>
                    <a:pt x="3560" y="3894"/>
                    <a:pt x="3227" y="2691"/>
                    <a:pt x="2822" y="1512"/>
                  </a:cubicBezTo>
                  <a:cubicBezTo>
                    <a:pt x="2691" y="1155"/>
                    <a:pt x="2572" y="822"/>
                    <a:pt x="2322" y="619"/>
                  </a:cubicBezTo>
                  <a:cubicBezTo>
                    <a:pt x="2263" y="584"/>
                    <a:pt x="2203" y="536"/>
                    <a:pt x="2143" y="500"/>
                  </a:cubicBezTo>
                  <a:cubicBezTo>
                    <a:pt x="2024" y="429"/>
                    <a:pt x="1905" y="345"/>
                    <a:pt x="1810" y="238"/>
                  </a:cubicBezTo>
                  <a:cubicBezTo>
                    <a:pt x="1751" y="167"/>
                    <a:pt x="1703" y="84"/>
                    <a:pt x="167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202000" y="4099200"/>
              <a:ext cx="169400" cy="142250"/>
            </a:xfrm>
            <a:custGeom>
              <a:avLst/>
              <a:gdLst/>
              <a:ahLst/>
              <a:cxnLst/>
              <a:rect l="l" t="t" r="r" b="b"/>
              <a:pathLst>
                <a:path w="6776" h="5690" extrusionOk="0">
                  <a:moveTo>
                    <a:pt x="1562" y="1"/>
                  </a:moveTo>
                  <a:cubicBezTo>
                    <a:pt x="1319" y="1"/>
                    <a:pt x="1080" y="67"/>
                    <a:pt x="870" y="189"/>
                  </a:cubicBezTo>
                  <a:cubicBezTo>
                    <a:pt x="751" y="272"/>
                    <a:pt x="679" y="391"/>
                    <a:pt x="667" y="534"/>
                  </a:cubicBezTo>
                  <a:lnTo>
                    <a:pt x="643" y="867"/>
                  </a:lnTo>
                  <a:lnTo>
                    <a:pt x="703" y="963"/>
                  </a:lnTo>
                  <a:cubicBezTo>
                    <a:pt x="810" y="1129"/>
                    <a:pt x="882" y="1320"/>
                    <a:pt x="905" y="1510"/>
                  </a:cubicBezTo>
                  <a:cubicBezTo>
                    <a:pt x="905" y="1749"/>
                    <a:pt x="834" y="1987"/>
                    <a:pt x="703" y="2189"/>
                  </a:cubicBezTo>
                  <a:lnTo>
                    <a:pt x="120" y="3249"/>
                  </a:lnTo>
                  <a:cubicBezTo>
                    <a:pt x="48" y="3356"/>
                    <a:pt x="1" y="3475"/>
                    <a:pt x="1" y="3606"/>
                  </a:cubicBezTo>
                  <a:cubicBezTo>
                    <a:pt x="12" y="3749"/>
                    <a:pt x="179" y="3868"/>
                    <a:pt x="417" y="4023"/>
                  </a:cubicBezTo>
                  <a:cubicBezTo>
                    <a:pt x="489" y="4070"/>
                    <a:pt x="572" y="4118"/>
                    <a:pt x="632" y="4166"/>
                  </a:cubicBezTo>
                  <a:cubicBezTo>
                    <a:pt x="941" y="4392"/>
                    <a:pt x="1155" y="4713"/>
                    <a:pt x="1251" y="5082"/>
                  </a:cubicBezTo>
                  <a:lnTo>
                    <a:pt x="1263" y="5154"/>
                  </a:lnTo>
                  <a:cubicBezTo>
                    <a:pt x="1310" y="5320"/>
                    <a:pt x="1370" y="5559"/>
                    <a:pt x="1465" y="5570"/>
                  </a:cubicBezTo>
                  <a:lnTo>
                    <a:pt x="1453" y="5689"/>
                  </a:lnTo>
                  <a:cubicBezTo>
                    <a:pt x="1596" y="5523"/>
                    <a:pt x="1715" y="5344"/>
                    <a:pt x="1822" y="5154"/>
                  </a:cubicBezTo>
                  <a:cubicBezTo>
                    <a:pt x="2684" y="3617"/>
                    <a:pt x="4297" y="2687"/>
                    <a:pt x="6014" y="2687"/>
                  </a:cubicBezTo>
                  <a:cubicBezTo>
                    <a:pt x="6266" y="2687"/>
                    <a:pt x="6520" y="2707"/>
                    <a:pt x="6775" y="2749"/>
                  </a:cubicBezTo>
                  <a:cubicBezTo>
                    <a:pt x="5692" y="1975"/>
                    <a:pt x="4573" y="1165"/>
                    <a:pt x="3751" y="105"/>
                  </a:cubicBezTo>
                  <a:lnTo>
                    <a:pt x="3751" y="105"/>
                  </a:lnTo>
                  <a:lnTo>
                    <a:pt x="3834" y="332"/>
                  </a:lnTo>
                  <a:cubicBezTo>
                    <a:pt x="3684" y="377"/>
                    <a:pt x="3536" y="396"/>
                    <a:pt x="3390" y="396"/>
                  </a:cubicBezTo>
                  <a:cubicBezTo>
                    <a:pt x="3036" y="396"/>
                    <a:pt x="2691" y="286"/>
                    <a:pt x="2346" y="177"/>
                  </a:cubicBezTo>
                  <a:cubicBezTo>
                    <a:pt x="2203" y="129"/>
                    <a:pt x="2048" y="82"/>
                    <a:pt x="1906" y="46"/>
                  </a:cubicBezTo>
                  <a:cubicBezTo>
                    <a:pt x="1791" y="16"/>
                    <a:pt x="1676" y="1"/>
                    <a:pt x="1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790400" y="4113425"/>
              <a:ext cx="441975" cy="461150"/>
            </a:xfrm>
            <a:custGeom>
              <a:avLst/>
              <a:gdLst/>
              <a:ahLst/>
              <a:cxnLst/>
              <a:rect l="l" t="t" r="r" b="b"/>
              <a:pathLst>
                <a:path w="17679" h="18446" extrusionOk="0">
                  <a:moveTo>
                    <a:pt x="16619" y="1"/>
                  </a:moveTo>
                  <a:cubicBezTo>
                    <a:pt x="16500" y="13"/>
                    <a:pt x="16381" y="60"/>
                    <a:pt x="16310" y="156"/>
                  </a:cubicBezTo>
                  <a:cubicBezTo>
                    <a:pt x="16215" y="275"/>
                    <a:pt x="16131" y="418"/>
                    <a:pt x="16084" y="572"/>
                  </a:cubicBezTo>
                  <a:cubicBezTo>
                    <a:pt x="16036" y="691"/>
                    <a:pt x="15976" y="822"/>
                    <a:pt x="15917" y="941"/>
                  </a:cubicBezTo>
                  <a:cubicBezTo>
                    <a:pt x="15619" y="1430"/>
                    <a:pt x="15024" y="1763"/>
                    <a:pt x="14298" y="1834"/>
                  </a:cubicBezTo>
                  <a:cubicBezTo>
                    <a:pt x="14202" y="1846"/>
                    <a:pt x="14107" y="1846"/>
                    <a:pt x="14024" y="1858"/>
                  </a:cubicBezTo>
                  <a:cubicBezTo>
                    <a:pt x="13774" y="1858"/>
                    <a:pt x="13524" y="1894"/>
                    <a:pt x="13297" y="1989"/>
                  </a:cubicBezTo>
                  <a:cubicBezTo>
                    <a:pt x="13190" y="2037"/>
                    <a:pt x="13095" y="2096"/>
                    <a:pt x="13000" y="2168"/>
                  </a:cubicBezTo>
                  <a:cubicBezTo>
                    <a:pt x="12793" y="2302"/>
                    <a:pt x="12540" y="2464"/>
                    <a:pt x="12269" y="2464"/>
                  </a:cubicBezTo>
                  <a:cubicBezTo>
                    <a:pt x="12181" y="2464"/>
                    <a:pt x="12091" y="2447"/>
                    <a:pt x="12000" y="2406"/>
                  </a:cubicBezTo>
                  <a:cubicBezTo>
                    <a:pt x="11893" y="2346"/>
                    <a:pt x="11797" y="2275"/>
                    <a:pt x="11714" y="2180"/>
                  </a:cubicBezTo>
                  <a:cubicBezTo>
                    <a:pt x="11678" y="2144"/>
                    <a:pt x="11643" y="2108"/>
                    <a:pt x="11595" y="2073"/>
                  </a:cubicBezTo>
                  <a:cubicBezTo>
                    <a:pt x="11498" y="2004"/>
                    <a:pt x="11395" y="1974"/>
                    <a:pt x="11279" y="1974"/>
                  </a:cubicBezTo>
                  <a:cubicBezTo>
                    <a:pt x="11052" y="1974"/>
                    <a:pt x="10779" y="2090"/>
                    <a:pt x="10416" y="2263"/>
                  </a:cubicBezTo>
                  <a:cubicBezTo>
                    <a:pt x="10083" y="2418"/>
                    <a:pt x="9702" y="2596"/>
                    <a:pt x="9333" y="2596"/>
                  </a:cubicBezTo>
                  <a:cubicBezTo>
                    <a:pt x="9178" y="2596"/>
                    <a:pt x="9023" y="2561"/>
                    <a:pt x="8892" y="2501"/>
                  </a:cubicBezTo>
                  <a:cubicBezTo>
                    <a:pt x="8833" y="2465"/>
                    <a:pt x="8773" y="2442"/>
                    <a:pt x="8714" y="2406"/>
                  </a:cubicBezTo>
                  <a:cubicBezTo>
                    <a:pt x="8654" y="2358"/>
                    <a:pt x="8595" y="2323"/>
                    <a:pt x="8523" y="2311"/>
                  </a:cubicBezTo>
                  <a:cubicBezTo>
                    <a:pt x="8494" y="2301"/>
                    <a:pt x="8464" y="2297"/>
                    <a:pt x="8432" y="2297"/>
                  </a:cubicBezTo>
                  <a:cubicBezTo>
                    <a:pt x="8307" y="2297"/>
                    <a:pt x="8163" y="2363"/>
                    <a:pt x="8011" y="2430"/>
                  </a:cubicBezTo>
                  <a:cubicBezTo>
                    <a:pt x="7928" y="2465"/>
                    <a:pt x="7856" y="2501"/>
                    <a:pt x="7773" y="2525"/>
                  </a:cubicBezTo>
                  <a:cubicBezTo>
                    <a:pt x="7674" y="2560"/>
                    <a:pt x="7569" y="2578"/>
                    <a:pt x="7463" y="2578"/>
                  </a:cubicBezTo>
                  <a:cubicBezTo>
                    <a:pt x="7315" y="2578"/>
                    <a:pt x="7167" y="2542"/>
                    <a:pt x="7035" y="2465"/>
                  </a:cubicBezTo>
                  <a:cubicBezTo>
                    <a:pt x="7011" y="2561"/>
                    <a:pt x="6975" y="2656"/>
                    <a:pt x="6940" y="2751"/>
                  </a:cubicBezTo>
                  <a:cubicBezTo>
                    <a:pt x="6666" y="3323"/>
                    <a:pt x="6047" y="3597"/>
                    <a:pt x="5475" y="3811"/>
                  </a:cubicBezTo>
                  <a:cubicBezTo>
                    <a:pt x="4661" y="4111"/>
                    <a:pt x="3856" y="4380"/>
                    <a:pt x="3038" y="4380"/>
                  </a:cubicBezTo>
                  <a:cubicBezTo>
                    <a:pt x="2851" y="4380"/>
                    <a:pt x="2663" y="4366"/>
                    <a:pt x="2475" y="4335"/>
                  </a:cubicBezTo>
                  <a:lnTo>
                    <a:pt x="2391" y="4323"/>
                  </a:lnTo>
                  <a:cubicBezTo>
                    <a:pt x="2319" y="4303"/>
                    <a:pt x="2244" y="4294"/>
                    <a:pt x="2168" y="4294"/>
                  </a:cubicBezTo>
                  <a:cubicBezTo>
                    <a:pt x="2107" y="4294"/>
                    <a:pt x="2045" y="4300"/>
                    <a:pt x="1987" y="4311"/>
                  </a:cubicBezTo>
                  <a:cubicBezTo>
                    <a:pt x="1939" y="4323"/>
                    <a:pt x="1891" y="4359"/>
                    <a:pt x="1856" y="4418"/>
                  </a:cubicBezTo>
                  <a:cubicBezTo>
                    <a:pt x="1844" y="4430"/>
                    <a:pt x="1844" y="4454"/>
                    <a:pt x="1844" y="4466"/>
                  </a:cubicBezTo>
                  <a:cubicBezTo>
                    <a:pt x="1867" y="4513"/>
                    <a:pt x="1963" y="4573"/>
                    <a:pt x="2058" y="4620"/>
                  </a:cubicBezTo>
                  <a:cubicBezTo>
                    <a:pt x="2225" y="4704"/>
                    <a:pt x="2451" y="4835"/>
                    <a:pt x="2451" y="5109"/>
                  </a:cubicBezTo>
                  <a:cubicBezTo>
                    <a:pt x="2439" y="5275"/>
                    <a:pt x="2356" y="5430"/>
                    <a:pt x="2225" y="5537"/>
                  </a:cubicBezTo>
                  <a:cubicBezTo>
                    <a:pt x="1856" y="5918"/>
                    <a:pt x="1713" y="6466"/>
                    <a:pt x="1844" y="6990"/>
                  </a:cubicBezTo>
                  <a:lnTo>
                    <a:pt x="1951" y="7371"/>
                  </a:lnTo>
                  <a:lnTo>
                    <a:pt x="1951" y="7371"/>
                  </a:lnTo>
                  <a:lnTo>
                    <a:pt x="1582" y="7240"/>
                  </a:lnTo>
                  <a:cubicBezTo>
                    <a:pt x="1465" y="7198"/>
                    <a:pt x="1351" y="7179"/>
                    <a:pt x="1241" y="7179"/>
                  </a:cubicBezTo>
                  <a:cubicBezTo>
                    <a:pt x="528" y="7179"/>
                    <a:pt x="1" y="7978"/>
                    <a:pt x="403" y="8669"/>
                  </a:cubicBezTo>
                  <a:lnTo>
                    <a:pt x="141" y="8823"/>
                  </a:lnTo>
                  <a:cubicBezTo>
                    <a:pt x="213" y="8978"/>
                    <a:pt x="284" y="9133"/>
                    <a:pt x="355" y="9276"/>
                  </a:cubicBezTo>
                  <a:cubicBezTo>
                    <a:pt x="628" y="9911"/>
                    <a:pt x="1281" y="10554"/>
                    <a:pt x="1871" y="10554"/>
                  </a:cubicBezTo>
                  <a:cubicBezTo>
                    <a:pt x="2055" y="10554"/>
                    <a:pt x="2233" y="10492"/>
                    <a:pt x="2391" y="10347"/>
                  </a:cubicBezTo>
                  <a:lnTo>
                    <a:pt x="2391" y="10347"/>
                  </a:lnTo>
                  <a:cubicBezTo>
                    <a:pt x="2308" y="10824"/>
                    <a:pt x="1939" y="11205"/>
                    <a:pt x="1463" y="11312"/>
                  </a:cubicBezTo>
                  <a:cubicBezTo>
                    <a:pt x="2000" y="11555"/>
                    <a:pt x="2578" y="11613"/>
                    <a:pt x="3170" y="11613"/>
                  </a:cubicBezTo>
                  <a:cubicBezTo>
                    <a:pt x="3704" y="11613"/>
                    <a:pt x="4249" y="11566"/>
                    <a:pt x="4786" y="11566"/>
                  </a:cubicBezTo>
                  <a:cubicBezTo>
                    <a:pt x="4905" y="11566"/>
                    <a:pt x="5024" y="11568"/>
                    <a:pt x="5142" y="11574"/>
                  </a:cubicBezTo>
                  <a:cubicBezTo>
                    <a:pt x="6380" y="11621"/>
                    <a:pt x="7844" y="12395"/>
                    <a:pt x="7773" y="13633"/>
                  </a:cubicBezTo>
                  <a:cubicBezTo>
                    <a:pt x="6853" y="13340"/>
                    <a:pt x="5902" y="13192"/>
                    <a:pt x="4949" y="13192"/>
                  </a:cubicBezTo>
                  <a:cubicBezTo>
                    <a:pt x="4237" y="13192"/>
                    <a:pt x="3523" y="13275"/>
                    <a:pt x="2820" y="13443"/>
                  </a:cubicBezTo>
                  <a:cubicBezTo>
                    <a:pt x="3665" y="14193"/>
                    <a:pt x="4142" y="15277"/>
                    <a:pt x="4106" y="16408"/>
                  </a:cubicBezTo>
                  <a:cubicBezTo>
                    <a:pt x="4082" y="16836"/>
                    <a:pt x="3999" y="17277"/>
                    <a:pt x="4106" y="17705"/>
                  </a:cubicBezTo>
                  <a:cubicBezTo>
                    <a:pt x="4202" y="18080"/>
                    <a:pt x="4520" y="18446"/>
                    <a:pt x="4896" y="18446"/>
                  </a:cubicBezTo>
                  <a:cubicBezTo>
                    <a:pt x="4937" y="18446"/>
                    <a:pt x="4980" y="18441"/>
                    <a:pt x="5023" y="18432"/>
                  </a:cubicBezTo>
                  <a:cubicBezTo>
                    <a:pt x="5725" y="18289"/>
                    <a:pt x="5606" y="17241"/>
                    <a:pt x="5308" y="16586"/>
                  </a:cubicBezTo>
                  <a:lnTo>
                    <a:pt x="5308" y="16586"/>
                  </a:lnTo>
                  <a:cubicBezTo>
                    <a:pt x="5987" y="16943"/>
                    <a:pt x="6404" y="17646"/>
                    <a:pt x="6404" y="18408"/>
                  </a:cubicBezTo>
                  <a:lnTo>
                    <a:pt x="6940" y="17598"/>
                  </a:lnTo>
                  <a:cubicBezTo>
                    <a:pt x="7416" y="18039"/>
                    <a:pt x="8035" y="18325"/>
                    <a:pt x="8702" y="18384"/>
                  </a:cubicBezTo>
                  <a:cubicBezTo>
                    <a:pt x="7821" y="17241"/>
                    <a:pt x="7118" y="15979"/>
                    <a:pt x="6630" y="14634"/>
                  </a:cubicBezTo>
                  <a:lnTo>
                    <a:pt x="6630" y="14634"/>
                  </a:lnTo>
                  <a:cubicBezTo>
                    <a:pt x="7535" y="14776"/>
                    <a:pt x="8392" y="15157"/>
                    <a:pt x="9118" y="15729"/>
                  </a:cubicBezTo>
                  <a:cubicBezTo>
                    <a:pt x="8412" y="15041"/>
                    <a:pt x="9049" y="14069"/>
                    <a:pt x="9793" y="14069"/>
                  </a:cubicBezTo>
                  <a:cubicBezTo>
                    <a:pt x="10014" y="14069"/>
                    <a:pt x="10245" y="14155"/>
                    <a:pt x="10452" y="14360"/>
                  </a:cubicBezTo>
                  <a:cubicBezTo>
                    <a:pt x="11119" y="13681"/>
                    <a:pt x="10416" y="12502"/>
                    <a:pt x="9547" y="12086"/>
                  </a:cubicBezTo>
                  <a:cubicBezTo>
                    <a:pt x="8690" y="11681"/>
                    <a:pt x="7642" y="11586"/>
                    <a:pt x="6963" y="10919"/>
                  </a:cubicBezTo>
                  <a:lnTo>
                    <a:pt x="6594" y="8549"/>
                  </a:lnTo>
                  <a:cubicBezTo>
                    <a:pt x="6689" y="8502"/>
                    <a:pt x="6790" y="8480"/>
                    <a:pt x="6890" y="8480"/>
                  </a:cubicBezTo>
                  <a:cubicBezTo>
                    <a:pt x="7143" y="8480"/>
                    <a:pt x="7388" y="8623"/>
                    <a:pt x="7499" y="8871"/>
                  </a:cubicBezTo>
                  <a:cubicBezTo>
                    <a:pt x="7833" y="8776"/>
                    <a:pt x="7844" y="8276"/>
                    <a:pt x="7630" y="8014"/>
                  </a:cubicBezTo>
                  <a:cubicBezTo>
                    <a:pt x="7416" y="7752"/>
                    <a:pt x="7071" y="7621"/>
                    <a:pt x="6797" y="7418"/>
                  </a:cubicBezTo>
                  <a:cubicBezTo>
                    <a:pt x="5951" y="6787"/>
                    <a:pt x="5963" y="5323"/>
                    <a:pt x="6820" y="4704"/>
                  </a:cubicBezTo>
                  <a:cubicBezTo>
                    <a:pt x="7380" y="4751"/>
                    <a:pt x="7535" y="5478"/>
                    <a:pt x="7630" y="6037"/>
                  </a:cubicBezTo>
                  <a:cubicBezTo>
                    <a:pt x="7709" y="6493"/>
                    <a:pt x="8068" y="7039"/>
                    <a:pt x="8461" y="7039"/>
                  </a:cubicBezTo>
                  <a:cubicBezTo>
                    <a:pt x="8540" y="7039"/>
                    <a:pt x="8621" y="7016"/>
                    <a:pt x="8702" y="6966"/>
                  </a:cubicBezTo>
                  <a:cubicBezTo>
                    <a:pt x="8725" y="6644"/>
                    <a:pt x="8630" y="6323"/>
                    <a:pt x="8452" y="6061"/>
                  </a:cubicBezTo>
                  <a:lnTo>
                    <a:pt x="8452" y="6061"/>
                  </a:lnTo>
                  <a:lnTo>
                    <a:pt x="9749" y="6954"/>
                  </a:lnTo>
                  <a:lnTo>
                    <a:pt x="9749" y="6954"/>
                  </a:lnTo>
                  <a:lnTo>
                    <a:pt x="9368" y="6037"/>
                  </a:lnTo>
                  <a:lnTo>
                    <a:pt x="11131" y="6478"/>
                  </a:lnTo>
                  <a:cubicBezTo>
                    <a:pt x="10392" y="6085"/>
                    <a:pt x="9845" y="5394"/>
                    <a:pt x="9642" y="4585"/>
                  </a:cubicBezTo>
                  <a:cubicBezTo>
                    <a:pt x="10885" y="3881"/>
                    <a:pt x="12290" y="3501"/>
                    <a:pt x="13731" y="3501"/>
                  </a:cubicBezTo>
                  <a:cubicBezTo>
                    <a:pt x="13753" y="3501"/>
                    <a:pt x="13775" y="3501"/>
                    <a:pt x="13798" y="3501"/>
                  </a:cubicBezTo>
                  <a:cubicBezTo>
                    <a:pt x="14952" y="3513"/>
                    <a:pt x="16238" y="3870"/>
                    <a:pt x="16810" y="4870"/>
                  </a:cubicBezTo>
                  <a:cubicBezTo>
                    <a:pt x="16917" y="5061"/>
                    <a:pt x="17012" y="5275"/>
                    <a:pt x="17203" y="5371"/>
                  </a:cubicBezTo>
                  <a:cubicBezTo>
                    <a:pt x="17272" y="5408"/>
                    <a:pt x="17347" y="5426"/>
                    <a:pt x="17421" y="5426"/>
                  </a:cubicBezTo>
                  <a:cubicBezTo>
                    <a:pt x="17511" y="5426"/>
                    <a:pt x="17600" y="5399"/>
                    <a:pt x="17679" y="5347"/>
                  </a:cubicBezTo>
                  <a:cubicBezTo>
                    <a:pt x="17453" y="5216"/>
                    <a:pt x="17381" y="4906"/>
                    <a:pt x="17334" y="4692"/>
                  </a:cubicBezTo>
                  <a:lnTo>
                    <a:pt x="17322" y="4620"/>
                  </a:lnTo>
                  <a:cubicBezTo>
                    <a:pt x="17250" y="4347"/>
                    <a:pt x="17084" y="4097"/>
                    <a:pt x="16857" y="3930"/>
                  </a:cubicBezTo>
                  <a:cubicBezTo>
                    <a:pt x="16798" y="3894"/>
                    <a:pt x="16726" y="3858"/>
                    <a:pt x="16667" y="3811"/>
                  </a:cubicBezTo>
                  <a:cubicBezTo>
                    <a:pt x="16405" y="3656"/>
                    <a:pt x="16084" y="3454"/>
                    <a:pt x="16048" y="3085"/>
                  </a:cubicBezTo>
                  <a:cubicBezTo>
                    <a:pt x="16048" y="2870"/>
                    <a:pt x="16107" y="2656"/>
                    <a:pt x="16226" y="2489"/>
                  </a:cubicBezTo>
                  <a:lnTo>
                    <a:pt x="16810" y="1418"/>
                  </a:lnTo>
                  <a:cubicBezTo>
                    <a:pt x="16893" y="1287"/>
                    <a:pt x="16941" y="1132"/>
                    <a:pt x="16953" y="977"/>
                  </a:cubicBezTo>
                  <a:cubicBezTo>
                    <a:pt x="16929" y="834"/>
                    <a:pt x="16881" y="715"/>
                    <a:pt x="16810" y="596"/>
                  </a:cubicBezTo>
                  <a:cubicBezTo>
                    <a:pt x="16691" y="418"/>
                    <a:pt x="16619" y="215"/>
                    <a:pt x="1661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707600" y="3784125"/>
              <a:ext cx="240825" cy="332900"/>
            </a:xfrm>
            <a:custGeom>
              <a:avLst/>
              <a:gdLst/>
              <a:ahLst/>
              <a:cxnLst/>
              <a:rect l="l" t="t" r="r" b="b"/>
              <a:pathLst>
                <a:path w="9633" h="13316" extrusionOk="0">
                  <a:moveTo>
                    <a:pt x="2735" y="1"/>
                  </a:moveTo>
                  <a:cubicBezTo>
                    <a:pt x="1943" y="1"/>
                    <a:pt x="1156" y="160"/>
                    <a:pt x="417" y="481"/>
                  </a:cubicBezTo>
                  <a:lnTo>
                    <a:pt x="441" y="481"/>
                  </a:lnTo>
                  <a:cubicBezTo>
                    <a:pt x="191" y="1267"/>
                    <a:pt x="0" y="1981"/>
                    <a:pt x="203" y="2636"/>
                  </a:cubicBezTo>
                  <a:cubicBezTo>
                    <a:pt x="262" y="2803"/>
                    <a:pt x="334" y="2969"/>
                    <a:pt x="417" y="3124"/>
                  </a:cubicBezTo>
                  <a:cubicBezTo>
                    <a:pt x="572" y="3398"/>
                    <a:pt x="679" y="3684"/>
                    <a:pt x="727" y="3993"/>
                  </a:cubicBezTo>
                  <a:cubicBezTo>
                    <a:pt x="750" y="4315"/>
                    <a:pt x="715" y="4648"/>
                    <a:pt x="619" y="4958"/>
                  </a:cubicBezTo>
                  <a:cubicBezTo>
                    <a:pt x="524" y="5219"/>
                    <a:pt x="488" y="5505"/>
                    <a:pt x="512" y="5779"/>
                  </a:cubicBezTo>
                  <a:cubicBezTo>
                    <a:pt x="572" y="6089"/>
                    <a:pt x="703" y="6386"/>
                    <a:pt x="881" y="6648"/>
                  </a:cubicBezTo>
                  <a:cubicBezTo>
                    <a:pt x="1119" y="7053"/>
                    <a:pt x="1358" y="7470"/>
                    <a:pt x="1286" y="7970"/>
                  </a:cubicBezTo>
                  <a:cubicBezTo>
                    <a:pt x="1250" y="8172"/>
                    <a:pt x="1179" y="8375"/>
                    <a:pt x="1060" y="8553"/>
                  </a:cubicBezTo>
                  <a:cubicBezTo>
                    <a:pt x="1239" y="8684"/>
                    <a:pt x="1358" y="8875"/>
                    <a:pt x="1405" y="9089"/>
                  </a:cubicBezTo>
                  <a:lnTo>
                    <a:pt x="1429" y="9196"/>
                  </a:lnTo>
                  <a:cubicBezTo>
                    <a:pt x="1465" y="9387"/>
                    <a:pt x="1512" y="9577"/>
                    <a:pt x="1631" y="9637"/>
                  </a:cubicBezTo>
                  <a:cubicBezTo>
                    <a:pt x="1679" y="9660"/>
                    <a:pt x="1750" y="9672"/>
                    <a:pt x="1810" y="9672"/>
                  </a:cubicBezTo>
                  <a:cubicBezTo>
                    <a:pt x="1893" y="9684"/>
                    <a:pt x="1977" y="9696"/>
                    <a:pt x="2060" y="9732"/>
                  </a:cubicBezTo>
                  <a:cubicBezTo>
                    <a:pt x="2179" y="9780"/>
                    <a:pt x="2298" y="9851"/>
                    <a:pt x="2393" y="9934"/>
                  </a:cubicBezTo>
                  <a:cubicBezTo>
                    <a:pt x="2512" y="10041"/>
                    <a:pt x="2584" y="10089"/>
                    <a:pt x="2655" y="10089"/>
                  </a:cubicBezTo>
                  <a:cubicBezTo>
                    <a:pt x="2691" y="10077"/>
                    <a:pt x="2715" y="10077"/>
                    <a:pt x="2751" y="10065"/>
                  </a:cubicBezTo>
                  <a:cubicBezTo>
                    <a:pt x="2822" y="10030"/>
                    <a:pt x="2882" y="10018"/>
                    <a:pt x="2953" y="10006"/>
                  </a:cubicBezTo>
                  <a:cubicBezTo>
                    <a:pt x="2962" y="10005"/>
                    <a:pt x="2970" y="10005"/>
                    <a:pt x="2978" y="10005"/>
                  </a:cubicBezTo>
                  <a:cubicBezTo>
                    <a:pt x="3249" y="10005"/>
                    <a:pt x="3409" y="10189"/>
                    <a:pt x="3536" y="10339"/>
                  </a:cubicBezTo>
                  <a:lnTo>
                    <a:pt x="3572" y="10375"/>
                  </a:lnTo>
                  <a:cubicBezTo>
                    <a:pt x="3824" y="10165"/>
                    <a:pt x="4151" y="10047"/>
                    <a:pt x="4478" y="10047"/>
                  </a:cubicBezTo>
                  <a:cubicBezTo>
                    <a:pt x="4521" y="10047"/>
                    <a:pt x="4565" y="10049"/>
                    <a:pt x="4608" y="10053"/>
                  </a:cubicBezTo>
                  <a:cubicBezTo>
                    <a:pt x="5025" y="10077"/>
                    <a:pt x="5418" y="10292"/>
                    <a:pt x="5668" y="10637"/>
                  </a:cubicBezTo>
                  <a:cubicBezTo>
                    <a:pt x="5751" y="10780"/>
                    <a:pt x="5822" y="10911"/>
                    <a:pt x="5882" y="11054"/>
                  </a:cubicBezTo>
                  <a:cubicBezTo>
                    <a:pt x="5941" y="11244"/>
                    <a:pt x="6049" y="11411"/>
                    <a:pt x="6192" y="11554"/>
                  </a:cubicBezTo>
                  <a:cubicBezTo>
                    <a:pt x="6311" y="11637"/>
                    <a:pt x="6442" y="11708"/>
                    <a:pt x="6573" y="11756"/>
                  </a:cubicBezTo>
                  <a:cubicBezTo>
                    <a:pt x="6870" y="11875"/>
                    <a:pt x="7227" y="12030"/>
                    <a:pt x="7275" y="12423"/>
                  </a:cubicBezTo>
                  <a:cubicBezTo>
                    <a:pt x="7275" y="12494"/>
                    <a:pt x="7275" y="12554"/>
                    <a:pt x="7275" y="12625"/>
                  </a:cubicBezTo>
                  <a:cubicBezTo>
                    <a:pt x="7263" y="12673"/>
                    <a:pt x="7263" y="12720"/>
                    <a:pt x="7275" y="12756"/>
                  </a:cubicBezTo>
                  <a:cubicBezTo>
                    <a:pt x="7311" y="12839"/>
                    <a:pt x="7370" y="12911"/>
                    <a:pt x="7442" y="12970"/>
                  </a:cubicBezTo>
                  <a:cubicBezTo>
                    <a:pt x="7549" y="13066"/>
                    <a:pt x="7644" y="13185"/>
                    <a:pt x="7692" y="13316"/>
                  </a:cubicBezTo>
                  <a:cubicBezTo>
                    <a:pt x="7906" y="13304"/>
                    <a:pt x="8144" y="13113"/>
                    <a:pt x="8347" y="12947"/>
                  </a:cubicBezTo>
                  <a:cubicBezTo>
                    <a:pt x="8501" y="12816"/>
                    <a:pt x="8680" y="12720"/>
                    <a:pt x="8870" y="12649"/>
                  </a:cubicBezTo>
                  <a:cubicBezTo>
                    <a:pt x="8799" y="12625"/>
                    <a:pt x="8739" y="12601"/>
                    <a:pt x="8668" y="12589"/>
                  </a:cubicBezTo>
                  <a:lnTo>
                    <a:pt x="8430" y="12542"/>
                  </a:lnTo>
                  <a:lnTo>
                    <a:pt x="9275" y="10220"/>
                  </a:lnTo>
                  <a:cubicBezTo>
                    <a:pt x="9454" y="9696"/>
                    <a:pt x="9632" y="9053"/>
                    <a:pt x="9275" y="8684"/>
                  </a:cubicBezTo>
                  <a:cubicBezTo>
                    <a:pt x="9216" y="8625"/>
                    <a:pt x="9132" y="8565"/>
                    <a:pt x="9061" y="8506"/>
                  </a:cubicBezTo>
                  <a:cubicBezTo>
                    <a:pt x="8870" y="8398"/>
                    <a:pt x="8728" y="8244"/>
                    <a:pt x="8620" y="8053"/>
                  </a:cubicBezTo>
                  <a:cubicBezTo>
                    <a:pt x="8489" y="7744"/>
                    <a:pt x="8585" y="7363"/>
                    <a:pt x="8894" y="7005"/>
                  </a:cubicBezTo>
                  <a:cubicBezTo>
                    <a:pt x="8942" y="6946"/>
                    <a:pt x="9001" y="6886"/>
                    <a:pt x="9049" y="6827"/>
                  </a:cubicBezTo>
                  <a:cubicBezTo>
                    <a:pt x="9192" y="6696"/>
                    <a:pt x="9311" y="6541"/>
                    <a:pt x="9394" y="6351"/>
                  </a:cubicBezTo>
                  <a:cubicBezTo>
                    <a:pt x="9442" y="6243"/>
                    <a:pt x="9418" y="6112"/>
                    <a:pt x="9359" y="6005"/>
                  </a:cubicBezTo>
                  <a:cubicBezTo>
                    <a:pt x="9335" y="5958"/>
                    <a:pt x="9287" y="5922"/>
                    <a:pt x="9240" y="5922"/>
                  </a:cubicBezTo>
                  <a:lnTo>
                    <a:pt x="9263" y="5648"/>
                  </a:lnTo>
                  <a:cubicBezTo>
                    <a:pt x="9073" y="5386"/>
                    <a:pt x="8799" y="5196"/>
                    <a:pt x="8489" y="5077"/>
                  </a:cubicBezTo>
                  <a:cubicBezTo>
                    <a:pt x="8311" y="5017"/>
                    <a:pt x="8120" y="4969"/>
                    <a:pt x="7930" y="4946"/>
                  </a:cubicBezTo>
                  <a:lnTo>
                    <a:pt x="6382" y="4648"/>
                  </a:lnTo>
                  <a:lnTo>
                    <a:pt x="4525" y="1957"/>
                  </a:lnTo>
                  <a:cubicBezTo>
                    <a:pt x="4036" y="1243"/>
                    <a:pt x="3822" y="624"/>
                    <a:pt x="3882" y="112"/>
                  </a:cubicBezTo>
                  <a:cubicBezTo>
                    <a:pt x="3502" y="38"/>
                    <a:pt x="3118" y="1"/>
                    <a:pt x="273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83250" y="3689850"/>
              <a:ext cx="889125" cy="675425"/>
            </a:xfrm>
            <a:custGeom>
              <a:avLst/>
              <a:gdLst/>
              <a:ahLst/>
              <a:cxnLst/>
              <a:rect l="l" t="t" r="r" b="b"/>
              <a:pathLst>
                <a:path w="35565" h="27017" extrusionOk="0">
                  <a:moveTo>
                    <a:pt x="10227" y="0"/>
                  </a:moveTo>
                  <a:cubicBezTo>
                    <a:pt x="10211" y="0"/>
                    <a:pt x="10196" y="1"/>
                    <a:pt x="10180" y="1"/>
                  </a:cubicBezTo>
                  <a:cubicBezTo>
                    <a:pt x="9644" y="13"/>
                    <a:pt x="9156" y="549"/>
                    <a:pt x="9275" y="1061"/>
                  </a:cubicBezTo>
                  <a:cubicBezTo>
                    <a:pt x="8776" y="847"/>
                    <a:pt x="8244" y="739"/>
                    <a:pt x="7712" y="739"/>
                  </a:cubicBezTo>
                  <a:cubicBezTo>
                    <a:pt x="7267" y="739"/>
                    <a:pt x="6822" y="814"/>
                    <a:pt x="6394" y="966"/>
                  </a:cubicBezTo>
                  <a:cubicBezTo>
                    <a:pt x="6656" y="1490"/>
                    <a:pt x="6930" y="2049"/>
                    <a:pt x="6930" y="2644"/>
                  </a:cubicBezTo>
                  <a:cubicBezTo>
                    <a:pt x="6918" y="3228"/>
                    <a:pt x="6525" y="3871"/>
                    <a:pt x="5930" y="3930"/>
                  </a:cubicBezTo>
                  <a:cubicBezTo>
                    <a:pt x="5942" y="5621"/>
                    <a:pt x="5191" y="7216"/>
                    <a:pt x="4465" y="8752"/>
                  </a:cubicBezTo>
                  <a:cubicBezTo>
                    <a:pt x="3918" y="9895"/>
                    <a:pt x="3358" y="11050"/>
                    <a:pt x="2489" y="11967"/>
                  </a:cubicBezTo>
                  <a:cubicBezTo>
                    <a:pt x="1810" y="12681"/>
                    <a:pt x="929" y="13265"/>
                    <a:pt x="619" y="14205"/>
                  </a:cubicBezTo>
                  <a:cubicBezTo>
                    <a:pt x="1167" y="14432"/>
                    <a:pt x="1762" y="14777"/>
                    <a:pt x="1810" y="15360"/>
                  </a:cubicBezTo>
                  <a:cubicBezTo>
                    <a:pt x="1798" y="15646"/>
                    <a:pt x="1715" y="15920"/>
                    <a:pt x="1584" y="16158"/>
                  </a:cubicBezTo>
                  <a:cubicBezTo>
                    <a:pt x="1143" y="17087"/>
                    <a:pt x="703" y="18015"/>
                    <a:pt x="262" y="18932"/>
                  </a:cubicBezTo>
                  <a:cubicBezTo>
                    <a:pt x="131" y="19206"/>
                    <a:pt x="0" y="19551"/>
                    <a:pt x="179" y="19801"/>
                  </a:cubicBezTo>
                  <a:cubicBezTo>
                    <a:pt x="250" y="19873"/>
                    <a:pt x="322" y="19944"/>
                    <a:pt x="417" y="19992"/>
                  </a:cubicBezTo>
                  <a:cubicBezTo>
                    <a:pt x="1239" y="20528"/>
                    <a:pt x="2096" y="21075"/>
                    <a:pt x="3060" y="21278"/>
                  </a:cubicBezTo>
                  <a:cubicBezTo>
                    <a:pt x="3227" y="21313"/>
                    <a:pt x="3394" y="21337"/>
                    <a:pt x="3572" y="21361"/>
                  </a:cubicBezTo>
                  <a:cubicBezTo>
                    <a:pt x="3406" y="21206"/>
                    <a:pt x="3298" y="21004"/>
                    <a:pt x="3275" y="20778"/>
                  </a:cubicBezTo>
                  <a:cubicBezTo>
                    <a:pt x="3203" y="20325"/>
                    <a:pt x="3346" y="19873"/>
                    <a:pt x="3656" y="19539"/>
                  </a:cubicBezTo>
                  <a:cubicBezTo>
                    <a:pt x="4132" y="19075"/>
                    <a:pt x="4799" y="18944"/>
                    <a:pt x="5453" y="18885"/>
                  </a:cubicBezTo>
                  <a:cubicBezTo>
                    <a:pt x="5477" y="18742"/>
                    <a:pt x="5453" y="18587"/>
                    <a:pt x="5394" y="18456"/>
                  </a:cubicBezTo>
                  <a:cubicBezTo>
                    <a:pt x="5311" y="18277"/>
                    <a:pt x="5168" y="18146"/>
                    <a:pt x="4977" y="18087"/>
                  </a:cubicBezTo>
                  <a:lnTo>
                    <a:pt x="4549" y="17956"/>
                  </a:lnTo>
                  <a:lnTo>
                    <a:pt x="4930" y="17718"/>
                  </a:lnTo>
                  <a:cubicBezTo>
                    <a:pt x="6049" y="16991"/>
                    <a:pt x="6573" y="15634"/>
                    <a:pt x="6227" y="14348"/>
                  </a:cubicBezTo>
                  <a:lnTo>
                    <a:pt x="6132" y="14015"/>
                  </a:lnTo>
                  <a:lnTo>
                    <a:pt x="7299" y="14277"/>
                  </a:lnTo>
                  <a:cubicBezTo>
                    <a:pt x="7370" y="14193"/>
                    <a:pt x="7382" y="14051"/>
                    <a:pt x="7394" y="13836"/>
                  </a:cubicBezTo>
                  <a:cubicBezTo>
                    <a:pt x="7406" y="13586"/>
                    <a:pt x="7430" y="13301"/>
                    <a:pt x="7608" y="13086"/>
                  </a:cubicBezTo>
                  <a:cubicBezTo>
                    <a:pt x="7716" y="12979"/>
                    <a:pt x="7847" y="12884"/>
                    <a:pt x="7989" y="12824"/>
                  </a:cubicBezTo>
                  <a:cubicBezTo>
                    <a:pt x="8025" y="12812"/>
                    <a:pt x="8073" y="12789"/>
                    <a:pt x="8109" y="12765"/>
                  </a:cubicBezTo>
                  <a:cubicBezTo>
                    <a:pt x="8668" y="12443"/>
                    <a:pt x="8775" y="11693"/>
                    <a:pt x="8835" y="10824"/>
                  </a:cubicBezTo>
                  <a:cubicBezTo>
                    <a:pt x="8942" y="9633"/>
                    <a:pt x="9359" y="8919"/>
                    <a:pt x="10061" y="8729"/>
                  </a:cubicBezTo>
                  <a:cubicBezTo>
                    <a:pt x="10214" y="8692"/>
                    <a:pt x="10367" y="8678"/>
                    <a:pt x="10521" y="8678"/>
                  </a:cubicBezTo>
                  <a:cubicBezTo>
                    <a:pt x="10617" y="8678"/>
                    <a:pt x="10714" y="8684"/>
                    <a:pt x="10811" y="8693"/>
                  </a:cubicBezTo>
                  <a:cubicBezTo>
                    <a:pt x="10930" y="8705"/>
                    <a:pt x="11049" y="8717"/>
                    <a:pt x="11157" y="8717"/>
                  </a:cubicBezTo>
                  <a:cubicBezTo>
                    <a:pt x="11430" y="8717"/>
                    <a:pt x="11740" y="8598"/>
                    <a:pt x="11788" y="8371"/>
                  </a:cubicBezTo>
                  <a:cubicBezTo>
                    <a:pt x="11823" y="8205"/>
                    <a:pt x="11716" y="8014"/>
                    <a:pt x="11597" y="7812"/>
                  </a:cubicBezTo>
                  <a:cubicBezTo>
                    <a:pt x="11395" y="7478"/>
                    <a:pt x="11145" y="7074"/>
                    <a:pt x="10764" y="6895"/>
                  </a:cubicBezTo>
                  <a:cubicBezTo>
                    <a:pt x="10585" y="6835"/>
                    <a:pt x="10406" y="6788"/>
                    <a:pt x="10228" y="6764"/>
                  </a:cubicBezTo>
                  <a:lnTo>
                    <a:pt x="10014" y="6728"/>
                  </a:lnTo>
                  <a:cubicBezTo>
                    <a:pt x="8501" y="6431"/>
                    <a:pt x="7394" y="5252"/>
                    <a:pt x="6311" y="3954"/>
                  </a:cubicBezTo>
                  <a:lnTo>
                    <a:pt x="6620" y="3692"/>
                  </a:lnTo>
                  <a:cubicBezTo>
                    <a:pt x="7668" y="4930"/>
                    <a:pt x="8704" y="6062"/>
                    <a:pt x="10097" y="6323"/>
                  </a:cubicBezTo>
                  <a:lnTo>
                    <a:pt x="10299" y="6359"/>
                  </a:lnTo>
                  <a:cubicBezTo>
                    <a:pt x="10514" y="6383"/>
                    <a:pt x="10728" y="6443"/>
                    <a:pt x="10930" y="6526"/>
                  </a:cubicBezTo>
                  <a:cubicBezTo>
                    <a:pt x="11418" y="6740"/>
                    <a:pt x="11716" y="7216"/>
                    <a:pt x="11954" y="7597"/>
                  </a:cubicBezTo>
                  <a:cubicBezTo>
                    <a:pt x="12109" y="7859"/>
                    <a:pt x="12264" y="8145"/>
                    <a:pt x="12192" y="8467"/>
                  </a:cubicBezTo>
                  <a:cubicBezTo>
                    <a:pt x="12085" y="8907"/>
                    <a:pt x="11597" y="9121"/>
                    <a:pt x="11157" y="9121"/>
                  </a:cubicBezTo>
                  <a:cubicBezTo>
                    <a:pt x="11037" y="9121"/>
                    <a:pt x="10906" y="9121"/>
                    <a:pt x="10776" y="9110"/>
                  </a:cubicBezTo>
                  <a:cubicBezTo>
                    <a:pt x="10691" y="9095"/>
                    <a:pt x="10606" y="9088"/>
                    <a:pt x="10521" y="9088"/>
                  </a:cubicBezTo>
                  <a:cubicBezTo>
                    <a:pt x="10404" y="9088"/>
                    <a:pt x="10286" y="9101"/>
                    <a:pt x="10168" y="9121"/>
                  </a:cubicBezTo>
                  <a:cubicBezTo>
                    <a:pt x="9478" y="9312"/>
                    <a:pt x="9299" y="10288"/>
                    <a:pt x="9252" y="10860"/>
                  </a:cubicBezTo>
                  <a:cubicBezTo>
                    <a:pt x="9192" y="11622"/>
                    <a:pt x="9097" y="12669"/>
                    <a:pt x="8311" y="13122"/>
                  </a:cubicBezTo>
                  <a:cubicBezTo>
                    <a:pt x="8263" y="13146"/>
                    <a:pt x="8216" y="13170"/>
                    <a:pt x="8168" y="13193"/>
                  </a:cubicBezTo>
                  <a:cubicBezTo>
                    <a:pt x="8073" y="13229"/>
                    <a:pt x="7989" y="13289"/>
                    <a:pt x="7918" y="13360"/>
                  </a:cubicBezTo>
                  <a:cubicBezTo>
                    <a:pt x="7823" y="13467"/>
                    <a:pt x="7811" y="13658"/>
                    <a:pt x="7799" y="13860"/>
                  </a:cubicBezTo>
                  <a:cubicBezTo>
                    <a:pt x="7787" y="14158"/>
                    <a:pt x="7763" y="14515"/>
                    <a:pt x="7442" y="14694"/>
                  </a:cubicBezTo>
                  <a:lnTo>
                    <a:pt x="7370" y="14729"/>
                  </a:lnTo>
                  <a:lnTo>
                    <a:pt x="6692" y="14563"/>
                  </a:lnTo>
                  <a:lnTo>
                    <a:pt x="6692" y="14563"/>
                  </a:lnTo>
                  <a:cubicBezTo>
                    <a:pt x="6894" y="15813"/>
                    <a:pt x="6406" y="17075"/>
                    <a:pt x="5430" y="17873"/>
                  </a:cubicBezTo>
                  <a:cubicBezTo>
                    <a:pt x="5561" y="17980"/>
                    <a:pt x="5680" y="18123"/>
                    <a:pt x="5751" y="18277"/>
                  </a:cubicBezTo>
                  <a:cubicBezTo>
                    <a:pt x="5894" y="18551"/>
                    <a:pt x="5906" y="18873"/>
                    <a:pt x="5799" y="19158"/>
                  </a:cubicBezTo>
                  <a:lnTo>
                    <a:pt x="5751" y="19277"/>
                  </a:lnTo>
                  <a:lnTo>
                    <a:pt x="5620" y="19277"/>
                  </a:lnTo>
                  <a:cubicBezTo>
                    <a:pt x="4989" y="19337"/>
                    <a:pt x="4358" y="19432"/>
                    <a:pt x="3941" y="19837"/>
                  </a:cubicBezTo>
                  <a:cubicBezTo>
                    <a:pt x="3727" y="20075"/>
                    <a:pt x="3620" y="20397"/>
                    <a:pt x="3667" y="20706"/>
                  </a:cubicBezTo>
                  <a:cubicBezTo>
                    <a:pt x="3691" y="20909"/>
                    <a:pt x="3810" y="21075"/>
                    <a:pt x="3989" y="21171"/>
                  </a:cubicBezTo>
                  <a:lnTo>
                    <a:pt x="3882" y="21397"/>
                  </a:lnTo>
                  <a:cubicBezTo>
                    <a:pt x="4263" y="21421"/>
                    <a:pt x="4656" y="21468"/>
                    <a:pt x="5037" y="21552"/>
                  </a:cubicBezTo>
                  <a:cubicBezTo>
                    <a:pt x="5692" y="21718"/>
                    <a:pt x="6346" y="22135"/>
                    <a:pt x="6489" y="22790"/>
                  </a:cubicBezTo>
                  <a:cubicBezTo>
                    <a:pt x="6585" y="23183"/>
                    <a:pt x="6477" y="23599"/>
                    <a:pt x="6454" y="24016"/>
                  </a:cubicBezTo>
                  <a:cubicBezTo>
                    <a:pt x="6430" y="24909"/>
                    <a:pt x="6835" y="25766"/>
                    <a:pt x="7561" y="26302"/>
                  </a:cubicBezTo>
                  <a:lnTo>
                    <a:pt x="10180" y="25254"/>
                  </a:lnTo>
                  <a:cubicBezTo>
                    <a:pt x="10406" y="25528"/>
                    <a:pt x="10633" y="25802"/>
                    <a:pt x="10859" y="26076"/>
                  </a:cubicBezTo>
                  <a:cubicBezTo>
                    <a:pt x="11323" y="25850"/>
                    <a:pt x="11514" y="25290"/>
                    <a:pt x="11276" y="24838"/>
                  </a:cubicBezTo>
                  <a:cubicBezTo>
                    <a:pt x="11376" y="24649"/>
                    <a:pt x="11570" y="24568"/>
                    <a:pt x="11780" y="24568"/>
                  </a:cubicBezTo>
                  <a:cubicBezTo>
                    <a:pt x="11995" y="24568"/>
                    <a:pt x="12227" y="24652"/>
                    <a:pt x="12395" y="24790"/>
                  </a:cubicBezTo>
                  <a:cubicBezTo>
                    <a:pt x="12716" y="25052"/>
                    <a:pt x="12931" y="25457"/>
                    <a:pt x="13264" y="25719"/>
                  </a:cubicBezTo>
                  <a:cubicBezTo>
                    <a:pt x="13597" y="25993"/>
                    <a:pt x="14002" y="26088"/>
                    <a:pt x="14419" y="26171"/>
                  </a:cubicBezTo>
                  <a:lnTo>
                    <a:pt x="18026" y="27016"/>
                  </a:lnTo>
                  <a:cubicBezTo>
                    <a:pt x="17642" y="25741"/>
                    <a:pt x="18646" y="24621"/>
                    <a:pt x="19793" y="24621"/>
                  </a:cubicBezTo>
                  <a:cubicBezTo>
                    <a:pt x="20103" y="24621"/>
                    <a:pt x="20423" y="24703"/>
                    <a:pt x="20729" y="24885"/>
                  </a:cubicBezTo>
                  <a:cubicBezTo>
                    <a:pt x="20932" y="25004"/>
                    <a:pt x="21110" y="25159"/>
                    <a:pt x="21336" y="25171"/>
                  </a:cubicBezTo>
                  <a:cubicBezTo>
                    <a:pt x="21352" y="25172"/>
                    <a:pt x="21367" y="25173"/>
                    <a:pt x="21382" y="25173"/>
                  </a:cubicBezTo>
                  <a:cubicBezTo>
                    <a:pt x="21808" y="25173"/>
                    <a:pt x="22077" y="24692"/>
                    <a:pt x="22158" y="24266"/>
                  </a:cubicBezTo>
                  <a:cubicBezTo>
                    <a:pt x="22241" y="23838"/>
                    <a:pt x="22277" y="23326"/>
                    <a:pt x="22622" y="23040"/>
                  </a:cubicBezTo>
                  <a:cubicBezTo>
                    <a:pt x="22899" y="22810"/>
                    <a:pt x="23294" y="22800"/>
                    <a:pt x="23684" y="22800"/>
                  </a:cubicBezTo>
                  <a:cubicBezTo>
                    <a:pt x="23723" y="22800"/>
                    <a:pt x="23761" y="22800"/>
                    <a:pt x="23799" y="22800"/>
                  </a:cubicBezTo>
                  <a:cubicBezTo>
                    <a:pt x="24260" y="22800"/>
                    <a:pt x="24698" y="22786"/>
                    <a:pt x="24908" y="22409"/>
                  </a:cubicBezTo>
                  <a:cubicBezTo>
                    <a:pt x="25206" y="21885"/>
                    <a:pt x="24670" y="21313"/>
                    <a:pt x="24480" y="20742"/>
                  </a:cubicBezTo>
                  <a:cubicBezTo>
                    <a:pt x="24158" y="19730"/>
                    <a:pt x="24992" y="18718"/>
                    <a:pt x="25885" y="18158"/>
                  </a:cubicBezTo>
                  <a:cubicBezTo>
                    <a:pt x="26789" y="17611"/>
                    <a:pt x="27861" y="17253"/>
                    <a:pt x="28504" y="16420"/>
                  </a:cubicBezTo>
                  <a:cubicBezTo>
                    <a:pt x="28778" y="16063"/>
                    <a:pt x="28980" y="15634"/>
                    <a:pt x="29337" y="15360"/>
                  </a:cubicBezTo>
                  <a:cubicBezTo>
                    <a:pt x="29611" y="15194"/>
                    <a:pt x="29921" y="15075"/>
                    <a:pt x="30230" y="15027"/>
                  </a:cubicBezTo>
                  <a:cubicBezTo>
                    <a:pt x="32076" y="14658"/>
                    <a:pt x="34326" y="14563"/>
                    <a:pt x="35267" y="12943"/>
                  </a:cubicBezTo>
                  <a:cubicBezTo>
                    <a:pt x="35386" y="12741"/>
                    <a:pt x="35493" y="12515"/>
                    <a:pt x="35564" y="12277"/>
                  </a:cubicBezTo>
                  <a:lnTo>
                    <a:pt x="35493" y="12277"/>
                  </a:lnTo>
                  <a:cubicBezTo>
                    <a:pt x="35481" y="11991"/>
                    <a:pt x="35076" y="11848"/>
                    <a:pt x="34790" y="11836"/>
                  </a:cubicBezTo>
                  <a:cubicBezTo>
                    <a:pt x="34695" y="11836"/>
                    <a:pt x="34612" y="11824"/>
                    <a:pt x="34517" y="11824"/>
                  </a:cubicBezTo>
                  <a:cubicBezTo>
                    <a:pt x="34183" y="11824"/>
                    <a:pt x="33802" y="11812"/>
                    <a:pt x="33493" y="11598"/>
                  </a:cubicBezTo>
                  <a:lnTo>
                    <a:pt x="33421" y="11538"/>
                  </a:lnTo>
                  <a:lnTo>
                    <a:pt x="33374" y="10967"/>
                  </a:lnTo>
                  <a:cubicBezTo>
                    <a:pt x="33346" y="10955"/>
                    <a:pt x="33315" y="10949"/>
                    <a:pt x="33280" y="10949"/>
                  </a:cubicBezTo>
                  <a:cubicBezTo>
                    <a:pt x="33146" y="10949"/>
                    <a:pt x="32967" y="11032"/>
                    <a:pt x="32826" y="11145"/>
                  </a:cubicBezTo>
                  <a:cubicBezTo>
                    <a:pt x="32597" y="11327"/>
                    <a:pt x="32306" y="11562"/>
                    <a:pt x="31985" y="11562"/>
                  </a:cubicBezTo>
                  <a:cubicBezTo>
                    <a:pt x="31906" y="11562"/>
                    <a:pt x="31825" y="11548"/>
                    <a:pt x="31742" y="11515"/>
                  </a:cubicBezTo>
                  <a:lnTo>
                    <a:pt x="31552" y="11431"/>
                  </a:lnTo>
                  <a:lnTo>
                    <a:pt x="31635" y="11241"/>
                  </a:lnTo>
                  <a:cubicBezTo>
                    <a:pt x="31766" y="10907"/>
                    <a:pt x="31778" y="10538"/>
                    <a:pt x="31647" y="10193"/>
                  </a:cubicBezTo>
                  <a:cubicBezTo>
                    <a:pt x="30588" y="10181"/>
                    <a:pt x="29397" y="10157"/>
                    <a:pt x="28349" y="9657"/>
                  </a:cubicBezTo>
                  <a:cubicBezTo>
                    <a:pt x="27611" y="9300"/>
                    <a:pt x="26980" y="8740"/>
                    <a:pt x="26563" y="8038"/>
                  </a:cubicBezTo>
                  <a:cubicBezTo>
                    <a:pt x="26527" y="7943"/>
                    <a:pt x="26468" y="7871"/>
                    <a:pt x="26385" y="7812"/>
                  </a:cubicBezTo>
                  <a:cubicBezTo>
                    <a:pt x="26331" y="7785"/>
                    <a:pt x="26277" y="7772"/>
                    <a:pt x="26219" y="7772"/>
                  </a:cubicBezTo>
                  <a:cubicBezTo>
                    <a:pt x="26199" y="7772"/>
                    <a:pt x="26179" y="7773"/>
                    <a:pt x="26158" y="7776"/>
                  </a:cubicBezTo>
                  <a:lnTo>
                    <a:pt x="24944" y="7740"/>
                  </a:lnTo>
                  <a:lnTo>
                    <a:pt x="24944" y="7538"/>
                  </a:lnTo>
                  <a:cubicBezTo>
                    <a:pt x="24944" y="6597"/>
                    <a:pt x="23920" y="5978"/>
                    <a:pt x="23039" y="5550"/>
                  </a:cubicBezTo>
                  <a:lnTo>
                    <a:pt x="23158" y="5300"/>
                  </a:lnTo>
                  <a:cubicBezTo>
                    <a:pt x="22682" y="5228"/>
                    <a:pt x="22217" y="5109"/>
                    <a:pt x="21765" y="4930"/>
                  </a:cubicBezTo>
                  <a:cubicBezTo>
                    <a:pt x="21015" y="4645"/>
                    <a:pt x="20301" y="4276"/>
                    <a:pt x="19610" y="3847"/>
                  </a:cubicBezTo>
                  <a:cubicBezTo>
                    <a:pt x="19360" y="3692"/>
                    <a:pt x="19098" y="3514"/>
                    <a:pt x="18812" y="3490"/>
                  </a:cubicBezTo>
                  <a:cubicBezTo>
                    <a:pt x="18782" y="3487"/>
                    <a:pt x="18753" y="3486"/>
                    <a:pt x="18723" y="3486"/>
                  </a:cubicBezTo>
                  <a:cubicBezTo>
                    <a:pt x="18228" y="3486"/>
                    <a:pt x="17741" y="3846"/>
                    <a:pt x="17279" y="3846"/>
                  </a:cubicBezTo>
                  <a:cubicBezTo>
                    <a:pt x="17170" y="3846"/>
                    <a:pt x="17061" y="3826"/>
                    <a:pt x="16955" y="3776"/>
                  </a:cubicBezTo>
                  <a:cubicBezTo>
                    <a:pt x="16443" y="3526"/>
                    <a:pt x="16443" y="2775"/>
                    <a:pt x="16050" y="2359"/>
                  </a:cubicBezTo>
                  <a:cubicBezTo>
                    <a:pt x="15807" y="2105"/>
                    <a:pt x="15482" y="2025"/>
                    <a:pt x="15127" y="2025"/>
                  </a:cubicBezTo>
                  <a:cubicBezTo>
                    <a:pt x="14735" y="2025"/>
                    <a:pt x="14307" y="2123"/>
                    <a:pt x="13919" y="2192"/>
                  </a:cubicBezTo>
                  <a:cubicBezTo>
                    <a:pt x="13704" y="2231"/>
                    <a:pt x="13479" y="2258"/>
                    <a:pt x="13271" y="2258"/>
                  </a:cubicBezTo>
                  <a:cubicBezTo>
                    <a:pt x="12779" y="2258"/>
                    <a:pt x="12384" y="2104"/>
                    <a:pt x="12442" y="1585"/>
                  </a:cubicBezTo>
                  <a:lnTo>
                    <a:pt x="12442" y="1585"/>
                  </a:lnTo>
                  <a:cubicBezTo>
                    <a:pt x="12380" y="1672"/>
                    <a:pt x="12278" y="1711"/>
                    <a:pt x="12169" y="1711"/>
                  </a:cubicBezTo>
                  <a:cubicBezTo>
                    <a:pt x="12026" y="1711"/>
                    <a:pt x="11870" y="1645"/>
                    <a:pt x="11776" y="1537"/>
                  </a:cubicBezTo>
                  <a:cubicBezTo>
                    <a:pt x="11597" y="1347"/>
                    <a:pt x="11538" y="1097"/>
                    <a:pt x="11430" y="859"/>
                  </a:cubicBezTo>
                  <a:cubicBezTo>
                    <a:pt x="11211" y="384"/>
                    <a:pt x="10744" y="0"/>
                    <a:pt x="102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338375" y="3276125"/>
              <a:ext cx="1333050" cy="1183500"/>
            </a:xfrm>
            <a:custGeom>
              <a:avLst/>
              <a:gdLst/>
              <a:ahLst/>
              <a:cxnLst/>
              <a:rect l="l" t="t" r="r" b="b"/>
              <a:pathLst>
                <a:path w="53322" h="47340" extrusionOk="0">
                  <a:moveTo>
                    <a:pt x="18241" y="1"/>
                  </a:moveTo>
                  <a:cubicBezTo>
                    <a:pt x="17884" y="72"/>
                    <a:pt x="17550" y="203"/>
                    <a:pt x="17241" y="405"/>
                  </a:cubicBezTo>
                  <a:cubicBezTo>
                    <a:pt x="16181" y="1120"/>
                    <a:pt x="15371" y="2358"/>
                    <a:pt x="14479" y="3275"/>
                  </a:cubicBezTo>
                  <a:cubicBezTo>
                    <a:pt x="14205" y="3572"/>
                    <a:pt x="13895" y="3834"/>
                    <a:pt x="13562" y="4073"/>
                  </a:cubicBezTo>
                  <a:cubicBezTo>
                    <a:pt x="13138" y="4337"/>
                    <a:pt x="12656" y="4458"/>
                    <a:pt x="12167" y="4458"/>
                  </a:cubicBezTo>
                  <a:cubicBezTo>
                    <a:pt x="11051" y="4458"/>
                    <a:pt x="9902" y="3825"/>
                    <a:pt x="9347" y="2822"/>
                  </a:cubicBezTo>
                  <a:cubicBezTo>
                    <a:pt x="9299" y="2727"/>
                    <a:pt x="9228" y="2632"/>
                    <a:pt x="9156" y="2549"/>
                  </a:cubicBezTo>
                  <a:cubicBezTo>
                    <a:pt x="9082" y="2489"/>
                    <a:pt x="8994" y="2462"/>
                    <a:pt x="8902" y="2462"/>
                  </a:cubicBezTo>
                  <a:cubicBezTo>
                    <a:pt x="8684" y="2462"/>
                    <a:pt x="8447" y="2613"/>
                    <a:pt x="8347" y="2822"/>
                  </a:cubicBezTo>
                  <a:cubicBezTo>
                    <a:pt x="8204" y="3120"/>
                    <a:pt x="8252" y="3465"/>
                    <a:pt x="8263" y="3787"/>
                  </a:cubicBezTo>
                  <a:cubicBezTo>
                    <a:pt x="8287" y="4108"/>
                    <a:pt x="8263" y="4477"/>
                    <a:pt x="8049" y="4715"/>
                  </a:cubicBezTo>
                  <a:cubicBezTo>
                    <a:pt x="7874" y="4909"/>
                    <a:pt x="7631" y="4975"/>
                    <a:pt x="7370" y="4975"/>
                  </a:cubicBezTo>
                  <a:cubicBezTo>
                    <a:pt x="7133" y="4975"/>
                    <a:pt x="6883" y="4921"/>
                    <a:pt x="6656" y="4858"/>
                  </a:cubicBezTo>
                  <a:cubicBezTo>
                    <a:pt x="4802" y="4374"/>
                    <a:pt x="2913" y="3828"/>
                    <a:pt x="980" y="3828"/>
                  </a:cubicBezTo>
                  <a:cubicBezTo>
                    <a:pt x="678" y="3828"/>
                    <a:pt x="376" y="3841"/>
                    <a:pt x="72" y="3870"/>
                  </a:cubicBezTo>
                  <a:lnTo>
                    <a:pt x="1310" y="4823"/>
                  </a:lnTo>
                  <a:lnTo>
                    <a:pt x="1" y="6180"/>
                  </a:lnTo>
                  <a:cubicBezTo>
                    <a:pt x="1441" y="6513"/>
                    <a:pt x="2775" y="7180"/>
                    <a:pt x="3906" y="8121"/>
                  </a:cubicBezTo>
                  <a:cubicBezTo>
                    <a:pt x="4358" y="8502"/>
                    <a:pt x="4823" y="9037"/>
                    <a:pt x="4656" y="9609"/>
                  </a:cubicBezTo>
                  <a:cubicBezTo>
                    <a:pt x="5073" y="9609"/>
                    <a:pt x="5370" y="10085"/>
                    <a:pt x="5335" y="10502"/>
                  </a:cubicBezTo>
                  <a:cubicBezTo>
                    <a:pt x="5299" y="10919"/>
                    <a:pt x="5037" y="11288"/>
                    <a:pt x="4775" y="11633"/>
                  </a:cubicBezTo>
                  <a:cubicBezTo>
                    <a:pt x="5229" y="12406"/>
                    <a:pt x="6063" y="12875"/>
                    <a:pt x="6956" y="12875"/>
                  </a:cubicBezTo>
                  <a:cubicBezTo>
                    <a:pt x="6999" y="12875"/>
                    <a:pt x="7042" y="12873"/>
                    <a:pt x="7085" y="12871"/>
                  </a:cubicBezTo>
                  <a:lnTo>
                    <a:pt x="7085" y="12871"/>
                  </a:lnTo>
                  <a:cubicBezTo>
                    <a:pt x="6680" y="14407"/>
                    <a:pt x="6525" y="15991"/>
                    <a:pt x="6644" y="17574"/>
                  </a:cubicBezTo>
                  <a:cubicBezTo>
                    <a:pt x="6442" y="17134"/>
                    <a:pt x="6251" y="16705"/>
                    <a:pt x="6049" y="16265"/>
                  </a:cubicBezTo>
                  <a:lnTo>
                    <a:pt x="6049" y="16265"/>
                  </a:lnTo>
                  <a:cubicBezTo>
                    <a:pt x="6168" y="17753"/>
                    <a:pt x="5144" y="19062"/>
                    <a:pt x="4168" y="20194"/>
                  </a:cubicBezTo>
                  <a:cubicBezTo>
                    <a:pt x="3644" y="20801"/>
                    <a:pt x="3072" y="21444"/>
                    <a:pt x="2310" y="21729"/>
                  </a:cubicBezTo>
                  <a:cubicBezTo>
                    <a:pt x="2021" y="21826"/>
                    <a:pt x="1712" y="21874"/>
                    <a:pt x="1411" y="21874"/>
                  </a:cubicBezTo>
                  <a:cubicBezTo>
                    <a:pt x="1377" y="21874"/>
                    <a:pt x="1344" y="21874"/>
                    <a:pt x="1310" y="21872"/>
                  </a:cubicBezTo>
                  <a:lnTo>
                    <a:pt x="1310" y="21872"/>
                  </a:lnTo>
                  <a:cubicBezTo>
                    <a:pt x="2156" y="22325"/>
                    <a:pt x="3037" y="22944"/>
                    <a:pt x="3144" y="23884"/>
                  </a:cubicBezTo>
                  <a:lnTo>
                    <a:pt x="3977" y="23908"/>
                  </a:lnTo>
                  <a:cubicBezTo>
                    <a:pt x="3996" y="23907"/>
                    <a:pt x="4014" y="23906"/>
                    <a:pt x="4033" y="23906"/>
                  </a:cubicBezTo>
                  <a:cubicBezTo>
                    <a:pt x="4157" y="23906"/>
                    <a:pt x="4280" y="23940"/>
                    <a:pt x="4394" y="23992"/>
                  </a:cubicBezTo>
                  <a:cubicBezTo>
                    <a:pt x="4525" y="24075"/>
                    <a:pt x="4632" y="24206"/>
                    <a:pt x="4703" y="24349"/>
                  </a:cubicBezTo>
                  <a:cubicBezTo>
                    <a:pt x="5084" y="24992"/>
                    <a:pt x="5644" y="25516"/>
                    <a:pt x="6323" y="25837"/>
                  </a:cubicBezTo>
                  <a:cubicBezTo>
                    <a:pt x="7323" y="26313"/>
                    <a:pt x="8525" y="26325"/>
                    <a:pt x="9585" y="26337"/>
                  </a:cubicBezTo>
                  <a:lnTo>
                    <a:pt x="9704" y="26337"/>
                  </a:lnTo>
                  <a:lnTo>
                    <a:pt x="9764" y="26456"/>
                  </a:lnTo>
                  <a:cubicBezTo>
                    <a:pt x="9942" y="26825"/>
                    <a:pt x="9990" y="27266"/>
                    <a:pt x="9895" y="27683"/>
                  </a:cubicBezTo>
                  <a:cubicBezTo>
                    <a:pt x="10061" y="27599"/>
                    <a:pt x="10228" y="27504"/>
                    <a:pt x="10359" y="27385"/>
                  </a:cubicBezTo>
                  <a:cubicBezTo>
                    <a:pt x="10583" y="27212"/>
                    <a:pt x="10850" y="27087"/>
                    <a:pt x="11095" y="27087"/>
                  </a:cubicBezTo>
                  <a:cubicBezTo>
                    <a:pt x="11254" y="27087"/>
                    <a:pt x="11404" y="27139"/>
                    <a:pt x="11526" y="27266"/>
                  </a:cubicBezTo>
                  <a:lnTo>
                    <a:pt x="11573" y="27325"/>
                  </a:lnTo>
                  <a:lnTo>
                    <a:pt x="11609" y="27861"/>
                  </a:lnTo>
                  <a:cubicBezTo>
                    <a:pt x="11789" y="27928"/>
                    <a:pt x="11977" y="27964"/>
                    <a:pt x="12172" y="27964"/>
                  </a:cubicBezTo>
                  <a:cubicBezTo>
                    <a:pt x="12222" y="27964"/>
                    <a:pt x="12272" y="27961"/>
                    <a:pt x="12323" y="27956"/>
                  </a:cubicBezTo>
                  <a:cubicBezTo>
                    <a:pt x="12419" y="27956"/>
                    <a:pt x="12514" y="27956"/>
                    <a:pt x="12621" y="27968"/>
                  </a:cubicBezTo>
                  <a:cubicBezTo>
                    <a:pt x="12955" y="27980"/>
                    <a:pt x="13264" y="28111"/>
                    <a:pt x="13514" y="28349"/>
                  </a:cubicBezTo>
                  <a:cubicBezTo>
                    <a:pt x="13597" y="28004"/>
                    <a:pt x="13717" y="27659"/>
                    <a:pt x="13871" y="27337"/>
                  </a:cubicBezTo>
                  <a:cubicBezTo>
                    <a:pt x="14420" y="26207"/>
                    <a:pt x="15686" y="25512"/>
                    <a:pt x="16943" y="25512"/>
                  </a:cubicBezTo>
                  <a:cubicBezTo>
                    <a:pt x="17050" y="25512"/>
                    <a:pt x="17158" y="25517"/>
                    <a:pt x="17265" y="25528"/>
                  </a:cubicBezTo>
                  <a:cubicBezTo>
                    <a:pt x="18622" y="25659"/>
                    <a:pt x="19848" y="26551"/>
                    <a:pt x="20527" y="27730"/>
                  </a:cubicBezTo>
                  <a:lnTo>
                    <a:pt x="20539" y="27730"/>
                  </a:lnTo>
                  <a:cubicBezTo>
                    <a:pt x="20527" y="27825"/>
                    <a:pt x="20539" y="27921"/>
                    <a:pt x="20563" y="28016"/>
                  </a:cubicBezTo>
                  <a:cubicBezTo>
                    <a:pt x="20646" y="28218"/>
                    <a:pt x="20872" y="28302"/>
                    <a:pt x="21086" y="28361"/>
                  </a:cubicBezTo>
                  <a:cubicBezTo>
                    <a:pt x="21409" y="28479"/>
                    <a:pt x="21750" y="28530"/>
                    <a:pt x="22085" y="28530"/>
                  </a:cubicBezTo>
                  <a:cubicBezTo>
                    <a:pt x="22121" y="28530"/>
                    <a:pt x="22158" y="28529"/>
                    <a:pt x="22194" y="28528"/>
                  </a:cubicBezTo>
                  <a:cubicBezTo>
                    <a:pt x="22575" y="28480"/>
                    <a:pt x="22956" y="28254"/>
                    <a:pt x="23051" y="27885"/>
                  </a:cubicBezTo>
                  <a:cubicBezTo>
                    <a:pt x="22863" y="27461"/>
                    <a:pt x="23734" y="26932"/>
                    <a:pt x="24214" y="26932"/>
                  </a:cubicBezTo>
                  <a:cubicBezTo>
                    <a:pt x="24219" y="26932"/>
                    <a:pt x="24225" y="26932"/>
                    <a:pt x="24230" y="26932"/>
                  </a:cubicBezTo>
                  <a:cubicBezTo>
                    <a:pt x="24396" y="26937"/>
                    <a:pt x="24577" y="26952"/>
                    <a:pt x="24754" y="26952"/>
                  </a:cubicBezTo>
                  <a:cubicBezTo>
                    <a:pt x="25072" y="26952"/>
                    <a:pt x="25375" y="26903"/>
                    <a:pt x="25551" y="26659"/>
                  </a:cubicBezTo>
                  <a:cubicBezTo>
                    <a:pt x="25658" y="26504"/>
                    <a:pt x="25706" y="26313"/>
                    <a:pt x="25813" y="26159"/>
                  </a:cubicBezTo>
                  <a:cubicBezTo>
                    <a:pt x="26051" y="25837"/>
                    <a:pt x="26551" y="25873"/>
                    <a:pt x="26956" y="25837"/>
                  </a:cubicBezTo>
                  <a:cubicBezTo>
                    <a:pt x="27361" y="25801"/>
                    <a:pt x="27861" y="25468"/>
                    <a:pt x="27694" y="25087"/>
                  </a:cubicBezTo>
                  <a:cubicBezTo>
                    <a:pt x="28066" y="24923"/>
                    <a:pt x="28454" y="24822"/>
                    <a:pt x="28821" y="24822"/>
                  </a:cubicBezTo>
                  <a:cubicBezTo>
                    <a:pt x="29279" y="24822"/>
                    <a:pt x="29705" y="24978"/>
                    <a:pt x="30028" y="25361"/>
                  </a:cubicBezTo>
                  <a:cubicBezTo>
                    <a:pt x="30238" y="24616"/>
                    <a:pt x="30926" y="24098"/>
                    <a:pt x="31702" y="24098"/>
                  </a:cubicBezTo>
                  <a:cubicBezTo>
                    <a:pt x="31720" y="24098"/>
                    <a:pt x="31737" y="24098"/>
                    <a:pt x="31754" y="24099"/>
                  </a:cubicBezTo>
                  <a:cubicBezTo>
                    <a:pt x="31600" y="25135"/>
                    <a:pt x="31707" y="26194"/>
                    <a:pt x="32052" y="27194"/>
                  </a:cubicBezTo>
                  <a:cubicBezTo>
                    <a:pt x="32671" y="29040"/>
                    <a:pt x="33933" y="30600"/>
                    <a:pt x="35160" y="32112"/>
                  </a:cubicBezTo>
                  <a:cubicBezTo>
                    <a:pt x="36684" y="33993"/>
                    <a:pt x="38291" y="35934"/>
                    <a:pt x="40482" y="36969"/>
                  </a:cubicBezTo>
                  <a:cubicBezTo>
                    <a:pt x="41780" y="37577"/>
                    <a:pt x="43518" y="38208"/>
                    <a:pt x="43506" y="39636"/>
                  </a:cubicBezTo>
                  <a:cubicBezTo>
                    <a:pt x="43506" y="39815"/>
                    <a:pt x="43482" y="40017"/>
                    <a:pt x="43577" y="40160"/>
                  </a:cubicBezTo>
                  <a:cubicBezTo>
                    <a:pt x="43756" y="40422"/>
                    <a:pt x="44149" y="40351"/>
                    <a:pt x="44458" y="40375"/>
                  </a:cubicBezTo>
                  <a:cubicBezTo>
                    <a:pt x="44982" y="40422"/>
                    <a:pt x="45411" y="40815"/>
                    <a:pt x="45709" y="41244"/>
                  </a:cubicBezTo>
                  <a:cubicBezTo>
                    <a:pt x="46911" y="42934"/>
                    <a:pt x="46733" y="45470"/>
                    <a:pt x="45304" y="46971"/>
                  </a:cubicBezTo>
                  <a:lnTo>
                    <a:pt x="47090" y="47340"/>
                  </a:lnTo>
                  <a:cubicBezTo>
                    <a:pt x="46697" y="45697"/>
                    <a:pt x="49745" y="44768"/>
                    <a:pt x="49340" y="43149"/>
                  </a:cubicBezTo>
                  <a:cubicBezTo>
                    <a:pt x="49161" y="42422"/>
                    <a:pt x="48328" y="42030"/>
                    <a:pt x="48090" y="41315"/>
                  </a:cubicBezTo>
                  <a:cubicBezTo>
                    <a:pt x="47788" y="40420"/>
                    <a:pt x="48738" y="39482"/>
                    <a:pt x="49684" y="39482"/>
                  </a:cubicBezTo>
                  <a:cubicBezTo>
                    <a:pt x="49744" y="39482"/>
                    <a:pt x="49804" y="39486"/>
                    <a:pt x="49864" y="39494"/>
                  </a:cubicBezTo>
                  <a:cubicBezTo>
                    <a:pt x="50876" y="39636"/>
                    <a:pt x="51614" y="40553"/>
                    <a:pt x="51900" y="41530"/>
                  </a:cubicBezTo>
                  <a:cubicBezTo>
                    <a:pt x="51988" y="41563"/>
                    <a:pt x="52075" y="41579"/>
                    <a:pt x="52160" y="41579"/>
                  </a:cubicBezTo>
                  <a:cubicBezTo>
                    <a:pt x="52802" y="41579"/>
                    <a:pt x="53322" y="40702"/>
                    <a:pt x="53090" y="40029"/>
                  </a:cubicBezTo>
                  <a:cubicBezTo>
                    <a:pt x="52840" y="39267"/>
                    <a:pt x="52090" y="38815"/>
                    <a:pt x="51388" y="38434"/>
                  </a:cubicBezTo>
                  <a:lnTo>
                    <a:pt x="46399" y="35707"/>
                  </a:lnTo>
                  <a:cubicBezTo>
                    <a:pt x="46539" y="35288"/>
                    <a:pt x="46930" y="35016"/>
                    <a:pt x="47371" y="35016"/>
                  </a:cubicBezTo>
                  <a:cubicBezTo>
                    <a:pt x="47380" y="35016"/>
                    <a:pt x="47390" y="35017"/>
                    <a:pt x="47399" y="35017"/>
                  </a:cubicBezTo>
                  <a:cubicBezTo>
                    <a:pt x="47316" y="34552"/>
                    <a:pt x="46780" y="34291"/>
                    <a:pt x="46292" y="34279"/>
                  </a:cubicBezTo>
                  <a:cubicBezTo>
                    <a:pt x="46252" y="34277"/>
                    <a:pt x="46211" y="34276"/>
                    <a:pt x="46171" y="34276"/>
                  </a:cubicBezTo>
                  <a:cubicBezTo>
                    <a:pt x="45825" y="34276"/>
                    <a:pt x="45479" y="34342"/>
                    <a:pt x="45132" y="34342"/>
                  </a:cubicBezTo>
                  <a:cubicBezTo>
                    <a:pt x="45043" y="34342"/>
                    <a:pt x="44953" y="34337"/>
                    <a:pt x="44863" y="34326"/>
                  </a:cubicBezTo>
                  <a:cubicBezTo>
                    <a:pt x="44458" y="34267"/>
                    <a:pt x="44077" y="34112"/>
                    <a:pt x="43744" y="33874"/>
                  </a:cubicBezTo>
                  <a:cubicBezTo>
                    <a:pt x="42637" y="33136"/>
                    <a:pt x="41875" y="31957"/>
                    <a:pt x="41660" y="30647"/>
                  </a:cubicBezTo>
                  <a:cubicBezTo>
                    <a:pt x="41565" y="29992"/>
                    <a:pt x="41589" y="29302"/>
                    <a:pt x="41268" y="28718"/>
                  </a:cubicBezTo>
                  <a:cubicBezTo>
                    <a:pt x="40541" y="27421"/>
                    <a:pt x="38351" y="27254"/>
                    <a:pt x="38065" y="25789"/>
                  </a:cubicBezTo>
                  <a:cubicBezTo>
                    <a:pt x="37946" y="25218"/>
                    <a:pt x="38196" y="24646"/>
                    <a:pt x="38303" y="24075"/>
                  </a:cubicBezTo>
                  <a:cubicBezTo>
                    <a:pt x="38422" y="23503"/>
                    <a:pt x="38351" y="22789"/>
                    <a:pt x="37839" y="22515"/>
                  </a:cubicBezTo>
                  <a:cubicBezTo>
                    <a:pt x="39172" y="22134"/>
                    <a:pt x="40446" y="21622"/>
                    <a:pt x="41672" y="20979"/>
                  </a:cubicBezTo>
                  <a:cubicBezTo>
                    <a:pt x="41911" y="20408"/>
                    <a:pt x="41684" y="19682"/>
                    <a:pt x="41375" y="18979"/>
                  </a:cubicBezTo>
                  <a:cubicBezTo>
                    <a:pt x="41339" y="18896"/>
                    <a:pt x="41303" y="18824"/>
                    <a:pt x="41244" y="18765"/>
                  </a:cubicBezTo>
                  <a:cubicBezTo>
                    <a:pt x="41196" y="18722"/>
                    <a:pt x="41138" y="18704"/>
                    <a:pt x="41069" y="18704"/>
                  </a:cubicBezTo>
                  <a:cubicBezTo>
                    <a:pt x="40966" y="18704"/>
                    <a:pt x="40836" y="18744"/>
                    <a:pt x="40672" y="18801"/>
                  </a:cubicBezTo>
                  <a:cubicBezTo>
                    <a:pt x="40485" y="18869"/>
                    <a:pt x="40291" y="18914"/>
                    <a:pt x="40094" y="18914"/>
                  </a:cubicBezTo>
                  <a:cubicBezTo>
                    <a:pt x="40053" y="18914"/>
                    <a:pt x="40011" y="18912"/>
                    <a:pt x="39970" y="18908"/>
                  </a:cubicBezTo>
                  <a:cubicBezTo>
                    <a:pt x="39767" y="18860"/>
                    <a:pt x="39589" y="18777"/>
                    <a:pt x="39434" y="18658"/>
                  </a:cubicBezTo>
                  <a:lnTo>
                    <a:pt x="37636" y="17443"/>
                  </a:lnTo>
                  <a:cubicBezTo>
                    <a:pt x="37410" y="17300"/>
                    <a:pt x="37208" y="17169"/>
                    <a:pt x="37005" y="17169"/>
                  </a:cubicBezTo>
                  <a:cubicBezTo>
                    <a:pt x="36791" y="17193"/>
                    <a:pt x="36577" y="17265"/>
                    <a:pt x="36398" y="17384"/>
                  </a:cubicBezTo>
                  <a:cubicBezTo>
                    <a:pt x="36180" y="17501"/>
                    <a:pt x="35938" y="17625"/>
                    <a:pt x="35685" y="17625"/>
                  </a:cubicBezTo>
                  <a:cubicBezTo>
                    <a:pt x="35579" y="17625"/>
                    <a:pt x="35471" y="17603"/>
                    <a:pt x="35362" y="17550"/>
                  </a:cubicBezTo>
                  <a:cubicBezTo>
                    <a:pt x="35255" y="17503"/>
                    <a:pt x="35172" y="17443"/>
                    <a:pt x="35088" y="17372"/>
                  </a:cubicBezTo>
                  <a:cubicBezTo>
                    <a:pt x="34975" y="17300"/>
                    <a:pt x="34897" y="17236"/>
                    <a:pt x="34847" y="17236"/>
                  </a:cubicBezTo>
                  <a:cubicBezTo>
                    <a:pt x="34840" y="17236"/>
                    <a:pt x="34833" y="17238"/>
                    <a:pt x="34826" y="17241"/>
                  </a:cubicBezTo>
                  <a:cubicBezTo>
                    <a:pt x="34767" y="17265"/>
                    <a:pt x="34767" y="17384"/>
                    <a:pt x="34779" y="17550"/>
                  </a:cubicBezTo>
                  <a:cubicBezTo>
                    <a:pt x="34779" y="17765"/>
                    <a:pt x="34791" y="18027"/>
                    <a:pt x="34576" y="18205"/>
                  </a:cubicBezTo>
                  <a:cubicBezTo>
                    <a:pt x="34477" y="18300"/>
                    <a:pt x="34366" y="18335"/>
                    <a:pt x="34255" y="18335"/>
                  </a:cubicBezTo>
                  <a:cubicBezTo>
                    <a:pt x="34073" y="18335"/>
                    <a:pt x="33886" y="18243"/>
                    <a:pt x="33731" y="18170"/>
                  </a:cubicBezTo>
                  <a:cubicBezTo>
                    <a:pt x="33636" y="18122"/>
                    <a:pt x="33540" y="18074"/>
                    <a:pt x="33433" y="18050"/>
                  </a:cubicBezTo>
                  <a:lnTo>
                    <a:pt x="33433" y="18050"/>
                  </a:lnTo>
                  <a:cubicBezTo>
                    <a:pt x="33481" y="18586"/>
                    <a:pt x="33243" y="19098"/>
                    <a:pt x="32802" y="19420"/>
                  </a:cubicBezTo>
                  <a:lnTo>
                    <a:pt x="32588" y="19563"/>
                  </a:lnTo>
                  <a:lnTo>
                    <a:pt x="32493" y="19324"/>
                  </a:lnTo>
                  <a:cubicBezTo>
                    <a:pt x="32338" y="18932"/>
                    <a:pt x="32100" y="18586"/>
                    <a:pt x="31778" y="18312"/>
                  </a:cubicBezTo>
                  <a:lnTo>
                    <a:pt x="31231" y="19360"/>
                  </a:lnTo>
                  <a:lnTo>
                    <a:pt x="31052" y="18967"/>
                  </a:lnTo>
                  <a:cubicBezTo>
                    <a:pt x="30945" y="18717"/>
                    <a:pt x="30683" y="18455"/>
                    <a:pt x="30516" y="18443"/>
                  </a:cubicBezTo>
                  <a:cubicBezTo>
                    <a:pt x="30510" y="18441"/>
                    <a:pt x="30504" y="18440"/>
                    <a:pt x="30497" y="18440"/>
                  </a:cubicBezTo>
                  <a:cubicBezTo>
                    <a:pt x="30468" y="18440"/>
                    <a:pt x="30441" y="18462"/>
                    <a:pt x="30421" y="18491"/>
                  </a:cubicBezTo>
                  <a:cubicBezTo>
                    <a:pt x="30373" y="18598"/>
                    <a:pt x="30373" y="18717"/>
                    <a:pt x="30397" y="18824"/>
                  </a:cubicBezTo>
                  <a:cubicBezTo>
                    <a:pt x="30445" y="19027"/>
                    <a:pt x="30421" y="19241"/>
                    <a:pt x="30326" y="19420"/>
                  </a:cubicBezTo>
                  <a:cubicBezTo>
                    <a:pt x="30229" y="19582"/>
                    <a:pt x="30053" y="19685"/>
                    <a:pt x="29870" y="19685"/>
                  </a:cubicBezTo>
                  <a:cubicBezTo>
                    <a:pt x="29851" y="19685"/>
                    <a:pt x="29833" y="19684"/>
                    <a:pt x="29814" y="19682"/>
                  </a:cubicBezTo>
                  <a:cubicBezTo>
                    <a:pt x="29504" y="19670"/>
                    <a:pt x="29230" y="19491"/>
                    <a:pt x="29076" y="19217"/>
                  </a:cubicBezTo>
                  <a:cubicBezTo>
                    <a:pt x="28980" y="19003"/>
                    <a:pt x="28921" y="18777"/>
                    <a:pt x="28909" y="18539"/>
                  </a:cubicBezTo>
                  <a:cubicBezTo>
                    <a:pt x="28885" y="18396"/>
                    <a:pt x="28861" y="18253"/>
                    <a:pt x="28826" y="18122"/>
                  </a:cubicBezTo>
                  <a:cubicBezTo>
                    <a:pt x="28766" y="17943"/>
                    <a:pt x="28635" y="17812"/>
                    <a:pt x="28480" y="17741"/>
                  </a:cubicBezTo>
                  <a:cubicBezTo>
                    <a:pt x="28456" y="17729"/>
                    <a:pt x="28433" y="17717"/>
                    <a:pt x="28397" y="17717"/>
                  </a:cubicBezTo>
                  <a:lnTo>
                    <a:pt x="28540" y="19670"/>
                  </a:lnTo>
                  <a:lnTo>
                    <a:pt x="28171" y="19372"/>
                  </a:lnTo>
                  <a:cubicBezTo>
                    <a:pt x="28093" y="19311"/>
                    <a:pt x="27999" y="19281"/>
                    <a:pt x="27905" y="19281"/>
                  </a:cubicBezTo>
                  <a:cubicBezTo>
                    <a:pt x="27797" y="19281"/>
                    <a:pt x="27688" y="19320"/>
                    <a:pt x="27599" y="19396"/>
                  </a:cubicBezTo>
                  <a:lnTo>
                    <a:pt x="27456" y="19551"/>
                  </a:lnTo>
                  <a:lnTo>
                    <a:pt x="27302" y="19396"/>
                  </a:lnTo>
                  <a:cubicBezTo>
                    <a:pt x="26975" y="19083"/>
                    <a:pt x="26551" y="18923"/>
                    <a:pt x="26123" y="18923"/>
                  </a:cubicBezTo>
                  <a:cubicBezTo>
                    <a:pt x="25833" y="18923"/>
                    <a:pt x="25542" y="18997"/>
                    <a:pt x="25277" y="19146"/>
                  </a:cubicBezTo>
                  <a:cubicBezTo>
                    <a:pt x="25194" y="19991"/>
                    <a:pt x="25027" y="20837"/>
                    <a:pt x="24789" y="21658"/>
                  </a:cubicBezTo>
                  <a:lnTo>
                    <a:pt x="24730" y="21801"/>
                  </a:lnTo>
                  <a:lnTo>
                    <a:pt x="23742" y="21741"/>
                  </a:lnTo>
                  <a:lnTo>
                    <a:pt x="23742" y="21741"/>
                  </a:lnTo>
                  <a:cubicBezTo>
                    <a:pt x="23730" y="21884"/>
                    <a:pt x="23896" y="22051"/>
                    <a:pt x="24170" y="22313"/>
                  </a:cubicBezTo>
                  <a:cubicBezTo>
                    <a:pt x="24492" y="22611"/>
                    <a:pt x="24849" y="22956"/>
                    <a:pt x="24813" y="23408"/>
                  </a:cubicBezTo>
                  <a:cubicBezTo>
                    <a:pt x="24777" y="23599"/>
                    <a:pt x="24718" y="23777"/>
                    <a:pt x="24611" y="23932"/>
                  </a:cubicBezTo>
                  <a:cubicBezTo>
                    <a:pt x="24563" y="24004"/>
                    <a:pt x="24515" y="24087"/>
                    <a:pt x="24480" y="24170"/>
                  </a:cubicBezTo>
                  <a:cubicBezTo>
                    <a:pt x="24420" y="24337"/>
                    <a:pt x="24432" y="24527"/>
                    <a:pt x="24515" y="24682"/>
                  </a:cubicBezTo>
                  <a:cubicBezTo>
                    <a:pt x="24754" y="25123"/>
                    <a:pt x="25432" y="25468"/>
                    <a:pt x="25956" y="25611"/>
                  </a:cubicBezTo>
                  <a:lnTo>
                    <a:pt x="25837" y="26004"/>
                  </a:lnTo>
                  <a:cubicBezTo>
                    <a:pt x="25539" y="25920"/>
                    <a:pt x="24515" y="25563"/>
                    <a:pt x="24158" y="24861"/>
                  </a:cubicBezTo>
                  <a:cubicBezTo>
                    <a:pt x="24015" y="24611"/>
                    <a:pt x="24004" y="24313"/>
                    <a:pt x="24099" y="24039"/>
                  </a:cubicBezTo>
                  <a:cubicBezTo>
                    <a:pt x="24134" y="23932"/>
                    <a:pt x="24194" y="23825"/>
                    <a:pt x="24254" y="23718"/>
                  </a:cubicBezTo>
                  <a:cubicBezTo>
                    <a:pt x="24325" y="23623"/>
                    <a:pt x="24373" y="23503"/>
                    <a:pt x="24396" y="23373"/>
                  </a:cubicBezTo>
                  <a:cubicBezTo>
                    <a:pt x="24420" y="23123"/>
                    <a:pt x="24146" y="22861"/>
                    <a:pt x="23884" y="22611"/>
                  </a:cubicBezTo>
                  <a:cubicBezTo>
                    <a:pt x="23551" y="22289"/>
                    <a:pt x="23134" y="21896"/>
                    <a:pt x="23420" y="21408"/>
                  </a:cubicBezTo>
                  <a:lnTo>
                    <a:pt x="23492" y="21301"/>
                  </a:lnTo>
                  <a:lnTo>
                    <a:pt x="24432" y="21384"/>
                  </a:lnTo>
                  <a:cubicBezTo>
                    <a:pt x="24825" y="20039"/>
                    <a:pt x="24992" y="18646"/>
                    <a:pt x="24932" y="17253"/>
                  </a:cubicBezTo>
                  <a:lnTo>
                    <a:pt x="24932" y="17253"/>
                  </a:lnTo>
                  <a:lnTo>
                    <a:pt x="23325" y="18086"/>
                  </a:lnTo>
                  <a:lnTo>
                    <a:pt x="23253" y="17872"/>
                  </a:lnTo>
                  <a:cubicBezTo>
                    <a:pt x="23015" y="17277"/>
                    <a:pt x="23611" y="16717"/>
                    <a:pt x="23801" y="16538"/>
                  </a:cubicBezTo>
                  <a:lnTo>
                    <a:pt x="26004" y="14407"/>
                  </a:lnTo>
                  <a:lnTo>
                    <a:pt x="27075" y="14348"/>
                  </a:lnTo>
                  <a:cubicBezTo>
                    <a:pt x="27052" y="12455"/>
                    <a:pt x="27873" y="10657"/>
                    <a:pt x="29302" y="9430"/>
                  </a:cubicBezTo>
                  <a:cubicBezTo>
                    <a:pt x="29278" y="9371"/>
                    <a:pt x="29254" y="9323"/>
                    <a:pt x="29207" y="9276"/>
                  </a:cubicBezTo>
                  <a:cubicBezTo>
                    <a:pt x="29035" y="9134"/>
                    <a:pt x="28813" y="9053"/>
                    <a:pt x="28590" y="9053"/>
                  </a:cubicBezTo>
                  <a:cubicBezTo>
                    <a:pt x="28549" y="9053"/>
                    <a:pt x="28509" y="9056"/>
                    <a:pt x="28468" y="9061"/>
                  </a:cubicBezTo>
                  <a:cubicBezTo>
                    <a:pt x="28385" y="9061"/>
                    <a:pt x="28302" y="9073"/>
                    <a:pt x="28218" y="9085"/>
                  </a:cubicBezTo>
                  <a:cubicBezTo>
                    <a:pt x="28062" y="9102"/>
                    <a:pt x="27897" y="9120"/>
                    <a:pt x="27734" y="9120"/>
                  </a:cubicBezTo>
                  <a:cubicBezTo>
                    <a:pt x="27449" y="9120"/>
                    <a:pt x="27167" y="9067"/>
                    <a:pt x="26932" y="8871"/>
                  </a:cubicBezTo>
                  <a:cubicBezTo>
                    <a:pt x="26647" y="8633"/>
                    <a:pt x="26563" y="8287"/>
                    <a:pt x="26480" y="7942"/>
                  </a:cubicBezTo>
                  <a:cubicBezTo>
                    <a:pt x="26456" y="7716"/>
                    <a:pt x="26373" y="7502"/>
                    <a:pt x="26254" y="7311"/>
                  </a:cubicBezTo>
                  <a:cubicBezTo>
                    <a:pt x="25992" y="6966"/>
                    <a:pt x="25539" y="6954"/>
                    <a:pt x="25004" y="6930"/>
                  </a:cubicBezTo>
                  <a:cubicBezTo>
                    <a:pt x="24670" y="6930"/>
                    <a:pt x="24337" y="6882"/>
                    <a:pt x="24004" y="6799"/>
                  </a:cubicBezTo>
                  <a:cubicBezTo>
                    <a:pt x="23337" y="6585"/>
                    <a:pt x="22706" y="5930"/>
                    <a:pt x="22396" y="5406"/>
                  </a:cubicBezTo>
                  <a:cubicBezTo>
                    <a:pt x="22289" y="5180"/>
                    <a:pt x="22206" y="4942"/>
                    <a:pt x="22182" y="4692"/>
                  </a:cubicBezTo>
                  <a:cubicBezTo>
                    <a:pt x="22122" y="4370"/>
                    <a:pt x="22051" y="4001"/>
                    <a:pt x="21860" y="3906"/>
                  </a:cubicBezTo>
                  <a:cubicBezTo>
                    <a:pt x="21777" y="3885"/>
                    <a:pt x="21694" y="3872"/>
                    <a:pt x="21614" y="3872"/>
                  </a:cubicBezTo>
                  <a:cubicBezTo>
                    <a:pt x="21555" y="3872"/>
                    <a:pt x="21499" y="3879"/>
                    <a:pt x="21444" y="3894"/>
                  </a:cubicBezTo>
                  <a:lnTo>
                    <a:pt x="21348" y="3906"/>
                  </a:lnTo>
                  <a:cubicBezTo>
                    <a:pt x="21242" y="3920"/>
                    <a:pt x="21135" y="3927"/>
                    <a:pt x="21029" y="3927"/>
                  </a:cubicBezTo>
                  <a:cubicBezTo>
                    <a:pt x="20780" y="3927"/>
                    <a:pt x="20535" y="3889"/>
                    <a:pt x="20301" y="3823"/>
                  </a:cubicBezTo>
                  <a:cubicBezTo>
                    <a:pt x="20182" y="3787"/>
                    <a:pt x="20074" y="3739"/>
                    <a:pt x="19991" y="3656"/>
                  </a:cubicBezTo>
                  <a:cubicBezTo>
                    <a:pt x="19884" y="3525"/>
                    <a:pt x="19824" y="3370"/>
                    <a:pt x="19824" y="3215"/>
                  </a:cubicBezTo>
                  <a:lnTo>
                    <a:pt x="19753" y="2549"/>
                  </a:lnTo>
                  <a:cubicBezTo>
                    <a:pt x="19753" y="2501"/>
                    <a:pt x="19741" y="2382"/>
                    <a:pt x="19705" y="2358"/>
                  </a:cubicBezTo>
                  <a:cubicBezTo>
                    <a:pt x="19670" y="2346"/>
                    <a:pt x="19646" y="2334"/>
                    <a:pt x="19610" y="2322"/>
                  </a:cubicBezTo>
                  <a:lnTo>
                    <a:pt x="19539" y="2299"/>
                  </a:lnTo>
                  <a:cubicBezTo>
                    <a:pt x="19181" y="2179"/>
                    <a:pt x="19003" y="1846"/>
                    <a:pt x="18836" y="1513"/>
                  </a:cubicBezTo>
                  <a:cubicBezTo>
                    <a:pt x="18765" y="1370"/>
                    <a:pt x="18693" y="1191"/>
                    <a:pt x="18634" y="1025"/>
                  </a:cubicBezTo>
                  <a:cubicBezTo>
                    <a:pt x="18515" y="679"/>
                    <a:pt x="18348" y="370"/>
                    <a:pt x="18146" y="72"/>
                  </a:cubicBezTo>
                  <a:lnTo>
                    <a:pt x="1824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928925" y="3620175"/>
              <a:ext cx="262250" cy="137950"/>
            </a:xfrm>
            <a:custGeom>
              <a:avLst/>
              <a:gdLst/>
              <a:ahLst/>
              <a:cxnLst/>
              <a:rect l="l" t="t" r="r" b="b"/>
              <a:pathLst>
                <a:path w="10490" h="5518" extrusionOk="0">
                  <a:moveTo>
                    <a:pt x="4416" y="0"/>
                  </a:moveTo>
                  <a:cubicBezTo>
                    <a:pt x="4241" y="0"/>
                    <a:pt x="4065" y="24"/>
                    <a:pt x="3894" y="74"/>
                  </a:cubicBezTo>
                  <a:cubicBezTo>
                    <a:pt x="3870" y="300"/>
                    <a:pt x="3870" y="538"/>
                    <a:pt x="3894" y="764"/>
                  </a:cubicBezTo>
                  <a:lnTo>
                    <a:pt x="3894" y="967"/>
                  </a:lnTo>
                  <a:lnTo>
                    <a:pt x="2572" y="1050"/>
                  </a:lnTo>
                  <a:lnTo>
                    <a:pt x="465" y="3062"/>
                  </a:lnTo>
                  <a:cubicBezTo>
                    <a:pt x="251" y="3229"/>
                    <a:pt x="96" y="3455"/>
                    <a:pt x="1" y="3705"/>
                  </a:cubicBezTo>
                  <a:lnTo>
                    <a:pt x="1679" y="2836"/>
                  </a:lnTo>
                  <a:lnTo>
                    <a:pt x="1703" y="3145"/>
                  </a:lnTo>
                  <a:cubicBezTo>
                    <a:pt x="1739" y="3729"/>
                    <a:pt x="1739" y="4324"/>
                    <a:pt x="1703" y="4908"/>
                  </a:cubicBezTo>
                  <a:cubicBezTo>
                    <a:pt x="1962" y="4800"/>
                    <a:pt x="2237" y="4746"/>
                    <a:pt x="2511" y="4746"/>
                  </a:cubicBezTo>
                  <a:cubicBezTo>
                    <a:pt x="2991" y="4746"/>
                    <a:pt x="3467" y="4910"/>
                    <a:pt x="3846" y="5229"/>
                  </a:cubicBezTo>
                  <a:cubicBezTo>
                    <a:pt x="3973" y="5153"/>
                    <a:pt x="4117" y="5113"/>
                    <a:pt x="4262" y="5113"/>
                  </a:cubicBezTo>
                  <a:cubicBezTo>
                    <a:pt x="4322" y="5113"/>
                    <a:pt x="4382" y="5120"/>
                    <a:pt x="4442" y="5134"/>
                  </a:cubicBezTo>
                  <a:lnTo>
                    <a:pt x="4346" y="3693"/>
                  </a:lnTo>
                  <a:lnTo>
                    <a:pt x="4453" y="3634"/>
                  </a:lnTo>
                  <a:cubicBezTo>
                    <a:pt x="4547" y="3576"/>
                    <a:pt x="4658" y="3544"/>
                    <a:pt x="4771" y="3544"/>
                  </a:cubicBezTo>
                  <a:cubicBezTo>
                    <a:pt x="4845" y="3544"/>
                    <a:pt x="4919" y="3558"/>
                    <a:pt x="4989" y="3586"/>
                  </a:cubicBezTo>
                  <a:cubicBezTo>
                    <a:pt x="5275" y="3705"/>
                    <a:pt x="5489" y="3931"/>
                    <a:pt x="5585" y="4229"/>
                  </a:cubicBezTo>
                  <a:cubicBezTo>
                    <a:pt x="5632" y="4384"/>
                    <a:pt x="5668" y="4550"/>
                    <a:pt x="5680" y="4717"/>
                  </a:cubicBezTo>
                  <a:cubicBezTo>
                    <a:pt x="5704" y="4908"/>
                    <a:pt x="5751" y="5086"/>
                    <a:pt x="5823" y="5265"/>
                  </a:cubicBezTo>
                  <a:cubicBezTo>
                    <a:pt x="5906" y="5408"/>
                    <a:pt x="6049" y="5491"/>
                    <a:pt x="6204" y="5515"/>
                  </a:cubicBezTo>
                  <a:cubicBezTo>
                    <a:pt x="6214" y="5517"/>
                    <a:pt x="6224" y="5518"/>
                    <a:pt x="6233" y="5518"/>
                  </a:cubicBezTo>
                  <a:cubicBezTo>
                    <a:pt x="6282" y="5518"/>
                    <a:pt x="6329" y="5493"/>
                    <a:pt x="6358" y="5443"/>
                  </a:cubicBezTo>
                  <a:cubicBezTo>
                    <a:pt x="6394" y="5336"/>
                    <a:pt x="6394" y="5217"/>
                    <a:pt x="6370" y="5098"/>
                  </a:cubicBezTo>
                  <a:cubicBezTo>
                    <a:pt x="6323" y="4884"/>
                    <a:pt x="6358" y="4658"/>
                    <a:pt x="6478" y="4467"/>
                  </a:cubicBezTo>
                  <a:cubicBezTo>
                    <a:pt x="6571" y="4332"/>
                    <a:pt x="6728" y="4260"/>
                    <a:pt x="6886" y="4260"/>
                  </a:cubicBezTo>
                  <a:cubicBezTo>
                    <a:pt x="6909" y="4260"/>
                    <a:pt x="6931" y="4262"/>
                    <a:pt x="6954" y="4265"/>
                  </a:cubicBezTo>
                  <a:cubicBezTo>
                    <a:pt x="7216" y="4324"/>
                    <a:pt x="7454" y="4479"/>
                    <a:pt x="7609" y="4705"/>
                  </a:cubicBezTo>
                  <a:lnTo>
                    <a:pt x="8013" y="3943"/>
                  </a:lnTo>
                  <a:lnTo>
                    <a:pt x="8204" y="4074"/>
                  </a:lnTo>
                  <a:cubicBezTo>
                    <a:pt x="8597" y="4360"/>
                    <a:pt x="8906" y="4729"/>
                    <a:pt x="9133" y="5146"/>
                  </a:cubicBezTo>
                  <a:cubicBezTo>
                    <a:pt x="9359" y="4884"/>
                    <a:pt x="9442" y="4527"/>
                    <a:pt x="9371" y="4193"/>
                  </a:cubicBezTo>
                  <a:lnTo>
                    <a:pt x="9335" y="4050"/>
                  </a:lnTo>
                  <a:lnTo>
                    <a:pt x="9442" y="3967"/>
                  </a:lnTo>
                  <a:cubicBezTo>
                    <a:pt x="9539" y="3902"/>
                    <a:pt x="9639" y="3877"/>
                    <a:pt x="9738" y="3877"/>
                  </a:cubicBezTo>
                  <a:cubicBezTo>
                    <a:pt x="9930" y="3877"/>
                    <a:pt x="10118" y="3972"/>
                    <a:pt x="10276" y="4050"/>
                  </a:cubicBezTo>
                  <a:lnTo>
                    <a:pt x="10383" y="4098"/>
                  </a:lnTo>
                  <a:cubicBezTo>
                    <a:pt x="10383" y="4050"/>
                    <a:pt x="10395" y="4015"/>
                    <a:pt x="10407" y="3979"/>
                  </a:cubicBezTo>
                  <a:cubicBezTo>
                    <a:pt x="10418" y="3955"/>
                    <a:pt x="10442" y="3931"/>
                    <a:pt x="10454" y="3896"/>
                  </a:cubicBezTo>
                  <a:cubicBezTo>
                    <a:pt x="10466" y="3872"/>
                    <a:pt x="10490" y="3836"/>
                    <a:pt x="10490" y="3800"/>
                  </a:cubicBezTo>
                  <a:cubicBezTo>
                    <a:pt x="10478" y="3788"/>
                    <a:pt x="10383" y="3765"/>
                    <a:pt x="10335" y="3753"/>
                  </a:cubicBezTo>
                  <a:lnTo>
                    <a:pt x="10276" y="3741"/>
                  </a:lnTo>
                  <a:cubicBezTo>
                    <a:pt x="9656" y="3574"/>
                    <a:pt x="9359" y="2967"/>
                    <a:pt x="9109" y="2431"/>
                  </a:cubicBezTo>
                  <a:cubicBezTo>
                    <a:pt x="9061" y="2348"/>
                    <a:pt x="9025" y="2264"/>
                    <a:pt x="8990" y="2193"/>
                  </a:cubicBezTo>
                  <a:cubicBezTo>
                    <a:pt x="8752" y="1717"/>
                    <a:pt x="8430" y="1288"/>
                    <a:pt x="8037" y="931"/>
                  </a:cubicBezTo>
                  <a:cubicBezTo>
                    <a:pt x="7954" y="836"/>
                    <a:pt x="7847" y="764"/>
                    <a:pt x="7716" y="728"/>
                  </a:cubicBezTo>
                  <a:cubicBezTo>
                    <a:pt x="7668" y="717"/>
                    <a:pt x="7621" y="705"/>
                    <a:pt x="7573" y="705"/>
                  </a:cubicBezTo>
                  <a:cubicBezTo>
                    <a:pt x="7490" y="705"/>
                    <a:pt x="7406" y="693"/>
                    <a:pt x="7323" y="669"/>
                  </a:cubicBezTo>
                  <a:cubicBezTo>
                    <a:pt x="7168" y="621"/>
                    <a:pt x="7037" y="550"/>
                    <a:pt x="6906" y="455"/>
                  </a:cubicBezTo>
                  <a:cubicBezTo>
                    <a:pt x="6823" y="359"/>
                    <a:pt x="6704" y="312"/>
                    <a:pt x="6585" y="288"/>
                  </a:cubicBezTo>
                  <a:cubicBezTo>
                    <a:pt x="6501" y="300"/>
                    <a:pt x="6430" y="324"/>
                    <a:pt x="6358" y="371"/>
                  </a:cubicBezTo>
                  <a:cubicBezTo>
                    <a:pt x="6223" y="444"/>
                    <a:pt x="6078" y="481"/>
                    <a:pt x="5941" y="481"/>
                  </a:cubicBezTo>
                  <a:cubicBezTo>
                    <a:pt x="5921" y="481"/>
                    <a:pt x="5902" y="480"/>
                    <a:pt x="5882" y="478"/>
                  </a:cubicBezTo>
                  <a:cubicBezTo>
                    <a:pt x="5751" y="455"/>
                    <a:pt x="5632" y="407"/>
                    <a:pt x="5525" y="336"/>
                  </a:cubicBezTo>
                  <a:lnTo>
                    <a:pt x="5489" y="312"/>
                  </a:lnTo>
                  <a:cubicBezTo>
                    <a:pt x="5165" y="109"/>
                    <a:pt x="4791" y="0"/>
                    <a:pt x="441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965825" y="2870950"/>
              <a:ext cx="514675" cy="774300"/>
            </a:xfrm>
            <a:custGeom>
              <a:avLst/>
              <a:gdLst/>
              <a:ahLst/>
              <a:cxnLst/>
              <a:rect l="l" t="t" r="r" b="b"/>
              <a:pathLst>
                <a:path w="20587" h="30972" extrusionOk="0">
                  <a:moveTo>
                    <a:pt x="12584" y="0"/>
                  </a:moveTo>
                  <a:cubicBezTo>
                    <a:pt x="12509" y="0"/>
                    <a:pt x="12434" y="9"/>
                    <a:pt x="12360" y="27"/>
                  </a:cubicBezTo>
                  <a:lnTo>
                    <a:pt x="12038" y="765"/>
                  </a:lnTo>
                  <a:cubicBezTo>
                    <a:pt x="11367" y="498"/>
                    <a:pt x="10657" y="363"/>
                    <a:pt x="9942" y="363"/>
                  </a:cubicBezTo>
                  <a:cubicBezTo>
                    <a:pt x="9541" y="363"/>
                    <a:pt x="9138" y="406"/>
                    <a:pt x="8740" y="491"/>
                  </a:cubicBezTo>
                  <a:lnTo>
                    <a:pt x="9062" y="5528"/>
                  </a:lnTo>
                  <a:cubicBezTo>
                    <a:pt x="9145" y="6873"/>
                    <a:pt x="9252" y="8302"/>
                    <a:pt x="10038" y="9397"/>
                  </a:cubicBezTo>
                  <a:cubicBezTo>
                    <a:pt x="9431" y="9850"/>
                    <a:pt x="9002" y="10505"/>
                    <a:pt x="8823" y="11231"/>
                  </a:cubicBezTo>
                  <a:cubicBezTo>
                    <a:pt x="7871" y="10362"/>
                    <a:pt x="6680" y="9790"/>
                    <a:pt x="5406" y="9600"/>
                  </a:cubicBezTo>
                  <a:cubicBezTo>
                    <a:pt x="5335" y="9969"/>
                    <a:pt x="5263" y="10338"/>
                    <a:pt x="5192" y="10707"/>
                  </a:cubicBezTo>
                  <a:lnTo>
                    <a:pt x="5394" y="10755"/>
                  </a:lnTo>
                  <a:cubicBezTo>
                    <a:pt x="5371" y="10838"/>
                    <a:pt x="5454" y="10933"/>
                    <a:pt x="5597" y="11052"/>
                  </a:cubicBezTo>
                  <a:cubicBezTo>
                    <a:pt x="5752" y="11195"/>
                    <a:pt x="5871" y="11374"/>
                    <a:pt x="5930" y="11576"/>
                  </a:cubicBezTo>
                  <a:cubicBezTo>
                    <a:pt x="5954" y="11695"/>
                    <a:pt x="5942" y="11802"/>
                    <a:pt x="5930" y="11909"/>
                  </a:cubicBezTo>
                  <a:lnTo>
                    <a:pt x="5549" y="14243"/>
                  </a:lnTo>
                  <a:cubicBezTo>
                    <a:pt x="5502" y="14600"/>
                    <a:pt x="5323" y="15041"/>
                    <a:pt x="5013" y="15231"/>
                  </a:cubicBezTo>
                  <a:cubicBezTo>
                    <a:pt x="4915" y="15292"/>
                    <a:pt x="4808" y="15323"/>
                    <a:pt x="4700" y="15323"/>
                  </a:cubicBezTo>
                  <a:cubicBezTo>
                    <a:pt x="4637" y="15323"/>
                    <a:pt x="4574" y="15313"/>
                    <a:pt x="4513" y="15291"/>
                  </a:cubicBezTo>
                  <a:cubicBezTo>
                    <a:pt x="4454" y="15267"/>
                    <a:pt x="4382" y="15231"/>
                    <a:pt x="4323" y="15196"/>
                  </a:cubicBezTo>
                  <a:cubicBezTo>
                    <a:pt x="4287" y="15172"/>
                    <a:pt x="4240" y="15148"/>
                    <a:pt x="4192" y="15148"/>
                  </a:cubicBezTo>
                  <a:cubicBezTo>
                    <a:pt x="4144" y="15148"/>
                    <a:pt x="4085" y="15231"/>
                    <a:pt x="4025" y="15386"/>
                  </a:cubicBezTo>
                  <a:cubicBezTo>
                    <a:pt x="3966" y="15517"/>
                    <a:pt x="3870" y="15648"/>
                    <a:pt x="3763" y="15755"/>
                  </a:cubicBezTo>
                  <a:cubicBezTo>
                    <a:pt x="3598" y="15911"/>
                    <a:pt x="3395" y="15941"/>
                    <a:pt x="3196" y="15941"/>
                  </a:cubicBezTo>
                  <a:cubicBezTo>
                    <a:pt x="3122" y="15941"/>
                    <a:pt x="3048" y="15937"/>
                    <a:pt x="2977" y="15934"/>
                  </a:cubicBezTo>
                  <a:cubicBezTo>
                    <a:pt x="2890" y="15930"/>
                    <a:pt x="2817" y="15926"/>
                    <a:pt x="2756" y="15926"/>
                  </a:cubicBezTo>
                  <a:cubicBezTo>
                    <a:pt x="2633" y="15926"/>
                    <a:pt x="2557" y="15942"/>
                    <a:pt x="2501" y="16005"/>
                  </a:cubicBezTo>
                  <a:cubicBezTo>
                    <a:pt x="2442" y="16077"/>
                    <a:pt x="2406" y="16160"/>
                    <a:pt x="2394" y="16243"/>
                  </a:cubicBezTo>
                  <a:cubicBezTo>
                    <a:pt x="2358" y="16339"/>
                    <a:pt x="2323" y="16422"/>
                    <a:pt x="2287" y="16517"/>
                  </a:cubicBezTo>
                  <a:cubicBezTo>
                    <a:pt x="2132" y="16779"/>
                    <a:pt x="1858" y="16910"/>
                    <a:pt x="1620" y="17017"/>
                  </a:cubicBezTo>
                  <a:cubicBezTo>
                    <a:pt x="1501" y="17065"/>
                    <a:pt x="1406" y="17124"/>
                    <a:pt x="1299" y="17184"/>
                  </a:cubicBezTo>
                  <a:cubicBezTo>
                    <a:pt x="1358" y="17291"/>
                    <a:pt x="1418" y="17398"/>
                    <a:pt x="1465" y="17505"/>
                  </a:cubicBezTo>
                  <a:lnTo>
                    <a:pt x="1120" y="17684"/>
                  </a:lnTo>
                  <a:lnTo>
                    <a:pt x="1120" y="17720"/>
                  </a:lnTo>
                  <a:cubicBezTo>
                    <a:pt x="1215" y="18660"/>
                    <a:pt x="1072" y="19625"/>
                    <a:pt x="715" y="20518"/>
                  </a:cubicBezTo>
                  <a:cubicBezTo>
                    <a:pt x="668" y="20649"/>
                    <a:pt x="596" y="20792"/>
                    <a:pt x="537" y="20934"/>
                  </a:cubicBezTo>
                  <a:cubicBezTo>
                    <a:pt x="275" y="21542"/>
                    <a:pt x="1" y="22173"/>
                    <a:pt x="156" y="22732"/>
                  </a:cubicBezTo>
                  <a:cubicBezTo>
                    <a:pt x="668" y="22768"/>
                    <a:pt x="1156" y="22839"/>
                    <a:pt x="1477" y="23268"/>
                  </a:cubicBezTo>
                  <a:cubicBezTo>
                    <a:pt x="1632" y="23506"/>
                    <a:pt x="1739" y="23780"/>
                    <a:pt x="1775" y="24066"/>
                  </a:cubicBezTo>
                  <a:cubicBezTo>
                    <a:pt x="1846" y="24340"/>
                    <a:pt x="1906" y="24613"/>
                    <a:pt x="2084" y="24768"/>
                  </a:cubicBezTo>
                  <a:cubicBezTo>
                    <a:pt x="2223" y="24879"/>
                    <a:pt x="2401" y="24913"/>
                    <a:pt x="2604" y="24913"/>
                  </a:cubicBezTo>
                  <a:cubicBezTo>
                    <a:pt x="2750" y="24913"/>
                    <a:pt x="2908" y="24895"/>
                    <a:pt x="3073" y="24875"/>
                  </a:cubicBezTo>
                  <a:cubicBezTo>
                    <a:pt x="3156" y="24875"/>
                    <a:pt x="3239" y="24863"/>
                    <a:pt x="3323" y="24852"/>
                  </a:cubicBezTo>
                  <a:cubicBezTo>
                    <a:pt x="3356" y="24849"/>
                    <a:pt x="3391" y="24848"/>
                    <a:pt x="3427" y="24848"/>
                  </a:cubicBezTo>
                  <a:cubicBezTo>
                    <a:pt x="3755" y="24848"/>
                    <a:pt x="4147" y="24950"/>
                    <a:pt x="4394" y="25197"/>
                  </a:cubicBezTo>
                  <a:cubicBezTo>
                    <a:pt x="4549" y="25340"/>
                    <a:pt x="4621" y="25542"/>
                    <a:pt x="4609" y="25744"/>
                  </a:cubicBezTo>
                  <a:lnTo>
                    <a:pt x="4597" y="25840"/>
                  </a:lnTo>
                  <a:lnTo>
                    <a:pt x="4537" y="25887"/>
                  </a:lnTo>
                  <a:cubicBezTo>
                    <a:pt x="3406" y="26828"/>
                    <a:pt x="2668" y="28150"/>
                    <a:pt x="2454" y="29602"/>
                  </a:cubicBezTo>
                  <a:cubicBezTo>
                    <a:pt x="2616" y="29567"/>
                    <a:pt x="2780" y="29550"/>
                    <a:pt x="2943" y="29550"/>
                  </a:cubicBezTo>
                  <a:cubicBezTo>
                    <a:pt x="3390" y="29550"/>
                    <a:pt x="3832" y="29679"/>
                    <a:pt x="4216" y="29924"/>
                  </a:cubicBezTo>
                  <a:lnTo>
                    <a:pt x="4251" y="29947"/>
                  </a:lnTo>
                  <a:cubicBezTo>
                    <a:pt x="4299" y="29995"/>
                    <a:pt x="4370" y="30031"/>
                    <a:pt x="4430" y="30043"/>
                  </a:cubicBezTo>
                  <a:cubicBezTo>
                    <a:pt x="4525" y="30043"/>
                    <a:pt x="4609" y="30007"/>
                    <a:pt x="4680" y="29971"/>
                  </a:cubicBezTo>
                  <a:cubicBezTo>
                    <a:pt x="4799" y="29900"/>
                    <a:pt x="4942" y="29864"/>
                    <a:pt x="5085" y="29852"/>
                  </a:cubicBezTo>
                  <a:cubicBezTo>
                    <a:pt x="5287" y="29864"/>
                    <a:pt x="5502" y="29947"/>
                    <a:pt x="5656" y="30090"/>
                  </a:cubicBezTo>
                  <a:cubicBezTo>
                    <a:pt x="5740" y="30150"/>
                    <a:pt x="5835" y="30209"/>
                    <a:pt x="5930" y="30245"/>
                  </a:cubicBezTo>
                  <a:cubicBezTo>
                    <a:pt x="5990" y="30257"/>
                    <a:pt x="6037" y="30269"/>
                    <a:pt x="6097" y="30269"/>
                  </a:cubicBezTo>
                  <a:cubicBezTo>
                    <a:pt x="6180" y="30269"/>
                    <a:pt x="6252" y="30281"/>
                    <a:pt x="6323" y="30293"/>
                  </a:cubicBezTo>
                  <a:cubicBezTo>
                    <a:pt x="6514" y="30352"/>
                    <a:pt x="6692" y="30459"/>
                    <a:pt x="6835" y="30602"/>
                  </a:cubicBezTo>
                  <a:cubicBezTo>
                    <a:pt x="6907" y="30662"/>
                    <a:pt x="6966" y="30733"/>
                    <a:pt x="7037" y="30805"/>
                  </a:cubicBezTo>
                  <a:lnTo>
                    <a:pt x="11443" y="30959"/>
                  </a:lnTo>
                  <a:cubicBezTo>
                    <a:pt x="11599" y="30968"/>
                    <a:pt x="11756" y="30972"/>
                    <a:pt x="11915" y="30972"/>
                  </a:cubicBezTo>
                  <a:cubicBezTo>
                    <a:pt x="12204" y="30972"/>
                    <a:pt x="12496" y="30959"/>
                    <a:pt x="12788" y="30936"/>
                  </a:cubicBezTo>
                  <a:cubicBezTo>
                    <a:pt x="13014" y="30900"/>
                    <a:pt x="13241" y="30852"/>
                    <a:pt x="13467" y="30817"/>
                  </a:cubicBezTo>
                  <a:cubicBezTo>
                    <a:pt x="13862" y="30734"/>
                    <a:pt x="14267" y="30652"/>
                    <a:pt x="14661" y="30652"/>
                  </a:cubicBezTo>
                  <a:cubicBezTo>
                    <a:pt x="14895" y="30652"/>
                    <a:pt x="15126" y="30681"/>
                    <a:pt x="15348" y="30757"/>
                  </a:cubicBezTo>
                  <a:cubicBezTo>
                    <a:pt x="15396" y="30340"/>
                    <a:pt x="15348" y="29912"/>
                    <a:pt x="15205" y="29507"/>
                  </a:cubicBezTo>
                  <a:lnTo>
                    <a:pt x="15134" y="29316"/>
                  </a:lnTo>
                  <a:lnTo>
                    <a:pt x="15324" y="29245"/>
                  </a:lnTo>
                  <a:cubicBezTo>
                    <a:pt x="15670" y="29126"/>
                    <a:pt x="15908" y="28816"/>
                    <a:pt x="15943" y="28459"/>
                  </a:cubicBezTo>
                  <a:lnTo>
                    <a:pt x="15955" y="28281"/>
                  </a:lnTo>
                  <a:lnTo>
                    <a:pt x="17563" y="28221"/>
                  </a:lnTo>
                  <a:cubicBezTo>
                    <a:pt x="16515" y="27030"/>
                    <a:pt x="15681" y="25673"/>
                    <a:pt x="15086" y="24209"/>
                  </a:cubicBezTo>
                  <a:cubicBezTo>
                    <a:pt x="14812" y="23542"/>
                    <a:pt x="14598" y="22839"/>
                    <a:pt x="14372" y="22161"/>
                  </a:cubicBezTo>
                  <a:cubicBezTo>
                    <a:pt x="14300" y="21899"/>
                    <a:pt x="14205" y="21637"/>
                    <a:pt x="14122" y="21363"/>
                  </a:cubicBezTo>
                  <a:lnTo>
                    <a:pt x="13991" y="20982"/>
                  </a:lnTo>
                  <a:lnTo>
                    <a:pt x="14384" y="21113"/>
                  </a:lnTo>
                  <a:cubicBezTo>
                    <a:pt x="14783" y="21244"/>
                    <a:pt x="15199" y="21307"/>
                    <a:pt x="15614" y="21307"/>
                  </a:cubicBezTo>
                  <a:cubicBezTo>
                    <a:pt x="15916" y="21307"/>
                    <a:pt x="16219" y="21273"/>
                    <a:pt x="16515" y="21208"/>
                  </a:cubicBezTo>
                  <a:cubicBezTo>
                    <a:pt x="16872" y="21113"/>
                    <a:pt x="17229" y="20994"/>
                    <a:pt x="17575" y="20863"/>
                  </a:cubicBezTo>
                  <a:lnTo>
                    <a:pt x="20337" y="19815"/>
                  </a:lnTo>
                  <a:cubicBezTo>
                    <a:pt x="20587" y="18315"/>
                    <a:pt x="20480" y="16779"/>
                    <a:pt x="20003" y="15327"/>
                  </a:cubicBezTo>
                  <a:cubicBezTo>
                    <a:pt x="19956" y="15172"/>
                    <a:pt x="19908" y="15029"/>
                    <a:pt x="19861" y="14874"/>
                  </a:cubicBezTo>
                  <a:cubicBezTo>
                    <a:pt x="19694" y="14434"/>
                    <a:pt x="19563" y="13981"/>
                    <a:pt x="19480" y="13517"/>
                  </a:cubicBezTo>
                  <a:cubicBezTo>
                    <a:pt x="19384" y="12695"/>
                    <a:pt x="19563" y="11862"/>
                    <a:pt x="19991" y="11159"/>
                  </a:cubicBezTo>
                  <a:cubicBezTo>
                    <a:pt x="19741" y="10874"/>
                    <a:pt x="19587" y="10516"/>
                    <a:pt x="19527" y="10135"/>
                  </a:cubicBezTo>
                  <a:lnTo>
                    <a:pt x="18479" y="10100"/>
                  </a:lnTo>
                  <a:cubicBezTo>
                    <a:pt x="18546" y="9390"/>
                    <a:pt x="17715" y="8949"/>
                    <a:pt x="16985" y="8949"/>
                  </a:cubicBezTo>
                  <a:cubicBezTo>
                    <a:pt x="16931" y="8949"/>
                    <a:pt x="16877" y="8952"/>
                    <a:pt x="16824" y="8957"/>
                  </a:cubicBezTo>
                  <a:cubicBezTo>
                    <a:pt x="16167" y="9029"/>
                    <a:pt x="15518" y="9314"/>
                    <a:pt x="14862" y="9314"/>
                  </a:cubicBezTo>
                  <a:cubicBezTo>
                    <a:pt x="14759" y="9314"/>
                    <a:pt x="14655" y="9306"/>
                    <a:pt x="14550" y="9290"/>
                  </a:cubicBezTo>
                  <a:cubicBezTo>
                    <a:pt x="13425" y="9108"/>
                    <a:pt x="12512" y="7884"/>
                    <a:pt x="11438" y="7884"/>
                  </a:cubicBezTo>
                  <a:cubicBezTo>
                    <a:pt x="11319" y="7884"/>
                    <a:pt x="11198" y="7899"/>
                    <a:pt x="11074" y="7933"/>
                  </a:cubicBezTo>
                  <a:cubicBezTo>
                    <a:pt x="10931" y="7076"/>
                    <a:pt x="10764" y="6206"/>
                    <a:pt x="10895" y="5349"/>
                  </a:cubicBezTo>
                  <a:cubicBezTo>
                    <a:pt x="11026" y="4492"/>
                    <a:pt x="11490" y="3635"/>
                    <a:pt x="12288" y="3277"/>
                  </a:cubicBezTo>
                  <a:cubicBezTo>
                    <a:pt x="12788" y="3039"/>
                    <a:pt x="13503" y="2932"/>
                    <a:pt x="13622" y="2384"/>
                  </a:cubicBezTo>
                  <a:cubicBezTo>
                    <a:pt x="13800" y="1622"/>
                    <a:pt x="12586" y="741"/>
                    <a:pt x="13193" y="241"/>
                  </a:cubicBezTo>
                  <a:cubicBezTo>
                    <a:pt x="13023" y="81"/>
                    <a:pt x="12807" y="0"/>
                    <a:pt x="12584" y="0"/>
                  </a:cubicBezTo>
                  <a:close/>
                </a:path>
              </a:pathLst>
            </a:custGeom>
            <a:gradFill>
              <a:gsLst>
                <a:gs pos="0">
                  <a:srgbClr val="EECE7D"/>
                </a:gs>
                <a:gs pos="100000">
                  <a:srgbClr val="C6982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351775" y="2845075"/>
              <a:ext cx="98850" cy="73300"/>
            </a:xfrm>
            <a:custGeom>
              <a:avLst/>
              <a:gdLst/>
              <a:ahLst/>
              <a:cxnLst/>
              <a:rect l="l" t="t" r="r" b="b"/>
              <a:pathLst>
                <a:path w="3954" h="2932" extrusionOk="0">
                  <a:moveTo>
                    <a:pt x="270" y="1"/>
                  </a:moveTo>
                  <a:cubicBezTo>
                    <a:pt x="170" y="1"/>
                    <a:pt x="72" y="38"/>
                    <a:pt x="0" y="110"/>
                  </a:cubicBezTo>
                  <a:lnTo>
                    <a:pt x="274" y="407"/>
                  </a:lnTo>
                  <a:cubicBezTo>
                    <a:pt x="298" y="431"/>
                    <a:pt x="334" y="467"/>
                    <a:pt x="346" y="502"/>
                  </a:cubicBezTo>
                  <a:cubicBezTo>
                    <a:pt x="405" y="622"/>
                    <a:pt x="453" y="752"/>
                    <a:pt x="488" y="883"/>
                  </a:cubicBezTo>
                  <a:cubicBezTo>
                    <a:pt x="560" y="1157"/>
                    <a:pt x="643" y="1431"/>
                    <a:pt x="822" y="1586"/>
                  </a:cubicBezTo>
                  <a:cubicBezTo>
                    <a:pt x="929" y="1657"/>
                    <a:pt x="1048" y="1705"/>
                    <a:pt x="1179" y="1717"/>
                  </a:cubicBezTo>
                  <a:cubicBezTo>
                    <a:pt x="1353" y="1747"/>
                    <a:pt x="1528" y="1761"/>
                    <a:pt x="1704" y="1761"/>
                  </a:cubicBezTo>
                  <a:cubicBezTo>
                    <a:pt x="2021" y="1761"/>
                    <a:pt x="2337" y="1714"/>
                    <a:pt x="2643" y="1622"/>
                  </a:cubicBezTo>
                  <a:lnTo>
                    <a:pt x="2786" y="1574"/>
                  </a:lnTo>
                  <a:cubicBezTo>
                    <a:pt x="2917" y="1514"/>
                    <a:pt x="3060" y="1479"/>
                    <a:pt x="3215" y="1467"/>
                  </a:cubicBezTo>
                  <a:cubicBezTo>
                    <a:pt x="3346" y="1467"/>
                    <a:pt x="3489" y="1526"/>
                    <a:pt x="3525" y="1634"/>
                  </a:cubicBezTo>
                  <a:cubicBezTo>
                    <a:pt x="3525" y="1753"/>
                    <a:pt x="3501" y="1872"/>
                    <a:pt x="3441" y="1967"/>
                  </a:cubicBezTo>
                  <a:cubicBezTo>
                    <a:pt x="3417" y="2026"/>
                    <a:pt x="3382" y="2098"/>
                    <a:pt x="3370" y="2157"/>
                  </a:cubicBezTo>
                  <a:cubicBezTo>
                    <a:pt x="3298" y="2372"/>
                    <a:pt x="3334" y="2598"/>
                    <a:pt x="3465" y="2788"/>
                  </a:cubicBezTo>
                  <a:cubicBezTo>
                    <a:pt x="3548" y="2884"/>
                    <a:pt x="3656" y="2931"/>
                    <a:pt x="3786" y="2931"/>
                  </a:cubicBezTo>
                  <a:lnTo>
                    <a:pt x="3834" y="2931"/>
                  </a:lnTo>
                  <a:lnTo>
                    <a:pt x="3786" y="2527"/>
                  </a:lnTo>
                  <a:cubicBezTo>
                    <a:pt x="3739" y="2455"/>
                    <a:pt x="3727" y="2360"/>
                    <a:pt x="3751" y="2276"/>
                  </a:cubicBezTo>
                  <a:cubicBezTo>
                    <a:pt x="3775" y="2241"/>
                    <a:pt x="3798" y="2181"/>
                    <a:pt x="3822" y="2134"/>
                  </a:cubicBezTo>
                  <a:cubicBezTo>
                    <a:pt x="3917" y="1943"/>
                    <a:pt x="3953" y="1729"/>
                    <a:pt x="3917" y="1514"/>
                  </a:cubicBezTo>
                  <a:cubicBezTo>
                    <a:pt x="3822" y="1193"/>
                    <a:pt x="3489" y="1062"/>
                    <a:pt x="3203" y="1062"/>
                  </a:cubicBezTo>
                  <a:cubicBezTo>
                    <a:pt x="3013" y="1074"/>
                    <a:pt x="2822" y="1122"/>
                    <a:pt x="2655" y="1193"/>
                  </a:cubicBezTo>
                  <a:lnTo>
                    <a:pt x="2524" y="1229"/>
                  </a:lnTo>
                  <a:cubicBezTo>
                    <a:pt x="2249" y="1315"/>
                    <a:pt x="1964" y="1360"/>
                    <a:pt x="1682" y="1360"/>
                  </a:cubicBezTo>
                  <a:cubicBezTo>
                    <a:pt x="1536" y="1360"/>
                    <a:pt x="1392" y="1348"/>
                    <a:pt x="1250" y="1324"/>
                  </a:cubicBezTo>
                  <a:cubicBezTo>
                    <a:pt x="1191" y="1312"/>
                    <a:pt x="1131" y="1300"/>
                    <a:pt x="1084" y="1264"/>
                  </a:cubicBezTo>
                  <a:cubicBezTo>
                    <a:pt x="1000" y="1205"/>
                    <a:pt x="929" y="967"/>
                    <a:pt x="881" y="776"/>
                  </a:cubicBezTo>
                  <a:cubicBezTo>
                    <a:pt x="846" y="610"/>
                    <a:pt x="774" y="455"/>
                    <a:pt x="703" y="300"/>
                  </a:cubicBezTo>
                  <a:cubicBezTo>
                    <a:pt x="643" y="193"/>
                    <a:pt x="560" y="110"/>
                    <a:pt x="465" y="50"/>
                  </a:cubicBezTo>
                  <a:cubicBezTo>
                    <a:pt x="403" y="17"/>
                    <a:pt x="336" y="1"/>
                    <a:pt x="27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358325" y="2812975"/>
              <a:ext cx="66100" cy="38125"/>
            </a:xfrm>
            <a:custGeom>
              <a:avLst/>
              <a:gdLst/>
              <a:ahLst/>
              <a:cxnLst/>
              <a:rect l="l" t="t" r="r" b="b"/>
              <a:pathLst>
                <a:path w="2644" h="1525" extrusionOk="0">
                  <a:moveTo>
                    <a:pt x="2548" y="1"/>
                  </a:moveTo>
                  <a:lnTo>
                    <a:pt x="2108" y="108"/>
                  </a:lnTo>
                  <a:cubicBezTo>
                    <a:pt x="2048" y="120"/>
                    <a:pt x="1977" y="143"/>
                    <a:pt x="1917" y="179"/>
                  </a:cubicBezTo>
                  <a:cubicBezTo>
                    <a:pt x="1846" y="227"/>
                    <a:pt x="1786" y="286"/>
                    <a:pt x="1739" y="346"/>
                  </a:cubicBezTo>
                  <a:cubicBezTo>
                    <a:pt x="1548" y="572"/>
                    <a:pt x="1334" y="763"/>
                    <a:pt x="1096" y="941"/>
                  </a:cubicBezTo>
                  <a:cubicBezTo>
                    <a:pt x="1024" y="989"/>
                    <a:pt x="953" y="1036"/>
                    <a:pt x="881" y="1072"/>
                  </a:cubicBezTo>
                  <a:cubicBezTo>
                    <a:pt x="814" y="1081"/>
                    <a:pt x="747" y="1089"/>
                    <a:pt x="679" y="1089"/>
                  </a:cubicBezTo>
                  <a:cubicBezTo>
                    <a:pt x="651" y="1089"/>
                    <a:pt x="623" y="1087"/>
                    <a:pt x="596" y="1084"/>
                  </a:cubicBezTo>
                  <a:cubicBezTo>
                    <a:pt x="551" y="1076"/>
                    <a:pt x="505" y="1072"/>
                    <a:pt x="460" y="1072"/>
                  </a:cubicBezTo>
                  <a:cubicBezTo>
                    <a:pt x="300" y="1072"/>
                    <a:pt x="139" y="1120"/>
                    <a:pt x="0" y="1203"/>
                  </a:cubicBezTo>
                  <a:lnTo>
                    <a:pt x="262" y="1525"/>
                  </a:lnTo>
                  <a:cubicBezTo>
                    <a:pt x="326" y="1493"/>
                    <a:pt x="394" y="1477"/>
                    <a:pt x="465" y="1477"/>
                  </a:cubicBezTo>
                  <a:cubicBezTo>
                    <a:pt x="500" y="1477"/>
                    <a:pt x="536" y="1481"/>
                    <a:pt x="572" y="1489"/>
                  </a:cubicBezTo>
                  <a:cubicBezTo>
                    <a:pt x="607" y="1492"/>
                    <a:pt x="644" y="1493"/>
                    <a:pt x="681" y="1493"/>
                  </a:cubicBezTo>
                  <a:cubicBezTo>
                    <a:pt x="791" y="1493"/>
                    <a:pt x="905" y="1480"/>
                    <a:pt x="1012" y="1453"/>
                  </a:cubicBezTo>
                  <a:cubicBezTo>
                    <a:pt x="1131" y="1405"/>
                    <a:pt x="1238" y="1346"/>
                    <a:pt x="1346" y="1263"/>
                  </a:cubicBezTo>
                  <a:cubicBezTo>
                    <a:pt x="1608" y="1072"/>
                    <a:pt x="1858" y="846"/>
                    <a:pt x="2072" y="596"/>
                  </a:cubicBezTo>
                  <a:cubicBezTo>
                    <a:pt x="2084" y="572"/>
                    <a:pt x="2108" y="548"/>
                    <a:pt x="2131" y="536"/>
                  </a:cubicBezTo>
                  <a:cubicBezTo>
                    <a:pt x="2155" y="524"/>
                    <a:pt x="2179" y="512"/>
                    <a:pt x="2203" y="512"/>
                  </a:cubicBezTo>
                  <a:lnTo>
                    <a:pt x="2643" y="405"/>
                  </a:lnTo>
                  <a:lnTo>
                    <a:pt x="254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140375" y="4228650"/>
              <a:ext cx="581950" cy="242500"/>
            </a:xfrm>
            <a:custGeom>
              <a:avLst/>
              <a:gdLst/>
              <a:ahLst/>
              <a:cxnLst/>
              <a:rect l="l" t="t" r="r" b="b"/>
              <a:pathLst>
                <a:path w="23278" h="9700" extrusionOk="0">
                  <a:moveTo>
                    <a:pt x="9799" y="1"/>
                  </a:moveTo>
                  <a:cubicBezTo>
                    <a:pt x="9712" y="1"/>
                    <a:pt x="9625" y="4"/>
                    <a:pt x="9538" y="11"/>
                  </a:cubicBezTo>
                  <a:cubicBezTo>
                    <a:pt x="8109" y="142"/>
                    <a:pt x="6907" y="1297"/>
                    <a:pt x="5478" y="1357"/>
                  </a:cubicBezTo>
                  <a:cubicBezTo>
                    <a:pt x="5287" y="1357"/>
                    <a:pt x="5073" y="1357"/>
                    <a:pt x="4930" y="1476"/>
                  </a:cubicBezTo>
                  <a:cubicBezTo>
                    <a:pt x="4704" y="1643"/>
                    <a:pt x="4716" y="2000"/>
                    <a:pt x="4513" y="2178"/>
                  </a:cubicBezTo>
                  <a:cubicBezTo>
                    <a:pt x="4063" y="2577"/>
                    <a:pt x="3469" y="2640"/>
                    <a:pt x="2853" y="2640"/>
                  </a:cubicBezTo>
                  <a:cubicBezTo>
                    <a:pt x="2565" y="2640"/>
                    <a:pt x="2272" y="2626"/>
                    <a:pt x="1986" y="2626"/>
                  </a:cubicBezTo>
                  <a:cubicBezTo>
                    <a:pt x="1476" y="2626"/>
                    <a:pt x="989" y="2670"/>
                    <a:pt x="596" y="2917"/>
                  </a:cubicBezTo>
                  <a:cubicBezTo>
                    <a:pt x="191" y="3178"/>
                    <a:pt x="1" y="3559"/>
                    <a:pt x="287" y="4060"/>
                  </a:cubicBezTo>
                  <a:cubicBezTo>
                    <a:pt x="537" y="4476"/>
                    <a:pt x="834" y="4298"/>
                    <a:pt x="1073" y="4607"/>
                  </a:cubicBezTo>
                  <a:cubicBezTo>
                    <a:pt x="1132" y="4714"/>
                    <a:pt x="1239" y="5834"/>
                    <a:pt x="1203" y="5845"/>
                  </a:cubicBezTo>
                  <a:lnTo>
                    <a:pt x="787" y="5917"/>
                  </a:lnTo>
                  <a:cubicBezTo>
                    <a:pt x="870" y="6334"/>
                    <a:pt x="1192" y="6667"/>
                    <a:pt x="1608" y="6762"/>
                  </a:cubicBezTo>
                  <a:cubicBezTo>
                    <a:pt x="1465" y="7024"/>
                    <a:pt x="1430" y="7322"/>
                    <a:pt x="1525" y="7608"/>
                  </a:cubicBezTo>
                  <a:cubicBezTo>
                    <a:pt x="1653" y="7974"/>
                    <a:pt x="2048" y="8163"/>
                    <a:pt x="2446" y="8163"/>
                  </a:cubicBezTo>
                  <a:cubicBezTo>
                    <a:pt x="2605" y="8163"/>
                    <a:pt x="2764" y="8133"/>
                    <a:pt x="2906" y="8072"/>
                  </a:cubicBezTo>
                  <a:lnTo>
                    <a:pt x="2906" y="8072"/>
                  </a:lnTo>
                  <a:lnTo>
                    <a:pt x="2418" y="8405"/>
                  </a:lnTo>
                  <a:cubicBezTo>
                    <a:pt x="2523" y="8464"/>
                    <a:pt x="2636" y="8483"/>
                    <a:pt x="2754" y="8483"/>
                  </a:cubicBezTo>
                  <a:cubicBezTo>
                    <a:pt x="2988" y="8483"/>
                    <a:pt x="3240" y="8407"/>
                    <a:pt x="3476" y="8407"/>
                  </a:cubicBezTo>
                  <a:cubicBezTo>
                    <a:pt x="3580" y="8407"/>
                    <a:pt x="3681" y="8422"/>
                    <a:pt x="3775" y="8465"/>
                  </a:cubicBezTo>
                  <a:cubicBezTo>
                    <a:pt x="4121" y="8632"/>
                    <a:pt x="4216" y="9072"/>
                    <a:pt x="4513" y="9322"/>
                  </a:cubicBezTo>
                  <a:cubicBezTo>
                    <a:pt x="4660" y="9431"/>
                    <a:pt x="4829" y="9483"/>
                    <a:pt x="4996" y="9483"/>
                  </a:cubicBezTo>
                  <a:cubicBezTo>
                    <a:pt x="5302" y="9483"/>
                    <a:pt x="5601" y="9309"/>
                    <a:pt x="5740" y="9001"/>
                  </a:cubicBezTo>
                  <a:cubicBezTo>
                    <a:pt x="5775" y="8846"/>
                    <a:pt x="5823" y="8691"/>
                    <a:pt x="5906" y="8560"/>
                  </a:cubicBezTo>
                  <a:cubicBezTo>
                    <a:pt x="5988" y="8459"/>
                    <a:pt x="6098" y="8416"/>
                    <a:pt x="6216" y="8416"/>
                  </a:cubicBezTo>
                  <a:cubicBezTo>
                    <a:pt x="6460" y="8416"/>
                    <a:pt x="6742" y="8598"/>
                    <a:pt x="6895" y="8822"/>
                  </a:cubicBezTo>
                  <a:cubicBezTo>
                    <a:pt x="7121" y="9144"/>
                    <a:pt x="7299" y="9572"/>
                    <a:pt x="7680" y="9679"/>
                  </a:cubicBezTo>
                  <a:cubicBezTo>
                    <a:pt x="7734" y="9693"/>
                    <a:pt x="7788" y="9699"/>
                    <a:pt x="7842" y="9699"/>
                  </a:cubicBezTo>
                  <a:cubicBezTo>
                    <a:pt x="8065" y="9699"/>
                    <a:pt x="8291" y="9594"/>
                    <a:pt x="8502" y="9489"/>
                  </a:cubicBezTo>
                  <a:lnTo>
                    <a:pt x="10205" y="8655"/>
                  </a:lnTo>
                  <a:cubicBezTo>
                    <a:pt x="10383" y="8548"/>
                    <a:pt x="10574" y="8489"/>
                    <a:pt x="10776" y="8465"/>
                  </a:cubicBezTo>
                  <a:cubicBezTo>
                    <a:pt x="10931" y="8465"/>
                    <a:pt x="11074" y="8489"/>
                    <a:pt x="11217" y="8536"/>
                  </a:cubicBezTo>
                  <a:lnTo>
                    <a:pt x="12407" y="8882"/>
                  </a:lnTo>
                  <a:cubicBezTo>
                    <a:pt x="12886" y="8687"/>
                    <a:pt x="13393" y="8643"/>
                    <a:pt x="13910" y="8643"/>
                  </a:cubicBezTo>
                  <a:cubicBezTo>
                    <a:pt x="14333" y="8643"/>
                    <a:pt x="14762" y="8672"/>
                    <a:pt x="15187" y="8672"/>
                  </a:cubicBezTo>
                  <a:cubicBezTo>
                    <a:pt x="15353" y="8672"/>
                    <a:pt x="15518" y="8668"/>
                    <a:pt x="15681" y="8655"/>
                  </a:cubicBezTo>
                  <a:cubicBezTo>
                    <a:pt x="16491" y="8596"/>
                    <a:pt x="17265" y="8358"/>
                    <a:pt x="17956" y="7941"/>
                  </a:cubicBezTo>
                  <a:cubicBezTo>
                    <a:pt x="18110" y="7846"/>
                    <a:pt x="18277" y="7762"/>
                    <a:pt x="18444" y="7703"/>
                  </a:cubicBezTo>
                  <a:cubicBezTo>
                    <a:pt x="18533" y="7688"/>
                    <a:pt x="18625" y="7681"/>
                    <a:pt x="18718" y="7681"/>
                  </a:cubicBezTo>
                  <a:cubicBezTo>
                    <a:pt x="18845" y="7681"/>
                    <a:pt x="18974" y="7694"/>
                    <a:pt x="19099" y="7715"/>
                  </a:cubicBezTo>
                  <a:cubicBezTo>
                    <a:pt x="19461" y="7763"/>
                    <a:pt x="19826" y="7787"/>
                    <a:pt x="20192" y="7787"/>
                  </a:cubicBezTo>
                  <a:cubicBezTo>
                    <a:pt x="20823" y="7787"/>
                    <a:pt x="21452" y="7715"/>
                    <a:pt x="22063" y="7572"/>
                  </a:cubicBezTo>
                  <a:cubicBezTo>
                    <a:pt x="22254" y="7548"/>
                    <a:pt x="22432" y="7453"/>
                    <a:pt x="22551" y="7298"/>
                  </a:cubicBezTo>
                  <a:cubicBezTo>
                    <a:pt x="22706" y="7060"/>
                    <a:pt x="22551" y="6727"/>
                    <a:pt x="22659" y="6453"/>
                  </a:cubicBezTo>
                  <a:cubicBezTo>
                    <a:pt x="22718" y="6298"/>
                    <a:pt x="22837" y="6191"/>
                    <a:pt x="22897" y="6048"/>
                  </a:cubicBezTo>
                  <a:cubicBezTo>
                    <a:pt x="23159" y="5417"/>
                    <a:pt x="22194" y="4583"/>
                    <a:pt x="22706" y="4143"/>
                  </a:cubicBezTo>
                  <a:lnTo>
                    <a:pt x="23182" y="3976"/>
                  </a:lnTo>
                  <a:cubicBezTo>
                    <a:pt x="23278" y="3679"/>
                    <a:pt x="22992" y="3393"/>
                    <a:pt x="22706" y="3250"/>
                  </a:cubicBezTo>
                  <a:cubicBezTo>
                    <a:pt x="22432" y="3107"/>
                    <a:pt x="22099" y="3000"/>
                    <a:pt x="21956" y="2714"/>
                  </a:cubicBezTo>
                  <a:cubicBezTo>
                    <a:pt x="21813" y="2440"/>
                    <a:pt x="21920" y="2107"/>
                    <a:pt x="21873" y="1797"/>
                  </a:cubicBezTo>
                  <a:cubicBezTo>
                    <a:pt x="21772" y="1194"/>
                    <a:pt x="21115" y="852"/>
                    <a:pt x="20503" y="852"/>
                  </a:cubicBezTo>
                  <a:cubicBezTo>
                    <a:pt x="20463" y="852"/>
                    <a:pt x="20424" y="854"/>
                    <a:pt x="20384" y="857"/>
                  </a:cubicBezTo>
                  <a:cubicBezTo>
                    <a:pt x="19742" y="904"/>
                    <a:pt x="19158" y="1238"/>
                    <a:pt x="18551" y="1464"/>
                  </a:cubicBezTo>
                  <a:cubicBezTo>
                    <a:pt x="17916" y="1718"/>
                    <a:pt x="17244" y="1845"/>
                    <a:pt x="16570" y="1845"/>
                  </a:cubicBezTo>
                  <a:cubicBezTo>
                    <a:pt x="16233" y="1845"/>
                    <a:pt x="15896" y="1813"/>
                    <a:pt x="15562" y="1750"/>
                  </a:cubicBezTo>
                  <a:cubicBezTo>
                    <a:pt x="15098" y="1643"/>
                    <a:pt x="14646" y="1500"/>
                    <a:pt x="14205" y="1333"/>
                  </a:cubicBezTo>
                  <a:lnTo>
                    <a:pt x="12038" y="535"/>
                  </a:lnTo>
                  <a:cubicBezTo>
                    <a:pt x="11311" y="268"/>
                    <a:pt x="10565" y="1"/>
                    <a:pt x="979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432675" y="4431525"/>
              <a:ext cx="217625" cy="177425"/>
            </a:xfrm>
            <a:custGeom>
              <a:avLst/>
              <a:gdLst/>
              <a:ahLst/>
              <a:cxnLst/>
              <a:rect l="l" t="t" r="r" b="b"/>
              <a:pathLst>
                <a:path w="8705" h="7097" extrusionOk="0">
                  <a:moveTo>
                    <a:pt x="7950" y="0"/>
                  </a:moveTo>
                  <a:cubicBezTo>
                    <a:pt x="7186" y="0"/>
                    <a:pt x="6398" y="411"/>
                    <a:pt x="5644" y="659"/>
                  </a:cubicBezTo>
                  <a:cubicBezTo>
                    <a:pt x="4880" y="898"/>
                    <a:pt x="4086" y="968"/>
                    <a:pt x="3291" y="968"/>
                  </a:cubicBezTo>
                  <a:cubicBezTo>
                    <a:pt x="3095" y="968"/>
                    <a:pt x="2899" y="964"/>
                    <a:pt x="2704" y="957"/>
                  </a:cubicBezTo>
                  <a:cubicBezTo>
                    <a:pt x="2494" y="948"/>
                    <a:pt x="2016" y="823"/>
                    <a:pt x="1706" y="823"/>
                  </a:cubicBezTo>
                  <a:cubicBezTo>
                    <a:pt x="1629" y="823"/>
                    <a:pt x="1563" y="831"/>
                    <a:pt x="1513" y="850"/>
                  </a:cubicBezTo>
                  <a:cubicBezTo>
                    <a:pt x="1192" y="981"/>
                    <a:pt x="1322" y="1362"/>
                    <a:pt x="1061" y="1540"/>
                  </a:cubicBezTo>
                  <a:cubicBezTo>
                    <a:pt x="930" y="1636"/>
                    <a:pt x="739" y="1600"/>
                    <a:pt x="632" y="1719"/>
                  </a:cubicBezTo>
                  <a:cubicBezTo>
                    <a:pt x="584" y="1791"/>
                    <a:pt x="549" y="1886"/>
                    <a:pt x="549" y="1969"/>
                  </a:cubicBezTo>
                  <a:cubicBezTo>
                    <a:pt x="501" y="2386"/>
                    <a:pt x="453" y="2803"/>
                    <a:pt x="394" y="3219"/>
                  </a:cubicBezTo>
                  <a:cubicBezTo>
                    <a:pt x="370" y="3481"/>
                    <a:pt x="394" y="3826"/>
                    <a:pt x="644" y="3910"/>
                  </a:cubicBezTo>
                  <a:cubicBezTo>
                    <a:pt x="727" y="3934"/>
                    <a:pt x="834" y="3922"/>
                    <a:pt x="906" y="3981"/>
                  </a:cubicBezTo>
                  <a:cubicBezTo>
                    <a:pt x="1061" y="4112"/>
                    <a:pt x="894" y="4338"/>
                    <a:pt x="751" y="4469"/>
                  </a:cubicBezTo>
                  <a:cubicBezTo>
                    <a:pt x="406" y="4779"/>
                    <a:pt x="179" y="5196"/>
                    <a:pt x="96" y="5660"/>
                  </a:cubicBezTo>
                  <a:cubicBezTo>
                    <a:pt x="1" y="6041"/>
                    <a:pt x="84" y="6446"/>
                    <a:pt x="310" y="6767"/>
                  </a:cubicBezTo>
                  <a:cubicBezTo>
                    <a:pt x="470" y="6966"/>
                    <a:pt x="736" y="7096"/>
                    <a:pt x="990" y="7096"/>
                  </a:cubicBezTo>
                  <a:cubicBezTo>
                    <a:pt x="1116" y="7096"/>
                    <a:pt x="1240" y="7064"/>
                    <a:pt x="1346" y="6994"/>
                  </a:cubicBezTo>
                  <a:cubicBezTo>
                    <a:pt x="1632" y="6803"/>
                    <a:pt x="1775" y="6398"/>
                    <a:pt x="2108" y="6339"/>
                  </a:cubicBezTo>
                  <a:cubicBezTo>
                    <a:pt x="2142" y="6332"/>
                    <a:pt x="2175" y="6329"/>
                    <a:pt x="2208" y="6329"/>
                  </a:cubicBezTo>
                  <a:cubicBezTo>
                    <a:pt x="2342" y="6329"/>
                    <a:pt x="2477" y="6374"/>
                    <a:pt x="2620" y="6374"/>
                  </a:cubicBezTo>
                  <a:cubicBezTo>
                    <a:pt x="2775" y="6363"/>
                    <a:pt x="2942" y="6315"/>
                    <a:pt x="3085" y="6243"/>
                  </a:cubicBezTo>
                  <a:cubicBezTo>
                    <a:pt x="4573" y="5589"/>
                    <a:pt x="6192" y="4827"/>
                    <a:pt x="6895" y="3362"/>
                  </a:cubicBezTo>
                  <a:cubicBezTo>
                    <a:pt x="7192" y="2707"/>
                    <a:pt x="7311" y="1945"/>
                    <a:pt x="7799" y="1421"/>
                  </a:cubicBezTo>
                  <a:cubicBezTo>
                    <a:pt x="7990" y="1231"/>
                    <a:pt x="8228" y="1076"/>
                    <a:pt x="8407" y="874"/>
                  </a:cubicBezTo>
                  <a:cubicBezTo>
                    <a:pt x="8585" y="671"/>
                    <a:pt x="8704" y="374"/>
                    <a:pt x="8621" y="124"/>
                  </a:cubicBezTo>
                  <a:cubicBezTo>
                    <a:pt x="8401" y="37"/>
                    <a:pt x="8176" y="0"/>
                    <a:pt x="795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348A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19"/>
          <p:cNvGrpSpPr/>
          <p:nvPr/>
        </p:nvGrpSpPr>
        <p:grpSpPr>
          <a:xfrm>
            <a:off x="725259" y="962847"/>
            <a:ext cx="34850" cy="3433100"/>
            <a:chOff x="6417750" y="1135100"/>
            <a:chExt cx="34850" cy="3433100"/>
          </a:xfrm>
        </p:grpSpPr>
        <p:sp>
          <p:nvSpPr>
            <p:cNvPr id="1701" name="Google Shape;1701;p19"/>
            <p:cNvSpPr/>
            <p:nvPr/>
          </p:nvSpPr>
          <p:spPr>
            <a:xfrm>
              <a:off x="6417750" y="1135100"/>
              <a:ext cx="34850" cy="92875"/>
            </a:xfrm>
            <a:custGeom>
              <a:avLst/>
              <a:gdLst/>
              <a:ahLst/>
              <a:cxnLst/>
              <a:rect l="l" t="t" r="r" b="b"/>
              <a:pathLst>
                <a:path w="1394" h="3715" extrusionOk="0">
                  <a:moveTo>
                    <a:pt x="513" y="0"/>
                  </a:moveTo>
                  <a:cubicBezTo>
                    <a:pt x="489" y="12"/>
                    <a:pt x="465" y="24"/>
                    <a:pt x="465" y="24"/>
                  </a:cubicBezTo>
                  <a:cubicBezTo>
                    <a:pt x="441" y="72"/>
                    <a:pt x="417" y="119"/>
                    <a:pt x="405" y="179"/>
                  </a:cubicBezTo>
                  <a:cubicBezTo>
                    <a:pt x="382" y="226"/>
                    <a:pt x="310" y="286"/>
                    <a:pt x="203" y="334"/>
                  </a:cubicBezTo>
                  <a:cubicBezTo>
                    <a:pt x="96" y="381"/>
                    <a:pt x="1" y="429"/>
                    <a:pt x="72" y="464"/>
                  </a:cubicBezTo>
                  <a:cubicBezTo>
                    <a:pt x="227" y="560"/>
                    <a:pt x="60" y="643"/>
                    <a:pt x="144" y="738"/>
                  </a:cubicBezTo>
                  <a:cubicBezTo>
                    <a:pt x="155" y="738"/>
                    <a:pt x="132" y="750"/>
                    <a:pt x="108" y="762"/>
                  </a:cubicBezTo>
                  <a:cubicBezTo>
                    <a:pt x="48" y="786"/>
                    <a:pt x="72" y="822"/>
                    <a:pt x="108" y="845"/>
                  </a:cubicBezTo>
                  <a:cubicBezTo>
                    <a:pt x="132" y="869"/>
                    <a:pt x="155" y="881"/>
                    <a:pt x="155" y="905"/>
                  </a:cubicBezTo>
                  <a:cubicBezTo>
                    <a:pt x="167" y="1024"/>
                    <a:pt x="179" y="1143"/>
                    <a:pt x="191" y="1262"/>
                  </a:cubicBezTo>
                  <a:cubicBezTo>
                    <a:pt x="191" y="1298"/>
                    <a:pt x="215" y="1334"/>
                    <a:pt x="215" y="1357"/>
                  </a:cubicBezTo>
                  <a:cubicBezTo>
                    <a:pt x="203" y="1393"/>
                    <a:pt x="203" y="1429"/>
                    <a:pt x="215" y="1465"/>
                  </a:cubicBezTo>
                  <a:cubicBezTo>
                    <a:pt x="215" y="1512"/>
                    <a:pt x="263" y="1548"/>
                    <a:pt x="263" y="1596"/>
                  </a:cubicBezTo>
                  <a:cubicBezTo>
                    <a:pt x="263" y="1643"/>
                    <a:pt x="239" y="1691"/>
                    <a:pt x="203" y="1727"/>
                  </a:cubicBezTo>
                  <a:cubicBezTo>
                    <a:pt x="179" y="1774"/>
                    <a:pt x="275" y="1822"/>
                    <a:pt x="155" y="1869"/>
                  </a:cubicBezTo>
                  <a:cubicBezTo>
                    <a:pt x="48" y="1905"/>
                    <a:pt x="36" y="1941"/>
                    <a:pt x="120" y="1977"/>
                  </a:cubicBezTo>
                  <a:cubicBezTo>
                    <a:pt x="155" y="1988"/>
                    <a:pt x="144" y="2012"/>
                    <a:pt x="120" y="2024"/>
                  </a:cubicBezTo>
                  <a:cubicBezTo>
                    <a:pt x="60" y="2072"/>
                    <a:pt x="72" y="2108"/>
                    <a:pt x="132" y="2155"/>
                  </a:cubicBezTo>
                  <a:cubicBezTo>
                    <a:pt x="167" y="2167"/>
                    <a:pt x="179" y="2215"/>
                    <a:pt x="155" y="2239"/>
                  </a:cubicBezTo>
                  <a:cubicBezTo>
                    <a:pt x="144" y="2274"/>
                    <a:pt x="96" y="2322"/>
                    <a:pt x="96" y="2358"/>
                  </a:cubicBezTo>
                  <a:cubicBezTo>
                    <a:pt x="84" y="2429"/>
                    <a:pt x="84" y="2500"/>
                    <a:pt x="96" y="2572"/>
                  </a:cubicBezTo>
                  <a:lnTo>
                    <a:pt x="36" y="2560"/>
                  </a:lnTo>
                  <a:lnTo>
                    <a:pt x="36" y="2560"/>
                  </a:lnTo>
                  <a:cubicBezTo>
                    <a:pt x="72" y="2655"/>
                    <a:pt x="120" y="2750"/>
                    <a:pt x="144" y="2858"/>
                  </a:cubicBezTo>
                  <a:cubicBezTo>
                    <a:pt x="155" y="2905"/>
                    <a:pt x="191" y="2953"/>
                    <a:pt x="144" y="3001"/>
                  </a:cubicBezTo>
                  <a:cubicBezTo>
                    <a:pt x="72" y="3060"/>
                    <a:pt x="48" y="3155"/>
                    <a:pt x="84" y="3227"/>
                  </a:cubicBezTo>
                  <a:cubicBezTo>
                    <a:pt x="96" y="3262"/>
                    <a:pt x="167" y="3298"/>
                    <a:pt x="191" y="3310"/>
                  </a:cubicBezTo>
                  <a:cubicBezTo>
                    <a:pt x="215" y="3322"/>
                    <a:pt x="251" y="3334"/>
                    <a:pt x="251" y="3358"/>
                  </a:cubicBezTo>
                  <a:cubicBezTo>
                    <a:pt x="215" y="3417"/>
                    <a:pt x="179" y="3489"/>
                    <a:pt x="120" y="3536"/>
                  </a:cubicBezTo>
                  <a:cubicBezTo>
                    <a:pt x="72" y="3584"/>
                    <a:pt x="84" y="3643"/>
                    <a:pt x="167" y="3691"/>
                  </a:cubicBezTo>
                  <a:cubicBezTo>
                    <a:pt x="191" y="3703"/>
                    <a:pt x="227" y="3703"/>
                    <a:pt x="251" y="3715"/>
                  </a:cubicBezTo>
                  <a:lnTo>
                    <a:pt x="465" y="3715"/>
                  </a:lnTo>
                  <a:cubicBezTo>
                    <a:pt x="620" y="3691"/>
                    <a:pt x="644" y="3667"/>
                    <a:pt x="656" y="3655"/>
                  </a:cubicBezTo>
                  <a:cubicBezTo>
                    <a:pt x="703" y="3584"/>
                    <a:pt x="739" y="3524"/>
                    <a:pt x="798" y="3453"/>
                  </a:cubicBezTo>
                  <a:cubicBezTo>
                    <a:pt x="858" y="3393"/>
                    <a:pt x="917" y="3322"/>
                    <a:pt x="965" y="3251"/>
                  </a:cubicBezTo>
                  <a:cubicBezTo>
                    <a:pt x="1013" y="3131"/>
                    <a:pt x="977" y="3012"/>
                    <a:pt x="1060" y="2893"/>
                  </a:cubicBezTo>
                  <a:cubicBezTo>
                    <a:pt x="1108" y="2810"/>
                    <a:pt x="1084" y="2739"/>
                    <a:pt x="1108" y="2667"/>
                  </a:cubicBezTo>
                  <a:cubicBezTo>
                    <a:pt x="1156" y="2536"/>
                    <a:pt x="1251" y="2417"/>
                    <a:pt x="1251" y="2286"/>
                  </a:cubicBezTo>
                  <a:cubicBezTo>
                    <a:pt x="1287" y="2084"/>
                    <a:pt x="1322" y="1881"/>
                    <a:pt x="1382" y="1691"/>
                  </a:cubicBezTo>
                  <a:cubicBezTo>
                    <a:pt x="1394" y="1536"/>
                    <a:pt x="1394" y="1393"/>
                    <a:pt x="1382" y="1238"/>
                  </a:cubicBezTo>
                  <a:cubicBezTo>
                    <a:pt x="1370" y="1179"/>
                    <a:pt x="1310" y="1107"/>
                    <a:pt x="1310" y="1036"/>
                  </a:cubicBezTo>
                  <a:cubicBezTo>
                    <a:pt x="1334" y="917"/>
                    <a:pt x="1215" y="810"/>
                    <a:pt x="1156" y="691"/>
                  </a:cubicBezTo>
                  <a:cubicBezTo>
                    <a:pt x="1132" y="643"/>
                    <a:pt x="1072" y="595"/>
                    <a:pt x="1072" y="548"/>
                  </a:cubicBezTo>
                  <a:cubicBezTo>
                    <a:pt x="1060" y="441"/>
                    <a:pt x="1072" y="345"/>
                    <a:pt x="1060" y="238"/>
                  </a:cubicBezTo>
                  <a:cubicBezTo>
                    <a:pt x="1048" y="179"/>
                    <a:pt x="989" y="119"/>
                    <a:pt x="965" y="72"/>
                  </a:cubicBezTo>
                  <a:cubicBezTo>
                    <a:pt x="882" y="36"/>
                    <a:pt x="786" y="12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9"/>
            <p:cNvSpPr/>
            <p:nvPr/>
          </p:nvSpPr>
          <p:spPr>
            <a:xfrm>
              <a:off x="6417750" y="1335425"/>
              <a:ext cx="34850" cy="178525"/>
            </a:xfrm>
            <a:custGeom>
              <a:avLst/>
              <a:gdLst/>
              <a:ahLst/>
              <a:cxnLst/>
              <a:rect l="l" t="t" r="r" b="b"/>
              <a:pathLst>
                <a:path w="1394" h="7141" extrusionOk="0">
                  <a:moveTo>
                    <a:pt x="596" y="0"/>
                  </a:moveTo>
                  <a:cubicBezTo>
                    <a:pt x="560" y="0"/>
                    <a:pt x="536" y="0"/>
                    <a:pt x="513" y="12"/>
                  </a:cubicBezTo>
                  <a:cubicBezTo>
                    <a:pt x="489" y="24"/>
                    <a:pt x="465" y="36"/>
                    <a:pt x="465" y="48"/>
                  </a:cubicBezTo>
                  <a:cubicBezTo>
                    <a:pt x="441" y="143"/>
                    <a:pt x="417" y="238"/>
                    <a:pt x="405" y="333"/>
                  </a:cubicBezTo>
                  <a:cubicBezTo>
                    <a:pt x="382" y="452"/>
                    <a:pt x="310" y="572"/>
                    <a:pt x="203" y="643"/>
                  </a:cubicBezTo>
                  <a:cubicBezTo>
                    <a:pt x="96" y="726"/>
                    <a:pt x="1" y="810"/>
                    <a:pt x="72" y="893"/>
                  </a:cubicBezTo>
                  <a:cubicBezTo>
                    <a:pt x="227" y="1072"/>
                    <a:pt x="60" y="1238"/>
                    <a:pt x="144" y="1405"/>
                  </a:cubicBezTo>
                  <a:cubicBezTo>
                    <a:pt x="155" y="1429"/>
                    <a:pt x="132" y="1441"/>
                    <a:pt x="108" y="1453"/>
                  </a:cubicBezTo>
                  <a:cubicBezTo>
                    <a:pt x="72" y="1500"/>
                    <a:pt x="60" y="1560"/>
                    <a:pt x="108" y="1607"/>
                  </a:cubicBezTo>
                  <a:cubicBezTo>
                    <a:pt x="132" y="1643"/>
                    <a:pt x="155" y="1691"/>
                    <a:pt x="155" y="1726"/>
                  </a:cubicBezTo>
                  <a:cubicBezTo>
                    <a:pt x="167" y="1965"/>
                    <a:pt x="179" y="2191"/>
                    <a:pt x="191" y="2417"/>
                  </a:cubicBezTo>
                  <a:cubicBezTo>
                    <a:pt x="191" y="2477"/>
                    <a:pt x="215" y="2524"/>
                    <a:pt x="215" y="2596"/>
                  </a:cubicBezTo>
                  <a:cubicBezTo>
                    <a:pt x="215" y="2667"/>
                    <a:pt x="203" y="2738"/>
                    <a:pt x="215" y="2798"/>
                  </a:cubicBezTo>
                  <a:cubicBezTo>
                    <a:pt x="227" y="2881"/>
                    <a:pt x="251" y="2965"/>
                    <a:pt x="263" y="3048"/>
                  </a:cubicBezTo>
                  <a:cubicBezTo>
                    <a:pt x="263" y="3131"/>
                    <a:pt x="239" y="3215"/>
                    <a:pt x="203" y="3298"/>
                  </a:cubicBezTo>
                  <a:cubicBezTo>
                    <a:pt x="179" y="3393"/>
                    <a:pt x="275" y="3489"/>
                    <a:pt x="155" y="3572"/>
                  </a:cubicBezTo>
                  <a:cubicBezTo>
                    <a:pt x="48" y="3643"/>
                    <a:pt x="36" y="3715"/>
                    <a:pt x="120" y="3774"/>
                  </a:cubicBezTo>
                  <a:cubicBezTo>
                    <a:pt x="155" y="3810"/>
                    <a:pt x="144" y="3846"/>
                    <a:pt x="120" y="3870"/>
                  </a:cubicBezTo>
                  <a:cubicBezTo>
                    <a:pt x="60" y="3953"/>
                    <a:pt x="60" y="4048"/>
                    <a:pt x="132" y="4120"/>
                  </a:cubicBezTo>
                  <a:cubicBezTo>
                    <a:pt x="167" y="4167"/>
                    <a:pt x="179" y="4227"/>
                    <a:pt x="155" y="4286"/>
                  </a:cubicBezTo>
                  <a:cubicBezTo>
                    <a:pt x="144" y="4358"/>
                    <a:pt x="96" y="4429"/>
                    <a:pt x="96" y="4501"/>
                  </a:cubicBezTo>
                  <a:lnTo>
                    <a:pt x="96" y="4929"/>
                  </a:lnTo>
                  <a:lnTo>
                    <a:pt x="36" y="4953"/>
                  </a:lnTo>
                  <a:cubicBezTo>
                    <a:pt x="72" y="5132"/>
                    <a:pt x="120" y="5322"/>
                    <a:pt x="144" y="5501"/>
                  </a:cubicBezTo>
                  <a:cubicBezTo>
                    <a:pt x="179" y="5596"/>
                    <a:pt x="179" y="5691"/>
                    <a:pt x="144" y="5786"/>
                  </a:cubicBezTo>
                  <a:cubicBezTo>
                    <a:pt x="72" y="5917"/>
                    <a:pt x="48" y="6072"/>
                    <a:pt x="84" y="6215"/>
                  </a:cubicBezTo>
                  <a:cubicBezTo>
                    <a:pt x="96" y="6263"/>
                    <a:pt x="155" y="6310"/>
                    <a:pt x="191" y="6370"/>
                  </a:cubicBezTo>
                  <a:cubicBezTo>
                    <a:pt x="215" y="6394"/>
                    <a:pt x="251" y="6417"/>
                    <a:pt x="251" y="6453"/>
                  </a:cubicBezTo>
                  <a:cubicBezTo>
                    <a:pt x="227" y="6572"/>
                    <a:pt x="179" y="6691"/>
                    <a:pt x="120" y="6798"/>
                  </a:cubicBezTo>
                  <a:cubicBezTo>
                    <a:pt x="72" y="6894"/>
                    <a:pt x="84" y="7013"/>
                    <a:pt x="167" y="7084"/>
                  </a:cubicBezTo>
                  <a:cubicBezTo>
                    <a:pt x="191" y="7108"/>
                    <a:pt x="215" y="7120"/>
                    <a:pt x="251" y="7132"/>
                  </a:cubicBezTo>
                  <a:cubicBezTo>
                    <a:pt x="286" y="7138"/>
                    <a:pt x="322" y="7141"/>
                    <a:pt x="358" y="7141"/>
                  </a:cubicBezTo>
                  <a:cubicBezTo>
                    <a:pt x="394" y="7141"/>
                    <a:pt x="429" y="7138"/>
                    <a:pt x="465" y="7132"/>
                  </a:cubicBezTo>
                  <a:cubicBezTo>
                    <a:pt x="620" y="7096"/>
                    <a:pt x="644" y="7060"/>
                    <a:pt x="656" y="7013"/>
                  </a:cubicBezTo>
                  <a:cubicBezTo>
                    <a:pt x="703" y="6894"/>
                    <a:pt x="739" y="6763"/>
                    <a:pt x="798" y="6644"/>
                  </a:cubicBezTo>
                  <a:cubicBezTo>
                    <a:pt x="858" y="6513"/>
                    <a:pt x="917" y="6382"/>
                    <a:pt x="965" y="6239"/>
                  </a:cubicBezTo>
                  <a:cubicBezTo>
                    <a:pt x="1013" y="6013"/>
                    <a:pt x="977" y="5786"/>
                    <a:pt x="1060" y="5560"/>
                  </a:cubicBezTo>
                  <a:cubicBezTo>
                    <a:pt x="1084" y="5417"/>
                    <a:pt x="1096" y="5263"/>
                    <a:pt x="1108" y="5108"/>
                  </a:cubicBezTo>
                  <a:cubicBezTo>
                    <a:pt x="1156" y="4870"/>
                    <a:pt x="1251" y="4632"/>
                    <a:pt x="1251" y="4393"/>
                  </a:cubicBezTo>
                  <a:cubicBezTo>
                    <a:pt x="1263" y="4012"/>
                    <a:pt x="1346" y="3620"/>
                    <a:pt x="1382" y="3239"/>
                  </a:cubicBezTo>
                  <a:cubicBezTo>
                    <a:pt x="1394" y="2953"/>
                    <a:pt x="1394" y="2655"/>
                    <a:pt x="1382" y="2369"/>
                  </a:cubicBezTo>
                  <a:cubicBezTo>
                    <a:pt x="1346" y="2250"/>
                    <a:pt x="1334" y="2119"/>
                    <a:pt x="1310" y="1988"/>
                  </a:cubicBezTo>
                  <a:cubicBezTo>
                    <a:pt x="1334" y="1762"/>
                    <a:pt x="1215" y="1548"/>
                    <a:pt x="1156" y="1322"/>
                  </a:cubicBezTo>
                  <a:cubicBezTo>
                    <a:pt x="1120" y="1238"/>
                    <a:pt x="1096" y="1143"/>
                    <a:pt x="1072" y="1048"/>
                  </a:cubicBezTo>
                  <a:cubicBezTo>
                    <a:pt x="1060" y="845"/>
                    <a:pt x="1072" y="643"/>
                    <a:pt x="1060" y="441"/>
                  </a:cubicBezTo>
                  <a:cubicBezTo>
                    <a:pt x="1037" y="333"/>
                    <a:pt x="1001" y="226"/>
                    <a:pt x="965" y="119"/>
                  </a:cubicBezTo>
                  <a:cubicBezTo>
                    <a:pt x="953" y="71"/>
                    <a:pt x="786" y="48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9"/>
            <p:cNvSpPr/>
            <p:nvPr/>
          </p:nvSpPr>
          <p:spPr>
            <a:xfrm>
              <a:off x="6417750" y="1620875"/>
              <a:ext cx="34850" cy="178150"/>
            </a:xfrm>
            <a:custGeom>
              <a:avLst/>
              <a:gdLst/>
              <a:ahLst/>
              <a:cxnLst/>
              <a:rect l="l" t="t" r="r" b="b"/>
              <a:pathLst>
                <a:path w="1394" h="7126" extrusionOk="0">
                  <a:moveTo>
                    <a:pt x="596" y="0"/>
                  </a:moveTo>
                  <a:cubicBezTo>
                    <a:pt x="560" y="0"/>
                    <a:pt x="536" y="0"/>
                    <a:pt x="513" y="12"/>
                  </a:cubicBezTo>
                  <a:cubicBezTo>
                    <a:pt x="489" y="12"/>
                    <a:pt x="477" y="36"/>
                    <a:pt x="465" y="48"/>
                  </a:cubicBezTo>
                  <a:cubicBezTo>
                    <a:pt x="441" y="143"/>
                    <a:pt x="417" y="238"/>
                    <a:pt x="405" y="333"/>
                  </a:cubicBezTo>
                  <a:cubicBezTo>
                    <a:pt x="382" y="453"/>
                    <a:pt x="310" y="572"/>
                    <a:pt x="203" y="643"/>
                  </a:cubicBezTo>
                  <a:cubicBezTo>
                    <a:pt x="96" y="726"/>
                    <a:pt x="1" y="810"/>
                    <a:pt x="72" y="893"/>
                  </a:cubicBezTo>
                  <a:cubicBezTo>
                    <a:pt x="227" y="1072"/>
                    <a:pt x="60" y="1238"/>
                    <a:pt x="144" y="1405"/>
                  </a:cubicBezTo>
                  <a:cubicBezTo>
                    <a:pt x="155" y="1429"/>
                    <a:pt x="132" y="1441"/>
                    <a:pt x="108" y="1453"/>
                  </a:cubicBezTo>
                  <a:cubicBezTo>
                    <a:pt x="72" y="1500"/>
                    <a:pt x="60" y="1560"/>
                    <a:pt x="108" y="1607"/>
                  </a:cubicBezTo>
                  <a:cubicBezTo>
                    <a:pt x="132" y="1643"/>
                    <a:pt x="155" y="1691"/>
                    <a:pt x="155" y="1726"/>
                  </a:cubicBezTo>
                  <a:cubicBezTo>
                    <a:pt x="167" y="1965"/>
                    <a:pt x="179" y="2191"/>
                    <a:pt x="191" y="2417"/>
                  </a:cubicBezTo>
                  <a:cubicBezTo>
                    <a:pt x="191" y="2477"/>
                    <a:pt x="215" y="2524"/>
                    <a:pt x="215" y="2596"/>
                  </a:cubicBezTo>
                  <a:cubicBezTo>
                    <a:pt x="215" y="2667"/>
                    <a:pt x="203" y="2739"/>
                    <a:pt x="215" y="2810"/>
                  </a:cubicBezTo>
                  <a:cubicBezTo>
                    <a:pt x="227" y="2881"/>
                    <a:pt x="251" y="2965"/>
                    <a:pt x="263" y="3048"/>
                  </a:cubicBezTo>
                  <a:cubicBezTo>
                    <a:pt x="263" y="3131"/>
                    <a:pt x="239" y="3215"/>
                    <a:pt x="203" y="3298"/>
                  </a:cubicBezTo>
                  <a:cubicBezTo>
                    <a:pt x="179" y="3393"/>
                    <a:pt x="275" y="3489"/>
                    <a:pt x="155" y="3572"/>
                  </a:cubicBezTo>
                  <a:cubicBezTo>
                    <a:pt x="48" y="3643"/>
                    <a:pt x="36" y="3715"/>
                    <a:pt x="120" y="3774"/>
                  </a:cubicBezTo>
                  <a:cubicBezTo>
                    <a:pt x="155" y="3810"/>
                    <a:pt x="144" y="3846"/>
                    <a:pt x="120" y="3870"/>
                  </a:cubicBezTo>
                  <a:cubicBezTo>
                    <a:pt x="60" y="3953"/>
                    <a:pt x="60" y="4048"/>
                    <a:pt x="132" y="4120"/>
                  </a:cubicBezTo>
                  <a:cubicBezTo>
                    <a:pt x="167" y="4167"/>
                    <a:pt x="179" y="4227"/>
                    <a:pt x="155" y="4286"/>
                  </a:cubicBezTo>
                  <a:cubicBezTo>
                    <a:pt x="144" y="4358"/>
                    <a:pt x="96" y="4429"/>
                    <a:pt x="96" y="4513"/>
                  </a:cubicBezTo>
                  <a:lnTo>
                    <a:pt x="96" y="4929"/>
                  </a:lnTo>
                  <a:lnTo>
                    <a:pt x="36" y="4929"/>
                  </a:lnTo>
                  <a:cubicBezTo>
                    <a:pt x="72" y="5120"/>
                    <a:pt x="120" y="5298"/>
                    <a:pt x="144" y="5489"/>
                  </a:cubicBezTo>
                  <a:cubicBezTo>
                    <a:pt x="179" y="5572"/>
                    <a:pt x="179" y="5667"/>
                    <a:pt x="144" y="5763"/>
                  </a:cubicBezTo>
                  <a:cubicBezTo>
                    <a:pt x="72" y="5894"/>
                    <a:pt x="48" y="6048"/>
                    <a:pt x="84" y="6203"/>
                  </a:cubicBezTo>
                  <a:cubicBezTo>
                    <a:pt x="96" y="6251"/>
                    <a:pt x="155" y="6298"/>
                    <a:pt x="191" y="6346"/>
                  </a:cubicBezTo>
                  <a:cubicBezTo>
                    <a:pt x="215" y="6382"/>
                    <a:pt x="251" y="6406"/>
                    <a:pt x="251" y="6429"/>
                  </a:cubicBezTo>
                  <a:cubicBezTo>
                    <a:pt x="227" y="6549"/>
                    <a:pt x="179" y="6668"/>
                    <a:pt x="120" y="6787"/>
                  </a:cubicBezTo>
                  <a:cubicBezTo>
                    <a:pt x="72" y="6882"/>
                    <a:pt x="84" y="7001"/>
                    <a:pt x="167" y="7060"/>
                  </a:cubicBezTo>
                  <a:cubicBezTo>
                    <a:pt x="191" y="7084"/>
                    <a:pt x="215" y="7096"/>
                    <a:pt x="251" y="7108"/>
                  </a:cubicBezTo>
                  <a:cubicBezTo>
                    <a:pt x="286" y="7120"/>
                    <a:pt x="322" y="7126"/>
                    <a:pt x="358" y="7126"/>
                  </a:cubicBezTo>
                  <a:cubicBezTo>
                    <a:pt x="394" y="7126"/>
                    <a:pt x="429" y="7120"/>
                    <a:pt x="465" y="7108"/>
                  </a:cubicBezTo>
                  <a:cubicBezTo>
                    <a:pt x="620" y="7084"/>
                    <a:pt x="644" y="7037"/>
                    <a:pt x="656" y="7001"/>
                  </a:cubicBezTo>
                  <a:cubicBezTo>
                    <a:pt x="703" y="6870"/>
                    <a:pt x="739" y="6751"/>
                    <a:pt x="798" y="6620"/>
                  </a:cubicBezTo>
                  <a:cubicBezTo>
                    <a:pt x="858" y="6489"/>
                    <a:pt x="917" y="6358"/>
                    <a:pt x="965" y="6227"/>
                  </a:cubicBezTo>
                  <a:cubicBezTo>
                    <a:pt x="1013" y="6001"/>
                    <a:pt x="977" y="5775"/>
                    <a:pt x="1060" y="5536"/>
                  </a:cubicBezTo>
                  <a:cubicBezTo>
                    <a:pt x="1084" y="5394"/>
                    <a:pt x="1096" y="5251"/>
                    <a:pt x="1108" y="5108"/>
                  </a:cubicBezTo>
                  <a:cubicBezTo>
                    <a:pt x="1156" y="4858"/>
                    <a:pt x="1251" y="4620"/>
                    <a:pt x="1251" y="4382"/>
                  </a:cubicBezTo>
                  <a:cubicBezTo>
                    <a:pt x="1263" y="4001"/>
                    <a:pt x="1346" y="3608"/>
                    <a:pt x="1382" y="3227"/>
                  </a:cubicBezTo>
                  <a:cubicBezTo>
                    <a:pt x="1394" y="2941"/>
                    <a:pt x="1394" y="2643"/>
                    <a:pt x="1382" y="2358"/>
                  </a:cubicBezTo>
                  <a:cubicBezTo>
                    <a:pt x="1346" y="2238"/>
                    <a:pt x="1334" y="2107"/>
                    <a:pt x="1310" y="1977"/>
                  </a:cubicBezTo>
                  <a:cubicBezTo>
                    <a:pt x="1334" y="1762"/>
                    <a:pt x="1215" y="1536"/>
                    <a:pt x="1156" y="1310"/>
                  </a:cubicBezTo>
                  <a:cubicBezTo>
                    <a:pt x="1120" y="1226"/>
                    <a:pt x="1096" y="1131"/>
                    <a:pt x="1072" y="1036"/>
                  </a:cubicBezTo>
                  <a:cubicBezTo>
                    <a:pt x="1060" y="834"/>
                    <a:pt x="1072" y="643"/>
                    <a:pt x="1060" y="441"/>
                  </a:cubicBezTo>
                  <a:cubicBezTo>
                    <a:pt x="1037" y="333"/>
                    <a:pt x="1001" y="226"/>
                    <a:pt x="965" y="119"/>
                  </a:cubicBezTo>
                  <a:cubicBezTo>
                    <a:pt x="953" y="72"/>
                    <a:pt x="786" y="48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9"/>
            <p:cNvSpPr/>
            <p:nvPr/>
          </p:nvSpPr>
          <p:spPr>
            <a:xfrm>
              <a:off x="6417750" y="1906025"/>
              <a:ext cx="34850" cy="178250"/>
            </a:xfrm>
            <a:custGeom>
              <a:avLst/>
              <a:gdLst/>
              <a:ahLst/>
              <a:cxnLst/>
              <a:rect l="l" t="t" r="r" b="b"/>
              <a:pathLst>
                <a:path w="1394" h="7130" extrusionOk="0">
                  <a:moveTo>
                    <a:pt x="596" y="0"/>
                  </a:moveTo>
                  <a:cubicBezTo>
                    <a:pt x="560" y="0"/>
                    <a:pt x="536" y="12"/>
                    <a:pt x="513" y="12"/>
                  </a:cubicBezTo>
                  <a:cubicBezTo>
                    <a:pt x="489" y="24"/>
                    <a:pt x="477" y="36"/>
                    <a:pt x="465" y="60"/>
                  </a:cubicBezTo>
                  <a:cubicBezTo>
                    <a:pt x="441" y="143"/>
                    <a:pt x="417" y="238"/>
                    <a:pt x="405" y="334"/>
                  </a:cubicBezTo>
                  <a:cubicBezTo>
                    <a:pt x="382" y="465"/>
                    <a:pt x="310" y="572"/>
                    <a:pt x="203" y="643"/>
                  </a:cubicBezTo>
                  <a:cubicBezTo>
                    <a:pt x="96" y="727"/>
                    <a:pt x="1" y="822"/>
                    <a:pt x="72" y="905"/>
                  </a:cubicBezTo>
                  <a:cubicBezTo>
                    <a:pt x="227" y="1072"/>
                    <a:pt x="60" y="1239"/>
                    <a:pt x="144" y="1417"/>
                  </a:cubicBezTo>
                  <a:cubicBezTo>
                    <a:pt x="155" y="1429"/>
                    <a:pt x="132" y="1441"/>
                    <a:pt x="108" y="1465"/>
                  </a:cubicBezTo>
                  <a:cubicBezTo>
                    <a:pt x="60" y="1500"/>
                    <a:pt x="60" y="1572"/>
                    <a:pt x="108" y="1620"/>
                  </a:cubicBezTo>
                  <a:cubicBezTo>
                    <a:pt x="132" y="1655"/>
                    <a:pt x="155" y="1703"/>
                    <a:pt x="155" y="1739"/>
                  </a:cubicBezTo>
                  <a:cubicBezTo>
                    <a:pt x="167" y="1977"/>
                    <a:pt x="179" y="2203"/>
                    <a:pt x="191" y="2429"/>
                  </a:cubicBezTo>
                  <a:cubicBezTo>
                    <a:pt x="191" y="2489"/>
                    <a:pt x="215" y="2536"/>
                    <a:pt x="215" y="2608"/>
                  </a:cubicBezTo>
                  <a:cubicBezTo>
                    <a:pt x="215" y="2679"/>
                    <a:pt x="203" y="2751"/>
                    <a:pt x="215" y="2810"/>
                  </a:cubicBezTo>
                  <a:cubicBezTo>
                    <a:pt x="227" y="2893"/>
                    <a:pt x="251" y="2977"/>
                    <a:pt x="263" y="3060"/>
                  </a:cubicBezTo>
                  <a:cubicBezTo>
                    <a:pt x="263" y="3144"/>
                    <a:pt x="239" y="3227"/>
                    <a:pt x="203" y="3310"/>
                  </a:cubicBezTo>
                  <a:cubicBezTo>
                    <a:pt x="179" y="3405"/>
                    <a:pt x="275" y="3489"/>
                    <a:pt x="155" y="3584"/>
                  </a:cubicBezTo>
                  <a:cubicBezTo>
                    <a:pt x="48" y="3655"/>
                    <a:pt x="36" y="3715"/>
                    <a:pt x="120" y="3786"/>
                  </a:cubicBezTo>
                  <a:cubicBezTo>
                    <a:pt x="155" y="3822"/>
                    <a:pt x="144" y="3858"/>
                    <a:pt x="120" y="3882"/>
                  </a:cubicBezTo>
                  <a:cubicBezTo>
                    <a:pt x="60" y="3965"/>
                    <a:pt x="60" y="4060"/>
                    <a:pt x="132" y="4132"/>
                  </a:cubicBezTo>
                  <a:cubicBezTo>
                    <a:pt x="167" y="4179"/>
                    <a:pt x="179" y="4239"/>
                    <a:pt x="155" y="4298"/>
                  </a:cubicBezTo>
                  <a:cubicBezTo>
                    <a:pt x="144" y="4370"/>
                    <a:pt x="96" y="4441"/>
                    <a:pt x="96" y="4525"/>
                  </a:cubicBezTo>
                  <a:lnTo>
                    <a:pt x="96" y="4941"/>
                  </a:lnTo>
                  <a:lnTo>
                    <a:pt x="36" y="4941"/>
                  </a:lnTo>
                  <a:cubicBezTo>
                    <a:pt x="72" y="5120"/>
                    <a:pt x="120" y="5310"/>
                    <a:pt x="144" y="5489"/>
                  </a:cubicBezTo>
                  <a:cubicBezTo>
                    <a:pt x="179" y="5584"/>
                    <a:pt x="179" y="5680"/>
                    <a:pt x="144" y="5775"/>
                  </a:cubicBezTo>
                  <a:cubicBezTo>
                    <a:pt x="72" y="5906"/>
                    <a:pt x="48" y="6061"/>
                    <a:pt x="84" y="6203"/>
                  </a:cubicBezTo>
                  <a:cubicBezTo>
                    <a:pt x="96" y="6251"/>
                    <a:pt x="155" y="6311"/>
                    <a:pt x="191" y="6358"/>
                  </a:cubicBezTo>
                  <a:cubicBezTo>
                    <a:pt x="215" y="6382"/>
                    <a:pt x="251" y="6418"/>
                    <a:pt x="251" y="6442"/>
                  </a:cubicBezTo>
                  <a:cubicBezTo>
                    <a:pt x="227" y="6561"/>
                    <a:pt x="179" y="6680"/>
                    <a:pt x="120" y="6787"/>
                  </a:cubicBezTo>
                  <a:cubicBezTo>
                    <a:pt x="72" y="6882"/>
                    <a:pt x="84" y="7001"/>
                    <a:pt x="167" y="7073"/>
                  </a:cubicBezTo>
                  <a:cubicBezTo>
                    <a:pt x="191" y="7096"/>
                    <a:pt x="227" y="7108"/>
                    <a:pt x="251" y="7120"/>
                  </a:cubicBezTo>
                  <a:cubicBezTo>
                    <a:pt x="286" y="7126"/>
                    <a:pt x="322" y="7129"/>
                    <a:pt x="358" y="7129"/>
                  </a:cubicBezTo>
                  <a:cubicBezTo>
                    <a:pt x="394" y="7129"/>
                    <a:pt x="429" y="7126"/>
                    <a:pt x="465" y="7120"/>
                  </a:cubicBezTo>
                  <a:cubicBezTo>
                    <a:pt x="620" y="7084"/>
                    <a:pt x="644" y="7049"/>
                    <a:pt x="656" y="7001"/>
                  </a:cubicBezTo>
                  <a:cubicBezTo>
                    <a:pt x="703" y="6882"/>
                    <a:pt x="739" y="6751"/>
                    <a:pt x="798" y="6632"/>
                  </a:cubicBezTo>
                  <a:cubicBezTo>
                    <a:pt x="858" y="6501"/>
                    <a:pt x="917" y="6370"/>
                    <a:pt x="965" y="6239"/>
                  </a:cubicBezTo>
                  <a:cubicBezTo>
                    <a:pt x="1013" y="6013"/>
                    <a:pt x="977" y="5775"/>
                    <a:pt x="1060" y="5549"/>
                  </a:cubicBezTo>
                  <a:cubicBezTo>
                    <a:pt x="1084" y="5406"/>
                    <a:pt x="1096" y="5263"/>
                    <a:pt x="1108" y="5108"/>
                  </a:cubicBezTo>
                  <a:cubicBezTo>
                    <a:pt x="1156" y="4870"/>
                    <a:pt x="1251" y="4632"/>
                    <a:pt x="1251" y="4394"/>
                  </a:cubicBezTo>
                  <a:cubicBezTo>
                    <a:pt x="1263" y="4013"/>
                    <a:pt x="1346" y="3620"/>
                    <a:pt x="1382" y="3239"/>
                  </a:cubicBezTo>
                  <a:cubicBezTo>
                    <a:pt x="1394" y="2953"/>
                    <a:pt x="1394" y="2655"/>
                    <a:pt x="1382" y="2370"/>
                  </a:cubicBezTo>
                  <a:cubicBezTo>
                    <a:pt x="1370" y="2239"/>
                    <a:pt x="1310" y="2120"/>
                    <a:pt x="1310" y="1989"/>
                  </a:cubicBezTo>
                  <a:cubicBezTo>
                    <a:pt x="1334" y="1762"/>
                    <a:pt x="1215" y="1536"/>
                    <a:pt x="1156" y="1322"/>
                  </a:cubicBezTo>
                  <a:cubicBezTo>
                    <a:pt x="1120" y="1227"/>
                    <a:pt x="1096" y="1143"/>
                    <a:pt x="1072" y="1048"/>
                  </a:cubicBezTo>
                  <a:cubicBezTo>
                    <a:pt x="1060" y="846"/>
                    <a:pt x="1072" y="643"/>
                    <a:pt x="1060" y="441"/>
                  </a:cubicBezTo>
                  <a:cubicBezTo>
                    <a:pt x="1037" y="334"/>
                    <a:pt x="1001" y="226"/>
                    <a:pt x="965" y="119"/>
                  </a:cubicBezTo>
                  <a:cubicBezTo>
                    <a:pt x="953" y="72"/>
                    <a:pt x="786" y="36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9"/>
            <p:cNvSpPr/>
            <p:nvPr/>
          </p:nvSpPr>
          <p:spPr>
            <a:xfrm>
              <a:off x="6417750" y="219155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0"/>
                  </a:moveTo>
                  <a:cubicBezTo>
                    <a:pt x="623" y="0"/>
                    <a:pt x="608" y="3"/>
                    <a:pt x="596" y="9"/>
                  </a:cubicBezTo>
                  <a:cubicBezTo>
                    <a:pt x="560" y="9"/>
                    <a:pt x="536" y="9"/>
                    <a:pt x="513" y="21"/>
                  </a:cubicBezTo>
                  <a:cubicBezTo>
                    <a:pt x="489" y="21"/>
                    <a:pt x="477" y="45"/>
                    <a:pt x="465" y="57"/>
                  </a:cubicBezTo>
                  <a:cubicBezTo>
                    <a:pt x="441" y="152"/>
                    <a:pt x="417" y="247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7"/>
                    <a:pt x="144" y="1414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09"/>
                    <a:pt x="60" y="1569"/>
                    <a:pt x="108" y="1617"/>
                  </a:cubicBezTo>
                  <a:cubicBezTo>
                    <a:pt x="132" y="1652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3"/>
                    <a:pt x="215" y="2605"/>
                  </a:cubicBezTo>
                  <a:cubicBezTo>
                    <a:pt x="215" y="2676"/>
                    <a:pt x="203" y="2748"/>
                    <a:pt x="215" y="2807"/>
                  </a:cubicBezTo>
                  <a:cubicBezTo>
                    <a:pt x="227" y="2891"/>
                    <a:pt x="251" y="2974"/>
                    <a:pt x="263" y="3057"/>
                  </a:cubicBezTo>
                  <a:cubicBezTo>
                    <a:pt x="263" y="3141"/>
                    <a:pt x="239" y="3224"/>
                    <a:pt x="203" y="3307"/>
                  </a:cubicBezTo>
                  <a:cubicBezTo>
                    <a:pt x="179" y="3403"/>
                    <a:pt x="275" y="3486"/>
                    <a:pt x="155" y="3581"/>
                  </a:cubicBezTo>
                  <a:cubicBezTo>
                    <a:pt x="48" y="3653"/>
                    <a:pt x="36" y="3712"/>
                    <a:pt x="120" y="3784"/>
                  </a:cubicBezTo>
                  <a:cubicBezTo>
                    <a:pt x="155" y="3819"/>
                    <a:pt x="144" y="3855"/>
                    <a:pt x="120" y="3879"/>
                  </a:cubicBezTo>
                  <a:cubicBezTo>
                    <a:pt x="60" y="3962"/>
                    <a:pt x="60" y="4057"/>
                    <a:pt x="132" y="4129"/>
                  </a:cubicBezTo>
                  <a:cubicBezTo>
                    <a:pt x="167" y="4176"/>
                    <a:pt x="179" y="4236"/>
                    <a:pt x="155" y="4295"/>
                  </a:cubicBezTo>
                  <a:cubicBezTo>
                    <a:pt x="144" y="4367"/>
                    <a:pt x="96" y="4438"/>
                    <a:pt x="96" y="4522"/>
                  </a:cubicBezTo>
                  <a:lnTo>
                    <a:pt x="96" y="4938"/>
                  </a:lnTo>
                  <a:lnTo>
                    <a:pt x="36" y="4938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1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2"/>
                  </a:cubicBezTo>
                  <a:cubicBezTo>
                    <a:pt x="96" y="6260"/>
                    <a:pt x="155" y="6308"/>
                    <a:pt x="191" y="6367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3"/>
                    <a:pt x="227" y="7117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3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4"/>
                    <a:pt x="1382" y="2379"/>
                  </a:cubicBezTo>
                  <a:cubicBezTo>
                    <a:pt x="1370" y="2248"/>
                    <a:pt x="1310" y="2117"/>
                    <a:pt x="1310" y="1986"/>
                  </a:cubicBezTo>
                  <a:cubicBezTo>
                    <a:pt x="1334" y="1771"/>
                    <a:pt x="1215" y="1545"/>
                    <a:pt x="1156" y="1319"/>
                  </a:cubicBezTo>
                  <a:cubicBezTo>
                    <a:pt x="1120" y="1236"/>
                    <a:pt x="1096" y="1140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37" y="343"/>
                    <a:pt x="1001" y="235"/>
                    <a:pt x="965" y="128"/>
                  </a:cubicBezTo>
                  <a:cubicBezTo>
                    <a:pt x="953" y="81"/>
                    <a:pt x="786" y="45"/>
                    <a:pt x="679" y="9"/>
                  </a:cubicBezTo>
                  <a:cubicBezTo>
                    <a:pt x="667" y="3"/>
                    <a:pt x="653" y="0"/>
                    <a:pt x="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9"/>
            <p:cNvSpPr/>
            <p:nvPr/>
          </p:nvSpPr>
          <p:spPr>
            <a:xfrm>
              <a:off x="6417750" y="24770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0"/>
                  </a:moveTo>
                  <a:cubicBezTo>
                    <a:pt x="623" y="0"/>
                    <a:pt x="608" y="3"/>
                    <a:pt x="596" y="9"/>
                  </a:cubicBezTo>
                  <a:cubicBezTo>
                    <a:pt x="560" y="9"/>
                    <a:pt x="536" y="9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7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8"/>
                    <a:pt x="144" y="1414"/>
                  </a:cubicBezTo>
                  <a:cubicBezTo>
                    <a:pt x="155" y="1426"/>
                    <a:pt x="132" y="1450"/>
                    <a:pt x="108" y="1474"/>
                  </a:cubicBezTo>
                  <a:cubicBezTo>
                    <a:pt x="48" y="1509"/>
                    <a:pt x="60" y="1569"/>
                    <a:pt x="108" y="1617"/>
                  </a:cubicBezTo>
                  <a:cubicBezTo>
                    <a:pt x="132" y="1652"/>
                    <a:pt x="155" y="1700"/>
                    <a:pt x="155" y="1736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3"/>
                    <a:pt x="215" y="2605"/>
                  </a:cubicBezTo>
                  <a:cubicBezTo>
                    <a:pt x="215" y="2676"/>
                    <a:pt x="203" y="2748"/>
                    <a:pt x="215" y="2807"/>
                  </a:cubicBezTo>
                  <a:cubicBezTo>
                    <a:pt x="227" y="2891"/>
                    <a:pt x="251" y="2974"/>
                    <a:pt x="263" y="3057"/>
                  </a:cubicBezTo>
                  <a:cubicBezTo>
                    <a:pt x="263" y="3141"/>
                    <a:pt x="239" y="3224"/>
                    <a:pt x="203" y="3307"/>
                  </a:cubicBezTo>
                  <a:cubicBezTo>
                    <a:pt x="179" y="3403"/>
                    <a:pt x="275" y="3486"/>
                    <a:pt x="155" y="3581"/>
                  </a:cubicBezTo>
                  <a:cubicBezTo>
                    <a:pt x="48" y="3653"/>
                    <a:pt x="36" y="3712"/>
                    <a:pt x="120" y="3784"/>
                  </a:cubicBezTo>
                  <a:cubicBezTo>
                    <a:pt x="155" y="3819"/>
                    <a:pt x="144" y="3855"/>
                    <a:pt x="120" y="3879"/>
                  </a:cubicBezTo>
                  <a:cubicBezTo>
                    <a:pt x="60" y="3962"/>
                    <a:pt x="60" y="4057"/>
                    <a:pt x="132" y="4129"/>
                  </a:cubicBezTo>
                  <a:cubicBezTo>
                    <a:pt x="167" y="4176"/>
                    <a:pt x="179" y="4236"/>
                    <a:pt x="155" y="4296"/>
                  </a:cubicBezTo>
                  <a:cubicBezTo>
                    <a:pt x="144" y="4367"/>
                    <a:pt x="96" y="4438"/>
                    <a:pt x="96" y="4522"/>
                  </a:cubicBezTo>
                  <a:lnTo>
                    <a:pt x="96" y="4938"/>
                  </a:lnTo>
                  <a:lnTo>
                    <a:pt x="36" y="4938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1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2"/>
                  </a:cubicBezTo>
                  <a:cubicBezTo>
                    <a:pt x="96" y="6260"/>
                    <a:pt x="155" y="6308"/>
                    <a:pt x="191" y="6355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7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4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29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4"/>
                    <a:pt x="1382" y="2379"/>
                  </a:cubicBezTo>
                  <a:cubicBezTo>
                    <a:pt x="1370" y="2248"/>
                    <a:pt x="1310" y="2117"/>
                    <a:pt x="1310" y="1986"/>
                  </a:cubicBezTo>
                  <a:cubicBezTo>
                    <a:pt x="1334" y="1771"/>
                    <a:pt x="1215" y="1545"/>
                    <a:pt x="1156" y="1319"/>
                  </a:cubicBezTo>
                  <a:cubicBezTo>
                    <a:pt x="1120" y="1236"/>
                    <a:pt x="1096" y="1140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37" y="343"/>
                    <a:pt x="1001" y="236"/>
                    <a:pt x="965" y="128"/>
                  </a:cubicBezTo>
                  <a:cubicBezTo>
                    <a:pt x="953" y="81"/>
                    <a:pt x="786" y="45"/>
                    <a:pt x="679" y="9"/>
                  </a:cubicBezTo>
                  <a:cubicBezTo>
                    <a:pt x="667" y="3"/>
                    <a:pt x="653" y="0"/>
                    <a:pt x="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9"/>
            <p:cNvSpPr/>
            <p:nvPr/>
          </p:nvSpPr>
          <p:spPr>
            <a:xfrm>
              <a:off x="6417750" y="2762375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596" y="0"/>
                  </a:moveTo>
                  <a:cubicBezTo>
                    <a:pt x="560" y="0"/>
                    <a:pt x="536" y="12"/>
                    <a:pt x="513" y="12"/>
                  </a:cubicBezTo>
                  <a:cubicBezTo>
                    <a:pt x="489" y="24"/>
                    <a:pt x="465" y="48"/>
                    <a:pt x="465" y="60"/>
                  </a:cubicBezTo>
                  <a:cubicBezTo>
                    <a:pt x="441" y="143"/>
                    <a:pt x="417" y="239"/>
                    <a:pt x="405" y="334"/>
                  </a:cubicBezTo>
                  <a:cubicBezTo>
                    <a:pt x="382" y="465"/>
                    <a:pt x="310" y="572"/>
                    <a:pt x="203" y="643"/>
                  </a:cubicBezTo>
                  <a:cubicBezTo>
                    <a:pt x="96" y="727"/>
                    <a:pt x="1" y="822"/>
                    <a:pt x="72" y="905"/>
                  </a:cubicBezTo>
                  <a:cubicBezTo>
                    <a:pt x="227" y="1072"/>
                    <a:pt x="60" y="1239"/>
                    <a:pt x="144" y="1417"/>
                  </a:cubicBezTo>
                  <a:cubicBezTo>
                    <a:pt x="155" y="1429"/>
                    <a:pt x="132" y="1453"/>
                    <a:pt x="108" y="1465"/>
                  </a:cubicBezTo>
                  <a:cubicBezTo>
                    <a:pt x="48" y="1513"/>
                    <a:pt x="60" y="1560"/>
                    <a:pt x="108" y="1620"/>
                  </a:cubicBezTo>
                  <a:cubicBezTo>
                    <a:pt x="132" y="1644"/>
                    <a:pt x="155" y="1691"/>
                    <a:pt x="155" y="1739"/>
                  </a:cubicBezTo>
                  <a:cubicBezTo>
                    <a:pt x="167" y="1965"/>
                    <a:pt x="179" y="2203"/>
                    <a:pt x="191" y="2429"/>
                  </a:cubicBezTo>
                  <a:cubicBezTo>
                    <a:pt x="191" y="2489"/>
                    <a:pt x="215" y="2536"/>
                    <a:pt x="215" y="2608"/>
                  </a:cubicBezTo>
                  <a:cubicBezTo>
                    <a:pt x="215" y="2667"/>
                    <a:pt x="203" y="2739"/>
                    <a:pt x="215" y="2810"/>
                  </a:cubicBezTo>
                  <a:cubicBezTo>
                    <a:pt x="227" y="2894"/>
                    <a:pt x="251" y="2965"/>
                    <a:pt x="263" y="3048"/>
                  </a:cubicBezTo>
                  <a:cubicBezTo>
                    <a:pt x="263" y="3144"/>
                    <a:pt x="239" y="3227"/>
                    <a:pt x="203" y="3310"/>
                  </a:cubicBezTo>
                  <a:cubicBezTo>
                    <a:pt x="179" y="3406"/>
                    <a:pt x="275" y="3489"/>
                    <a:pt x="155" y="3584"/>
                  </a:cubicBezTo>
                  <a:cubicBezTo>
                    <a:pt x="48" y="3644"/>
                    <a:pt x="36" y="3715"/>
                    <a:pt x="120" y="3787"/>
                  </a:cubicBezTo>
                  <a:cubicBezTo>
                    <a:pt x="155" y="3810"/>
                    <a:pt x="144" y="3846"/>
                    <a:pt x="120" y="3882"/>
                  </a:cubicBezTo>
                  <a:cubicBezTo>
                    <a:pt x="60" y="3953"/>
                    <a:pt x="60" y="4060"/>
                    <a:pt x="132" y="4132"/>
                  </a:cubicBezTo>
                  <a:cubicBezTo>
                    <a:pt x="167" y="4180"/>
                    <a:pt x="179" y="4239"/>
                    <a:pt x="155" y="4299"/>
                  </a:cubicBezTo>
                  <a:cubicBezTo>
                    <a:pt x="144" y="4370"/>
                    <a:pt x="96" y="4441"/>
                    <a:pt x="96" y="4513"/>
                  </a:cubicBezTo>
                  <a:lnTo>
                    <a:pt x="96" y="4930"/>
                  </a:lnTo>
                  <a:lnTo>
                    <a:pt x="36" y="4942"/>
                  </a:lnTo>
                  <a:cubicBezTo>
                    <a:pt x="72" y="5120"/>
                    <a:pt x="120" y="5311"/>
                    <a:pt x="144" y="5489"/>
                  </a:cubicBezTo>
                  <a:cubicBezTo>
                    <a:pt x="179" y="5584"/>
                    <a:pt x="179" y="5680"/>
                    <a:pt x="144" y="5775"/>
                  </a:cubicBezTo>
                  <a:cubicBezTo>
                    <a:pt x="72" y="5906"/>
                    <a:pt x="48" y="6061"/>
                    <a:pt x="84" y="6204"/>
                  </a:cubicBezTo>
                  <a:cubicBezTo>
                    <a:pt x="96" y="6251"/>
                    <a:pt x="155" y="6311"/>
                    <a:pt x="191" y="6358"/>
                  </a:cubicBezTo>
                  <a:cubicBezTo>
                    <a:pt x="215" y="6382"/>
                    <a:pt x="251" y="6418"/>
                    <a:pt x="251" y="6442"/>
                  </a:cubicBezTo>
                  <a:cubicBezTo>
                    <a:pt x="227" y="6561"/>
                    <a:pt x="179" y="6680"/>
                    <a:pt x="120" y="6787"/>
                  </a:cubicBezTo>
                  <a:cubicBezTo>
                    <a:pt x="72" y="6882"/>
                    <a:pt x="84" y="7001"/>
                    <a:pt x="167" y="7073"/>
                  </a:cubicBezTo>
                  <a:cubicBezTo>
                    <a:pt x="191" y="7097"/>
                    <a:pt x="227" y="7108"/>
                    <a:pt x="251" y="7120"/>
                  </a:cubicBezTo>
                  <a:cubicBezTo>
                    <a:pt x="286" y="7132"/>
                    <a:pt x="322" y="7138"/>
                    <a:pt x="358" y="7138"/>
                  </a:cubicBezTo>
                  <a:cubicBezTo>
                    <a:pt x="394" y="7138"/>
                    <a:pt x="429" y="7132"/>
                    <a:pt x="465" y="7120"/>
                  </a:cubicBezTo>
                  <a:cubicBezTo>
                    <a:pt x="620" y="7085"/>
                    <a:pt x="644" y="7049"/>
                    <a:pt x="656" y="7001"/>
                  </a:cubicBezTo>
                  <a:cubicBezTo>
                    <a:pt x="703" y="6882"/>
                    <a:pt x="739" y="6751"/>
                    <a:pt x="798" y="6632"/>
                  </a:cubicBezTo>
                  <a:cubicBezTo>
                    <a:pt x="858" y="6501"/>
                    <a:pt x="917" y="6370"/>
                    <a:pt x="965" y="6239"/>
                  </a:cubicBezTo>
                  <a:cubicBezTo>
                    <a:pt x="1013" y="6013"/>
                    <a:pt x="977" y="5775"/>
                    <a:pt x="1060" y="5549"/>
                  </a:cubicBezTo>
                  <a:cubicBezTo>
                    <a:pt x="1084" y="5406"/>
                    <a:pt x="1096" y="5263"/>
                    <a:pt x="1108" y="5108"/>
                  </a:cubicBezTo>
                  <a:cubicBezTo>
                    <a:pt x="1156" y="4870"/>
                    <a:pt x="1251" y="4632"/>
                    <a:pt x="1251" y="4394"/>
                  </a:cubicBezTo>
                  <a:cubicBezTo>
                    <a:pt x="1263" y="4013"/>
                    <a:pt x="1346" y="3620"/>
                    <a:pt x="1382" y="3239"/>
                  </a:cubicBezTo>
                  <a:cubicBezTo>
                    <a:pt x="1394" y="2953"/>
                    <a:pt x="1394" y="2656"/>
                    <a:pt x="1382" y="2370"/>
                  </a:cubicBezTo>
                  <a:cubicBezTo>
                    <a:pt x="1370" y="2239"/>
                    <a:pt x="1310" y="2120"/>
                    <a:pt x="1310" y="1989"/>
                  </a:cubicBezTo>
                  <a:cubicBezTo>
                    <a:pt x="1334" y="1763"/>
                    <a:pt x="1215" y="1536"/>
                    <a:pt x="1156" y="1322"/>
                  </a:cubicBezTo>
                  <a:cubicBezTo>
                    <a:pt x="1120" y="1239"/>
                    <a:pt x="1096" y="1143"/>
                    <a:pt x="1072" y="1048"/>
                  </a:cubicBezTo>
                  <a:cubicBezTo>
                    <a:pt x="1060" y="846"/>
                    <a:pt x="1072" y="643"/>
                    <a:pt x="1060" y="441"/>
                  </a:cubicBezTo>
                  <a:cubicBezTo>
                    <a:pt x="1037" y="334"/>
                    <a:pt x="1001" y="227"/>
                    <a:pt x="965" y="120"/>
                  </a:cubicBezTo>
                  <a:cubicBezTo>
                    <a:pt x="953" y="72"/>
                    <a:pt x="786" y="48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9"/>
            <p:cNvSpPr/>
            <p:nvPr/>
          </p:nvSpPr>
          <p:spPr>
            <a:xfrm>
              <a:off x="6417750" y="30479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3"/>
                    <a:pt x="596" y="9"/>
                  </a:cubicBezTo>
                  <a:cubicBezTo>
                    <a:pt x="560" y="9"/>
                    <a:pt x="536" y="9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8"/>
                    <a:pt x="144" y="1414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2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6"/>
                    <a:pt x="203" y="2748"/>
                    <a:pt x="215" y="2819"/>
                  </a:cubicBezTo>
                  <a:cubicBezTo>
                    <a:pt x="227" y="2891"/>
                    <a:pt x="251" y="2974"/>
                    <a:pt x="263" y="3057"/>
                  </a:cubicBezTo>
                  <a:cubicBezTo>
                    <a:pt x="263" y="3141"/>
                    <a:pt x="239" y="3236"/>
                    <a:pt x="203" y="3319"/>
                  </a:cubicBezTo>
                  <a:cubicBezTo>
                    <a:pt x="179" y="3403"/>
                    <a:pt x="275" y="3498"/>
                    <a:pt x="155" y="3581"/>
                  </a:cubicBezTo>
                  <a:cubicBezTo>
                    <a:pt x="48" y="3653"/>
                    <a:pt x="36" y="3724"/>
                    <a:pt x="120" y="3784"/>
                  </a:cubicBezTo>
                  <a:cubicBezTo>
                    <a:pt x="155" y="3819"/>
                    <a:pt x="144" y="3855"/>
                    <a:pt x="120" y="3879"/>
                  </a:cubicBezTo>
                  <a:cubicBezTo>
                    <a:pt x="60" y="3962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55" y="6308"/>
                    <a:pt x="191" y="6355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7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4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29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391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5"/>
                    <a:pt x="1156" y="1319"/>
                  </a:cubicBezTo>
                  <a:cubicBezTo>
                    <a:pt x="1120" y="1236"/>
                    <a:pt x="1096" y="1141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48" y="343"/>
                    <a:pt x="989" y="236"/>
                    <a:pt x="965" y="129"/>
                  </a:cubicBezTo>
                  <a:cubicBezTo>
                    <a:pt x="953" y="81"/>
                    <a:pt x="786" y="45"/>
                    <a:pt x="679" y="9"/>
                  </a:cubicBezTo>
                  <a:cubicBezTo>
                    <a:pt x="667" y="3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6417750" y="333335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8"/>
                    <a:pt x="144" y="1414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19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19"/>
                  </a:cubicBezTo>
                  <a:cubicBezTo>
                    <a:pt x="179" y="3403"/>
                    <a:pt x="275" y="3498"/>
                    <a:pt x="155" y="3581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2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67" y="6332"/>
                    <a:pt x="191" y="6367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8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4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391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5"/>
                    <a:pt x="1156" y="1319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48" y="343"/>
                    <a:pt x="989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9"/>
            <p:cNvSpPr/>
            <p:nvPr/>
          </p:nvSpPr>
          <p:spPr>
            <a:xfrm>
              <a:off x="6417750" y="36188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3"/>
                  </a:cubicBezTo>
                  <a:cubicBezTo>
                    <a:pt x="96" y="736"/>
                    <a:pt x="1" y="819"/>
                    <a:pt x="72" y="903"/>
                  </a:cubicBezTo>
                  <a:cubicBezTo>
                    <a:pt x="227" y="1081"/>
                    <a:pt x="60" y="1248"/>
                    <a:pt x="144" y="1415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7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19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20"/>
                  </a:cubicBezTo>
                  <a:cubicBezTo>
                    <a:pt x="179" y="3403"/>
                    <a:pt x="275" y="3498"/>
                    <a:pt x="155" y="3581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2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67" y="6332"/>
                    <a:pt x="191" y="6368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8"/>
                    <a:pt x="251" y="7130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30"/>
                  </a:cubicBezTo>
                  <a:cubicBezTo>
                    <a:pt x="620" y="7094"/>
                    <a:pt x="644" y="7058"/>
                    <a:pt x="656" y="7010"/>
                  </a:cubicBezTo>
                  <a:cubicBezTo>
                    <a:pt x="703" y="6891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7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5"/>
                    <a:pt x="1156" y="1331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3"/>
                    <a:pt x="1060" y="450"/>
                  </a:cubicBezTo>
                  <a:cubicBezTo>
                    <a:pt x="1037" y="343"/>
                    <a:pt x="1001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9"/>
            <p:cNvSpPr/>
            <p:nvPr/>
          </p:nvSpPr>
          <p:spPr>
            <a:xfrm>
              <a:off x="6417750" y="390425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2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3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3"/>
                  </a:cubicBezTo>
                  <a:cubicBezTo>
                    <a:pt x="96" y="736"/>
                    <a:pt x="1" y="819"/>
                    <a:pt x="72" y="903"/>
                  </a:cubicBezTo>
                  <a:cubicBezTo>
                    <a:pt x="227" y="1081"/>
                    <a:pt x="60" y="1248"/>
                    <a:pt x="144" y="1415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7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20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20"/>
                  </a:cubicBezTo>
                  <a:cubicBezTo>
                    <a:pt x="179" y="3403"/>
                    <a:pt x="275" y="3498"/>
                    <a:pt x="155" y="3582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3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55" y="6308"/>
                    <a:pt x="191" y="6368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1"/>
                    <a:pt x="167" y="7082"/>
                  </a:cubicBezTo>
                  <a:cubicBezTo>
                    <a:pt x="191" y="7094"/>
                    <a:pt x="227" y="7118"/>
                    <a:pt x="251" y="7130"/>
                  </a:cubicBezTo>
                  <a:cubicBezTo>
                    <a:pt x="286" y="7136"/>
                    <a:pt x="322" y="7139"/>
                    <a:pt x="358" y="7139"/>
                  </a:cubicBezTo>
                  <a:cubicBezTo>
                    <a:pt x="394" y="7139"/>
                    <a:pt x="429" y="7136"/>
                    <a:pt x="465" y="7130"/>
                  </a:cubicBezTo>
                  <a:cubicBezTo>
                    <a:pt x="620" y="7094"/>
                    <a:pt x="644" y="7058"/>
                    <a:pt x="656" y="7011"/>
                  </a:cubicBezTo>
                  <a:cubicBezTo>
                    <a:pt x="703" y="6891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7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6"/>
                    <a:pt x="1156" y="1331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3"/>
                    <a:pt x="1060" y="450"/>
                  </a:cubicBezTo>
                  <a:cubicBezTo>
                    <a:pt x="1037" y="343"/>
                    <a:pt x="1001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9"/>
            <p:cNvSpPr/>
            <p:nvPr/>
          </p:nvSpPr>
          <p:spPr>
            <a:xfrm>
              <a:off x="6417750" y="41897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2"/>
                  </a:cubicBezTo>
                  <a:cubicBezTo>
                    <a:pt x="489" y="34"/>
                    <a:pt x="465" y="45"/>
                    <a:pt x="465" y="57"/>
                  </a:cubicBezTo>
                  <a:cubicBezTo>
                    <a:pt x="441" y="153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3"/>
                  </a:cubicBezTo>
                  <a:cubicBezTo>
                    <a:pt x="96" y="736"/>
                    <a:pt x="1" y="819"/>
                    <a:pt x="72" y="903"/>
                  </a:cubicBezTo>
                  <a:cubicBezTo>
                    <a:pt x="227" y="1081"/>
                    <a:pt x="60" y="1248"/>
                    <a:pt x="144" y="1415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7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20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20"/>
                  </a:cubicBezTo>
                  <a:cubicBezTo>
                    <a:pt x="179" y="3403"/>
                    <a:pt x="275" y="3498"/>
                    <a:pt x="155" y="3582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3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55" y="6308"/>
                    <a:pt x="191" y="6368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2"/>
                    <a:pt x="84" y="7011"/>
                    <a:pt x="167" y="7082"/>
                  </a:cubicBezTo>
                  <a:cubicBezTo>
                    <a:pt x="191" y="7094"/>
                    <a:pt x="227" y="7118"/>
                    <a:pt x="251" y="7130"/>
                  </a:cubicBezTo>
                  <a:cubicBezTo>
                    <a:pt x="286" y="7136"/>
                    <a:pt x="322" y="7139"/>
                    <a:pt x="358" y="7139"/>
                  </a:cubicBezTo>
                  <a:cubicBezTo>
                    <a:pt x="394" y="7139"/>
                    <a:pt x="429" y="7136"/>
                    <a:pt x="465" y="7130"/>
                  </a:cubicBezTo>
                  <a:cubicBezTo>
                    <a:pt x="620" y="7094"/>
                    <a:pt x="644" y="7058"/>
                    <a:pt x="656" y="7011"/>
                  </a:cubicBezTo>
                  <a:cubicBezTo>
                    <a:pt x="703" y="6892"/>
                    <a:pt x="739" y="6761"/>
                    <a:pt x="798" y="6641"/>
                  </a:cubicBezTo>
                  <a:cubicBezTo>
                    <a:pt x="858" y="6511"/>
                    <a:pt x="917" y="6380"/>
                    <a:pt x="965" y="6237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48"/>
                  </a:cubicBezTo>
                  <a:cubicBezTo>
                    <a:pt x="1394" y="2951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6"/>
                    <a:pt x="1156" y="1331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3"/>
                    <a:pt x="1060" y="450"/>
                  </a:cubicBezTo>
                  <a:cubicBezTo>
                    <a:pt x="1037" y="343"/>
                    <a:pt x="1001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9"/>
            <p:cNvSpPr/>
            <p:nvPr/>
          </p:nvSpPr>
          <p:spPr>
            <a:xfrm>
              <a:off x="6417750" y="4475150"/>
              <a:ext cx="34850" cy="93050"/>
            </a:xfrm>
            <a:custGeom>
              <a:avLst/>
              <a:gdLst/>
              <a:ahLst/>
              <a:cxnLst/>
              <a:rect l="l" t="t" r="r" b="b"/>
              <a:pathLst>
                <a:path w="1394" h="3722" extrusionOk="0">
                  <a:moveTo>
                    <a:pt x="550" y="1"/>
                  </a:moveTo>
                  <a:cubicBezTo>
                    <a:pt x="536" y="1"/>
                    <a:pt x="525" y="4"/>
                    <a:pt x="513" y="10"/>
                  </a:cubicBezTo>
                  <a:cubicBezTo>
                    <a:pt x="501" y="10"/>
                    <a:pt x="477" y="10"/>
                    <a:pt x="465" y="22"/>
                  </a:cubicBezTo>
                  <a:cubicBezTo>
                    <a:pt x="441" y="69"/>
                    <a:pt x="417" y="129"/>
                    <a:pt x="405" y="176"/>
                  </a:cubicBezTo>
                  <a:cubicBezTo>
                    <a:pt x="382" y="224"/>
                    <a:pt x="310" y="296"/>
                    <a:pt x="203" y="331"/>
                  </a:cubicBezTo>
                  <a:cubicBezTo>
                    <a:pt x="96" y="379"/>
                    <a:pt x="1" y="427"/>
                    <a:pt x="72" y="474"/>
                  </a:cubicBezTo>
                  <a:cubicBezTo>
                    <a:pt x="227" y="557"/>
                    <a:pt x="60" y="653"/>
                    <a:pt x="144" y="736"/>
                  </a:cubicBezTo>
                  <a:cubicBezTo>
                    <a:pt x="155" y="748"/>
                    <a:pt x="132" y="760"/>
                    <a:pt x="108" y="760"/>
                  </a:cubicBezTo>
                  <a:cubicBezTo>
                    <a:pt x="48" y="784"/>
                    <a:pt x="72" y="819"/>
                    <a:pt x="108" y="843"/>
                  </a:cubicBezTo>
                  <a:cubicBezTo>
                    <a:pt x="132" y="867"/>
                    <a:pt x="155" y="891"/>
                    <a:pt x="155" y="903"/>
                  </a:cubicBezTo>
                  <a:cubicBezTo>
                    <a:pt x="167" y="1022"/>
                    <a:pt x="179" y="1153"/>
                    <a:pt x="191" y="1272"/>
                  </a:cubicBezTo>
                  <a:cubicBezTo>
                    <a:pt x="191" y="1296"/>
                    <a:pt x="215" y="1331"/>
                    <a:pt x="215" y="1355"/>
                  </a:cubicBezTo>
                  <a:cubicBezTo>
                    <a:pt x="203" y="1391"/>
                    <a:pt x="203" y="1427"/>
                    <a:pt x="215" y="1462"/>
                  </a:cubicBezTo>
                  <a:cubicBezTo>
                    <a:pt x="215" y="1510"/>
                    <a:pt x="263" y="1546"/>
                    <a:pt x="263" y="1593"/>
                  </a:cubicBezTo>
                  <a:cubicBezTo>
                    <a:pt x="263" y="1641"/>
                    <a:pt x="239" y="1689"/>
                    <a:pt x="203" y="1724"/>
                  </a:cubicBezTo>
                  <a:cubicBezTo>
                    <a:pt x="179" y="1772"/>
                    <a:pt x="275" y="1820"/>
                    <a:pt x="155" y="1867"/>
                  </a:cubicBezTo>
                  <a:cubicBezTo>
                    <a:pt x="48" y="1903"/>
                    <a:pt x="36" y="1939"/>
                    <a:pt x="120" y="1974"/>
                  </a:cubicBezTo>
                  <a:cubicBezTo>
                    <a:pt x="155" y="1986"/>
                    <a:pt x="144" y="2010"/>
                    <a:pt x="120" y="2022"/>
                  </a:cubicBezTo>
                  <a:cubicBezTo>
                    <a:pt x="60" y="2070"/>
                    <a:pt x="72" y="2117"/>
                    <a:pt x="132" y="2153"/>
                  </a:cubicBezTo>
                  <a:cubicBezTo>
                    <a:pt x="167" y="2177"/>
                    <a:pt x="179" y="2212"/>
                    <a:pt x="155" y="2248"/>
                  </a:cubicBezTo>
                  <a:cubicBezTo>
                    <a:pt x="144" y="2284"/>
                    <a:pt x="96" y="2320"/>
                    <a:pt x="96" y="2355"/>
                  </a:cubicBezTo>
                  <a:cubicBezTo>
                    <a:pt x="84" y="2427"/>
                    <a:pt x="84" y="2498"/>
                    <a:pt x="96" y="2570"/>
                  </a:cubicBezTo>
                  <a:lnTo>
                    <a:pt x="36" y="2570"/>
                  </a:lnTo>
                  <a:cubicBezTo>
                    <a:pt x="72" y="2665"/>
                    <a:pt x="120" y="2760"/>
                    <a:pt x="144" y="2855"/>
                  </a:cubicBezTo>
                  <a:cubicBezTo>
                    <a:pt x="155" y="2903"/>
                    <a:pt x="191" y="2951"/>
                    <a:pt x="144" y="3010"/>
                  </a:cubicBezTo>
                  <a:cubicBezTo>
                    <a:pt x="72" y="3058"/>
                    <a:pt x="48" y="3153"/>
                    <a:pt x="84" y="3236"/>
                  </a:cubicBezTo>
                  <a:cubicBezTo>
                    <a:pt x="96" y="3260"/>
                    <a:pt x="167" y="3296"/>
                    <a:pt x="191" y="3308"/>
                  </a:cubicBezTo>
                  <a:cubicBezTo>
                    <a:pt x="215" y="3332"/>
                    <a:pt x="251" y="3344"/>
                    <a:pt x="251" y="3355"/>
                  </a:cubicBezTo>
                  <a:cubicBezTo>
                    <a:pt x="215" y="3427"/>
                    <a:pt x="179" y="3486"/>
                    <a:pt x="120" y="3534"/>
                  </a:cubicBezTo>
                  <a:cubicBezTo>
                    <a:pt x="72" y="3594"/>
                    <a:pt x="84" y="3641"/>
                    <a:pt x="167" y="3689"/>
                  </a:cubicBezTo>
                  <a:cubicBezTo>
                    <a:pt x="191" y="3701"/>
                    <a:pt x="227" y="3713"/>
                    <a:pt x="251" y="3713"/>
                  </a:cubicBezTo>
                  <a:cubicBezTo>
                    <a:pt x="286" y="3719"/>
                    <a:pt x="322" y="3722"/>
                    <a:pt x="358" y="3722"/>
                  </a:cubicBezTo>
                  <a:cubicBezTo>
                    <a:pt x="394" y="3722"/>
                    <a:pt x="429" y="3719"/>
                    <a:pt x="465" y="3713"/>
                  </a:cubicBezTo>
                  <a:cubicBezTo>
                    <a:pt x="620" y="3701"/>
                    <a:pt x="644" y="3677"/>
                    <a:pt x="656" y="3653"/>
                  </a:cubicBezTo>
                  <a:cubicBezTo>
                    <a:pt x="703" y="3594"/>
                    <a:pt x="739" y="3522"/>
                    <a:pt x="798" y="3463"/>
                  </a:cubicBezTo>
                  <a:cubicBezTo>
                    <a:pt x="858" y="3391"/>
                    <a:pt x="906" y="3320"/>
                    <a:pt x="965" y="3248"/>
                  </a:cubicBezTo>
                  <a:cubicBezTo>
                    <a:pt x="1013" y="3129"/>
                    <a:pt x="977" y="3010"/>
                    <a:pt x="1060" y="2891"/>
                  </a:cubicBezTo>
                  <a:cubicBezTo>
                    <a:pt x="1108" y="2820"/>
                    <a:pt x="1084" y="2736"/>
                    <a:pt x="1108" y="2665"/>
                  </a:cubicBezTo>
                  <a:cubicBezTo>
                    <a:pt x="1156" y="2546"/>
                    <a:pt x="1251" y="2415"/>
                    <a:pt x="1251" y="2296"/>
                  </a:cubicBezTo>
                  <a:cubicBezTo>
                    <a:pt x="1287" y="2093"/>
                    <a:pt x="1322" y="1891"/>
                    <a:pt x="1382" y="1700"/>
                  </a:cubicBezTo>
                  <a:cubicBezTo>
                    <a:pt x="1394" y="1546"/>
                    <a:pt x="1394" y="1391"/>
                    <a:pt x="1382" y="1248"/>
                  </a:cubicBezTo>
                  <a:cubicBezTo>
                    <a:pt x="1370" y="1177"/>
                    <a:pt x="1310" y="1117"/>
                    <a:pt x="1310" y="1046"/>
                  </a:cubicBezTo>
                  <a:cubicBezTo>
                    <a:pt x="1334" y="927"/>
                    <a:pt x="1215" y="819"/>
                    <a:pt x="1156" y="700"/>
                  </a:cubicBezTo>
                  <a:cubicBezTo>
                    <a:pt x="1132" y="641"/>
                    <a:pt x="1072" y="605"/>
                    <a:pt x="1072" y="557"/>
                  </a:cubicBezTo>
                  <a:cubicBezTo>
                    <a:pt x="1060" y="450"/>
                    <a:pt x="1072" y="343"/>
                    <a:pt x="1060" y="236"/>
                  </a:cubicBezTo>
                  <a:cubicBezTo>
                    <a:pt x="1048" y="176"/>
                    <a:pt x="989" y="129"/>
                    <a:pt x="965" y="69"/>
                  </a:cubicBezTo>
                  <a:cubicBezTo>
                    <a:pt x="882" y="34"/>
                    <a:pt x="786" y="10"/>
                    <a:pt x="679" y="10"/>
                  </a:cubicBezTo>
                  <a:lnTo>
                    <a:pt x="596" y="10"/>
                  </a:lnTo>
                  <a:cubicBezTo>
                    <a:pt x="578" y="4"/>
                    <a:pt x="563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4" name="Google Shape;1714;p19"/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TABLE OF CONTENTS</a:t>
            </a:r>
            <a:endParaRPr sz="3200" dirty="0"/>
          </a:p>
        </p:txBody>
      </p:sp>
      <p:grpSp>
        <p:nvGrpSpPr>
          <p:cNvPr id="1715" name="Google Shape;1715;p19"/>
          <p:cNvGrpSpPr/>
          <p:nvPr/>
        </p:nvGrpSpPr>
        <p:grpSpPr>
          <a:xfrm>
            <a:off x="4457950" y="1064750"/>
            <a:ext cx="4228850" cy="3582025"/>
            <a:chOff x="4457950" y="1064750"/>
            <a:chExt cx="4228850" cy="3582025"/>
          </a:xfrm>
        </p:grpSpPr>
        <p:grpSp>
          <p:nvGrpSpPr>
            <p:cNvPr id="1716" name="Google Shape;1716;p19"/>
            <p:cNvGrpSpPr/>
            <p:nvPr/>
          </p:nvGrpSpPr>
          <p:grpSpPr>
            <a:xfrm>
              <a:off x="4480000" y="1080575"/>
              <a:ext cx="4183875" cy="3550425"/>
              <a:chOff x="4480000" y="1080575"/>
              <a:chExt cx="4183875" cy="3550425"/>
            </a:xfrm>
          </p:grpSpPr>
          <p:sp>
            <p:nvSpPr>
              <p:cNvPr id="1717" name="Google Shape;1717;p19"/>
              <p:cNvSpPr/>
              <p:nvPr/>
            </p:nvSpPr>
            <p:spPr>
              <a:xfrm>
                <a:off x="4480000" y="1092425"/>
                <a:ext cx="4183875" cy="3538575"/>
              </a:xfrm>
              <a:custGeom>
                <a:avLst/>
                <a:gdLst/>
                <a:ahLst/>
                <a:cxnLst/>
                <a:rect l="l" t="t" r="r" b="b"/>
                <a:pathLst>
                  <a:path w="167355" h="141543" extrusionOk="0">
                    <a:moveTo>
                      <a:pt x="38630" y="21450"/>
                    </a:moveTo>
                    <a:cubicBezTo>
                      <a:pt x="38770" y="21450"/>
                      <a:pt x="38910" y="21492"/>
                      <a:pt x="39029" y="21575"/>
                    </a:cubicBezTo>
                    <a:cubicBezTo>
                      <a:pt x="39279" y="21777"/>
                      <a:pt x="39291" y="22063"/>
                      <a:pt x="39255" y="22349"/>
                    </a:cubicBezTo>
                    <a:cubicBezTo>
                      <a:pt x="39195" y="22789"/>
                      <a:pt x="38993" y="23182"/>
                      <a:pt x="38683" y="23492"/>
                    </a:cubicBezTo>
                    <a:cubicBezTo>
                      <a:pt x="38469" y="23694"/>
                      <a:pt x="38231" y="23897"/>
                      <a:pt x="38041" y="24123"/>
                    </a:cubicBezTo>
                    <a:cubicBezTo>
                      <a:pt x="37875" y="24305"/>
                      <a:pt x="37668" y="24413"/>
                      <a:pt x="37474" y="24413"/>
                    </a:cubicBezTo>
                    <a:cubicBezTo>
                      <a:pt x="37389" y="24413"/>
                      <a:pt x="37307" y="24393"/>
                      <a:pt x="37231" y="24349"/>
                    </a:cubicBezTo>
                    <a:cubicBezTo>
                      <a:pt x="37005" y="24218"/>
                      <a:pt x="36909" y="23873"/>
                      <a:pt x="36814" y="23718"/>
                    </a:cubicBezTo>
                    <a:cubicBezTo>
                      <a:pt x="36814" y="23659"/>
                      <a:pt x="36826" y="23587"/>
                      <a:pt x="36838" y="23528"/>
                    </a:cubicBezTo>
                    <a:cubicBezTo>
                      <a:pt x="37159" y="22789"/>
                      <a:pt x="37493" y="22027"/>
                      <a:pt x="38231" y="21575"/>
                    </a:cubicBezTo>
                    <a:cubicBezTo>
                      <a:pt x="38350" y="21492"/>
                      <a:pt x="38490" y="21450"/>
                      <a:pt x="38630" y="21450"/>
                    </a:cubicBezTo>
                    <a:close/>
                    <a:moveTo>
                      <a:pt x="27557" y="15599"/>
                    </a:moveTo>
                    <a:cubicBezTo>
                      <a:pt x="28065" y="15599"/>
                      <a:pt x="28555" y="15805"/>
                      <a:pt x="29016" y="16193"/>
                    </a:cubicBezTo>
                    <a:cubicBezTo>
                      <a:pt x="29303" y="16438"/>
                      <a:pt x="29515" y="16557"/>
                      <a:pt x="29733" y="16557"/>
                    </a:cubicBezTo>
                    <a:cubicBezTo>
                      <a:pt x="29941" y="16557"/>
                      <a:pt x="30155" y="16450"/>
                      <a:pt x="30444" y="16241"/>
                    </a:cubicBezTo>
                    <a:cubicBezTo>
                      <a:pt x="30528" y="16182"/>
                      <a:pt x="30611" y="16110"/>
                      <a:pt x="30694" y="16051"/>
                    </a:cubicBezTo>
                    <a:cubicBezTo>
                      <a:pt x="30876" y="15937"/>
                      <a:pt x="31030" y="15880"/>
                      <a:pt x="31183" y="15880"/>
                    </a:cubicBezTo>
                    <a:cubicBezTo>
                      <a:pt x="31352" y="15880"/>
                      <a:pt x="31519" y="15949"/>
                      <a:pt x="31718" y="16086"/>
                    </a:cubicBezTo>
                    <a:cubicBezTo>
                      <a:pt x="32409" y="16586"/>
                      <a:pt x="32718" y="17325"/>
                      <a:pt x="33004" y="18075"/>
                    </a:cubicBezTo>
                    <a:cubicBezTo>
                      <a:pt x="33088" y="18301"/>
                      <a:pt x="33111" y="18539"/>
                      <a:pt x="33171" y="18765"/>
                    </a:cubicBezTo>
                    <a:cubicBezTo>
                      <a:pt x="33326" y="19337"/>
                      <a:pt x="33504" y="19884"/>
                      <a:pt x="33921" y="20337"/>
                    </a:cubicBezTo>
                    <a:cubicBezTo>
                      <a:pt x="34409" y="20884"/>
                      <a:pt x="34576" y="21504"/>
                      <a:pt x="34266" y="22206"/>
                    </a:cubicBezTo>
                    <a:cubicBezTo>
                      <a:pt x="34100" y="22587"/>
                      <a:pt x="34040" y="23040"/>
                      <a:pt x="33790" y="23325"/>
                    </a:cubicBezTo>
                    <a:cubicBezTo>
                      <a:pt x="33457" y="23671"/>
                      <a:pt x="33052" y="23932"/>
                      <a:pt x="32611" y="24099"/>
                    </a:cubicBezTo>
                    <a:cubicBezTo>
                      <a:pt x="32206" y="24266"/>
                      <a:pt x="31873" y="24552"/>
                      <a:pt x="31647" y="24933"/>
                    </a:cubicBezTo>
                    <a:cubicBezTo>
                      <a:pt x="31480" y="25195"/>
                      <a:pt x="31385" y="25480"/>
                      <a:pt x="31504" y="25790"/>
                    </a:cubicBezTo>
                    <a:cubicBezTo>
                      <a:pt x="31790" y="26611"/>
                      <a:pt x="32099" y="27421"/>
                      <a:pt x="32385" y="28231"/>
                    </a:cubicBezTo>
                    <a:cubicBezTo>
                      <a:pt x="32564" y="28695"/>
                      <a:pt x="32730" y="29171"/>
                      <a:pt x="32861" y="29647"/>
                    </a:cubicBezTo>
                    <a:cubicBezTo>
                      <a:pt x="33028" y="30219"/>
                      <a:pt x="32968" y="30826"/>
                      <a:pt x="32695" y="31362"/>
                    </a:cubicBezTo>
                    <a:cubicBezTo>
                      <a:pt x="32206" y="32267"/>
                      <a:pt x="32064" y="33279"/>
                      <a:pt x="31945" y="34303"/>
                    </a:cubicBezTo>
                    <a:cubicBezTo>
                      <a:pt x="31897" y="34815"/>
                      <a:pt x="31754" y="35315"/>
                      <a:pt x="31504" y="35779"/>
                    </a:cubicBezTo>
                    <a:cubicBezTo>
                      <a:pt x="31123" y="36410"/>
                      <a:pt x="30444" y="36636"/>
                      <a:pt x="29730" y="36732"/>
                    </a:cubicBezTo>
                    <a:cubicBezTo>
                      <a:pt x="28766" y="36851"/>
                      <a:pt x="27801" y="37029"/>
                      <a:pt x="26837" y="37148"/>
                    </a:cubicBezTo>
                    <a:cubicBezTo>
                      <a:pt x="25944" y="37267"/>
                      <a:pt x="25337" y="37875"/>
                      <a:pt x="24646" y="38351"/>
                    </a:cubicBezTo>
                    <a:cubicBezTo>
                      <a:pt x="24229" y="38649"/>
                      <a:pt x="23848" y="39030"/>
                      <a:pt x="23408" y="39280"/>
                    </a:cubicBezTo>
                    <a:cubicBezTo>
                      <a:pt x="21979" y="40065"/>
                      <a:pt x="20574" y="40875"/>
                      <a:pt x="19026" y="41387"/>
                    </a:cubicBezTo>
                    <a:cubicBezTo>
                      <a:pt x="18562" y="41530"/>
                      <a:pt x="18050" y="41566"/>
                      <a:pt x="17562" y="41625"/>
                    </a:cubicBezTo>
                    <a:cubicBezTo>
                      <a:pt x="17503" y="41637"/>
                      <a:pt x="17445" y="41643"/>
                      <a:pt x="17388" y="41643"/>
                    </a:cubicBezTo>
                    <a:cubicBezTo>
                      <a:pt x="16992" y="41643"/>
                      <a:pt x="16643" y="41366"/>
                      <a:pt x="16550" y="40970"/>
                    </a:cubicBezTo>
                    <a:cubicBezTo>
                      <a:pt x="16431" y="40542"/>
                      <a:pt x="16204" y="40327"/>
                      <a:pt x="15764" y="40232"/>
                    </a:cubicBezTo>
                    <a:cubicBezTo>
                      <a:pt x="15002" y="40077"/>
                      <a:pt x="14597" y="39196"/>
                      <a:pt x="14883" y="38458"/>
                    </a:cubicBezTo>
                    <a:cubicBezTo>
                      <a:pt x="14942" y="38279"/>
                      <a:pt x="15050" y="38113"/>
                      <a:pt x="15133" y="37934"/>
                    </a:cubicBezTo>
                    <a:cubicBezTo>
                      <a:pt x="14942" y="37744"/>
                      <a:pt x="14776" y="37541"/>
                      <a:pt x="14609" y="37327"/>
                    </a:cubicBezTo>
                    <a:cubicBezTo>
                      <a:pt x="14335" y="36886"/>
                      <a:pt x="14383" y="36720"/>
                      <a:pt x="14823" y="36422"/>
                    </a:cubicBezTo>
                    <a:cubicBezTo>
                      <a:pt x="15133" y="36220"/>
                      <a:pt x="15442" y="36005"/>
                      <a:pt x="15740" y="35791"/>
                    </a:cubicBezTo>
                    <a:cubicBezTo>
                      <a:pt x="15859" y="35708"/>
                      <a:pt x="15978" y="35612"/>
                      <a:pt x="16109" y="35493"/>
                    </a:cubicBezTo>
                    <a:cubicBezTo>
                      <a:pt x="15752" y="34970"/>
                      <a:pt x="15943" y="34553"/>
                      <a:pt x="16252" y="34172"/>
                    </a:cubicBezTo>
                    <a:cubicBezTo>
                      <a:pt x="16490" y="33862"/>
                      <a:pt x="16764" y="33577"/>
                      <a:pt x="17038" y="33303"/>
                    </a:cubicBezTo>
                    <a:cubicBezTo>
                      <a:pt x="17431" y="32981"/>
                      <a:pt x="17645" y="32493"/>
                      <a:pt x="17609" y="31981"/>
                    </a:cubicBezTo>
                    <a:cubicBezTo>
                      <a:pt x="17562" y="31386"/>
                      <a:pt x="17776" y="30802"/>
                      <a:pt x="18181" y="30374"/>
                    </a:cubicBezTo>
                    <a:cubicBezTo>
                      <a:pt x="18264" y="30279"/>
                      <a:pt x="18336" y="30171"/>
                      <a:pt x="18407" y="30064"/>
                    </a:cubicBezTo>
                    <a:cubicBezTo>
                      <a:pt x="18086" y="29909"/>
                      <a:pt x="17788" y="29778"/>
                      <a:pt x="17502" y="29624"/>
                    </a:cubicBezTo>
                    <a:cubicBezTo>
                      <a:pt x="17121" y="29433"/>
                      <a:pt x="16752" y="29207"/>
                      <a:pt x="16407" y="28957"/>
                    </a:cubicBezTo>
                    <a:cubicBezTo>
                      <a:pt x="16026" y="28671"/>
                      <a:pt x="15966" y="28397"/>
                      <a:pt x="16228" y="27993"/>
                    </a:cubicBezTo>
                    <a:cubicBezTo>
                      <a:pt x="16478" y="27623"/>
                      <a:pt x="16776" y="27266"/>
                      <a:pt x="17097" y="26957"/>
                    </a:cubicBezTo>
                    <a:cubicBezTo>
                      <a:pt x="17467" y="26564"/>
                      <a:pt x="17467" y="26373"/>
                      <a:pt x="17050" y="26064"/>
                    </a:cubicBezTo>
                    <a:cubicBezTo>
                      <a:pt x="16907" y="25968"/>
                      <a:pt x="16764" y="25873"/>
                      <a:pt x="16609" y="25802"/>
                    </a:cubicBezTo>
                    <a:cubicBezTo>
                      <a:pt x="16085" y="25516"/>
                      <a:pt x="15716" y="25004"/>
                      <a:pt x="15621" y="24409"/>
                    </a:cubicBezTo>
                    <a:cubicBezTo>
                      <a:pt x="15490" y="23730"/>
                      <a:pt x="15835" y="23135"/>
                      <a:pt x="16466" y="22837"/>
                    </a:cubicBezTo>
                    <a:cubicBezTo>
                      <a:pt x="16814" y="22660"/>
                      <a:pt x="17199" y="22569"/>
                      <a:pt x="17586" y="22569"/>
                    </a:cubicBezTo>
                    <a:cubicBezTo>
                      <a:pt x="17821" y="22569"/>
                      <a:pt x="18058" y="22603"/>
                      <a:pt x="18288" y="22670"/>
                    </a:cubicBezTo>
                    <a:cubicBezTo>
                      <a:pt x="18604" y="22768"/>
                      <a:pt x="18930" y="22816"/>
                      <a:pt x="19255" y="22816"/>
                    </a:cubicBezTo>
                    <a:cubicBezTo>
                      <a:pt x="19923" y="22816"/>
                      <a:pt x="20589" y="22614"/>
                      <a:pt x="21157" y="22230"/>
                    </a:cubicBezTo>
                    <a:cubicBezTo>
                      <a:pt x="21479" y="22016"/>
                      <a:pt x="21824" y="21813"/>
                      <a:pt x="22122" y="21575"/>
                    </a:cubicBezTo>
                    <a:cubicBezTo>
                      <a:pt x="22265" y="21468"/>
                      <a:pt x="22408" y="21254"/>
                      <a:pt x="22384" y="21111"/>
                    </a:cubicBezTo>
                    <a:cubicBezTo>
                      <a:pt x="22360" y="20980"/>
                      <a:pt x="22134" y="20861"/>
                      <a:pt x="21991" y="20742"/>
                    </a:cubicBezTo>
                    <a:cubicBezTo>
                      <a:pt x="21943" y="20706"/>
                      <a:pt x="21860" y="20718"/>
                      <a:pt x="21800" y="20694"/>
                    </a:cubicBezTo>
                    <a:cubicBezTo>
                      <a:pt x="21253" y="20527"/>
                      <a:pt x="21098" y="20337"/>
                      <a:pt x="21098" y="19837"/>
                    </a:cubicBezTo>
                    <a:cubicBezTo>
                      <a:pt x="21086" y="19325"/>
                      <a:pt x="21205" y="19110"/>
                      <a:pt x="21753" y="18944"/>
                    </a:cubicBezTo>
                    <a:cubicBezTo>
                      <a:pt x="22289" y="18765"/>
                      <a:pt x="22610" y="18444"/>
                      <a:pt x="22646" y="17872"/>
                    </a:cubicBezTo>
                    <a:cubicBezTo>
                      <a:pt x="22693" y="17277"/>
                      <a:pt x="23074" y="17003"/>
                      <a:pt x="23563" y="16824"/>
                    </a:cubicBezTo>
                    <a:cubicBezTo>
                      <a:pt x="23717" y="16777"/>
                      <a:pt x="23860" y="16741"/>
                      <a:pt x="24015" y="16705"/>
                    </a:cubicBezTo>
                    <a:cubicBezTo>
                      <a:pt x="24884" y="16515"/>
                      <a:pt x="25729" y="16301"/>
                      <a:pt x="26539" y="15872"/>
                    </a:cubicBezTo>
                    <a:cubicBezTo>
                      <a:pt x="26883" y="15688"/>
                      <a:pt x="27224" y="15599"/>
                      <a:pt x="27557" y="15599"/>
                    </a:cubicBezTo>
                    <a:close/>
                    <a:moveTo>
                      <a:pt x="94346" y="91161"/>
                    </a:moveTo>
                    <a:cubicBezTo>
                      <a:pt x="94478" y="91161"/>
                      <a:pt x="94614" y="91211"/>
                      <a:pt x="94774" y="91310"/>
                    </a:cubicBezTo>
                    <a:cubicBezTo>
                      <a:pt x="95107" y="91536"/>
                      <a:pt x="94964" y="91846"/>
                      <a:pt x="94881" y="92155"/>
                    </a:cubicBezTo>
                    <a:cubicBezTo>
                      <a:pt x="94988" y="92548"/>
                      <a:pt x="95083" y="92941"/>
                      <a:pt x="95226" y="93310"/>
                    </a:cubicBezTo>
                    <a:cubicBezTo>
                      <a:pt x="95417" y="93774"/>
                      <a:pt x="95500" y="94203"/>
                      <a:pt x="95226" y="94679"/>
                    </a:cubicBezTo>
                    <a:cubicBezTo>
                      <a:pt x="94679" y="95644"/>
                      <a:pt x="94488" y="96691"/>
                      <a:pt x="94393" y="97787"/>
                    </a:cubicBezTo>
                    <a:cubicBezTo>
                      <a:pt x="94357" y="98334"/>
                      <a:pt x="94250" y="98906"/>
                      <a:pt x="93881" y="99370"/>
                    </a:cubicBezTo>
                    <a:cubicBezTo>
                      <a:pt x="93705" y="99591"/>
                      <a:pt x="93411" y="99702"/>
                      <a:pt x="93113" y="99702"/>
                    </a:cubicBezTo>
                    <a:cubicBezTo>
                      <a:pt x="92784" y="99702"/>
                      <a:pt x="92449" y="99567"/>
                      <a:pt x="92262" y="99299"/>
                    </a:cubicBezTo>
                    <a:cubicBezTo>
                      <a:pt x="92131" y="99132"/>
                      <a:pt x="92035" y="98930"/>
                      <a:pt x="91964" y="98727"/>
                    </a:cubicBezTo>
                    <a:cubicBezTo>
                      <a:pt x="91738" y="97799"/>
                      <a:pt x="91226" y="97013"/>
                      <a:pt x="90785" y="96191"/>
                    </a:cubicBezTo>
                    <a:cubicBezTo>
                      <a:pt x="90511" y="95727"/>
                      <a:pt x="90476" y="95144"/>
                      <a:pt x="90702" y="94644"/>
                    </a:cubicBezTo>
                    <a:cubicBezTo>
                      <a:pt x="91000" y="93965"/>
                      <a:pt x="91333" y="93382"/>
                      <a:pt x="92035" y="92977"/>
                    </a:cubicBezTo>
                    <a:cubicBezTo>
                      <a:pt x="92666" y="92620"/>
                      <a:pt x="93166" y="92036"/>
                      <a:pt x="93690" y="91524"/>
                    </a:cubicBezTo>
                    <a:cubicBezTo>
                      <a:pt x="93950" y="91279"/>
                      <a:pt x="94144" y="91161"/>
                      <a:pt x="94346" y="91161"/>
                    </a:cubicBezTo>
                    <a:close/>
                    <a:moveTo>
                      <a:pt x="72735" y="106109"/>
                    </a:moveTo>
                    <a:cubicBezTo>
                      <a:pt x="73093" y="106193"/>
                      <a:pt x="73521" y="106252"/>
                      <a:pt x="73914" y="106407"/>
                    </a:cubicBezTo>
                    <a:cubicBezTo>
                      <a:pt x="74545" y="106669"/>
                      <a:pt x="74640" y="107395"/>
                      <a:pt x="74128" y="107836"/>
                    </a:cubicBezTo>
                    <a:cubicBezTo>
                      <a:pt x="74009" y="107919"/>
                      <a:pt x="73866" y="107979"/>
                      <a:pt x="73724" y="107979"/>
                    </a:cubicBezTo>
                    <a:cubicBezTo>
                      <a:pt x="73164" y="107931"/>
                      <a:pt x="72616" y="107871"/>
                      <a:pt x="72057" y="107776"/>
                    </a:cubicBezTo>
                    <a:cubicBezTo>
                      <a:pt x="71628" y="107693"/>
                      <a:pt x="71497" y="107455"/>
                      <a:pt x="71509" y="106967"/>
                    </a:cubicBezTo>
                    <a:cubicBezTo>
                      <a:pt x="71533" y="106431"/>
                      <a:pt x="71640" y="106264"/>
                      <a:pt x="72080" y="106181"/>
                    </a:cubicBezTo>
                    <a:cubicBezTo>
                      <a:pt x="72271" y="106145"/>
                      <a:pt x="72473" y="106133"/>
                      <a:pt x="72735" y="106109"/>
                    </a:cubicBezTo>
                    <a:close/>
                    <a:moveTo>
                      <a:pt x="69045" y="107098"/>
                    </a:moveTo>
                    <a:cubicBezTo>
                      <a:pt x="69105" y="107098"/>
                      <a:pt x="69165" y="107109"/>
                      <a:pt x="69223" y="107133"/>
                    </a:cubicBezTo>
                    <a:cubicBezTo>
                      <a:pt x="69699" y="107288"/>
                      <a:pt x="70175" y="107467"/>
                      <a:pt x="70461" y="107907"/>
                    </a:cubicBezTo>
                    <a:cubicBezTo>
                      <a:pt x="70616" y="108133"/>
                      <a:pt x="70640" y="108431"/>
                      <a:pt x="70735" y="108705"/>
                    </a:cubicBezTo>
                    <a:cubicBezTo>
                      <a:pt x="70687" y="108895"/>
                      <a:pt x="70628" y="109074"/>
                      <a:pt x="70533" y="109252"/>
                    </a:cubicBezTo>
                    <a:cubicBezTo>
                      <a:pt x="70259" y="109693"/>
                      <a:pt x="69937" y="110110"/>
                      <a:pt x="69652" y="110538"/>
                    </a:cubicBezTo>
                    <a:cubicBezTo>
                      <a:pt x="69576" y="110680"/>
                      <a:pt x="69431" y="110764"/>
                      <a:pt x="69281" y="110764"/>
                    </a:cubicBezTo>
                    <a:cubicBezTo>
                      <a:pt x="69217" y="110764"/>
                      <a:pt x="69152" y="110749"/>
                      <a:pt x="69092" y="110717"/>
                    </a:cubicBezTo>
                    <a:cubicBezTo>
                      <a:pt x="68759" y="110574"/>
                      <a:pt x="68354" y="110479"/>
                      <a:pt x="68116" y="110241"/>
                    </a:cubicBezTo>
                    <a:cubicBezTo>
                      <a:pt x="67834" y="109950"/>
                      <a:pt x="67558" y="109831"/>
                      <a:pt x="67236" y="109831"/>
                    </a:cubicBezTo>
                    <a:cubicBezTo>
                      <a:pt x="67109" y="109831"/>
                      <a:pt x="66974" y="109850"/>
                      <a:pt x="66830" y="109884"/>
                    </a:cubicBezTo>
                    <a:cubicBezTo>
                      <a:pt x="66773" y="109897"/>
                      <a:pt x="66718" y="109904"/>
                      <a:pt x="66666" y="109904"/>
                    </a:cubicBezTo>
                    <a:cubicBezTo>
                      <a:pt x="66308" y="109904"/>
                      <a:pt x="66058" y="109604"/>
                      <a:pt x="66151" y="109241"/>
                    </a:cubicBezTo>
                    <a:cubicBezTo>
                      <a:pt x="66235" y="109038"/>
                      <a:pt x="66377" y="108883"/>
                      <a:pt x="66556" y="108776"/>
                    </a:cubicBezTo>
                    <a:cubicBezTo>
                      <a:pt x="66973" y="108514"/>
                      <a:pt x="67425" y="108300"/>
                      <a:pt x="67830" y="108026"/>
                    </a:cubicBezTo>
                    <a:cubicBezTo>
                      <a:pt x="68128" y="107812"/>
                      <a:pt x="68401" y="107562"/>
                      <a:pt x="68651" y="107288"/>
                    </a:cubicBezTo>
                    <a:cubicBezTo>
                      <a:pt x="68745" y="107169"/>
                      <a:pt x="68894" y="107098"/>
                      <a:pt x="69045" y="107098"/>
                    </a:cubicBezTo>
                    <a:close/>
                    <a:moveTo>
                      <a:pt x="94141" y="100674"/>
                    </a:moveTo>
                    <a:cubicBezTo>
                      <a:pt x="94640" y="100674"/>
                      <a:pt x="95002" y="101093"/>
                      <a:pt x="95310" y="101716"/>
                    </a:cubicBezTo>
                    <a:cubicBezTo>
                      <a:pt x="95464" y="102049"/>
                      <a:pt x="95583" y="102383"/>
                      <a:pt x="95750" y="102716"/>
                    </a:cubicBezTo>
                    <a:cubicBezTo>
                      <a:pt x="95917" y="103037"/>
                      <a:pt x="96095" y="103359"/>
                      <a:pt x="96298" y="103668"/>
                    </a:cubicBezTo>
                    <a:cubicBezTo>
                      <a:pt x="96595" y="104157"/>
                      <a:pt x="96512" y="104633"/>
                      <a:pt x="96203" y="105062"/>
                    </a:cubicBezTo>
                    <a:cubicBezTo>
                      <a:pt x="96000" y="105323"/>
                      <a:pt x="95798" y="105573"/>
                      <a:pt x="95572" y="105812"/>
                    </a:cubicBezTo>
                    <a:cubicBezTo>
                      <a:pt x="95179" y="106216"/>
                      <a:pt x="95095" y="106466"/>
                      <a:pt x="95381" y="106907"/>
                    </a:cubicBezTo>
                    <a:cubicBezTo>
                      <a:pt x="95893" y="107681"/>
                      <a:pt x="95905" y="108467"/>
                      <a:pt x="95572" y="109312"/>
                    </a:cubicBezTo>
                    <a:cubicBezTo>
                      <a:pt x="95393" y="109764"/>
                      <a:pt x="95298" y="110229"/>
                      <a:pt x="95167" y="110681"/>
                    </a:cubicBezTo>
                    <a:cubicBezTo>
                      <a:pt x="95060" y="111061"/>
                      <a:pt x="94992" y="111201"/>
                      <a:pt x="94718" y="111201"/>
                    </a:cubicBezTo>
                    <a:cubicBezTo>
                      <a:pt x="94657" y="111201"/>
                      <a:pt x="94585" y="111194"/>
                      <a:pt x="94500" y="111181"/>
                    </a:cubicBezTo>
                    <a:cubicBezTo>
                      <a:pt x="94426" y="111170"/>
                      <a:pt x="94355" y="111165"/>
                      <a:pt x="94289" y="111165"/>
                    </a:cubicBezTo>
                    <a:cubicBezTo>
                      <a:pt x="93780" y="111165"/>
                      <a:pt x="93491" y="111473"/>
                      <a:pt x="93238" y="111884"/>
                    </a:cubicBezTo>
                    <a:cubicBezTo>
                      <a:pt x="93074" y="112130"/>
                      <a:pt x="92968" y="112479"/>
                      <a:pt x="92624" y="112479"/>
                    </a:cubicBezTo>
                    <a:cubicBezTo>
                      <a:pt x="92618" y="112479"/>
                      <a:pt x="92613" y="112479"/>
                      <a:pt x="92607" y="112479"/>
                    </a:cubicBezTo>
                    <a:cubicBezTo>
                      <a:pt x="92178" y="112455"/>
                      <a:pt x="91762" y="112384"/>
                      <a:pt x="91345" y="112277"/>
                    </a:cubicBezTo>
                    <a:cubicBezTo>
                      <a:pt x="91226" y="112217"/>
                      <a:pt x="91130" y="112122"/>
                      <a:pt x="91095" y="112003"/>
                    </a:cubicBezTo>
                    <a:cubicBezTo>
                      <a:pt x="90857" y="111360"/>
                      <a:pt x="90630" y="110693"/>
                      <a:pt x="90940" y="110050"/>
                    </a:cubicBezTo>
                    <a:cubicBezTo>
                      <a:pt x="91309" y="109288"/>
                      <a:pt x="91250" y="108598"/>
                      <a:pt x="90964" y="107859"/>
                    </a:cubicBezTo>
                    <a:cubicBezTo>
                      <a:pt x="90690" y="107217"/>
                      <a:pt x="90607" y="106514"/>
                      <a:pt x="90690" y="105824"/>
                    </a:cubicBezTo>
                    <a:cubicBezTo>
                      <a:pt x="90761" y="105300"/>
                      <a:pt x="90595" y="104764"/>
                      <a:pt x="90226" y="104383"/>
                    </a:cubicBezTo>
                    <a:cubicBezTo>
                      <a:pt x="89999" y="104121"/>
                      <a:pt x="89797" y="103847"/>
                      <a:pt x="89618" y="103549"/>
                    </a:cubicBezTo>
                    <a:cubicBezTo>
                      <a:pt x="89142" y="102740"/>
                      <a:pt x="89416" y="102049"/>
                      <a:pt x="90333" y="101799"/>
                    </a:cubicBezTo>
                    <a:cubicBezTo>
                      <a:pt x="90595" y="101752"/>
                      <a:pt x="90857" y="101716"/>
                      <a:pt x="91119" y="101704"/>
                    </a:cubicBezTo>
                    <a:cubicBezTo>
                      <a:pt x="91219" y="101718"/>
                      <a:pt x="91316" y="101725"/>
                      <a:pt x="91410" y="101725"/>
                    </a:cubicBezTo>
                    <a:cubicBezTo>
                      <a:pt x="92089" y="101725"/>
                      <a:pt x="92624" y="101377"/>
                      <a:pt x="93178" y="101085"/>
                    </a:cubicBezTo>
                    <a:cubicBezTo>
                      <a:pt x="93226" y="101049"/>
                      <a:pt x="93286" y="101013"/>
                      <a:pt x="93333" y="100978"/>
                    </a:cubicBezTo>
                    <a:cubicBezTo>
                      <a:pt x="93639" y="100768"/>
                      <a:pt x="93905" y="100674"/>
                      <a:pt x="94141" y="100674"/>
                    </a:cubicBezTo>
                    <a:close/>
                    <a:moveTo>
                      <a:pt x="62627" y="111157"/>
                    </a:moveTo>
                    <a:cubicBezTo>
                      <a:pt x="62627" y="111157"/>
                      <a:pt x="62686" y="111193"/>
                      <a:pt x="62746" y="111229"/>
                    </a:cubicBezTo>
                    <a:cubicBezTo>
                      <a:pt x="63151" y="111419"/>
                      <a:pt x="63460" y="111693"/>
                      <a:pt x="63389" y="112205"/>
                    </a:cubicBezTo>
                    <a:cubicBezTo>
                      <a:pt x="63317" y="112753"/>
                      <a:pt x="63127" y="113205"/>
                      <a:pt x="62579" y="113432"/>
                    </a:cubicBezTo>
                    <a:cubicBezTo>
                      <a:pt x="62365" y="113515"/>
                      <a:pt x="62151" y="113610"/>
                      <a:pt x="61948" y="113682"/>
                    </a:cubicBezTo>
                    <a:cubicBezTo>
                      <a:pt x="61341" y="112943"/>
                      <a:pt x="61353" y="112646"/>
                      <a:pt x="61948" y="112050"/>
                    </a:cubicBezTo>
                    <a:cubicBezTo>
                      <a:pt x="62198" y="111777"/>
                      <a:pt x="62413" y="111479"/>
                      <a:pt x="62627" y="111157"/>
                    </a:cubicBezTo>
                    <a:close/>
                    <a:moveTo>
                      <a:pt x="155329" y="117382"/>
                    </a:moveTo>
                    <a:cubicBezTo>
                      <a:pt x="155408" y="117382"/>
                      <a:pt x="155488" y="117403"/>
                      <a:pt x="155555" y="117444"/>
                    </a:cubicBezTo>
                    <a:cubicBezTo>
                      <a:pt x="155984" y="117754"/>
                      <a:pt x="156377" y="118087"/>
                      <a:pt x="156746" y="118444"/>
                    </a:cubicBezTo>
                    <a:cubicBezTo>
                      <a:pt x="157091" y="118801"/>
                      <a:pt x="157067" y="119206"/>
                      <a:pt x="156770" y="119623"/>
                    </a:cubicBezTo>
                    <a:lnTo>
                      <a:pt x="155972" y="119432"/>
                    </a:lnTo>
                    <a:cubicBezTo>
                      <a:pt x="155341" y="119289"/>
                      <a:pt x="154984" y="118837"/>
                      <a:pt x="154793" y="118254"/>
                    </a:cubicBezTo>
                    <a:cubicBezTo>
                      <a:pt x="154698" y="117992"/>
                      <a:pt x="154900" y="117527"/>
                      <a:pt x="155150" y="117420"/>
                    </a:cubicBezTo>
                    <a:cubicBezTo>
                      <a:pt x="155207" y="117394"/>
                      <a:pt x="155268" y="117382"/>
                      <a:pt x="155329" y="117382"/>
                    </a:cubicBezTo>
                    <a:close/>
                    <a:moveTo>
                      <a:pt x="159165" y="120473"/>
                    </a:moveTo>
                    <a:cubicBezTo>
                      <a:pt x="159196" y="120473"/>
                      <a:pt x="159227" y="120476"/>
                      <a:pt x="159258" y="120480"/>
                    </a:cubicBezTo>
                    <a:cubicBezTo>
                      <a:pt x="159639" y="120480"/>
                      <a:pt x="159758" y="120778"/>
                      <a:pt x="159889" y="121052"/>
                    </a:cubicBezTo>
                    <a:cubicBezTo>
                      <a:pt x="159925" y="121159"/>
                      <a:pt x="159949" y="121278"/>
                      <a:pt x="159949" y="121385"/>
                    </a:cubicBezTo>
                    <a:cubicBezTo>
                      <a:pt x="159961" y="122218"/>
                      <a:pt x="159449" y="122659"/>
                      <a:pt x="159056" y="123171"/>
                    </a:cubicBezTo>
                    <a:cubicBezTo>
                      <a:pt x="158993" y="123224"/>
                      <a:pt x="158917" y="123251"/>
                      <a:pt x="158838" y="123251"/>
                    </a:cubicBezTo>
                    <a:cubicBezTo>
                      <a:pt x="158812" y="123251"/>
                      <a:pt x="158785" y="123248"/>
                      <a:pt x="158758" y="123242"/>
                    </a:cubicBezTo>
                    <a:cubicBezTo>
                      <a:pt x="158282" y="123195"/>
                      <a:pt x="157841" y="122468"/>
                      <a:pt x="158020" y="122016"/>
                    </a:cubicBezTo>
                    <a:cubicBezTo>
                      <a:pt x="158163" y="121659"/>
                      <a:pt x="158389" y="121337"/>
                      <a:pt x="158520" y="120968"/>
                    </a:cubicBezTo>
                    <a:cubicBezTo>
                      <a:pt x="158595" y="120677"/>
                      <a:pt x="158867" y="120473"/>
                      <a:pt x="159165" y="120473"/>
                    </a:cubicBezTo>
                    <a:close/>
                    <a:moveTo>
                      <a:pt x="118620" y="115793"/>
                    </a:moveTo>
                    <a:cubicBezTo>
                      <a:pt x="118987" y="115793"/>
                      <a:pt x="119182" y="116066"/>
                      <a:pt x="119182" y="116575"/>
                    </a:cubicBezTo>
                    <a:cubicBezTo>
                      <a:pt x="119205" y="117063"/>
                      <a:pt x="118991" y="117539"/>
                      <a:pt x="118598" y="117837"/>
                    </a:cubicBezTo>
                    <a:lnTo>
                      <a:pt x="118598" y="117825"/>
                    </a:lnTo>
                    <a:cubicBezTo>
                      <a:pt x="118348" y="118027"/>
                      <a:pt x="118003" y="118230"/>
                      <a:pt x="117943" y="118504"/>
                    </a:cubicBezTo>
                    <a:cubicBezTo>
                      <a:pt x="117789" y="119075"/>
                      <a:pt x="117705" y="119694"/>
                      <a:pt x="117943" y="120290"/>
                    </a:cubicBezTo>
                    <a:cubicBezTo>
                      <a:pt x="118074" y="120611"/>
                      <a:pt x="118205" y="120933"/>
                      <a:pt x="118301" y="121266"/>
                    </a:cubicBezTo>
                    <a:cubicBezTo>
                      <a:pt x="118651" y="122373"/>
                      <a:pt x="117555" y="123587"/>
                      <a:pt x="116628" y="123587"/>
                    </a:cubicBezTo>
                    <a:cubicBezTo>
                      <a:pt x="116578" y="123587"/>
                      <a:pt x="116528" y="123583"/>
                      <a:pt x="116479" y="123576"/>
                    </a:cubicBezTo>
                    <a:cubicBezTo>
                      <a:pt x="116432" y="123582"/>
                      <a:pt x="116384" y="123585"/>
                      <a:pt x="116337" y="123585"/>
                    </a:cubicBezTo>
                    <a:cubicBezTo>
                      <a:pt x="116017" y="123585"/>
                      <a:pt x="115709" y="123447"/>
                      <a:pt x="115491" y="123218"/>
                    </a:cubicBezTo>
                    <a:cubicBezTo>
                      <a:pt x="114514" y="122230"/>
                      <a:pt x="113193" y="121837"/>
                      <a:pt x="112014" y="121206"/>
                    </a:cubicBezTo>
                    <a:cubicBezTo>
                      <a:pt x="111859" y="121135"/>
                      <a:pt x="111693" y="121087"/>
                      <a:pt x="111514" y="121063"/>
                    </a:cubicBezTo>
                    <a:cubicBezTo>
                      <a:pt x="110359" y="120849"/>
                      <a:pt x="109359" y="120313"/>
                      <a:pt x="108430" y="119623"/>
                    </a:cubicBezTo>
                    <a:cubicBezTo>
                      <a:pt x="108299" y="119504"/>
                      <a:pt x="108156" y="119409"/>
                      <a:pt x="108002" y="119325"/>
                    </a:cubicBezTo>
                    <a:cubicBezTo>
                      <a:pt x="107156" y="118992"/>
                      <a:pt x="107049" y="118242"/>
                      <a:pt x="107025" y="117515"/>
                    </a:cubicBezTo>
                    <a:cubicBezTo>
                      <a:pt x="107049" y="117194"/>
                      <a:pt x="107192" y="116884"/>
                      <a:pt x="107430" y="116670"/>
                    </a:cubicBezTo>
                    <a:cubicBezTo>
                      <a:pt x="107820" y="116289"/>
                      <a:pt x="108261" y="116068"/>
                      <a:pt x="108792" y="116068"/>
                    </a:cubicBezTo>
                    <a:cubicBezTo>
                      <a:pt x="108941" y="116068"/>
                      <a:pt x="109099" y="116086"/>
                      <a:pt x="109264" y="116122"/>
                    </a:cubicBezTo>
                    <a:cubicBezTo>
                      <a:pt x="110014" y="116301"/>
                      <a:pt x="110788" y="116420"/>
                      <a:pt x="111514" y="116753"/>
                    </a:cubicBezTo>
                    <a:cubicBezTo>
                      <a:pt x="112276" y="117111"/>
                      <a:pt x="113121" y="117039"/>
                      <a:pt x="113943" y="117075"/>
                    </a:cubicBezTo>
                    <a:cubicBezTo>
                      <a:pt x="114151" y="117093"/>
                      <a:pt x="114357" y="117102"/>
                      <a:pt x="114562" y="117102"/>
                    </a:cubicBezTo>
                    <a:cubicBezTo>
                      <a:pt x="114767" y="117102"/>
                      <a:pt x="114973" y="117093"/>
                      <a:pt x="115181" y="117075"/>
                    </a:cubicBezTo>
                    <a:cubicBezTo>
                      <a:pt x="115788" y="117027"/>
                      <a:pt x="116372" y="116825"/>
                      <a:pt x="116872" y="116491"/>
                    </a:cubicBezTo>
                    <a:cubicBezTo>
                      <a:pt x="117277" y="116206"/>
                      <a:pt x="117765" y="116039"/>
                      <a:pt x="118229" y="115872"/>
                    </a:cubicBezTo>
                    <a:cubicBezTo>
                      <a:pt x="118376" y="115819"/>
                      <a:pt x="118506" y="115793"/>
                      <a:pt x="118620" y="115793"/>
                    </a:cubicBezTo>
                    <a:close/>
                    <a:moveTo>
                      <a:pt x="143628" y="116501"/>
                    </a:moveTo>
                    <a:cubicBezTo>
                      <a:pt x="143651" y="116501"/>
                      <a:pt x="143673" y="116502"/>
                      <a:pt x="143697" y="116503"/>
                    </a:cubicBezTo>
                    <a:cubicBezTo>
                      <a:pt x="144089" y="116551"/>
                      <a:pt x="144482" y="116599"/>
                      <a:pt x="144863" y="116622"/>
                    </a:cubicBezTo>
                    <a:cubicBezTo>
                      <a:pt x="145116" y="116640"/>
                      <a:pt x="145369" y="116651"/>
                      <a:pt x="145622" y="116651"/>
                    </a:cubicBezTo>
                    <a:cubicBezTo>
                      <a:pt x="145714" y="116651"/>
                      <a:pt x="145807" y="116649"/>
                      <a:pt x="145899" y="116646"/>
                    </a:cubicBezTo>
                    <a:cubicBezTo>
                      <a:pt x="146000" y="116640"/>
                      <a:pt x="146099" y="116636"/>
                      <a:pt x="146197" y="116636"/>
                    </a:cubicBezTo>
                    <a:cubicBezTo>
                      <a:pt x="146634" y="116636"/>
                      <a:pt x="147050" y="116711"/>
                      <a:pt x="147459" y="116944"/>
                    </a:cubicBezTo>
                    <a:cubicBezTo>
                      <a:pt x="147828" y="117146"/>
                      <a:pt x="148280" y="117206"/>
                      <a:pt x="148673" y="117349"/>
                    </a:cubicBezTo>
                    <a:cubicBezTo>
                      <a:pt x="148864" y="117420"/>
                      <a:pt x="149102" y="117504"/>
                      <a:pt x="149209" y="117646"/>
                    </a:cubicBezTo>
                    <a:cubicBezTo>
                      <a:pt x="149507" y="118099"/>
                      <a:pt x="149757" y="118575"/>
                      <a:pt x="150019" y="119051"/>
                    </a:cubicBezTo>
                    <a:cubicBezTo>
                      <a:pt x="150174" y="119337"/>
                      <a:pt x="150316" y="119623"/>
                      <a:pt x="150436" y="119920"/>
                    </a:cubicBezTo>
                    <a:cubicBezTo>
                      <a:pt x="150686" y="120540"/>
                      <a:pt x="150602" y="120742"/>
                      <a:pt x="150055" y="121028"/>
                    </a:cubicBezTo>
                    <a:lnTo>
                      <a:pt x="150043" y="121028"/>
                    </a:lnTo>
                    <a:cubicBezTo>
                      <a:pt x="149126" y="121516"/>
                      <a:pt x="149114" y="121516"/>
                      <a:pt x="149543" y="122492"/>
                    </a:cubicBezTo>
                    <a:cubicBezTo>
                      <a:pt x="149626" y="122707"/>
                      <a:pt x="149745" y="122921"/>
                      <a:pt x="149828" y="123147"/>
                    </a:cubicBezTo>
                    <a:cubicBezTo>
                      <a:pt x="149947" y="123492"/>
                      <a:pt x="149864" y="123683"/>
                      <a:pt x="149531" y="123826"/>
                    </a:cubicBezTo>
                    <a:cubicBezTo>
                      <a:pt x="149354" y="123905"/>
                      <a:pt x="149169" y="123944"/>
                      <a:pt x="148986" y="123944"/>
                    </a:cubicBezTo>
                    <a:cubicBezTo>
                      <a:pt x="148699" y="123944"/>
                      <a:pt x="148418" y="123848"/>
                      <a:pt x="148185" y="123659"/>
                    </a:cubicBezTo>
                    <a:cubicBezTo>
                      <a:pt x="147792" y="123349"/>
                      <a:pt x="147423" y="123016"/>
                      <a:pt x="147042" y="122695"/>
                    </a:cubicBezTo>
                    <a:cubicBezTo>
                      <a:pt x="146911" y="122576"/>
                      <a:pt x="146768" y="122492"/>
                      <a:pt x="146614" y="122421"/>
                    </a:cubicBezTo>
                    <a:cubicBezTo>
                      <a:pt x="146551" y="122393"/>
                      <a:pt x="146486" y="122379"/>
                      <a:pt x="146422" y="122379"/>
                    </a:cubicBezTo>
                    <a:cubicBezTo>
                      <a:pt x="146244" y="122379"/>
                      <a:pt x="146080" y="122484"/>
                      <a:pt x="146018" y="122659"/>
                    </a:cubicBezTo>
                    <a:cubicBezTo>
                      <a:pt x="145935" y="122814"/>
                      <a:pt x="145864" y="122968"/>
                      <a:pt x="145792" y="123123"/>
                    </a:cubicBezTo>
                    <a:cubicBezTo>
                      <a:pt x="145663" y="123368"/>
                      <a:pt x="145552" y="123484"/>
                      <a:pt x="145416" y="123484"/>
                    </a:cubicBezTo>
                    <a:cubicBezTo>
                      <a:pt x="145301" y="123484"/>
                      <a:pt x="145169" y="123401"/>
                      <a:pt x="144994" y="123242"/>
                    </a:cubicBezTo>
                    <a:cubicBezTo>
                      <a:pt x="144542" y="122873"/>
                      <a:pt x="144280" y="122326"/>
                      <a:pt x="144280" y="121754"/>
                    </a:cubicBezTo>
                    <a:cubicBezTo>
                      <a:pt x="144292" y="120599"/>
                      <a:pt x="143756" y="119670"/>
                      <a:pt x="143113" y="118789"/>
                    </a:cubicBezTo>
                    <a:cubicBezTo>
                      <a:pt x="142911" y="118527"/>
                      <a:pt x="142744" y="118254"/>
                      <a:pt x="142625" y="117944"/>
                    </a:cubicBezTo>
                    <a:cubicBezTo>
                      <a:pt x="142359" y="117239"/>
                      <a:pt x="142889" y="116501"/>
                      <a:pt x="143628" y="116501"/>
                    </a:cubicBezTo>
                    <a:close/>
                    <a:moveTo>
                      <a:pt x="153604" y="129138"/>
                    </a:moveTo>
                    <a:cubicBezTo>
                      <a:pt x="154149" y="129138"/>
                      <a:pt x="154640" y="129348"/>
                      <a:pt x="155115" y="129600"/>
                    </a:cubicBezTo>
                    <a:cubicBezTo>
                      <a:pt x="155621" y="129877"/>
                      <a:pt x="156133" y="130033"/>
                      <a:pt x="156668" y="130033"/>
                    </a:cubicBezTo>
                    <a:cubicBezTo>
                      <a:pt x="156937" y="130033"/>
                      <a:pt x="157213" y="129994"/>
                      <a:pt x="157496" y="129910"/>
                    </a:cubicBezTo>
                    <a:cubicBezTo>
                      <a:pt x="157532" y="129898"/>
                      <a:pt x="157579" y="129898"/>
                      <a:pt x="157627" y="129886"/>
                    </a:cubicBezTo>
                    <a:cubicBezTo>
                      <a:pt x="157641" y="129884"/>
                      <a:pt x="157659" y="129883"/>
                      <a:pt x="157680" y="129883"/>
                    </a:cubicBezTo>
                    <a:cubicBezTo>
                      <a:pt x="158093" y="129883"/>
                      <a:pt x="159639" y="130215"/>
                      <a:pt x="159889" y="130362"/>
                    </a:cubicBezTo>
                    <a:cubicBezTo>
                      <a:pt x="160330" y="130636"/>
                      <a:pt x="160401" y="131029"/>
                      <a:pt x="160318" y="131481"/>
                    </a:cubicBezTo>
                    <a:cubicBezTo>
                      <a:pt x="160258" y="131898"/>
                      <a:pt x="159949" y="132243"/>
                      <a:pt x="159532" y="132339"/>
                    </a:cubicBezTo>
                    <a:cubicBezTo>
                      <a:pt x="159222" y="132413"/>
                      <a:pt x="158905" y="132452"/>
                      <a:pt x="158589" y="132452"/>
                    </a:cubicBezTo>
                    <a:cubicBezTo>
                      <a:pt x="158298" y="132452"/>
                      <a:pt x="158007" y="132419"/>
                      <a:pt x="157722" y="132351"/>
                    </a:cubicBezTo>
                    <a:cubicBezTo>
                      <a:pt x="157198" y="132232"/>
                      <a:pt x="156662" y="132172"/>
                      <a:pt x="156139" y="132041"/>
                    </a:cubicBezTo>
                    <a:cubicBezTo>
                      <a:pt x="155781" y="131958"/>
                      <a:pt x="155436" y="131827"/>
                      <a:pt x="155115" y="131648"/>
                    </a:cubicBezTo>
                    <a:cubicBezTo>
                      <a:pt x="154579" y="131374"/>
                      <a:pt x="154103" y="131029"/>
                      <a:pt x="153472" y="130934"/>
                    </a:cubicBezTo>
                    <a:cubicBezTo>
                      <a:pt x="152888" y="130850"/>
                      <a:pt x="152519" y="130350"/>
                      <a:pt x="152198" y="129874"/>
                    </a:cubicBezTo>
                    <a:cubicBezTo>
                      <a:pt x="152031" y="129660"/>
                      <a:pt x="152150" y="129350"/>
                      <a:pt x="152424" y="129303"/>
                    </a:cubicBezTo>
                    <a:cubicBezTo>
                      <a:pt x="152710" y="129243"/>
                      <a:pt x="153007" y="129184"/>
                      <a:pt x="153305" y="129160"/>
                    </a:cubicBezTo>
                    <a:cubicBezTo>
                      <a:pt x="153407" y="129145"/>
                      <a:pt x="153506" y="129138"/>
                      <a:pt x="153604" y="129138"/>
                    </a:cubicBezTo>
                    <a:close/>
                    <a:moveTo>
                      <a:pt x="89857" y="1"/>
                    </a:moveTo>
                    <a:cubicBezTo>
                      <a:pt x="88059" y="1"/>
                      <a:pt x="86249" y="1"/>
                      <a:pt x="84451" y="13"/>
                    </a:cubicBezTo>
                    <a:cubicBezTo>
                      <a:pt x="81891" y="37"/>
                      <a:pt x="79331" y="96"/>
                      <a:pt x="76772" y="120"/>
                    </a:cubicBezTo>
                    <a:cubicBezTo>
                      <a:pt x="73855" y="144"/>
                      <a:pt x="70949" y="144"/>
                      <a:pt x="68044" y="168"/>
                    </a:cubicBezTo>
                    <a:cubicBezTo>
                      <a:pt x="64520" y="191"/>
                      <a:pt x="61008" y="227"/>
                      <a:pt x="57495" y="263"/>
                    </a:cubicBezTo>
                    <a:cubicBezTo>
                      <a:pt x="55149" y="284"/>
                      <a:pt x="52812" y="324"/>
                      <a:pt x="50459" y="324"/>
                    </a:cubicBezTo>
                    <a:cubicBezTo>
                      <a:pt x="50173" y="324"/>
                      <a:pt x="49887" y="324"/>
                      <a:pt x="49601" y="322"/>
                    </a:cubicBezTo>
                    <a:cubicBezTo>
                      <a:pt x="48982" y="322"/>
                      <a:pt x="48566" y="442"/>
                      <a:pt x="48411" y="1096"/>
                    </a:cubicBezTo>
                    <a:cubicBezTo>
                      <a:pt x="48387" y="1192"/>
                      <a:pt x="48280" y="1275"/>
                      <a:pt x="48232" y="1370"/>
                    </a:cubicBezTo>
                    <a:cubicBezTo>
                      <a:pt x="47935" y="1942"/>
                      <a:pt x="47696" y="2549"/>
                      <a:pt x="47685" y="3216"/>
                    </a:cubicBezTo>
                    <a:cubicBezTo>
                      <a:pt x="47661" y="3954"/>
                      <a:pt x="47423" y="4573"/>
                      <a:pt x="46720" y="4942"/>
                    </a:cubicBezTo>
                    <a:cubicBezTo>
                      <a:pt x="46506" y="5061"/>
                      <a:pt x="46303" y="5192"/>
                      <a:pt x="46125" y="5347"/>
                    </a:cubicBezTo>
                    <a:cubicBezTo>
                      <a:pt x="45649" y="5692"/>
                      <a:pt x="45649" y="5692"/>
                      <a:pt x="45851" y="6240"/>
                    </a:cubicBezTo>
                    <a:cubicBezTo>
                      <a:pt x="46101" y="6895"/>
                      <a:pt x="46006" y="7276"/>
                      <a:pt x="45410" y="7704"/>
                    </a:cubicBezTo>
                    <a:cubicBezTo>
                      <a:pt x="45077" y="7942"/>
                      <a:pt x="44696" y="8121"/>
                      <a:pt x="44351" y="8347"/>
                    </a:cubicBezTo>
                    <a:cubicBezTo>
                      <a:pt x="43541" y="8859"/>
                      <a:pt x="43184" y="9669"/>
                      <a:pt x="43017" y="10562"/>
                    </a:cubicBezTo>
                    <a:cubicBezTo>
                      <a:pt x="42961" y="10900"/>
                      <a:pt x="43105" y="11075"/>
                      <a:pt x="43373" y="11075"/>
                    </a:cubicBezTo>
                    <a:cubicBezTo>
                      <a:pt x="43445" y="11075"/>
                      <a:pt x="43525" y="11063"/>
                      <a:pt x="43613" y="11038"/>
                    </a:cubicBezTo>
                    <a:cubicBezTo>
                      <a:pt x="44434" y="10836"/>
                      <a:pt x="45256" y="10621"/>
                      <a:pt x="46065" y="10443"/>
                    </a:cubicBezTo>
                    <a:cubicBezTo>
                      <a:pt x="46236" y="10404"/>
                      <a:pt x="46405" y="10382"/>
                      <a:pt x="46569" y="10382"/>
                    </a:cubicBezTo>
                    <a:cubicBezTo>
                      <a:pt x="46964" y="10382"/>
                      <a:pt x="47330" y="10511"/>
                      <a:pt x="47625" y="10848"/>
                    </a:cubicBezTo>
                    <a:cubicBezTo>
                      <a:pt x="48006" y="11264"/>
                      <a:pt x="48363" y="11705"/>
                      <a:pt x="48720" y="12133"/>
                    </a:cubicBezTo>
                    <a:cubicBezTo>
                      <a:pt x="49530" y="13134"/>
                      <a:pt x="50209" y="14217"/>
                      <a:pt x="50447" y="15515"/>
                    </a:cubicBezTo>
                    <a:cubicBezTo>
                      <a:pt x="50506" y="15812"/>
                      <a:pt x="50602" y="16110"/>
                      <a:pt x="50673" y="16396"/>
                    </a:cubicBezTo>
                    <a:cubicBezTo>
                      <a:pt x="50887" y="17205"/>
                      <a:pt x="51352" y="17920"/>
                      <a:pt x="51995" y="18444"/>
                    </a:cubicBezTo>
                    <a:cubicBezTo>
                      <a:pt x="52399" y="18765"/>
                      <a:pt x="52828" y="19051"/>
                      <a:pt x="53281" y="19313"/>
                    </a:cubicBezTo>
                    <a:cubicBezTo>
                      <a:pt x="54197" y="19884"/>
                      <a:pt x="54983" y="20539"/>
                      <a:pt x="55257" y="21682"/>
                    </a:cubicBezTo>
                    <a:cubicBezTo>
                      <a:pt x="55602" y="22980"/>
                      <a:pt x="56138" y="24230"/>
                      <a:pt x="56852" y="25373"/>
                    </a:cubicBezTo>
                    <a:cubicBezTo>
                      <a:pt x="57186" y="25933"/>
                      <a:pt x="57329" y="26540"/>
                      <a:pt x="56983" y="27159"/>
                    </a:cubicBezTo>
                    <a:cubicBezTo>
                      <a:pt x="56555" y="27945"/>
                      <a:pt x="56769" y="28612"/>
                      <a:pt x="57364" y="29207"/>
                    </a:cubicBezTo>
                    <a:cubicBezTo>
                      <a:pt x="57424" y="29266"/>
                      <a:pt x="57472" y="29338"/>
                      <a:pt x="57531" y="29397"/>
                    </a:cubicBezTo>
                    <a:cubicBezTo>
                      <a:pt x="57912" y="29814"/>
                      <a:pt x="57972" y="30433"/>
                      <a:pt x="57674" y="30910"/>
                    </a:cubicBezTo>
                    <a:cubicBezTo>
                      <a:pt x="57591" y="31052"/>
                      <a:pt x="57519" y="31219"/>
                      <a:pt x="57472" y="31386"/>
                    </a:cubicBezTo>
                    <a:cubicBezTo>
                      <a:pt x="57364" y="31719"/>
                      <a:pt x="57448" y="31874"/>
                      <a:pt x="57805" y="31933"/>
                    </a:cubicBezTo>
                    <a:cubicBezTo>
                      <a:pt x="57919" y="31953"/>
                      <a:pt x="58036" y="31963"/>
                      <a:pt x="58152" y="31963"/>
                    </a:cubicBezTo>
                    <a:cubicBezTo>
                      <a:pt x="58315" y="31963"/>
                      <a:pt x="58479" y="31944"/>
                      <a:pt x="58638" y="31910"/>
                    </a:cubicBezTo>
                    <a:cubicBezTo>
                      <a:pt x="59317" y="31767"/>
                      <a:pt x="59972" y="31541"/>
                      <a:pt x="60650" y="31410"/>
                    </a:cubicBezTo>
                    <a:cubicBezTo>
                      <a:pt x="60835" y="31374"/>
                      <a:pt x="61019" y="31354"/>
                      <a:pt x="61197" y="31354"/>
                    </a:cubicBezTo>
                    <a:cubicBezTo>
                      <a:pt x="61791" y="31354"/>
                      <a:pt x="62328" y="31574"/>
                      <a:pt x="62639" y="32160"/>
                    </a:cubicBezTo>
                    <a:cubicBezTo>
                      <a:pt x="62936" y="32719"/>
                      <a:pt x="63067" y="33386"/>
                      <a:pt x="63163" y="34017"/>
                    </a:cubicBezTo>
                    <a:cubicBezTo>
                      <a:pt x="63258" y="34684"/>
                      <a:pt x="63175" y="35362"/>
                      <a:pt x="63222" y="36029"/>
                    </a:cubicBezTo>
                    <a:cubicBezTo>
                      <a:pt x="63294" y="36708"/>
                      <a:pt x="63044" y="37387"/>
                      <a:pt x="62532" y="37839"/>
                    </a:cubicBezTo>
                    <a:cubicBezTo>
                      <a:pt x="62246" y="38113"/>
                      <a:pt x="61984" y="38399"/>
                      <a:pt x="61746" y="38708"/>
                    </a:cubicBezTo>
                    <a:cubicBezTo>
                      <a:pt x="61591" y="38887"/>
                      <a:pt x="61484" y="39101"/>
                      <a:pt x="61424" y="39327"/>
                    </a:cubicBezTo>
                    <a:cubicBezTo>
                      <a:pt x="61341" y="39863"/>
                      <a:pt x="61079" y="40173"/>
                      <a:pt x="60543" y="40327"/>
                    </a:cubicBezTo>
                    <a:cubicBezTo>
                      <a:pt x="60115" y="40435"/>
                      <a:pt x="59769" y="40780"/>
                      <a:pt x="59650" y="41220"/>
                    </a:cubicBezTo>
                    <a:cubicBezTo>
                      <a:pt x="59984" y="41327"/>
                      <a:pt x="60281" y="41423"/>
                      <a:pt x="60591" y="41506"/>
                    </a:cubicBezTo>
                    <a:cubicBezTo>
                      <a:pt x="60984" y="41625"/>
                      <a:pt x="61401" y="41685"/>
                      <a:pt x="61770" y="41863"/>
                    </a:cubicBezTo>
                    <a:cubicBezTo>
                      <a:pt x="62532" y="42220"/>
                      <a:pt x="62675" y="43078"/>
                      <a:pt x="62020" y="43613"/>
                    </a:cubicBezTo>
                    <a:cubicBezTo>
                      <a:pt x="60889" y="44518"/>
                      <a:pt x="59734" y="45399"/>
                      <a:pt x="58174" y="45447"/>
                    </a:cubicBezTo>
                    <a:cubicBezTo>
                      <a:pt x="57710" y="45459"/>
                      <a:pt x="57245" y="45649"/>
                      <a:pt x="56781" y="45745"/>
                    </a:cubicBezTo>
                    <a:cubicBezTo>
                      <a:pt x="56075" y="45895"/>
                      <a:pt x="55379" y="46064"/>
                      <a:pt x="54669" y="46064"/>
                    </a:cubicBezTo>
                    <a:cubicBezTo>
                      <a:pt x="54252" y="46064"/>
                      <a:pt x="53831" y="46006"/>
                      <a:pt x="53400" y="45852"/>
                    </a:cubicBezTo>
                    <a:cubicBezTo>
                      <a:pt x="53100" y="45742"/>
                      <a:pt x="52790" y="45693"/>
                      <a:pt x="52479" y="45693"/>
                    </a:cubicBezTo>
                    <a:cubicBezTo>
                      <a:pt x="51950" y="45693"/>
                      <a:pt x="51418" y="45832"/>
                      <a:pt x="50923" y="46042"/>
                    </a:cubicBezTo>
                    <a:cubicBezTo>
                      <a:pt x="50663" y="46154"/>
                      <a:pt x="50435" y="46233"/>
                      <a:pt x="50199" y="46233"/>
                    </a:cubicBezTo>
                    <a:cubicBezTo>
                      <a:pt x="50057" y="46233"/>
                      <a:pt x="49913" y="46205"/>
                      <a:pt x="49756" y="46138"/>
                    </a:cubicBezTo>
                    <a:cubicBezTo>
                      <a:pt x="49615" y="46069"/>
                      <a:pt x="49466" y="46036"/>
                      <a:pt x="49320" y="46036"/>
                    </a:cubicBezTo>
                    <a:cubicBezTo>
                      <a:pt x="49033" y="46036"/>
                      <a:pt x="48755" y="46163"/>
                      <a:pt x="48566" y="46400"/>
                    </a:cubicBezTo>
                    <a:cubicBezTo>
                      <a:pt x="48447" y="46531"/>
                      <a:pt x="48292" y="46614"/>
                      <a:pt x="48125" y="46638"/>
                    </a:cubicBezTo>
                    <a:cubicBezTo>
                      <a:pt x="47765" y="46660"/>
                      <a:pt x="47406" y="46672"/>
                      <a:pt x="47047" y="46672"/>
                    </a:cubicBezTo>
                    <a:cubicBezTo>
                      <a:pt x="46646" y="46672"/>
                      <a:pt x="46247" y="46657"/>
                      <a:pt x="45851" y="46626"/>
                    </a:cubicBezTo>
                    <a:cubicBezTo>
                      <a:pt x="45671" y="46605"/>
                      <a:pt x="45499" y="46591"/>
                      <a:pt x="45331" y="46591"/>
                    </a:cubicBezTo>
                    <a:cubicBezTo>
                      <a:pt x="44922" y="46591"/>
                      <a:pt x="44544" y="46673"/>
                      <a:pt x="44172" y="46935"/>
                    </a:cubicBezTo>
                    <a:cubicBezTo>
                      <a:pt x="44029" y="47042"/>
                      <a:pt x="43815" y="47066"/>
                      <a:pt x="43636" y="47126"/>
                    </a:cubicBezTo>
                    <a:cubicBezTo>
                      <a:pt x="43065" y="47352"/>
                      <a:pt x="42541" y="47578"/>
                      <a:pt x="42267" y="48221"/>
                    </a:cubicBezTo>
                    <a:cubicBezTo>
                      <a:pt x="42044" y="48757"/>
                      <a:pt x="41627" y="49005"/>
                      <a:pt x="41115" y="49005"/>
                    </a:cubicBezTo>
                    <a:cubicBezTo>
                      <a:pt x="40945" y="49005"/>
                      <a:pt x="40764" y="48977"/>
                      <a:pt x="40577" y="48924"/>
                    </a:cubicBezTo>
                    <a:cubicBezTo>
                      <a:pt x="40374" y="48876"/>
                      <a:pt x="40160" y="48805"/>
                      <a:pt x="39969" y="48709"/>
                    </a:cubicBezTo>
                    <a:cubicBezTo>
                      <a:pt x="39702" y="48578"/>
                      <a:pt x="39442" y="48524"/>
                      <a:pt x="39187" y="48524"/>
                    </a:cubicBezTo>
                    <a:cubicBezTo>
                      <a:pt x="38771" y="48524"/>
                      <a:pt x="38368" y="48668"/>
                      <a:pt x="37969" y="48852"/>
                    </a:cubicBezTo>
                    <a:cubicBezTo>
                      <a:pt x="37755" y="48959"/>
                      <a:pt x="37552" y="49090"/>
                      <a:pt x="37362" y="49221"/>
                    </a:cubicBezTo>
                    <a:cubicBezTo>
                      <a:pt x="36683" y="49662"/>
                      <a:pt x="36016" y="50114"/>
                      <a:pt x="35350" y="50543"/>
                    </a:cubicBezTo>
                    <a:cubicBezTo>
                      <a:pt x="35154" y="50667"/>
                      <a:pt x="34954" y="50741"/>
                      <a:pt x="34750" y="50741"/>
                    </a:cubicBezTo>
                    <a:cubicBezTo>
                      <a:pt x="34583" y="50741"/>
                      <a:pt x="34414" y="50691"/>
                      <a:pt x="34242" y="50579"/>
                    </a:cubicBezTo>
                    <a:cubicBezTo>
                      <a:pt x="33933" y="50388"/>
                      <a:pt x="33552" y="50233"/>
                      <a:pt x="33540" y="49805"/>
                    </a:cubicBezTo>
                    <a:cubicBezTo>
                      <a:pt x="33528" y="49376"/>
                      <a:pt x="33909" y="49221"/>
                      <a:pt x="34254" y="49067"/>
                    </a:cubicBezTo>
                    <a:cubicBezTo>
                      <a:pt x="34695" y="48840"/>
                      <a:pt x="35123" y="48626"/>
                      <a:pt x="35409" y="48162"/>
                    </a:cubicBezTo>
                    <a:cubicBezTo>
                      <a:pt x="35743" y="47650"/>
                      <a:pt x="36112" y="47173"/>
                      <a:pt x="36528" y="46733"/>
                    </a:cubicBezTo>
                    <a:cubicBezTo>
                      <a:pt x="36909" y="46304"/>
                      <a:pt x="37255" y="45911"/>
                      <a:pt x="37195" y="45257"/>
                    </a:cubicBezTo>
                    <a:cubicBezTo>
                      <a:pt x="37159" y="44768"/>
                      <a:pt x="37540" y="44340"/>
                      <a:pt x="38029" y="44245"/>
                    </a:cubicBezTo>
                    <a:cubicBezTo>
                      <a:pt x="38600" y="44114"/>
                      <a:pt x="39184" y="44030"/>
                      <a:pt x="39767" y="43994"/>
                    </a:cubicBezTo>
                    <a:cubicBezTo>
                      <a:pt x="39802" y="43996"/>
                      <a:pt x="39837" y="43997"/>
                      <a:pt x="39872" y="43997"/>
                    </a:cubicBezTo>
                    <a:cubicBezTo>
                      <a:pt x="40287" y="43997"/>
                      <a:pt x="40689" y="43868"/>
                      <a:pt x="41041" y="43637"/>
                    </a:cubicBezTo>
                    <a:cubicBezTo>
                      <a:pt x="41571" y="43251"/>
                      <a:pt x="42204" y="43038"/>
                      <a:pt x="42854" y="43038"/>
                    </a:cubicBezTo>
                    <a:cubicBezTo>
                      <a:pt x="42904" y="43038"/>
                      <a:pt x="42955" y="43039"/>
                      <a:pt x="43005" y="43042"/>
                    </a:cubicBezTo>
                    <a:cubicBezTo>
                      <a:pt x="43040" y="43044"/>
                      <a:pt x="43074" y="43046"/>
                      <a:pt x="43107" y="43046"/>
                    </a:cubicBezTo>
                    <a:cubicBezTo>
                      <a:pt x="43705" y="43046"/>
                      <a:pt x="44110" y="42650"/>
                      <a:pt x="44494" y="42232"/>
                    </a:cubicBezTo>
                    <a:cubicBezTo>
                      <a:pt x="44648" y="42054"/>
                      <a:pt x="44601" y="41875"/>
                      <a:pt x="44351" y="41732"/>
                    </a:cubicBezTo>
                    <a:lnTo>
                      <a:pt x="43934" y="41970"/>
                    </a:lnTo>
                    <a:cubicBezTo>
                      <a:pt x="43632" y="42139"/>
                      <a:pt x="43381" y="42229"/>
                      <a:pt x="43148" y="42229"/>
                    </a:cubicBezTo>
                    <a:cubicBezTo>
                      <a:pt x="42839" y="42229"/>
                      <a:pt x="42562" y="42072"/>
                      <a:pt x="42243" y="41732"/>
                    </a:cubicBezTo>
                    <a:cubicBezTo>
                      <a:pt x="41974" y="41429"/>
                      <a:pt x="41577" y="41242"/>
                      <a:pt x="41173" y="41242"/>
                    </a:cubicBezTo>
                    <a:cubicBezTo>
                      <a:pt x="41149" y="41242"/>
                      <a:pt x="41124" y="41243"/>
                      <a:pt x="41100" y="41244"/>
                    </a:cubicBezTo>
                    <a:cubicBezTo>
                      <a:pt x="41084" y="41244"/>
                      <a:pt x="41068" y="41245"/>
                      <a:pt x="41052" y="41245"/>
                    </a:cubicBezTo>
                    <a:cubicBezTo>
                      <a:pt x="40491" y="41245"/>
                      <a:pt x="40033" y="41039"/>
                      <a:pt x="39743" y="40506"/>
                    </a:cubicBezTo>
                    <a:cubicBezTo>
                      <a:pt x="39648" y="40363"/>
                      <a:pt x="39541" y="40232"/>
                      <a:pt x="39422" y="40101"/>
                    </a:cubicBezTo>
                    <a:cubicBezTo>
                      <a:pt x="39255" y="39899"/>
                      <a:pt x="39068" y="39781"/>
                      <a:pt x="38834" y="39781"/>
                    </a:cubicBezTo>
                    <a:cubicBezTo>
                      <a:pt x="38750" y="39781"/>
                      <a:pt x="38661" y="39796"/>
                      <a:pt x="38564" y="39827"/>
                    </a:cubicBezTo>
                    <a:cubicBezTo>
                      <a:pt x="37993" y="40030"/>
                      <a:pt x="37409" y="40196"/>
                      <a:pt x="36826" y="40363"/>
                    </a:cubicBezTo>
                    <a:cubicBezTo>
                      <a:pt x="36737" y="40386"/>
                      <a:pt x="36649" y="40397"/>
                      <a:pt x="36562" y="40397"/>
                    </a:cubicBezTo>
                    <a:cubicBezTo>
                      <a:pt x="36152" y="40397"/>
                      <a:pt x="35778" y="40144"/>
                      <a:pt x="35493" y="39673"/>
                    </a:cubicBezTo>
                    <a:cubicBezTo>
                      <a:pt x="35278" y="39339"/>
                      <a:pt x="35314" y="38934"/>
                      <a:pt x="35683" y="38553"/>
                    </a:cubicBezTo>
                    <a:cubicBezTo>
                      <a:pt x="36183" y="38029"/>
                      <a:pt x="36755" y="37589"/>
                      <a:pt x="37457" y="37387"/>
                    </a:cubicBezTo>
                    <a:cubicBezTo>
                      <a:pt x="37981" y="37232"/>
                      <a:pt x="38505" y="37101"/>
                      <a:pt x="39041" y="36994"/>
                    </a:cubicBezTo>
                    <a:cubicBezTo>
                      <a:pt x="39719" y="36839"/>
                      <a:pt x="40029" y="36541"/>
                      <a:pt x="40029" y="35851"/>
                    </a:cubicBezTo>
                    <a:cubicBezTo>
                      <a:pt x="40041" y="35089"/>
                      <a:pt x="39969" y="34339"/>
                      <a:pt x="39826" y="33588"/>
                    </a:cubicBezTo>
                    <a:cubicBezTo>
                      <a:pt x="39684" y="32850"/>
                      <a:pt x="39243" y="32279"/>
                      <a:pt x="38374" y="32255"/>
                    </a:cubicBezTo>
                    <a:cubicBezTo>
                      <a:pt x="38267" y="32243"/>
                      <a:pt x="38160" y="32219"/>
                      <a:pt x="38052" y="32195"/>
                    </a:cubicBezTo>
                    <a:cubicBezTo>
                      <a:pt x="37600" y="32112"/>
                      <a:pt x="37326" y="31731"/>
                      <a:pt x="37790" y="31302"/>
                    </a:cubicBezTo>
                    <a:cubicBezTo>
                      <a:pt x="38124" y="31005"/>
                      <a:pt x="38445" y="30660"/>
                      <a:pt x="38767" y="30338"/>
                    </a:cubicBezTo>
                    <a:cubicBezTo>
                      <a:pt x="39112" y="29993"/>
                      <a:pt x="39148" y="29576"/>
                      <a:pt x="39005" y="29136"/>
                    </a:cubicBezTo>
                    <a:cubicBezTo>
                      <a:pt x="38945" y="28981"/>
                      <a:pt x="38874" y="28814"/>
                      <a:pt x="38779" y="28671"/>
                    </a:cubicBezTo>
                    <a:cubicBezTo>
                      <a:pt x="38552" y="28243"/>
                      <a:pt x="38552" y="27719"/>
                      <a:pt x="38791" y="27290"/>
                    </a:cubicBezTo>
                    <a:cubicBezTo>
                      <a:pt x="38959" y="26966"/>
                      <a:pt x="39241" y="26797"/>
                      <a:pt x="39532" y="26797"/>
                    </a:cubicBezTo>
                    <a:cubicBezTo>
                      <a:pt x="39775" y="26797"/>
                      <a:pt x="40024" y="26915"/>
                      <a:pt x="40219" y="27159"/>
                    </a:cubicBezTo>
                    <a:cubicBezTo>
                      <a:pt x="40315" y="27278"/>
                      <a:pt x="40386" y="27421"/>
                      <a:pt x="40469" y="27540"/>
                    </a:cubicBezTo>
                    <a:cubicBezTo>
                      <a:pt x="40970" y="28201"/>
                      <a:pt x="41553" y="28615"/>
                      <a:pt x="42314" y="28615"/>
                    </a:cubicBezTo>
                    <a:cubicBezTo>
                      <a:pt x="42512" y="28615"/>
                      <a:pt x="42722" y="28587"/>
                      <a:pt x="42946" y="28528"/>
                    </a:cubicBezTo>
                    <a:cubicBezTo>
                      <a:pt x="43803" y="28302"/>
                      <a:pt x="44148" y="27850"/>
                      <a:pt x="44006" y="26969"/>
                    </a:cubicBezTo>
                    <a:cubicBezTo>
                      <a:pt x="43946" y="26647"/>
                      <a:pt x="43827" y="26349"/>
                      <a:pt x="43767" y="26028"/>
                    </a:cubicBezTo>
                    <a:cubicBezTo>
                      <a:pt x="43672" y="25516"/>
                      <a:pt x="43613" y="24980"/>
                      <a:pt x="43910" y="24516"/>
                    </a:cubicBezTo>
                    <a:cubicBezTo>
                      <a:pt x="44041" y="24302"/>
                      <a:pt x="44339" y="24147"/>
                      <a:pt x="44184" y="23837"/>
                    </a:cubicBezTo>
                    <a:cubicBezTo>
                      <a:pt x="44101" y="23665"/>
                      <a:pt x="43979" y="23623"/>
                      <a:pt x="43845" y="23623"/>
                    </a:cubicBezTo>
                    <a:cubicBezTo>
                      <a:pt x="43720" y="23623"/>
                      <a:pt x="43584" y="23659"/>
                      <a:pt x="43460" y="23659"/>
                    </a:cubicBezTo>
                    <a:cubicBezTo>
                      <a:pt x="43452" y="23659"/>
                      <a:pt x="43443" y="23659"/>
                      <a:pt x="43434" y="23659"/>
                    </a:cubicBezTo>
                    <a:cubicBezTo>
                      <a:pt x="43005" y="23635"/>
                      <a:pt x="42851" y="23623"/>
                      <a:pt x="42743" y="23147"/>
                    </a:cubicBezTo>
                    <a:cubicBezTo>
                      <a:pt x="42541" y="22325"/>
                      <a:pt x="42291" y="21527"/>
                      <a:pt x="42077" y="20706"/>
                    </a:cubicBezTo>
                    <a:cubicBezTo>
                      <a:pt x="41970" y="20242"/>
                      <a:pt x="42077" y="19741"/>
                      <a:pt x="42374" y="19360"/>
                    </a:cubicBezTo>
                    <a:cubicBezTo>
                      <a:pt x="42541" y="19122"/>
                      <a:pt x="42720" y="18860"/>
                      <a:pt x="42601" y="18491"/>
                    </a:cubicBezTo>
                    <a:cubicBezTo>
                      <a:pt x="42421" y="18470"/>
                      <a:pt x="42244" y="18457"/>
                      <a:pt x="42071" y="18457"/>
                    </a:cubicBezTo>
                    <a:cubicBezTo>
                      <a:pt x="41466" y="18457"/>
                      <a:pt x="40914" y="18616"/>
                      <a:pt x="40469" y="19134"/>
                    </a:cubicBezTo>
                    <a:cubicBezTo>
                      <a:pt x="40294" y="19334"/>
                      <a:pt x="40114" y="19453"/>
                      <a:pt x="39882" y="19453"/>
                    </a:cubicBezTo>
                    <a:cubicBezTo>
                      <a:pt x="39783" y="19453"/>
                      <a:pt x="39674" y="19431"/>
                      <a:pt x="39553" y="19384"/>
                    </a:cubicBezTo>
                    <a:cubicBezTo>
                      <a:pt x="39255" y="19277"/>
                      <a:pt x="38922" y="19289"/>
                      <a:pt x="38600" y="19253"/>
                    </a:cubicBezTo>
                    <a:lnTo>
                      <a:pt x="38100" y="20146"/>
                    </a:lnTo>
                    <a:cubicBezTo>
                      <a:pt x="37695" y="20003"/>
                      <a:pt x="37255" y="19956"/>
                      <a:pt x="36945" y="19730"/>
                    </a:cubicBezTo>
                    <a:cubicBezTo>
                      <a:pt x="35909" y="18968"/>
                      <a:pt x="35766" y="17479"/>
                      <a:pt x="36433" y="16527"/>
                    </a:cubicBezTo>
                    <a:cubicBezTo>
                      <a:pt x="36707" y="16146"/>
                      <a:pt x="37005" y="15765"/>
                      <a:pt x="37255" y="15360"/>
                    </a:cubicBezTo>
                    <a:cubicBezTo>
                      <a:pt x="37588" y="14789"/>
                      <a:pt x="37517" y="14550"/>
                      <a:pt x="36981" y="14181"/>
                    </a:cubicBezTo>
                    <a:cubicBezTo>
                      <a:pt x="36445" y="13812"/>
                      <a:pt x="35957" y="13467"/>
                      <a:pt x="35445" y="13086"/>
                    </a:cubicBezTo>
                    <a:cubicBezTo>
                      <a:pt x="35286" y="12964"/>
                      <a:pt x="35167" y="12898"/>
                      <a:pt x="35060" y="12898"/>
                    </a:cubicBezTo>
                    <a:cubicBezTo>
                      <a:pt x="34928" y="12898"/>
                      <a:pt x="34816" y="12999"/>
                      <a:pt x="34671" y="13217"/>
                    </a:cubicBezTo>
                    <a:cubicBezTo>
                      <a:pt x="34564" y="13384"/>
                      <a:pt x="34492" y="13562"/>
                      <a:pt x="34373" y="13717"/>
                    </a:cubicBezTo>
                    <a:cubicBezTo>
                      <a:pt x="34183" y="13991"/>
                      <a:pt x="33969" y="14217"/>
                      <a:pt x="33552" y="14217"/>
                    </a:cubicBezTo>
                    <a:cubicBezTo>
                      <a:pt x="33492" y="14050"/>
                      <a:pt x="33457" y="13884"/>
                      <a:pt x="33445" y="13705"/>
                    </a:cubicBezTo>
                    <a:cubicBezTo>
                      <a:pt x="33457" y="13300"/>
                      <a:pt x="33504" y="12884"/>
                      <a:pt x="33540" y="12479"/>
                    </a:cubicBezTo>
                    <a:cubicBezTo>
                      <a:pt x="33588" y="12110"/>
                      <a:pt x="33659" y="11741"/>
                      <a:pt x="33195" y="11538"/>
                    </a:cubicBezTo>
                    <a:cubicBezTo>
                      <a:pt x="32802" y="11836"/>
                      <a:pt x="32445" y="12145"/>
                      <a:pt x="32064" y="12419"/>
                    </a:cubicBezTo>
                    <a:cubicBezTo>
                      <a:pt x="31932" y="12511"/>
                      <a:pt x="31801" y="12547"/>
                      <a:pt x="31671" y="12547"/>
                    </a:cubicBezTo>
                    <a:cubicBezTo>
                      <a:pt x="31447" y="12547"/>
                      <a:pt x="31227" y="12441"/>
                      <a:pt x="31016" y="12336"/>
                    </a:cubicBezTo>
                    <a:cubicBezTo>
                      <a:pt x="30682" y="12157"/>
                      <a:pt x="30647" y="11883"/>
                      <a:pt x="30671" y="11562"/>
                    </a:cubicBezTo>
                    <a:cubicBezTo>
                      <a:pt x="30694" y="11074"/>
                      <a:pt x="30968" y="10705"/>
                      <a:pt x="31242" y="10336"/>
                    </a:cubicBezTo>
                    <a:cubicBezTo>
                      <a:pt x="31516" y="9978"/>
                      <a:pt x="31825" y="9585"/>
                      <a:pt x="32099" y="9193"/>
                    </a:cubicBezTo>
                    <a:cubicBezTo>
                      <a:pt x="32397" y="8764"/>
                      <a:pt x="32218" y="7883"/>
                      <a:pt x="31790" y="7597"/>
                    </a:cubicBezTo>
                    <a:cubicBezTo>
                      <a:pt x="31361" y="7311"/>
                      <a:pt x="31218" y="6514"/>
                      <a:pt x="31492" y="6097"/>
                    </a:cubicBezTo>
                    <a:cubicBezTo>
                      <a:pt x="31825" y="5585"/>
                      <a:pt x="31825" y="5585"/>
                      <a:pt x="31433" y="5144"/>
                    </a:cubicBezTo>
                    <a:cubicBezTo>
                      <a:pt x="31052" y="4716"/>
                      <a:pt x="31040" y="4406"/>
                      <a:pt x="31337" y="3906"/>
                    </a:cubicBezTo>
                    <a:cubicBezTo>
                      <a:pt x="31456" y="3728"/>
                      <a:pt x="31564" y="3537"/>
                      <a:pt x="31647" y="3347"/>
                    </a:cubicBezTo>
                    <a:cubicBezTo>
                      <a:pt x="31861" y="2799"/>
                      <a:pt x="31659" y="2394"/>
                      <a:pt x="31087" y="2370"/>
                    </a:cubicBezTo>
                    <a:cubicBezTo>
                      <a:pt x="30385" y="2347"/>
                      <a:pt x="29968" y="1977"/>
                      <a:pt x="29659" y="1406"/>
                    </a:cubicBezTo>
                    <a:cubicBezTo>
                      <a:pt x="29587" y="1251"/>
                      <a:pt x="29504" y="1096"/>
                      <a:pt x="29397" y="965"/>
                    </a:cubicBezTo>
                    <a:cubicBezTo>
                      <a:pt x="29301" y="870"/>
                      <a:pt x="29182" y="823"/>
                      <a:pt x="29063" y="823"/>
                    </a:cubicBezTo>
                    <a:cubicBezTo>
                      <a:pt x="28646" y="930"/>
                      <a:pt x="28206" y="1037"/>
                      <a:pt x="28027" y="1513"/>
                    </a:cubicBezTo>
                    <a:cubicBezTo>
                      <a:pt x="27896" y="1835"/>
                      <a:pt x="27754" y="2144"/>
                      <a:pt x="27646" y="2477"/>
                    </a:cubicBezTo>
                    <a:cubicBezTo>
                      <a:pt x="27527" y="2799"/>
                      <a:pt x="27468" y="3109"/>
                      <a:pt x="27349" y="3406"/>
                    </a:cubicBezTo>
                    <a:cubicBezTo>
                      <a:pt x="27170" y="3799"/>
                      <a:pt x="26944" y="4168"/>
                      <a:pt x="26408" y="4299"/>
                    </a:cubicBezTo>
                    <a:cubicBezTo>
                      <a:pt x="26301" y="4085"/>
                      <a:pt x="26206" y="3870"/>
                      <a:pt x="26122" y="3644"/>
                    </a:cubicBezTo>
                    <a:cubicBezTo>
                      <a:pt x="25932" y="2942"/>
                      <a:pt x="26027" y="2227"/>
                      <a:pt x="26218" y="1537"/>
                    </a:cubicBezTo>
                    <a:cubicBezTo>
                      <a:pt x="26301" y="1251"/>
                      <a:pt x="26349" y="953"/>
                      <a:pt x="26420" y="561"/>
                    </a:cubicBezTo>
                    <a:lnTo>
                      <a:pt x="24717" y="561"/>
                    </a:lnTo>
                    <a:cubicBezTo>
                      <a:pt x="21908" y="561"/>
                      <a:pt x="19110" y="561"/>
                      <a:pt x="16312" y="584"/>
                    </a:cubicBezTo>
                    <a:cubicBezTo>
                      <a:pt x="14252" y="584"/>
                      <a:pt x="12192" y="620"/>
                      <a:pt x="10120" y="632"/>
                    </a:cubicBezTo>
                    <a:cubicBezTo>
                      <a:pt x="7406" y="656"/>
                      <a:pt x="4691" y="656"/>
                      <a:pt x="1988" y="680"/>
                    </a:cubicBezTo>
                    <a:cubicBezTo>
                      <a:pt x="1393" y="680"/>
                      <a:pt x="786" y="751"/>
                      <a:pt x="167" y="787"/>
                    </a:cubicBezTo>
                    <a:cubicBezTo>
                      <a:pt x="143" y="1001"/>
                      <a:pt x="119" y="1156"/>
                      <a:pt x="119" y="1299"/>
                    </a:cubicBezTo>
                    <a:cubicBezTo>
                      <a:pt x="107" y="2620"/>
                      <a:pt x="83" y="3954"/>
                      <a:pt x="83" y="5275"/>
                    </a:cubicBezTo>
                    <a:cubicBezTo>
                      <a:pt x="60" y="11419"/>
                      <a:pt x="36" y="17551"/>
                      <a:pt x="12" y="23694"/>
                    </a:cubicBezTo>
                    <a:cubicBezTo>
                      <a:pt x="0" y="27171"/>
                      <a:pt x="24" y="30636"/>
                      <a:pt x="24" y="34112"/>
                    </a:cubicBezTo>
                    <a:cubicBezTo>
                      <a:pt x="24" y="36482"/>
                      <a:pt x="12" y="38839"/>
                      <a:pt x="12" y="41197"/>
                    </a:cubicBezTo>
                    <a:cubicBezTo>
                      <a:pt x="12" y="44221"/>
                      <a:pt x="48" y="47233"/>
                      <a:pt x="60" y="50245"/>
                    </a:cubicBezTo>
                    <a:cubicBezTo>
                      <a:pt x="71" y="52531"/>
                      <a:pt x="83" y="54805"/>
                      <a:pt x="95" y="57079"/>
                    </a:cubicBezTo>
                    <a:cubicBezTo>
                      <a:pt x="107" y="58258"/>
                      <a:pt x="143" y="59425"/>
                      <a:pt x="155" y="60604"/>
                    </a:cubicBezTo>
                    <a:lnTo>
                      <a:pt x="155" y="70569"/>
                    </a:lnTo>
                    <a:cubicBezTo>
                      <a:pt x="155" y="73498"/>
                      <a:pt x="191" y="76427"/>
                      <a:pt x="191" y="79368"/>
                    </a:cubicBezTo>
                    <a:cubicBezTo>
                      <a:pt x="202" y="83380"/>
                      <a:pt x="191" y="87405"/>
                      <a:pt x="214" y="91417"/>
                    </a:cubicBezTo>
                    <a:cubicBezTo>
                      <a:pt x="214" y="93786"/>
                      <a:pt x="274" y="96156"/>
                      <a:pt x="298" y="98513"/>
                    </a:cubicBezTo>
                    <a:cubicBezTo>
                      <a:pt x="333" y="103383"/>
                      <a:pt x="369" y="108240"/>
                      <a:pt x="405" y="113098"/>
                    </a:cubicBezTo>
                    <a:cubicBezTo>
                      <a:pt x="429" y="117837"/>
                      <a:pt x="405" y="122576"/>
                      <a:pt x="441" y="127302"/>
                    </a:cubicBezTo>
                    <a:cubicBezTo>
                      <a:pt x="476" y="131577"/>
                      <a:pt x="548" y="135863"/>
                      <a:pt x="607" y="140137"/>
                    </a:cubicBezTo>
                    <a:cubicBezTo>
                      <a:pt x="607" y="140566"/>
                      <a:pt x="679" y="140994"/>
                      <a:pt x="714" y="141471"/>
                    </a:cubicBezTo>
                    <a:cubicBezTo>
                      <a:pt x="988" y="141495"/>
                      <a:pt x="1214" y="141518"/>
                      <a:pt x="1453" y="141518"/>
                    </a:cubicBezTo>
                    <a:cubicBezTo>
                      <a:pt x="2143" y="141530"/>
                      <a:pt x="2846" y="141542"/>
                      <a:pt x="3536" y="141542"/>
                    </a:cubicBezTo>
                    <a:lnTo>
                      <a:pt x="13311" y="141542"/>
                    </a:lnTo>
                    <a:cubicBezTo>
                      <a:pt x="15017" y="141542"/>
                      <a:pt x="16723" y="141492"/>
                      <a:pt x="18424" y="141492"/>
                    </a:cubicBezTo>
                    <a:cubicBezTo>
                      <a:pt x="19062" y="141492"/>
                      <a:pt x="19699" y="141499"/>
                      <a:pt x="20336" y="141518"/>
                    </a:cubicBezTo>
                    <a:cubicBezTo>
                      <a:pt x="20378" y="141519"/>
                      <a:pt x="20420" y="141520"/>
                      <a:pt x="20462" y="141520"/>
                    </a:cubicBezTo>
                    <a:cubicBezTo>
                      <a:pt x="21471" y="141520"/>
                      <a:pt x="22246" y="141239"/>
                      <a:pt x="22943" y="140530"/>
                    </a:cubicBezTo>
                    <a:cubicBezTo>
                      <a:pt x="23372" y="140090"/>
                      <a:pt x="23944" y="139816"/>
                      <a:pt x="24551" y="139732"/>
                    </a:cubicBezTo>
                    <a:cubicBezTo>
                      <a:pt x="24872" y="139685"/>
                      <a:pt x="25182" y="139578"/>
                      <a:pt x="25468" y="139435"/>
                    </a:cubicBezTo>
                    <a:cubicBezTo>
                      <a:pt x="26027" y="139137"/>
                      <a:pt x="26563" y="138816"/>
                      <a:pt x="27111" y="138482"/>
                    </a:cubicBezTo>
                    <a:cubicBezTo>
                      <a:pt x="28087" y="137875"/>
                      <a:pt x="29051" y="137244"/>
                      <a:pt x="29789" y="136339"/>
                    </a:cubicBezTo>
                    <a:cubicBezTo>
                      <a:pt x="30051" y="136006"/>
                      <a:pt x="30278" y="135637"/>
                      <a:pt x="30444" y="135232"/>
                    </a:cubicBezTo>
                    <a:cubicBezTo>
                      <a:pt x="30885" y="134172"/>
                      <a:pt x="31230" y="133077"/>
                      <a:pt x="31706" y="132029"/>
                    </a:cubicBezTo>
                    <a:cubicBezTo>
                      <a:pt x="32040" y="131374"/>
                      <a:pt x="32266" y="130672"/>
                      <a:pt x="32385" y="129946"/>
                    </a:cubicBezTo>
                    <a:cubicBezTo>
                      <a:pt x="32409" y="129755"/>
                      <a:pt x="32421" y="129565"/>
                      <a:pt x="32445" y="129362"/>
                    </a:cubicBezTo>
                    <a:cubicBezTo>
                      <a:pt x="32528" y="128838"/>
                      <a:pt x="32671" y="128660"/>
                      <a:pt x="33195" y="128624"/>
                    </a:cubicBezTo>
                    <a:cubicBezTo>
                      <a:pt x="33754" y="128576"/>
                      <a:pt x="34290" y="128410"/>
                      <a:pt x="34790" y="128160"/>
                    </a:cubicBezTo>
                    <a:cubicBezTo>
                      <a:pt x="34937" y="128081"/>
                      <a:pt x="35079" y="128042"/>
                      <a:pt x="35217" y="128042"/>
                    </a:cubicBezTo>
                    <a:cubicBezTo>
                      <a:pt x="35436" y="128042"/>
                      <a:pt x="35645" y="128141"/>
                      <a:pt x="35850" y="128338"/>
                    </a:cubicBezTo>
                    <a:cubicBezTo>
                      <a:pt x="36195" y="128648"/>
                      <a:pt x="36433" y="129041"/>
                      <a:pt x="36552" y="129481"/>
                    </a:cubicBezTo>
                    <a:cubicBezTo>
                      <a:pt x="36636" y="129803"/>
                      <a:pt x="36743" y="130112"/>
                      <a:pt x="36838" y="130422"/>
                    </a:cubicBezTo>
                    <a:cubicBezTo>
                      <a:pt x="36981" y="130922"/>
                      <a:pt x="37338" y="131196"/>
                      <a:pt x="37826" y="131374"/>
                    </a:cubicBezTo>
                    <a:cubicBezTo>
                      <a:pt x="38457" y="131589"/>
                      <a:pt x="39053" y="131886"/>
                      <a:pt x="39672" y="132136"/>
                    </a:cubicBezTo>
                    <a:cubicBezTo>
                      <a:pt x="40058" y="132294"/>
                      <a:pt x="40452" y="132498"/>
                      <a:pt x="40861" y="132498"/>
                    </a:cubicBezTo>
                    <a:cubicBezTo>
                      <a:pt x="41006" y="132498"/>
                      <a:pt x="41153" y="132472"/>
                      <a:pt x="41303" y="132410"/>
                    </a:cubicBezTo>
                    <a:cubicBezTo>
                      <a:pt x="42089" y="132101"/>
                      <a:pt x="42851" y="131743"/>
                      <a:pt x="43589" y="131339"/>
                    </a:cubicBezTo>
                    <a:cubicBezTo>
                      <a:pt x="43952" y="131136"/>
                      <a:pt x="44303" y="131038"/>
                      <a:pt x="44648" y="131038"/>
                    </a:cubicBezTo>
                    <a:cubicBezTo>
                      <a:pt x="44994" y="131038"/>
                      <a:pt x="45333" y="131136"/>
                      <a:pt x="45672" y="131327"/>
                    </a:cubicBezTo>
                    <a:cubicBezTo>
                      <a:pt x="46004" y="131502"/>
                      <a:pt x="46375" y="131590"/>
                      <a:pt x="46746" y="131590"/>
                    </a:cubicBezTo>
                    <a:cubicBezTo>
                      <a:pt x="46829" y="131590"/>
                      <a:pt x="46912" y="131585"/>
                      <a:pt x="46994" y="131577"/>
                    </a:cubicBezTo>
                    <a:cubicBezTo>
                      <a:pt x="47300" y="131561"/>
                      <a:pt x="47606" y="131557"/>
                      <a:pt x="47912" y="131557"/>
                    </a:cubicBezTo>
                    <a:cubicBezTo>
                      <a:pt x="48321" y="131557"/>
                      <a:pt x="48729" y="131565"/>
                      <a:pt x="49137" y="131565"/>
                    </a:cubicBezTo>
                    <a:cubicBezTo>
                      <a:pt x="49206" y="131570"/>
                      <a:pt x="49277" y="131573"/>
                      <a:pt x="49349" y="131573"/>
                    </a:cubicBezTo>
                    <a:cubicBezTo>
                      <a:pt x="49450" y="131573"/>
                      <a:pt x="49551" y="131567"/>
                      <a:pt x="49649" y="131553"/>
                    </a:cubicBezTo>
                    <a:cubicBezTo>
                      <a:pt x="50923" y="131243"/>
                      <a:pt x="52078" y="130588"/>
                      <a:pt x="52995" y="129660"/>
                    </a:cubicBezTo>
                    <a:cubicBezTo>
                      <a:pt x="53781" y="128826"/>
                      <a:pt x="54674" y="128231"/>
                      <a:pt x="55840" y="128088"/>
                    </a:cubicBezTo>
                    <a:cubicBezTo>
                      <a:pt x="56305" y="128017"/>
                      <a:pt x="56769" y="127910"/>
                      <a:pt x="57233" y="127767"/>
                    </a:cubicBezTo>
                    <a:cubicBezTo>
                      <a:pt x="57579" y="127683"/>
                      <a:pt x="57805" y="127433"/>
                      <a:pt x="58055" y="127171"/>
                    </a:cubicBezTo>
                    <a:cubicBezTo>
                      <a:pt x="58591" y="126600"/>
                      <a:pt x="59126" y="125957"/>
                      <a:pt x="59793" y="125540"/>
                    </a:cubicBezTo>
                    <a:cubicBezTo>
                      <a:pt x="60794" y="124913"/>
                      <a:pt x="61907" y="124520"/>
                      <a:pt x="63131" y="124520"/>
                    </a:cubicBezTo>
                    <a:cubicBezTo>
                      <a:pt x="63232" y="124520"/>
                      <a:pt x="63334" y="124523"/>
                      <a:pt x="63437" y="124528"/>
                    </a:cubicBezTo>
                    <a:cubicBezTo>
                      <a:pt x="63516" y="124533"/>
                      <a:pt x="63596" y="124535"/>
                      <a:pt x="63675" y="124535"/>
                    </a:cubicBezTo>
                    <a:cubicBezTo>
                      <a:pt x="64672" y="124535"/>
                      <a:pt x="65635" y="124207"/>
                      <a:pt x="66627" y="124064"/>
                    </a:cubicBezTo>
                    <a:cubicBezTo>
                      <a:pt x="66758" y="124028"/>
                      <a:pt x="66877" y="123980"/>
                      <a:pt x="66985" y="123909"/>
                    </a:cubicBezTo>
                    <a:cubicBezTo>
                      <a:pt x="67556" y="123635"/>
                      <a:pt x="68128" y="123373"/>
                      <a:pt x="68675" y="123064"/>
                    </a:cubicBezTo>
                    <a:cubicBezTo>
                      <a:pt x="69209" y="122758"/>
                      <a:pt x="69753" y="122590"/>
                      <a:pt x="70323" y="122590"/>
                    </a:cubicBezTo>
                    <a:cubicBezTo>
                      <a:pt x="70642" y="122590"/>
                      <a:pt x="70969" y="122643"/>
                      <a:pt x="71307" y="122754"/>
                    </a:cubicBezTo>
                    <a:cubicBezTo>
                      <a:pt x="72172" y="123037"/>
                      <a:pt x="73052" y="123263"/>
                      <a:pt x="73962" y="123263"/>
                    </a:cubicBezTo>
                    <a:cubicBezTo>
                      <a:pt x="74241" y="123263"/>
                      <a:pt x="74522" y="123242"/>
                      <a:pt x="74807" y="123195"/>
                    </a:cubicBezTo>
                    <a:cubicBezTo>
                      <a:pt x="75057" y="123159"/>
                      <a:pt x="75343" y="123195"/>
                      <a:pt x="75581" y="123123"/>
                    </a:cubicBezTo>
                    <a:cubicBezTo>
                      <a:pt x="76510" y="122778"/>
                      <a:pt x="77474" y="122718"/>
                      <a:pt x="78462" y="122671"/>
                    </a:cubicBezTo>
                    <a:cubicBezTo>
                      <a:pt x="78915" y="122647"/>
                      <a:pt x="79367" y="122587"/>
                      <a:pt x="79808" y="122492"/>
                    </a:cubicBezTo>
                    <a:cubicBezTo>
                      <a:pt x="80523" y="122343"/>
                      <a:pt x="81232" y="122224"/>
                      <a:pt x="81962" y="122224"/>
                    </a:cubicBezTo>
                    <a:cubicBezTo>
                      <a:pt x="82166" y="122224"/>
                      <a:pt x="82373" y="122233"/>
                      <a:pt x="82582" y="122254"/>
                    </a:cubicBezTo>
                    <a:cubicBezTo>
                      <a:pt x="83000" y="122291"/>
                      <a:pt x="83429" y="122340"/>
                      <a:pt x="83859" y="122340"/>
                    </a:cubicBezTo>
                    <a:cubicBezTo>
                      <a:pt x="84397" y="122340"/>
                      <a:pt x="84935" y="122264"/>
                      <a:pt x="85451" y="121992"/>
                    </a:cubicBezTo>
                    <a:cubicBezTo>
                      <a:pt x="85985" y="121705"/>
                      <a:pt x="86542" y="121583"/>
                      <a:pt x="87105" y="121583"/>
                    </a:cubicBezTo>
                    <a:cubicBezTo>
                      <a:pt x="87522" y="121583"/>
                      <a:pt x="87941" y="121649"/>
                      <a:pt x="88356" y="121766"/>
                    </a:cubicBezTo>
                    <a:cubicBezTo>
                      <a:pt x="88813" y="121895"/>
                      <a:pt x="89282" y="121962"/>
                      <a:pt x="89755" y="121962"/>
                    </a:cubicBezTo>
                    <a:cubicBezTo>
                      <a:pt x="89935" y="121962"/>
                      <a:pt x="90116" y="121952"/>
                      <a:pt x="90297" y="121933"/>
                    </a:cubicBezTo>
                    <a:cubicBezTo>
                      <a:pt x="90940" y="121861"/>
                      <a:pt x="91595" y="121814"/>
                      <a:pt x="92238" y="121754"/>
                    </a:cubicBezTo>
                    <a:cubicBezTo>
                      <a:pt x="93190" y="121659"/>
                      <a:pt x="94083" y="121456"/>
                      <a:pt x="94821" y="120790"/>
                    </a:cubicBezTo>
                    <a:cubicBezTo>
                      <a:pt x="95000" y="120635"/>
                      <a:pt x="95202" y="120504"/>
                      <a:pt x="95417" y="120397"/>
                    </a:cubicBezTo>
                    <a:cubicBezTo>
                      <a:pt x="95608" y="120288"/>
                      <a:pt x="95744" y="120229"/>
                      <a:pt x="95868" y="120229"/>
                    </a:cubicBezTo>
                    <a:cubicBezTo>
                      <a:pt x="96015" y="120229"/>
                      <a:pt x="96146" y="120311"/>
                      <a:pt x="96334" y="120492"/>
                    </a:cubicBezTo>
                    <a:cubicBezTo>
                      <a:pt x="96929" y="121063"/>
                      <a:pt x="97584" y="121564"/>
                      <a:pt x="97953" y="122337"/>
                    </a:cubicBezTo>
                    <a:cubicBezTo>
                      <a:pt x="98083" y="122607"/>
                      <a:pt x="98234" y="122727"/>
                      <a:pt x="98437" y="122727"/>
                    </a:cubicBezTo>
                    <a:cubicBezTo>
                      <a:pt x="98548" y="122727"/>
                      <a:pt x="98674" y="122691"/>
                      <a:pt x="98822" y="122623"/>
                    </a:cubicBezTo>
                    <a:cubicBezTo>
                      <a:pt x="99001" y="122552"/>
                      <a:pt x="99143" y="122409"/>
                      <a:pt x="99322" y="122326"/>
                    </a:cubicBezTo>
                    <a:cubicBezTo>
                      <a:pt x="99798" y="122135"/>
                      <a:pt x="100274" y="121897"/>
                      <a:pt x="100775" y="121802"/>
                    </a:cubicBezTo>
                    <a:cubicBezTo>
                      <a:pt x="100874" y="121783"/>
                      <a:pt x="100967" y="121774"/>
                      <a:pt x="101052" y="121774"/>
                    </a:cubicBezTo>
                    <a:cubicBezTo>
                      <a:pt x="101627" y="121774"/>
                      <a:pt x="101860" y="122184"/>
                      <a:pt x="101632" y="122838"/>
                    </a:cubicBezTo>
                    <a:cubicBezTo>
                      <a:pt x="101537" y="123052"/>
                      <a:pt x="101406" y="123254"/>
                      <a:pt x="101239" y="123433"/>
                    </a:cubicBezTo>
                    <a:cubicBezTo>
                      <a:pt x="100727" y="124052"/>
                      <a:pt x="100215" y="124659"/>
                      <a:pt x="99691" y="125266"/>
                    </a:cubicBezTo>
                    <a:cubicBezTo>
                      <a:pt x="99441" y="125552"/>
                      <a:pt x="99393" y="125850"/>
                      <a:pt x="99584" y="126159"/>
                    </a:cubicBezTo>
                    <a:cubicBezTo>
                      <a:pt x="99929" y="126731"/>
                      <a:pt x="100239" y="127338"/>
                      <a:pt x="100667" y="127850"/>
                    </a:cubicBezTo>
                    <a:cubicBezTo>
                      <a:pt x="101513" y="128838"/>
                      <a:pt x="102179" y="129826"/>
                      <a:pt x="101965" y="131231"/>
                    </a:cubicBezTo>
                    <a:cubicBezTo>
                      <a:pt x="101858" y="131946"/>
                      <a:pt x="101703" y="132589"/>
                      <a:pt x="101144" y="133077"/>
                    </a:cubicBezTo>
                    <a:cubicBezTo>
                      <a:pt x="100465" y="133672"/>
                      <a:pt x="99786" y="134291"/>
                      <a:pt x="99131" y="134910"/>
                    </a:cubicBezTo>
                    <a:cubicBezTo>
                      <a:pt x="98846" y="135184"/>
                      <a:pt x="98584" y="135470"/>
                      <a:pt x="98346" y="135780"/>
                    </a:cubicBezTo>
                    <a:cubicBezTo>
                      <a:pt x="97988" y="136220"/>
                      <a:pt x="98239" y="136661"/>
                      <a:pt x="98441" y="137054"/>
                    </a:cubicBezTo>
                    <a:cubicBezTo>
                      <a:pt x="98517" y="137217"/>
                      <a:pt x="98627" y="137264"/>
                      <a:pt x="98749" y="137264"/>
                    </a:cubicBezTo>
                    <a:cubicBezTo>
                      <a:pt x="98912" y="137264"/>
                      <a:pt x="99099" y="137179"/>
                      <a:pt x="99262" y="137173"/>
                    </a:cubicBezTo>
                    <a:cubicBezTo>
                      <a:pt x="99346" y="137173"/>
                      <a:pt x="99429" y="137113"/>
                      <a:pt x="99512" y="137113"/>
                    </a:cubicBezTo>
                    <a:cubicBezTo>
                      <a:pt x="99632" y="137109"/>
                      <a:pt x="99752" y="137106"/>
                      <a:pt x="99873" y="137106"/>
                    </a:cubicBezTo>
                    <a:cubicBezTo>
                      <a:pt x="100114" y="137106"/>
                      <a:pt x="100358" y="137117"/>
                      <a:pt x="100596" y="137149"/>
                    </a:cubicBezTo>
                    <a:cubicBezTo>
                      <a:pt x="100989" y="137208"/>
                      <a:pt x="101096" y="137435"/>
                      <a:pt x="100989" y="137816"/>
                    </a:cubicBezTo>
                    <a:cubicBezTo>
                      <a:pt x="100953" y="137994"/>
                      <a:pt x="100870" y="138173"/>
                      <a:pt x="100810" y="138351"/>
                    </a:cubicBezTo>
                    <a:cubicBezTo>
                      <a:pt x="100882" y="138387"/>
                      <a:pt x="100965" y="138423"/>
                      <a:pt x="101036" y="138447"/>
                    </a:cubicBezTo>
                    <a:cubicBezTo>
                      <a:pt x="101656" y="138578"/>
                      <a:pt x="101775" y="138828"/>
                      <a:pt x="101513" y="139399"/>
                    </a:cubicBezTo>
                    <a:cubicBezTo>
                      <a:pt x="101429" y="139554"/>
                      <a:pt x="101358" y="139709"/>
                      <a:pt x="101298" y="139875"/>
                    </a:cubicBezTo>
                    <a:cubicBezTo>
                      <a:pt x="101167" y="140221"/>
                      <a:pt x="101227" y="140340"/>
                      <a:pt x="101596" y="140447"/>
                    </a:cubicBezTo>
                    <a:cubicBezTo>
                      <a:pt x="101858" y="140530"/>
                      <a:pt x="102191" y="140518"/>
                      <a:pt x="102394" y="140685"/>
                    </a:cubicBezTo>
                    <a:cubicBezTo>
                      <a:pt x="102689" y="140914"/>
                      <a:pt x="103000" y="140952"/>
                      <a:pt x="103319" y="140952"/>
                    </a:cubicBezTo>
                    <a:cubicBezTo>
                      <a:pt x="103399" y="140952"/>
                      <a:pt x="103480" y="140949"/>
                      <a:pt x="103561" y="140947"/>
                    </a:cubicBezTo>
                    <a:cubicBezTo>
                      <a:pt x="107799" y="140935"/>
                      <a:pt x="112026" y="140923"/>
                      <a:pt x="116265" y="140899"/>
                    </a:cubicBezTo>
                    <a:cubicBezTo>
                      <a:pt x="119134" y="140887"/>
                      <a:pt x="122003" y="140852"/>
                      <a:pt x="124861" y="140840"/>
                    </a:cubicBezTo>
                    <a:cubicBezTo>
                      <a:pt x="127754" y="140816"/>
                      <a:pt x="130635" y="140816"/>
                      <a:pt x="133529" y="140792"/>
                    </a:cubicBezTo>
                    <a:cubicBezTo>
                      <a:pt x="135612" y="140792"/>
                      <a:pt x="137696" y="140756"/>
                      <a:pt x="139779" y="140756"/>
                    </a:cubicBezTo>
                    <a:lnTo>
                      <a:pt x="149745" y="140756"/>
                    </a:lnTo>
                    <a:cubicBezTo>
                      <a:pt x="152341" y="140744"/>
                      <a:pt x="154948" y="140733"/>
                      <a:pt x="157555" y="140697"/>
                    </a:cubicBezTo>
                    <a:cubicBezTo>
                      <a:pt x="157997" y="140691"/>
                      <a:pt x="158439" y="140690"/>
                      <a:pt x="158881" y="140690"/>
                    </a:cubicBezTo>
                    <a:cubicBezTo>
                      <a:pt x="159371" y="140690"/>
                      <a:pt x="159862" y="140692"/>
                      <a:pt x="160353" y="140692"/>
                    </a:cubicBezTo>
                    <a:cubicBezTo>
                      <a:pt x="162216" y="140692"/>
                      <a:pt x="164076" y="140665"/>
                      <a:pt x="165926" y="140411"/>
                    </a:cubicBezTo>
                    <a:cubicBezTo>
                      <a:pt x="166652" y="140316"/>
                      <a:pt x="166973" y="140078"/>
                      <a:pt x="167080" y="139411"/>
                    </a:cubicBezTo>
                    <a:cubicBezTo>
                      <a:pt x="167104" y="139232"/>
                      <a:pt x="167116" y="139066"/>
                      <a:pt x="167104" y="138887"/>
                    </a:cubicBezTo>
                    <a:cubicBezTo>
                      <a:pt x="167164" y="135934"/>
                      <a:pt x="167235" y="132982"/>
                      <a:pt x="167271" y="130041"/>
                    </a:cubicBezTo>
                    <a:cubicBezTo>
                      <a:pt x="167307" y="126826"/>
                      <a:pt x="167319" y="123611"/>
                      <a:pt x="167342" y="120397"/>
                    </a:cubicBezTo>
                    <a:cubicBezTo>
                      <a:pt x="167354" y="120135"/>
                      <a:pt x="167211" y="119885"/>
                      <a:pt x="166961" y="119778"/>
                    </a:cubicBezTo>
                    <a:cubicBezTo>
                      <a:pt x="166616" y="119587"/>
                      <a:pt x="166223" y="119349"/>
                      <a:pt x="166009" y="119028"/>
                    </a:cubicBezTo>
                    <a:cubicBezTo>
                      <a:pt x="165604" y="118396"/>
                      <a:pt x="165021" y="117956"/>
                      <a:pt x="164533" y="117420"/>
                    </a:cubicBezTo>
                    <a:cubicBezTo>
                      <a:pt x="163985" y="116837"/>
                      <a:pt x="163532" y="116170"/>
                      <a:pt x="163175" y="115456"/>
                    </a:cubicBezTo>
                    <a:cubicBezTo>
                      <a:pt x="162901" y="114860"/>
                      <a:pt x="162878" y="114325"/>
                      <a:pt x="163282" y="113813"/>
                    </a:cubicBezTo>
                    <a:cubicBezTo>
                      <a:pt x="163794" y="113182"/>
                      <a:pt x="163711" y="112503"/>
                      <a:pt x="163366" y="111860"/>
                    </a:cubicBezTo>
                    <a:cubicBezTo>
                      <a:pt x="162949" y="111086"/>
                      <a:pt x="162735" y="110300"/>
                      <a:pt x="162866" y="109431"/>
                    </a:cubicBezTo>
                    <a:cubicBezTo>
                      <a:pt x="162878" y="109324"/>
                      <a:pt x="162866" y="109205"/>
                      <a:pt x="162866" y="109098"/>
                    </a:cubicBezTo>
                    <a:cubicBezTo>
                      <a:pt x="162913" y="108860"/>
                      <a:pt x="162818" y="108610"/>
                      <a:pt x="162628" y="108467"/>
                    </a:cubicBezTo>
                    <a:cubicBezTo>
                      <a:pt x="162056" y="108014"/>
                      <a:pt x="162104" y="107490"/>
                      <a:pt x="162354" y="106883"/>
                    </a:cubicBezTo>
                    <a:cubicBezTo>
                      <a:pt x="162497" y="106514"/>
                      <a:pt x="162628" y="106062"/>
                      <a:pt x="162544" y="105693"/>
                    </a:cubicBezTo>
                    <a:cubicBezTo>
                      <a:pt x="162425" y="105121"/>
                      <a:pt x="162592" y="104692"/>
                      <a:pt x="162901" y="104252"/>
                    </a:cubicBezTo>
                    <a:cubicBezTo>
                      <a:pt x="163009" y="104061"/>
                      <a:pt x="163104" y="103859"/>
                      <a:pt x="163163" y="103657"/>
                    </a:cubicBezTo>
                    <a:cubicBezTo>
                      <a:pt x="162675" y="103466"/>
                      <a:pt x="162258" y="103359"/>
                      <a:pt x="161889" y="103145"/>
                    </a:cubicBezTo>
                    <a:cubicBezTo>
                      <a:pt x="161401" y="102859"/>
                      <a:pt x="160949" y="102525"/>
                      <a:pt x="160520" y="102168"/>
                    </a:cubicBezTo>
                    <a:cubicBezTo>
                      <a:pt x="159961" y="101692"/>
                      <a:pt x="159294" y="101525"/>
                      <a:pt x="158603" y="101418"/>
                    </a:cubicBezTo>
                    <a:cubicBezTo>
                      <a:pt x="158496" y="101401"/>
                      <a:pt x="158393" y="101393"/>
                      <a:pt x="158293" y="101393"/>
                    </a:cubicBezTo>
                    <a:cubicBezTo>
                      <a:pt x="157827" y="101393"/>
                      <a:pt x="157441" y="101582"/>
                      <a:pt x="157127" y="102014"/>
                    </a:cubicBezTo>
                    <a:cubicBezTo>
                      <a:pt x="156880" y="102355"/>
                      <a:pt x="156775" y="102483"/>
                      <a:pt x="156582" y="102483"/>
                    </a:cubicBezTo>
                    <a:cubicBezTo>
                      <a:pt x="156459" y="102483"/>
                      <a:pt x="156299" y="102431"/>
                      <a:pt x="156043" y="102347"/>
                    </a:cubicBezTo>
                    <a:cubicBezTo>
                      <a:pt x="155835" y="102281"/>
                      <a:pt x="155659" y="102244"/>
                      <a:pt x="155505" y="102244"/>
                    </a:cubicBezTo>
                    <a:cubicBezTo>
                      <a:pt x="155182" y="102244"/>
                      <a:pt x="154951" y="102405"/>
                      <a:pt x="154710" y="102799"/>
                    </a:cubicBezTo>
                    <a:cubicBezTo>
                      <a:pt x="154433" y="103264"/>
                      <a:pt x="154073" y="103425"/>
                      <a:pt x="153625" y="103425"/>
                    </a:cubicBezTo>
                    <a:cubicBezTo>
                      <a:pt x="153534" y="103425"/>
                      <a:pt x="153439" y="103419"/>
                      <a:pt x="153341" y="103407"/>
                    </a:cubicBezTo>
                    <a:cubicBezTo>
                      <a:pt x="153103" y="103407"/>
                      <a:pt x="152876" y="103418"/>
                      <a:pt x="152650" y="103466"/>
                    </a:cubicBezTo>
                    <a:cubicBezTo>
                      <a:pt x="152722" y="104073"/>
                      <a:pt x="153067" y="104442"/>
                      <a:pt x="153317" y="104871"/>
                    </a:cubicBezTo>
                    <a:cubicBezTo>
                      <a:pt x="153817" y="105704"/>
                      <a:pt x="154067" y="106193"/>
                      <a:pt x="152841" y="106728"/>
                    </a:cubicBezTo>
                    <a:cubicBezTo>
                      <a:pt x="152769" y="106978"/>
                      <a:pt x="152686" y="107228"/>
                      <a:pt x="152591" y="107467"/>
                    </a:cubicBezTo>
                    <a:cubicBezTo>
                      <a:pt x="152476" y="107703"/>
                      <a:pt x="152391" y="107792"/>
                      <a:pt x="152245" y="107792"/>
                    </a:cubicBezTo>
                    <a:cubicBezTo>
                      <a:pt x="152163" y="107792"/>
                      <a:pt x="152061" y="107764"/>
                      <a:pt x="151924" y="107717"/>
                    </a:cubicBezTo>
                    <a:cubicBezTo>
                      <a:pt x="151483" y="107574"/>
                      <a:pt x="151126" y="107252"/>
                      <a:pt x="150936" y="106824"/>
                    </a:cubicBezTo>
                    <a:cubicBezTo>
                      <a:pt x="150602" y="106097"/>
                      <a:pt x="149995" y="105645"/>
                      <a:pt x="149281" y="105335"/>
                    </a:cubicBezTo>
                    <a:cubicBezTo>
                      <a:pt x="149076" y="105245"/>
                      <a:pt x="148904" y="105200"/>
                      <a:pt x="148766" y="105200"/>
                    </a:cubicBezTo>
                    <a:cubicBezTo>
                      <a:pt x="148429" y="105200"/>
                      <a:pt x="148286" y="105464"/>
                      <a:pt x="148328" y="105978"/>
                    </a:cubicBezTo>
                    <a:cubicBezTo>
                      <a:pt x="148388" y="106550"/>
                      <a:pt x="148471" y="107097"/>
                      <a:pt x="148590" y="107657"/>
                    </a:cubicBezTo>
                    <a:cubicBezTo>
                      <a:pt x="148721" y="108300"/>
                      <a:pt x="149031" y="108824"/>
                      <a:pt x="149662" y="109122"/>
                    </a:cubicBezTo>
                    <a:cubicBezTo>
                      <a:pt x="149876" y="109241"/>
                      <a:pt x="150066" y="109372"/>
                      <a:pt x="150245" y="109538"/>
                    </a:cubicBezTo>
                    <a:cubicBezTo>
                      <a:pt x="150471" y="109764"/>
                      <a:pt x="150697" y="110014"/>
                      <a:pt x="150662" y="110384"/>
                    </a:cubicBezTo>
                    <a:cubicBezTo>
                      <a:pt x="150602" y="111015"/>
                      <a:pt x="150924" y="111455"/>
                      <a:pt x="151424" y="111789"/>
                    </a:cubicBezTo>
                    <a:cubicBezTo>
                      <a:pt x="151602" y="111908"/>
                      <a:pt x="151757" y="112074"/>
                      <a:pt x="151924" y="112205"/>
                    </a:cubicBezTo>
                    <a:cubicBezTo>
                      <a:pt x="152305" y="112467"/>
                      <a:pt x="152507" y="112932"/>
                      <a:pt x="152460" y="113396"/>
                    </a:cubicBezTo>
                    <a:cubicBezTo>
                      <a:pt x="152412" y="113860"/>
                      <a:pt x="152638" y="114110"/>
                      <a:pt x="152972" y="114360"/>
                    </a:cubicBezTo>
                    <a:cubicBezTo>
                      <a:pt x="153269" y="114575"/>
                      <a:pt x="153519" y="114837"/>
                      <a:pt x="153734" y="115146"/>
                    </a:cubicBezTo>
                    <a:cubicBezTo>
                      <a:pt x="154091" y="115718"/>
                      <a:pt x="153948" y="116265"/>
                      <a:pt x="153376" y="116634"/>
                    </a:cubicBezTo>
                    <a:cubicBezTo>
                      <a:pt x="153079" y="116825"/>
                      <a:pt x="153019" y="117015"/>
                      <a:pt x="153162" y="117337"/>
                    </a:cubicBezTo>
                    <a:cubicBezTo>
                      <a:pt x="153341" y="117718"/>
                      <a:pt x="153329" y="118135"/>
                      <a:pt x="153281" y="118551"/>
                    </a:cubicBezTo>
                    <a:cubicBezTo>
                      <a:pt x="153195" y="118569"/>
                      <a:pt x="153114" y="118577"/>
                      <a:pt x="153037" y="118577"/>
                    </a:cubicBezTo>
                    <a:cubicBezTo>
                      <a:pt x="152549" y="118577"/>
                      <a:pt x="152224" y="118250"/>
                      <a:pt x="151864" y="118004"/>
                    </a:cubicBezTo>
                    <a:cubicBezTo>
                      <a:pt x="151519" y="117754"/>
                      <a:pt x="151174" y="117444"/>
                      <a:pt x="150781" y="117313"/>
                    </a:cubicBezTo>
                    <a:cubicBezTo>
                      <a:pt x="150174" y="117123"/>
                      <a:pt x="149626" y="116801"/>
                      <a:pt x="149173" y="116361"/>
                    </a:cubicBezTo>
                    <a:cubicBezTo>
                      <a:pt x="148876" y="116041"/>
                      <a:pt x="148464" y="115865"/>
                      <a:pt x="148031" y="115865"/>
                    </a:cubicBezTo>
                    <a:cubicBezTo>
                      <a:pt x="147979" y="115865"/>
                      <a:pt x="147928" y="115867"/>
                      <a:pt x="147876" y="115872"/>
                    </a:cubicBezTo>
                    <a:cubicBezTo>
                      <a:pt x="147776" y="115882"/>
                      <a:pt x="147678" y="115887"/>
                      <a:pt x="147581" y="115887"/>
                    </a:cubicBezTo>
                    <a:cubicBezTo>
                      <a:pt x="147093" y="115887"/>
                      <a:pt x="146626" y="115771"/>
                      <a:pt x="146149" y="115622"/>
                    </a:cubicBezTo>
                    <a:cubicBezTo>
                      <a:pt x="145817" y="115516"/>
                      <a:pt x="145481" y="115440"/>
                      <a:pt x="145140" y="115440"/>
                    </a:cubicBezTo>
                    <a:cubicBezTo>
                      <a:pt x="144907" y="115440"/>
                      <a:pt x="144672" y="115476"/>
                      <a:pt x="144435" y="115563"/>
                    </a:cubicBezTo>
                    <a:cubicBezTo>
                      <a:pt x="144306" y="115606"/>
                      <a:pt x="144173" y="115627"/>
                      <a:pt x="144042" y="115627"/>
                    </a:cubicBezTo>
                    <a:cubicBezTo>
                      <a:pt x="143811" y="115627"/>
                      <a:pt x="143585" y="115561"/>
                      <a:pt x="143387" y="115432"/>
                    </a:cubicBezTo>
                    <a:cubicBezTo>
                      <a:pt x="143077" y="115241"/>
                      <a:pt x="142696" y="115194"/>
                      <a:pt x="142363" y="115063"/>
                    </a:cubicBezTo>
                    <a:cubicBezTo>
                      <a:pt x="142173" y="114991"/>
                      <a:pt x="141934" y="114944"/>
                      <a:pt x="141815" y="114801"/>
                    </a:cubicBezTo>
                    <a:cubicBezTo>
                      <a:pt x="141621" y="114576"/>
                      <a:pt x="141421" y="114450"/>
                      <a:pt x="141202" y="114450"/>
                    </a:cubicBezTo>
                    <a:cubicBezTo>
                      <a:pt x="141073" y="114450"/>
                      <a:pt x="140937" y="114494"/>
                      <a:pt x="140791" y="114586"/>
                    </a:cubicBezTo>
                    <a:cubicBezTo>
                      <a:pt x="140651" y="114678"/>
                      <a:pt x="140515" y="114719"/>
                      <a:pt x="140392" y="114719"/>
                    </a:cubicBezTo>
                    <a:cubicBezTo>
                      <a:pt x="140065" y="114719"/>
                      <a:pt x="139824" y="114430"/>
                      <a:pt x="139815" y="114015"/>
                    </a:cubicBezTo>
                    <a:cubicBezTo>
                      <a:pt x="139815" y="113586"/>
                      <a:pt x="139839" y="113158"/>
                      <a:pt x="139887" y="112729"/>
                    </a:cubicBezTo>
                    <a:cubicBezTo>
                      <a:pt x="139958" y="112158"/>
                      <a:pt x="139827" y="111848"/>
                      <a:pt x="139291" y="111634"/>
                    </a:cubicBezTo>
                    <a:cubicBezTo>
                      <a:pt x="138803" y="111443"/>
                      <a:pt x="138434" y="111027"/>
                      <a:pt x="138315" y="110515"/>
                    </a:cubicBezTo>
                    <a:cubicBezTo>
                      <a:pt x="138029" y="109550"/>
                      <a:pt x="137458" y="108705"/>
                      <a:pt x="136672" y="108074"/>
                    </a:cubicBezTo>
                    <a:cubicBezTo>
                      <a:pt x="136315" y="107788"/>
                      <a:pt x="136065" y="107395"/>
                      <a:pt x="135934" y="106967"/>
                    </a:cubicBezTo>
                    <a:cubicBezTo>
                      <a:pt x="135779" y="106443"/>
                      <a:pt x="135541" y="105954"/>
                      <a:pt x="135231" y="105526"/>
                    </a:cubicBezTo>
                    <a:cubicBezTo>
                      <a:pt x="134850" y="104966"/>
                      <a:pt x="134517" y="104383"/>
                      <a:pt x="134660" y="103657"/>
                    </a:cubicBezTo>
                    <a:cubicBezTo>
                      <a:pt x="134684" y="103538"/>
                      <a:pt x="134612" y="103395"/>
                      <a:pt x="134612" y="103276"/>
                    </a:cubicBezTo>
                    <a:cubicBezTo>
                      <a:pt x="134588" y="103097"/>
                      <a:pt x="134600" y="102930"/>
                      <a:pt x="134648" y="102764"/>
                    </a:cubicBezTo>
                    <a:cubicBezTo>
                      <a:pt x="134934" y="102144"/>
                      <a:pt x="134993" y="101442"/>
                      <a:pt x="134815" y="100787"/>
                    </a:cubicBezTo>
                    <a:cubicBezTo>
                      <a:pt x="134588" y="99894"/>
                      <a:pt x="134767" y="99085"/>
                      <a:pt x="135136" y="98263"/>
                    </a:cubicBezTo>
                    <a:cubicBezTo>
                      <a:pt x="135648" y="97215"/>
                      <a:pt x="135041" y="95977"/>
                      <a:pt x="133910" y="95727"/>
                    </a:cubicBezTo>
                    <a:cubicBezTo>
                      <a:pt x="133433" y="95644"/>
                      <a:pt x="133017" y="95334"/>
                      <a:pt x="132588" y="95072"/>
                    </a:cubicBezTo>
                    <a:cubicBezTo>
                      <a:pt x="131993" y="94703"/>
                      <a:pt x="131421" y="94310"/>
                      <a:pt x="130862" y="93905"/>
                    </a:cubicBezTo>
                    <a:cubicBezTo>
                      <a:pt x="130576" y="93691"/>
                      <a:pt x="130302" y="93441"/>
                      <a:pt x="130076" y="93167"/>
                    </a:cubicBezTo>
                    <a:cubicBezTo>
                      <a:pt x="129826" y="92810"/>
                      <a:pt x="129445" y="92560"/>
                      <a:pt x="129016" y="92477"/>
                    </a:cubicBezTo>
                    <a:cubicBezTo>
                      <a:pt x="128659" y="92405"/>
                      <a:pt x="128314" y="92274"/>
                      <a:pt x="128004" y="92084"/>
                    </a:cubicBezTo>
                    <a:cubicBezTo>
                      <a:pt x="127587" y="91822"/>
                      <a:pt x="127206" y="91488"/>
                      <a:pt x="126814" y="91191"/>
                    </a:cubicBezTo>
                    <a:cubicBezTo>
                      <a:pt x="125956" y="90560"/>
                      <a:pt x="125087" y="89941"/>
                      <a:pt x="124230" y="89333"/>
                    </a:cubicBezTo>
                    <a:cubicBezTo>
                      <a:pt x="123896" y="89095"/>
                      <a:pt x="123551" y="88869"/>
                      <a:pt x="123206" y="88655"/>
                    </a:cubicBezTo>
                    <a:cubicBezTo>
                      <a:pt x="122813" y="88417"/>
                      <a:pt x="122456" y="88107"/>
                      <a:pt x="122027" y="87988"/>
                    </a:cubicBezTo>
                    <a:cubicBezTo>
                      <a:pt x="121360" y="87809"/>
                      <a:pt x="120884" y="87405"/>
                      <a:pt x="120456" y="86905"/>
                    </a:cubicBezTo>
                    <a:cubicBezTo>
                      <a:pt x="120241" y="86654"/>
                      <a:pt x="120015" y="86428"/>
                      <a:pt x="119765" y="86214"/>
                    </a:cubicBezTo>
                    <a:cubicBezTo>
                      <a:pt x="119598" y="86035"/>
                      <a:pt x="119396" y="85904"/>
                      <a:pt x="119170" y="85821"/>
                    </a:cubicBezTo>
                    <a:cubicBezTo>
                      <a:pt x="117717" y="85369"/>
                      <a:pt x="116919" y="84297"/>
                      <a:pt x="116372" y="82940"/>
                    </a:cubicBezTo>
                    <a:cubicBezTo>
                      <a:pt x="116122" y="82333"/>
                      <a:pt x="115895" y="81678"/>
                      <a:pt x="115276" y="81297"/>
                    </a:cubicBezTo>
                    <a:cubicBezTo>
                      <a:pt x="114752" y="80975"/>
                      <a:pt x="114348" y="80511"/>
                      <a:pt x="114086" y="79951"/>
                    </a:cubicBezTo>
                    <a:cubicBezTo>
                      <a:pt x="113856" y="79460"/>
                      <a:pt x="113479" y="79198"/>
                      <a:pt x="112987" y="79198"/>
                    </a:cubicBezTo>
                    <a:cubicBezTo>
                      <a:pt x="112919" y="79198"/>
                      <a:pt x="112848" y="79203"/>
                      <a:pt x="112776" y="79213"/>
                    </a:cubicBezTo>
                    <a:cubicBezTo>
                      <a:pt x="112684" y="79226"/>
                      <a:pt x="112596" y="79232"/>
                      <a:pt x="112511" y="79232"/>
                    </a:cubicBezTo>
                    <a:cubicBezTo>
                      <a:pt x="111795" y="79232"/>
                      <a:pt x="111328" y="78797"/>
                      <a:pt x="110966" y="78201"/>
                    </a:cubicBezTo>
                    <a:cubicBezTo>
                      <a:pt x="110728" y="77820"/>
                      <a:pt x="110538" y="77403"/>
                      <a:pt x="110335" y="76987"/>
                    </a:cubicBezTo>
                    <a:cubicBezTo>
                      <a:pt x="110108" y="76533"/>
                      <a:pt x="109881" y="76316"/>
                      <a:pt x="109537" y="76316"/>
                    </a:cubicBezTo>
                    <a:cubicBezTo>
                      <a:pt x="109394" y="76316"/>
                      <a:pt x="109230" y="76354"/>
                      <a:pt x="109037" y="76427"/>
                    </a:cubicBezTo>
                    <a:cubicBezTo>
                      <a:pt x="108478" y="76641"/>
                      <a:pt x="107942" y="76927"/>
                      <a:pt x="107406" y="77189"/>
                    </a:cubicBezTo>
                    <a:cubicBezTo>
                      <a:pt x="106728" y="77534"/>
                      <a:pt x="106656" y="77713"/>
                      <a:pt x="106942" y="78415"/>
                    </a:cubicBezTo>
                    <a:cubicBezTo>
                      <a:pt x="107049" y="78653"/>
                      <a:pt x="107180" y="78880"/>
                      <a:pt x="107335" y="79082"/>
                    </a:cubicBezTo>
                    <a:cubicBezTo>
                      <a:pt x="107502" y="79320"/>
                      <a:pt x="107692" y="79523"/>
                      <a:pt x="107835" y="79773"/>
                    </a:cubicBezTo>
                    <a:cubicBezTo>
                      <a:pt x="108216" y="80416"/>
                      <a:pt x="108156" y="80856"/>
                      <a:pt x="107633" y="81380"/>
                    </a:cubicBezTo>
                    <a:cubicBezTo>
                      <a:pt x="107561" y="81440"/>
                      <a:pt x="107502" y="81499"/>
                      <a:pt x="107442" y="81559"/>
                    </a:cubicBezTo>
                    <a:cubicBezTo>
                      <a:pt x="106918" y="82118"/>
                      <a:pt x="106823" y="82833"/>
                      <a:pt x="107263" y="83464"/>
                    </a:cubicBezTo>
                    <a:cubicBezTo>
                      <a:pt x="107573" y="83880"/>
                      <a:pt x="107930" y="84261"/>
                      <a:pt x="108335" y="84595"/>
                    </a:cubicBezTo>
                    <a:cubicBezTo>
                      <a:pt x="108954" y="85130"/>
                      <a:pt x="109645" y="85595"/>
                      <a:pt x="110240" y="86154"/>
                    </a:cubicBezTo>
                    <a:cubicBezTo>
                      <a:pt x="111323" y="87190"/>
                      <a:pt x="112216" y="88345"/>
                      <a:pt x="112455" y="89893"/>
                    </a:cubicBezTo>
                    <a:cubicBezTo>
                      <a:pt x="112538" y="90369"/>
                      <a:pt x="112669" y="90822"/>
                      <a:pt x="112859" y="91262"/>
                    </a:cubicBezTo>
                    <a:cubicBezTo>
                      <a:pt x="113074" y="91810"/>
                      <a:pt x="113228" y="92358"/>
                      <a:pt x="113586" y="92858"/>
                    </a:cubicBezTo>
                    <a:cubicBezTo>
                      <a:pt x="114264" y="93751"/>
                      <a:pt x="115050" y="94560"/>
                      <a:pt x="115919" y="95263"/>
                    </a:cubicBezTo>
                    <a:cubicBezTo>
                      <a:pt x="116646" y="95894"/>
                      <a:pt x="117443" y="96287"/>
                      <a:pt x="118372" y="96322"/>
                    </a:cubicBezTo>
                    <a:cubicBezTo>
                      <a:pt x="119218" y="96350"/>
                      <a:pt x="120050" y="96509"/>
                      <a:pt x="120896" y="96509"/>
                    </a:cubicBezTo>
                    <a:cubicBezTo>
                      <a:pt x="121133" y="96509"/>
                      <a:pt x="121371" y="96496"/>
                      <a:pt x="121610" y="96465"/>
                    </a:cubicBezTo>
                    <a:cubicBezTo>
                      <a:pt x="121669" y="96458"/>
                      <a:pt x="121726" y="96454"/>
                      <a:pt x="121780" y="96454"/>
                    </a:cubicBezTo>
                    <a:cubicBezTo>
                      <a:pt x="122351" y="96454"/>
                      <a:pt x="122660" y="96847"/>
                      <a:pt x="122682" y="97477"/>
                    </a:cubicBezTo>
                    <a:cubicBezTo>
                      <a:pt x="122694" y="97811"/>
                      <a:pt x="122587" y="98132"/>
                      <a:pt x="122384" y="98382"/>
                    </a:cubicBezTo>
                    <a:cubicBezTo>
                      <a:pt x="122194" y="98620"/>
                      <a:pt x="122182" y="98870"/>
                      <a:pt x="122456" y="99061"/>
                    </a:cubicBezTo>
                    <a:cubicBezTo>
                      <a:pt x="123206" y="99573"/>
                      <a:pt x="123932" y="100120"/>
                      <a:pt x="124730" y="100561"/>
                    </a:cubicBezTo>
                    <a:cubicBezTo>
                      <a:pt x="126063" y="101311"/>
                      <a:pt x="127468" y="101966"/>
                      <a:pt x="128814" y="102704"/>
                    </a:cubicBezTo>
                    <a:cubicBezTo>
                      <a:pt x="130195" y="103454"/>
                      <a:pt x="130850" y="104657"/>
                      <a:pt x="130874" y="106228"/>
                    </a:cubicBezTo>
                    <a:cubicBezTo>
                      <a:pt x="130874" y="106645"/>
                      <a:pt x="130695" y="107050"/>
                      <a:pt x="130373" y="107312"/>
                    </a:cubicBezTo>
                    <a:cubicBezTo>
                      <a:pt x="130174" y="107496"/>
                      <a:pt x="129990" y="107585"/>
                      <a:pt x="129822" y="107585"/>
                    </a:cubicBezTo>
                    <a:cubicBezTo>
                      <a:pt x="129597" y="107585"/>
                      <a:pt x="129400" y="107427"/>
                      <a:pt x="129230" y="107121"/>
                    </a:cubicBezTo>
                    <a:cubicBezTo>
                      <a:pt x="129076" y="106824"/>
                      <a:pt x="128897" y="106550"/>
                      <a:pt x="128695" y="106312"/>
                    </a:cubicBezTo>
                    <a:cubicBezTo>
                      <a:pt x="128361" y="105943"/>
                      <a:pt x="127968" y="105621"/>
                      <a:pt x="127611" y="105288"/>
                    </a:cubicBezTo>
                    <a:cubicBezTo>
                      <a:pt x="127267" y="104975"/>
                      <a:pt x="126834" y="104806"/>
                      <a:pt x="126414" y="104806"/>
                    </a:cubicBezTo>
                    <a:cubicBezTo>
                      <a:pt x="126051" y="104806"/>
                      <a:pt x="125697" y="104933"/>
                      <a:pt x="125420" y="105204"/>
                    </a:cubicBezTo>
                    <a:cubicBezTo>
                      <a:pt x="124670" y="105931"/>
                      <a:pt x="124147" y="106800"/>
                      <a:pt x="124230" y="107907"/>
                    </a:cubicBezTo>
                    <a:cubicBezTo>
                      <a:pt x="124266" y="108431"/>
                      <a:pt x="124432" y="108871"/>
                      <a:pt x="124861" y="109205"/>
                    </a:cubicBezTo>
                    <a:cubicBezTo>
                      <a:pt x="125135" y="109431"/>
                      <a:pt x="125385" y="109657"/>
                      <a:pt x="125635" y="109907"/>
                    </a:cubicBezTo>
                    <a:cubicBezTo>
                      <a:pt x="125885" y="110145"/>
                      <a:pt x="126028" y="110491"/>
                      <a:pt x="126016" y="110836"/>
                    </a:cubicBezTo>
                    <a:cubicBezTo>
                      <a:pt x="126016" y="111538"/>
                      <a:pt x="125861" y="112229"/>
                      <a:pt x="125540" y="112848"/>
                    </a:cubicBezTo>
                    <a:cubicBezTo>
                      <a:pt x="125468" y="113027"/>
                      <a:pt x="125349" y="113182"/>
                      <a:pt x="125206" y="113313"/>
                    </a:cubicBezTo>
                    <a:cubicBezTo>
                      <a:pt x="124444" y="113860"/>
                      <a:pt x="124051" y="114646"/>
                      <a:pt x="123742" y="115491"/>
                    </a:cubicBezTo>
                    <a:cubicBezTo>
                      <a:pt x="123426" y="116292"/>
                      <a:pt x="122662" y="116804"/>
                      <a:pt x="121831" y="116804"/>
                    </a:cubicBezTo>
                    <a:cubicBezTo>
                      <a:pt x="121722" y="116804"/>
                      <a:pt x="121613" y="116795"/>
                      <a:pt x="121503" y="116777"/>
                    </a:cubicBezTo>
                    <a:cubicBezTo>
                      <a:pt x="121063" y="116706"/>
                      <a:pt x="120515" y="116134"/>
                      <a:pt x="120515" y="115706"/>
                    </a:cubicBezTo>
                    <a:cubicBezTo>
                      <a:pt x="120539" y="114896"/>
                      <a:pt x="120598" y="114098"/>
                      <a:pt x="121015" y="113372"/>
                    </a:cubicBezTo>
                    <a:cubicBezTo>
                      <a:pt x="121229" y="112991"/>
                      <a:pt x="121408" y="112598"/>
                      <a:pt x="121575" y="112193"/>
                    </a:cubicBezTo>
                    <a:cubicBezTo>
                      <a:pt x="121932" y="111348"/>
                      <a:pt x="121634" y="110372"/>
                      <a:pt x="120979" y="109729"/>
                    </a:cubicBezTo>
                    <a:cubicBezTo>
                      <a:pt x="120158" y="108943"/>
                      <a:pt x="119313" y="108133"/>
                      <a:pt x="118646" y="107217"/>
                    </a:cubicBezTo>
                    <a:cubicBezTo>
                      <a:pt x="117967" y="106300"/>
                      <a:pt x="117122" y="105633"/>
                      <a:pt x="116265" y="104942"/>
                    </a:cubicBezTo>
                    <a:cubicBezTo>
                      <a:pt x="115193" y="104097"/>
                      <a:pt x="114050" y="103347"/>
                      <a:pt x="113205" y="102228"/>
                    </a:cubicBezTo>
                    <a:cubicBezTo>
                      <a:pt x="112407" y="101180"/>
                      <a:pt x="111300" y="100418"/>
                      <a:pt x="110050" y="100037"/>
                    </a:cubicBezTo>
                    <a:cubicBezTo>
                      <a:pt x="109621" y="99918"/>
                      <a:pt x="109228" y="99728"/>
                      <a:pt x="108883" y="99477"/>
                    </a:cubicBezTo>
                    <a:cubicBezTo>
                      <a:pt x="107787" y="98585"/>
                      <a:pt x="106668" y="97715"/>
                      <a:pt x="105704" y="96691"/>
                    </a:cubicBezTo>
                    <a:cubicBezTo>
                      <a:pt x="104894" y="95846"/>
                      <a:pt x="104061" y="95096"/>
                      <a:pt x="103025" y="94584"/>
                    </a:cubicBezTo>
                    <a:cubicBezTo>
                      <a:pt x="102120" y="94143"/>
                      <a:pt x="101382" y="93393"/>
                      <a:pt x="100965" y="92489"/>
                    </a:cubicBezTo>
                    <a:cubicBezTo>
                      <a:pt x="100739" y="92060"/>
                      <a:pt x="100441" y="91679"/>
                      <a:pt x="100072" y="91381"/>
                    </a:cubicBezTo>
                    <a:cubicBezTo>
                      <a:pt x="99703" y="91072"/>
                      <a:pt x="99370" y="90726"/>
                      <a:pt x="99084" y="90357"/>
                    </a:cubicBezTo>
                    <a:cubicBezTo>
                      <a:pt x="98477" y="89512"/>
                      <a:pt x="98203" y="88488"/>
                      <a:pt x="98286" y="87464"/>
                    </a:cubicBezTo>
                    <a:cubicBezTo>
                      <a:pt x="98322" y="87178"/>
                      <a:pt x="98286" y="86893"/>
                      <a:pt x="98203" y="86631"/>
                    </a:cubicBezTo>
                    <a:cubicBezTo>
                      <a:pt x="97572" y="85071"/>
                      <a:pt x="96572" y="83940"/>
                      <a:pt x="94738" y="83821"/>
                    </a:cubicBezTo>
                    <a:cubicBezTo>
                      <a:pt x="94516" y="83812"/>
                      <a:pt x="94295" y="83808"/>
                      <a:pt x="94073" y="83808"/>
                    </a:cubicBezTo>
                    <a:cubicBezTo>
                      <a:pt x="93391" y="83808"/>
                      <a:pt x="92710" y="83850"/>
                      <a:pt x="92035" y="83940"/>
                    </a:cubicBezTo>
                    <a:cubicBezTo>
                      <a:pt x="91250" y="84023"/>
                      <a:pt x="90690" y="84357"/>
                      <a:pt x="90321" y="85047"/>
                    </a:cubicBezTo>
                    <a:cubicBezTo>
                      <a:pt x="90023" y="85595"/>
                      <a:pt x="89666" y="86119"/>
                      <a:pt x="89333" y="86654"/>
                    </a:cubicBezTo>
                    <a:cubicBezTo>
                      <a:pt x="89154" y="86964"/>
                      <a:pt x="88856" y="87178"/>
                      <a:pt x="88511" y="87250"/>
                    </a:cubicBezTo>
                    <a:cubicBezTo>
                      <a:pt x="88023" y="87357"/>
                      <a:pt x="87535" y="87476"/>
                      <a:pt x="87059" y="87619"/>
                    </a:cubicBezTo>
                    <a:cubicBezTo>
                      <a:pt x="86547" y="87738"/>
                      <a:pt x="86058" y="87893"/>
                      <a:pt x="85582" y="88095"/>
                    </a:cubicBezTo>
                    <a:cubicBezTo>
                      <a:pt x="85070" y="88333"/>
                      <a:pt x="84630" y="88690"/>
                      <a:pt x="84142" y="88988"/>
                    </a:cubicBezTo>
                    <a:cubicBezTo>
                      <a:pt x="83570" y="89321"/>
                      <a:pt x="83094" y="89774"/>
                      <a:pt x="82748" y="90322"/>
                    </a:cubicBezTo>
                    <a:cubicBezTo>
                      <a:pt x="82582" y="90560"/>
                      <a:pt x="82379" y="90750"/>
                      <a:pt x="82141" y="90893"/>
                    </a:cubicBezTo>
                    <a:cubicBezTo>
                      <a:pt x="81667" y="91163"/>
                      <a:pt x="81189" y="91302"/>
                      <a:pt x="80713" y="91302"/>
                    </a:cubicBezTo>
                    <a:cubicBezTo>
                      <a:pt x="80221" y="91302"/>
                      <a:pt x="79732" y="91154"/>
                      <a:pt x="79248" y="90845"/>
                    </a:cubicBezTo>
                    <a:cubicBezTo>
                      <a:pt x="79058" y="90738"/>
                      <a:pt x="78867" y="90619"/>
                      <a:pt x="78688" y="90512"/>
                    </a:cubicBezTo>
                    <a:cubicBezTo>
                      <a:pt x="78390" y="90310"/>
                      <a:pt x="78046" y="90209"/>
                      <a:pt x="77698" y="90209"/>
                    </a:cubicBezTo>
                    <a:cubicBezTo>
                      <a:pt x="77615" y="90209"/>
                      <a:pt x="77533" y="90215"/>
                      <a:pt x="77450" y="90226"/>
                    </a:cubicBezTo>
                    <a:cubicBezTo>
                      <a:pt x="77386" y="90237"/>
                      <a:pt x="77322" y="90242"/>
                      <a:pt x="77258" y="90242"/>
                    </a:cubicBezTo>
                    <a:cubicBezTo>
                      <a:pt x="77108" y="90242"/>
                      <a:pt x="76961" y="90213"/>
                      <a:pt x="76819" y="90155"/>
                    </a:cubicBezTo>
                    <a:cubicBezTo>
                      <a:pt x="76283" y="89929"/>
                      <a:pt x="75760" y="89667"/>
                      <a:pt x="75259" y="89369"/>
                    </a:cubicBezTo>
                    <a:cubicBezTo>
                      <a:pt x="74551" y="88895"/>
                      <a:pt x="73935" y="88634"/>
                      <a:pt x="73302" y="88634"/>
                    </a:cubicBezTo>
                    <a:cubicBezTo>
                      <a:pt x="72647" y="88634"/>
                      <a:pt x="71975" y="88913"/>
                      <a:pt x="71164" y="89524"/>
                    </a:cubicBezTo>
                    <a:cubicBezTo>
                      <a:pt x="70961" y="89667"/>
                      <a:pt x="70735" y="89822"/>
                      <a:pt x="70545" y="89988"/>
                    </a:cubicBezTo>
                    <a:cubicBezTo>
                      <a:pt x="69616" y="90798"/>
                      <a:pt x="69247" y="91500"/>
                      <a:pt x="69866" y="92655"/>
                    </a:cubicBezTo>
                    <a:cubicBezTo>
                      <a:pt x="69949" y="92786"/>
                      <a:pt x="70009" y="92929"/>
                      <a:pt x="70045" y="93072"/>
                    </a:cubicBezTo>
                    <a:cubicBezTo>
                      <a:pt x="70092" y="93441"/>
                      <a:pt x="70187" y="93834"/>
                      <a:pt x="70104" y="94155"/>
                    </a:cubicBezTo>
                    <a:cubicBezTo>
                      <a:pt x="69914" y="94786"/>
                      <a:pt x="69902" y="95453"/>
                      <a:pt x="70080" y="96072"/>
                    </a:cubicBezTo>
                    <a:cubicBezTo>
                      <a:pt x="70116" y="96227"/>
                      <a:pt x="70140" y="96370"/>
                      <a:pt x="70140" y="96525"/>
                    </a:cubicBezTo>
                    <a:cubicBezTo>
                      <a:pt x="70235" y="97692"/>
                      <a:pt x="69937" y="98263"/>
                      <a:pt x="68878" y="98680"/>
                    </a:cubicBezTo>
                    <a:cubicBezTo>
                      <a:pt x="67949" y="99037"/>
                      <a:pt x="67068" y="99525"/>
                      <a:pt x="66294" y="100156"/>
                    </a:cubicBezTo>
                    <a:cubicBezTo>
                      <a:pt x="65342" y="100918"/>
                      <a:pt x="64234" y="101442"/>
                      <a:pt x="63056" y="101704"/>
                    </a:cubicBezTo>
                    <a:cubicBezTo>
                      <a:pt x="61555" y="102061"/>
                      <a:pt x="60436" y="102966"/>
                      <a:pt x="59722" y="104383"/>
                    </a:cubicBezTo>
                    <a:cubicBezTo>
                      <a:pt x="59198" y="105454"/>
                      <a:pt x="58591" y="106490"/>
                      <a:pt x="57900" y="107467"/>
                    </a:cubicBezTo>
                    <a:cubicBezTo>
                      <a:pt x="57388" y="108217"/>
                      <a:pt x="56971" y="109026"/>
                      <a:pt x="56674" y="109884"/>
                    </a:cubicBezTo>
                    <a:cubicBezTo>
                      <a:pt x="56400" y="110562"/>
                      <a:pt x="56400" y="111312"/>
                      <a:pt x="56650" y="111991"/>
                    </a:cubicBezTo>
                    <a:cubicBezTo>
                      <a:pt x="56805" y="112479"/>
                      <a:pt x="56924" y="112979"/>
                      <a:pt x="56995" y="113503"/>
                    </a:cubicBezTo>
                    <a:cubicBezTo>
                      <a:pt x="57138" y="114325"/>
                      <a:pt x="56650" y="114789"/>
                      <a:pt x="56007" y="115146"/>
                    </a:cubicBezTo>
                    <a:cubicBezTo>
                      <a:pt x="55674" y="115325"/>
                      <a:pt x="55328" y="115444"/>
                      <a:pt x="55007" y="115622"/>
                    </a:cubicBezTo>
                    <a:cubicBezTo>
                      <a:pt x="54031" y="116134"/>
                      <a:pt x="53364" y="116837"/>
                      <a:pt x="53578" y="118051"/>
                    </a:cubicBezTo>
                    <a:cubicBezTo>
                      <a:pt x="53590" y="118135"/>
                      <a:pt x="53602" y="118230"/>
                      <a:pt x="53590" y="118313"/>
                    </a:cubicBezTo>
                    <a:cubicBezTo>
                      <a:pt x="53554" y="119266"/>
                      <a:pt x="53078" y="119825"/>
                      <a:pt x="52138" y="120004"/>
                    </a:cubicBezTo>
                    <a:cubicBezTo>
                      <a:pt x="52030" y="120028"/>
                      <a:pt x="51923" y="120028"/>
                      <a:pt x="51816" y="120063"/>
                    </a:cubicBezTo>
                    <a:cubicBezTo>
                      <a:pt x="50899" y="120349"/>
                      <a:pt x="50125" y="120825"/>
                      <a:pt x="49637" y="121683"/>
                    </a:cubicBezTo>
                    <a:cubicBezTo>
                      <a:pt x="49387" y="122123"/>
                      <a:pt x="49185" y="122576"/>
                      <a:pt x="48935" y="123016"/>
                    </a:cubicBezTo>
                    <a:cubicBezTo>
                      <a:pt x="48591" y="123633"/>
                      <a:pt x="48187" y="123898"/>
                      <a:pt x="47569" y="123898"/>
                    </a:cubicBezTo>
                    <a:cubicBezTo>
                      <a:pt x="47460" y="123898"/>
                      <a:pt x="47344" y="123889"/>
                      <a:pt x="47220" y="123873"/>
                    </a:cubicBezTo>
                    <a:cubicBezTo>
                      <a:pt x="46899" y="123827"/>
                      <a:pt x="46578" y="123790"/>
                      <a:pt x="46256" y="123790"/>
                    </a:cubicBezTo>
                    <a:cubicBezTo>
                      <a:pt x="45911" y="123790"/>
                      <a:pt x="45565" y="123833"/>
                      <a:pt x="45220" y="123957"/>
                    </a:cubicBezTo>
                    <a:cubicBezTo>
                      <a:pt x="45017" y="124028"/>
                      <a:pt x="44811" y="124054"/>
                      <a:pt x="44604" y="124054"/>
                    </a:cubicBezTo>
                    <a:cubicBezTo>
                      <a:pt x="44364" y="124054"/>
                      <a:pt x="44124" y="124019"/>
                      <a:pt x="43886" y="123980"/>
                    </a:cubicBezTo>
                    <a:cubicBezTo>
                      <a:pt x="43422" y="123914"/>
                      <a:pt x="42958" y="123878"/>
                      <a:pt x="42494" y="123878"/>
                    </a:cubicBezTo>
                    <a:cubicBezTo>
                      <a:pt x="42374" y="123878"/>
                      <a:pt x="42255" y="123880"/>
                      <a:pt x="42136" y="123885"/>
                    </a:cubicBezTo>
                    <a:cubicBezTo>
                      <a:pt x="41565" y="123909"/>
                      <a:pt x="40981" y="124052"/>
                      <a:pt x="40398" y="124111"/>
                    </a:cubicBezTo>
                    <a:cubicBezTo>
                      <a:pt x="39826" y="124171"/>
                      <a:pt x="39243" y="124302"/>
                      <a:pt x="38803" y="124742"/>
                    </a:cubicBezTo>
                    <a:cubicBezTo>
                      <a:pt x="38398" y="125135"/>
                      <a:pt x="37874" y="125397"/>
                      <a:pt x="37314" y="125493"/>
                    </a:cubicBezTo>
                    <a:cubicBezTo>
                      <a:pt x="36695" y="125600"/>
                      <a:pt x="36112" y="125874"/>
                      <a:pt x="35624" y="126266"/>
                    </a:cubicBezTo>
                    <a:cubicBezTo>
                      <a:pt x="35374" y="126481"/>
                      <a:pt x="35100" y="126659"/>
                      <a:pt x="34814" y="126814"/>
                    </a:cubicBezTo>
                    <a:cubicBezTo>
                      <a:pt x="34657" y="126904"/>
                      <a:pt x="34484" y="126949"/>
                      <a:pt x="34313" y="126949"/>
                    </a:cubicBezTo>
                    <a:cubicBezTo>
                      <a:pt x="34121" y="126949"/>
                      <a:pt x="33930" y="126892"/>
                      <a:pt x="33766" y="126778"/>
                    </a:cubicBezTo>
                    <a:cubicBezTo>
                      <a:pt x="33302" y="126469"/>
                      <a:pt x="32778" y="126243"/>
                      <a:pt x="32302" y="125945"/>
                    </a:cubicBezTo>
                    <a:cubicBezTo>
                      <a:pt x="32064" y="125802"/>
                      <a:pt x="31790" y="125624"/>
                      <a:pt x="31683" y="125397"/>
                    </a:cubicBezTo>
                    <a:cubicBezTo>
                      <a:pt x="31254" y="124409"/>
                      <a:pt x="30540" y="123588"/>
                      <a:pt x="29647" y="123016"/>
                    </a:cubicBezTo>
                    <a:cubicBezTo>
                      <a:pt x="29551" y="122945"/>
                      <a:pt x="29480" y="122861"/>
                      <a:pt x="29408" y="122790"/>
                    </a:cubicBezTo>
                    <a:cubicBezTo>
                      <a:pt x="28944" y="122385"/>
                      <a:pt x="28396" y="122099"/>
                      <a:pt x="27801" y="121980"/>
                    </a:cubicBezTo>
                    <a:cubicBezTo>
                      <a:pt x="27452" y="121899"/>
                      <a:pt x="27106" y="121865"/>
                      <a:pt x="26761" y="121865"/>
                    </a:cubicBezTo>
                    <a:cubicBezTo>
                      <a:pt x="26202" y="121865"/>
                      <a:pt x="25647" y="121953"/>
                      <a:pt x="25087" y="122064"/>
                    </a:cubicBezTo>
                    <a:cubicBezTo>
                      <a:pt x="24408" y="122218"/>
                      <a:pt x="23729" y="122326"/>
                      <a:pt x="23051" y="122480"/>
                    </a:cubicBezTo>
                    <a:cubicBezTo>
                      <a:pt x="22909" y="122511"/>
                      <a:pt x="22772" y="122526"/>
                      <a:pt x="22640" y="122526"/>
                    </a:cubicBezTo>
                    <a:cubicBezTo>
                      <a:pt x="22065" y="122526"/>
                      <a:pt x="21582" y="122249"/>
                      <a:pt x="21146" y="121861"/>
                    </a:cubicBezTo>
                    <a:cubicBezTo>
                      <a:pt x="21015" y="121706"/>
                      <a:pt x="20943" y="121504"/>
                      <a:pt x="20955" y="121290"/>
                    </a:cubicBezTo>
                    <a:cubicBezTo>
                      <a:pt x="20967" y="121075"/>
                      <a:pt x="21026" y="120861"/>
                      <a:pt x="21134" y="120671"/>
                    </a:cubicBezTo>
                    <a:cubicBezTo>
                      <a:pt x="21396" y="120135"/>
                      <a:pt x="21431" y="119516"/>
                      <a:pt x="21229" y="118956"/>
                    </a:cubicBezTo>
                    <a:cubicBezTo>
                      <a:pt x="20991" y="118289"/>
                      <a:pt x="20979" y="117599"/>
                      <a:pt x="20967" y="116908"/>
                    </a:cubicBezTo>
                    <a:cubicBezTo>
                      <a:pt x="20967" y="116730"/>
                      <a:pt x="20943" y="116563"/>
                      <a:pt x="20943" y="116384"/>
                    </a:cubicBezTo>
                    <a:cubicBezTo>
                      <a:pt x="20943" y="115813"/>
                      <a:pt x="20705" y="115468"/>
                      <a:pt x="20134" y="115289"/>
                    </a:cubicBezTo>
                    <a:cubicBezTo>
                      <a:pt x="19574" y="115110"/>
                      <a:pt x="19038" y="114860"/>
                      <a:pt x="18490" y="114670"/>
                    </a:cubicBezTo>
                    <a:cubicBezTo>
                      <a:pt x="18181" y="114563"/>
                      <a:pt x="18086" y="114372"/>
                      <a:pt x="18062" y="114039"/>
                    </a:cubicBezTo>
                    <a:cubicBezTo>
                      <a:pt x="18014" y="113360"/>
                      <a:pt x="18217" y="112693"/>
                      <a:pt x="18621" y="112158"/>
                    </a:cubicBezTo>
                    <a:cubicBezTo>
                      <a:pt x="19324" y="111205"/>
                      <a:pt x="19860" y="110145"/>
                      <a:pt x="20205" y="109026"/>
                    </a:cubicBezTo>
                    <a:cubicBezTo>
                      <a:pt x="20610" y="107752"/>
                      <a:pt x="20860" y="106419"/>
                      <a:pt x="21134" y="105109"/>
                    </a:cubicBezTo>
                    <a:cubicBezTo>
                      <a:pt x="21288" y="104395"/>
                      <a:pt x="21455" y="103657"/>
                      <a:pt x="21467" y="102930"/>
                    </a:cubicBezTo>
                    <a:cubicBezTo>
                      <a:pt x="21479" y="101847"/>
                      <a:pt x="21372" y="100763"/>
                      <a:pt x="21300" y="99680"/>
                    </a:cubicBezTo>
                    <a:cubicBezTo>
                      <a:pt x="21265" y="99382"/>
                      <a:pt x="21205" y="99085"/>
                      <a:pt x="21122" y="98787"/>
                    </a:cubicBezTo>
                    <a:cubicBezTo>
                      <a:pt x="20919" y="97882"/>
                      <a:pt x="20729" y="96965"/>
                      <a:pt x="20526" y="96060"/>
                    </a:cubicBezTo>
                    <a:cubicBezTo>
                      <a:pt x="20395" y="95489"/>
                      <a:pt x="20300" y="94905"/>
                      <a:pt x="20134" y="94346"/>
                    </a:cubicBezTo>
                    <a:cubicBezTo>
                      <a:pt x="19895" y="93608"/>
                      <a:pt x="19610" y="92881"/>
                      <a:pt x="19336" y="92119"/>
                    </a:cubicBezTo>
                    <a:cubicBezTo>
                      <a:pt x="19241" y="92108"/>
                      <a:pt x="19181" y="91834"/>
                      <a:pt x="19252" y="91798"/>
                    </a:cubicBezTo>
                    <a:cubicBezTo>
                      <a:pt x="19372" y="91381"/>
                      <a:pt x="19372" y="90976"/>
                      <a:pt x="19574" y="90750"/>
                    </a:cubicBezTo>
                    <a:cubicBezTo>
                      <a:pt x="19943" y="90298"/>
                      <a:pt x="20479" y="89988"/>
                      <a:pt x="21074" y="89917"/>
                    </a:cubicBezTo>
                    <a:cubicBezTo>
                      <a:pt x="22015" y="89822"/>
                      <a:pt x="22872" y="89357"/>
                      <a:pt x="23479" y="88643"/>
                    </a:cubicBezTo>
                    <a:cubicBezTo>
                      <a:pt x="23908" y="88131"/>
                      <a:pt x="24527" y="87845"/>
                      <a:pt x="25194" y="87845"/>
                    </a:cubicBezTo>
                    <a:cubicBezTo>
                      <a:pt x="25777" y="87845"/>
                      <a:pt x="26301" y="88000"/>
                      <a:pt x="26837" y="88167"/>
                    </a:cubicBezTo>
                    <a:cubicBezTo>
                      <a:pt x="27099" y="88250"/>
                      <a:pt x="27384" y="88298"/>
                      <a:pt x="27658" y="88309"/>
                    </a:cubicBezTo>
                    <a:cubicBezTo>
                      <a:pt x="27908" y="88323"/>
                      <a:pt x="28160" y="88330"/>
                      <a:pt x="28412" y="88330"/>
                    </a:cubicBezTo>
                    <a:cubicBezTo>
                      <a:pt x="28832" y="88330"/>
                      <a:pt x="29254" y="88311"/>
                      <a:pt x="29670" y="88274"/>
                    </a:cubicBezTo>
                    <a:cubicBezTo>
                      <a:pt x="30528" y="88190"/>
                      <a:pt x="31385" y="88024"/>
                      <a:pt x="32230" y="87869"/>
                    </a:cubicBezTo>
                    <a:cubicBezTo>
                      <a:pt x="32536" y="87809"/>
                      <a:pt x="32844" y="87779"/>
                      <a:pt x="33151" y="87779"/>
                    </a:cubicBezTo>
                    <a:cubicBezTo>
                      <a:pt x="33514" y="87779"/>
                      <a:pt x="33876" y="87821"/>
                      <a:pt x="34231" y="87905"/>
                    </a:cubicBezTo>
                    <a:cubicBezTo>
                      <a:pt x="34683" y="88024"/>
                      <a:pt x="35123" y="88131"/>
                      <a:pt x="35576" y="88202"/>
                    </a:cubicBezTo>
                    <a:cubicBezTo>
                      <a:pt x="36718" y="88411"/>
                      <a:pt x="37854" y="88620"/>
                      <a:pt x="39004" y="88620"/>
                    </a:cubicBezTo>
                    <a:cubicBezTo>
                      <a:pt x="39556" y="88620"/>
                      <a:pt x="40111" y="88572"/>
                      <a:pt x="40672" y="88452"/>
                    </a:cubicBezTo>
                    <a:cubicBezTo>
                      <a:pt x="40985" y="88391"/>
                      <a:pt x="41302" y="88361"/>
                      <a:pt x="41619" y="88361"/>
                    </a:cubicBezTo>
                    <a:cubicBezTo>
                      <a:pt x="42171" y="88361"/>
                      <a:pt x="42722" y="88454"/>
                      <a:pt x="43244" y="88643"/>
                    </a:cubicBezTo>
                    <a:cubicBezTo>
                      <a:pt x="43516" y="88740"/>
                      <a:pt x="43800" y="88787"/>
                      <a:pt x="44086" y="88787"/>
                    </a:cubicBezTo>
                    <a:cubicBezTo>
                      <a:pt x="44363" y="88787"/>
                      <a:pt x="44641" y="88743"/>
                      <a:pt x="44910" y="88655"/>
                    </a:cubicBezTo>
                    <a:cubicBezTo>
                      <a:pt x="45112" y="88588"/>
                      <a:pt x="45324" y="88555"/>
                      <a:pt x="45536" y="88555"/>
                    </a:cubicBezTo>
                    <a:cubicBezTo>
                      <a:pt x="45776" y="88555"/>
                      <a:pt x="46017" y="88597"/>
                      <a:pt x="46244" y="88679"/>
                    </a:cubicBezTo>
                    <a:cubicBezTo>
                      <a:pt x="46744" y="88845"/>
                      <a:pt x="47244" y="88952"/>
                      <a:pt x="47768" y="89012"/>
                    </a:cubicBezTo>
                    <a:cubicBezTo>
                      <a:pt x="47908" y="89029"/>
                      <a:pt x="48044" y="89037"/>
                      <a:pt x="48176" y="89037"/>
                    </a:cubicBezTo>
                    <a:cubicBezTo>
                      <a:pt x="49556" y="89037"/>
                      <a:pt x="50524" y="88146"/>
                      <a:pt x="50709" y="86690"/>
                    </a:cubicBezTo>
                    <a:cubicBezTo>
                      <a:pt x="50733" y="86428"/>
                      <a:pt x="50744" y="86166"/>
                      <a:pt x="50733" y="85916"/>
                    </a:cubicBezTo>
                    <a:cubicBezTo>
                      <a:pt x="50721" y="84773"/>
                      <a:pt x="50983" y="83654"/>
                      <a:pt x="51506" y="82654"/>
                    </a:cubicBezTo>
                    <a:cubicBezTo>
                      <a:pt x="51852" y="82023"/>
                      <a:pt x="52018" y="81320"/>
                      <a:pt x="51983" y="80606"/>
                    </a:cubicBezTo>
                    <a:cubicBezTo>
                      <a:pt x="51911" y="79499"/>
                      <a:pt x="52066" y="78380"/>
                      <a:pt x="52423" y="77332"/>
                    </a:cubicBezTo>
                    <a:cubicBezTo>
                      <a:pt x="52590" y="76939"/>
                      <a:pt x="52507" y="76487"/>
                      <a:pt x="52221" y="76177"/>
                    </a:cubicBezTo>
                    <a:cubicBezTo>
                      <a:pt x="51887" y="75784"/>
                      <a:pt x="51804" y="75332"/>
                      <a:pt x="51828" y="74832"/>
                    </a:cubicBezTo>
                    <a:cubicBezTo>
                      <a:pt x="51828" y="74641"/>
                      <a:pt x="51828" y="74439"/>
                      <a:pt x="51852" y="74248"/>
                    </a:cubicBezTo>
                    <a:cubicBezTo>
                      <a:pt x="51935" y="73689"/>
                      <a:pt x="51697" y="73272"/>
                      <a:pt x="51256" y="72974"/>
                    </a:cubicBezTo>
                    <a:cubicBezTo>
                      <a:pt x="50852" y="72700"/>
                      <a:pt x="50518" y="72355"/>
                      <a:pt x="50280" y="71938"/>
                    </a:cubicBezTo>
                    <a:cubicBezTo>
                      <a:pt x="50173" y="71784"/>
                      <a:pt x="50030" y="71641"/>
                      <a:pt x="49875" y="71522"/>
                    </a:cubicBezTo>
                    <a:cubicBezTo>
                      <a:pt x="48839" y="70700"/>
                      <a:pt x="48137" y="69712"/>
                      <a:pt x="48066" y="68355"/>
                    </a:cubicBezTo>
                    <a:cubicBezTo>
                      <a:pt x="48066" y="67986"/>
                      <a:pt x="47863" y="67664"/>
                      <a:pt x="47554" y="67497"/>
                    </a:cubicBezTo>
                    <a:cubicBezTo>
                      <a:pt x="46423" y="66926"/>
                      <a:pt x="45649" y="65914"/>
                      <a:pt x="44660" y="65188"/>
                    </a:cubicBezTo>
                    <a:cubicBezTo>
                      <a:pt x="44387" y="64961"/>
                      <a:pt x="44089" y="64795"/>
                      <a:pt x="43767" y="64676"/>
                    </a:cubicBezTo>
                    <a:cubicBezTo>
                      <a:pt x="43124" y="64497"/>
                      <a:pt x="42446" y="64402"/>
                      <a:pt x="41791" y="64247"/>
                    </a:cubicBezTo>
                    <a:cubicBezTo>
                      <a:pt x="41231" y="64104"/>
                      <a:pt x="40636" y="63997"/>
                      <a:pt x="40124" y="63735"/>
                    </a:cubicBezTo>
                    <a:cubicBezTo>
                      <a:pt x="39505" y="63414"/>
                      <a:pt x="38814" y="63021"/>
                      <a:pt x="38814" y="62175"/>
                    </a:cubicBezTo>
                    <a:cubicBezTo>
                      <a:pt x="38838" y="61675"/>
                      <a:pt x="38624" y="61199"/>
                      <a:pt x="38243" y="60878"/>
                    </a:cubicBezTo>
                    <a:cubicBezTo>
                      <a:pt x="37779" y="60437"/>
                      <a:pt x="37826" y="59865"/>
                      <a:pt x="38207" y="59365"/>
                    </a:cubicBezTo>
                    <a:cubicBezTo>
                      <a:pt x="38505" y="58961"/>
                      <a:pt x="38898" y="58794"/>
                      <a:pt x="39362" y="58722"/>
                    </a:cubicBezTo>
                    <a:cubicBezTo>
                      <a:pt x="40624" y="58532"/>
                      <a:pt x="41898" y="58449"/>
                      <a:pt x="43148" y="58115"/>
                    </a:cubicBezTo>
                    <a:cubicBezTo>
                      <a:pt x="43318" y="58061"/>
                      <a:pt x="43494" y="58034"/>
                      <a:pt x="43668" y="58034"/>
                    </a:cubicBezTo>
                    <a:cubicBezTo>
                      <a:pt x="44069" y="58034"/>
                      <a:pt x="44464" y="58175"/>
                      <a:pt x="44779" y="58449"/>
                    </a:cubicBezTo>
                    <a:cubicBezTo>
                      <a:pt x="45170" y="58758"/>
                      <a:pt x="45639" y="59012"/>
                      <a:pt x="46136" y="59012"/>
                    </a:cubicBezTo>
                    <a:cubicBezTo>
                      <a:pt x="46366" y="59012"/>
                      <a:pt x="46602" y="58958"/>
                      <a:pt x="46839" y="58830"/>
                    </a:cubicBezTo>
                    <a:cubicBezTo>
                      <a:pt x="47344" y="58541"/>
                      <a:pt x="47910" y="58389"/>
                      <a:pt x="48481" y="58389"/>
                    </a:cubicBezTo>
                    <a:cubicBezTo>
                      <a:pt x="48664" y="58389"/>
                      <a:pt x="48848" y="58405"/>
                      <a:pt x="49030" y="58437"/>
                    </a:cubicBezTo>
                    <a:cubicBezTo>
                      <a:pt x="49126" y="58450"/>
                      <a:pt x="49223" y="58460"/>
                      <a:pt x="49319" y="58460"/>
                    </a:cubicBezTo>
                    <a:cubicBezTo>
                      <a:pt x="49570" y="58460"/>
                      <a:pt x="49818" y="58395"/>
                      <a:pt x="50042" y="58163"/>
                    </a:cubicBezTo>
                    <a:cubicBezTo>
                      <a:pt x="49971" y="57865"/>
                      <a:pt x="49887" y="57556"/>
                      <a:pt x="49828" y="57234"/>
                    </a:cubicBezTo>
                    <a:cubicBezTo>
                      <a:pt x="49756" y="56948"/>
                      <a:pt x="49732" y="56639"/>
                      <a:pt x="49744" y="56341"/>
                    </a:cubicBezTo>
                    <a:cubicBezTo>
                      <a:pt x="49887" y="55591"/>
                      <a:pt x="49709" y="54805"/>
                      <a:pt x="49268" y="54174"/>
                    </a:cubicBezTo>
                    <a:cubicBezTo>
                      <a:pt x="48875" y="53615"/>
                      <a:pt x="48911" y="53007"/>
                      <a:pt x="48970" y="52341"/>
                    </a:cubicBezTo>
                    <a:cubicBezTo>
                      <a:pt x="49268" y="52281"/>
                      <a:pt x="49518" y="52222"/>
                      <a:pt x="49768" y="52174"/>
                    </a:cubicBezTo>
                    <a:cubicBezTo>
                      <a:pt x="49994" y="52130"/>
                      <a:pt x="50202" y="52108"/>
                      <a:pt x="50392" y="52108"/>
                    </a:cubicBezTo>
                    <a:cubicBezTo>
                      <a:pt x="51233" y="52108"/>
                      <a:pt x="51735" y="52546"/>
                      <a:pt x="52007" y="53508"/>
                    </a:cubicBezTo>
                    <a:cubicBezTo>
                      <a:pt x="52200" y="54158"/>
                      <a:pt x="52367" y="54384"/>
                      <a:pt x="52908" y="54384"/>
                    </a:cubicBezTo>
                    <a:cubicBezTo>
                      <a:pt x="53001" y="54384"/>
                      <a:pt x="53105" y="54377"/>
                      <a:pt x="53221" y="54365"/>
                    </a:cubicBezTo>
                    <a:cubicBezTo>
                      <a:pt x="54340" y="54246"/>
                      <a:pt x="55459" y="54079"/>
                      <a:pt x="56567" y="53900"/>
                    </a:cubicBezTo>
                    <a:cubicBezTo>
                      <a:pt x="57055" y="53841"/>
                      <a:pt x="57472" y="53531"/>
                      <a:pt x="57686" y="53091"/>
                    </a:cubicBezTo>
                    <a:cubicBezTo>
                      <a:pt x="57888" y="52710"/>
                      <a:pt x="58114" y="52353"/>
                      <a:pt x="58317" y="51960"/>
                    </a:cubicBezTo>
                    <a:cubicBezTo>
                      <a:pt x="58722" y="51126"/>
                      <a:pt x="59448" y="50745"/>
                      <a:pt x="60293" y="50495"/>
                    </a:cubicBezTo>
                    <a:cubicBezTo>
                      <a:pt x="60746" y="50364"/>
                      <a:pt x="61198" y="50186"/>
                      <a:pt x="61627" y="49983"/>
                    </a:cubicBezTo>
                    <a:cubicBezTo>
                      <a:pt x="61841" y="49876"/>
                      <a:pt x="62020" y="49721"/>
                      <a:pt x="62151" y="49507"/>
                    </a:cubicBezTo>
                    <a:cubicBezTo>
                      <a:pt x="62401" y="49055"/>
                      <a:pt x="62603" y="48578"/>
                      <a:pt x="62758" y="48090"/>
                    </a:cubicBezTo>
                    <a:cubicBezTo>
                      <a:pt x="62984" y="47316"/>
                      <a:pt x="63115" y="46519"/>
                      <a:pt x="63317" y="45745"/>
                    </a:cubicBezTo>
                    <a:cubicBezTo>
                      <a:pt x="63401" y="45423"/>
                      <a:pt x="63508" y="45042"/>
                      <a:pt x="63746" y="44828"/>
                    </a:cubicBezTo>
                    <a:cubicBezTo>
                      <a:pt x="64175" y="44435"/>
                      <a:pt x="64663" y="44114"/>
                      <a:pt x="65199" y="43875"/>
                    </a:cubicBezTo>
                    <a:cubicBezTo>
                      <a:pt x="66056" y="43518"/>
                      <a:pt x="66937" y="43209"/>
                      <a:pt x="67830" y="42959"/>
                    </a:cubicBezTo>
                    <a:cubicBezTo>
                      <a:pt x="68521" y="42768"/>
                      <a:pt x="69152" y="42387"/>
                      <a:pt x="69652" y="41875"/>
                    </a:cubicBezTo>
                    <a:cubicBezTo>
                      <a:pt x="70164" y="41316"/>
                      <a:pt x="70818" y="41161"/>
                      <a:pt x="71533" y="41161"/>
                    </a:cubicBezTo>
                    <a:cubicBezTo>
                      <a:pt x="71688" y="41161"/>
                      <a:pt x="71830" y="41149"/>
                      <a:pt x="71985" y="41137"/>
                    </a:cubicBezTo>
                    <a:cubicBezTo>
                      <a:pt x="72723" y="40958"/>
                      <a:pt x="72890" y="40577"/>
                      <a:pt x="72545" y="39911"/>
                    </a:cubicBezTo>
                    <a:cubicBezTo>
                      <a:pt x="72521" y="39875"/>
                      <a:pt x="72497" y="39839"/>
                      <a:pt x="72473" y="39803"/>
                    </a:cubicBezTo>
                    <a:cubicBezTo>
                      <a:pt x="72271" y="39506"/>
                      <a:pt x="72295" y="39208"/>
                      <a:pt x="72414" y="38875"/>
                    </a:cubicBezTo>
                    <a:cubicBezTo>
                      <a:pt x="72628" y="38303"/>
                      <a:pt x="73045" y="37887"/>
                      <a:pt x="73414" y="37446"/>
                    </a:cubicBezTo>
                    <a:cubicBezTo>
                      <a:pt x="74069" y="36684"/>
                      <a:pt x="74533" y="35779"/>
                      <a:pt x="74771" y="34815"/>
                    </a:cubicBezTo>
                    <a:cubicBezTo>
                      <a:pt x="74998" y="33791"/>
                      <a:pt x="75367" y="32815"/>
                      <a:pt x="75867" y="31898"/>
                    </a:cubicBezTo>
                    <a:cubicBezTo>
                      <a:pt x="76176" y="31362"/>
                      <a:pt x="76605" y="31160"/>
                      <a:pt x="77117" y="30957"/>
                    </a:cubicBezTo>
                    <a:cubicBezTo>
                      <a:pt x="77224" y="30910"/>
                      <a:pt x="77331" y="30898"/>
                      <a:pt x="77438" y="30886"/>
                    </a:cubicBezTo>
                    <a:cubicBezTo>
                      <a:pt x="77456" y="30887"/>
                      <a:pt x="77473" y="30887"/>
                      <a:pt x="77490" y="30887"/>
                    </a:cubicBezTo>
                    <a:cubicBezTo>
                      <a:pt x="77897" y="30887"/>
                      <a:pt x="78253" y="30619"/>
                      <a:pt x="78367" y="30231"/>
                    </a:cubicBezTo>
                    <a:cubicBezTo>
                      <a:pt x="78498" y="29933"/>
                      <a:pt x="78665" y="29647"/>
                      <a:pt x="78867" y="29397"/>
                    </a:cubicBezTo>
                    <a:cubicBezTo>
                      <a:pt x="79140" y="28993"/>
                      <a:pt x="79523" y="28700"/>
                      <a:pt x="79989" y="28700"/>
                    </a:cubicBezTo>
                    <a:cubicBezTo>
                      <a:pt x="80031" y="28700"/>
                      <a:pt x="80074" y="28702"/>
                      <a:pt x="80117" y="28707"/>
                    </a:cubicBezTo>
                    <a:cubicBezTo>
                      <a:pt x="80232" y="28717"/>
                      <a:pt x="80344" y="28722"/>
                      <a:pt x="80454" y="28722"/>
                    </a:cubicBezTo>
                    <a:cubicBezTo>
                      <a:pt x="81114" y="28722"/>
                      <a:pt x="81711" y="28549"/>
                      <a:pt x="82344" y="28314"/>
                    </a:cubicBezTo>
                    <a:cubicBezTo>
                      <a:pt x="82639" y="28203"/>
                      <a:pt x="82934" y="28137"/>
                      <a:pt x="83222" y="28137"/>
                    </a:cubicBezTo>
                    <a:cubicBezTo>
                      <a:pt x="83641" y="28137"/>
                      <a:pt x="84043" y="28277"/>
                      <a:pt x="84403" y="28624"/>
                    </a:cubicBezTo>
                    <a:cubicBezTo>
                      <a:pt x="84535" y="28746"/>
                      <a:pt x="84654" y="28908"/>
                      <a:pt x="84817" y="28908"/>
                    </a:cubicBezTo>
                    <a:cubicBezTo>
                      <a:pt x="84875" y="28908"/>
                      <a:pt x="84939" y="28888"/>
                      <a:pt x="85011" y="28838"/>
                    </a:cubicBezTo>
                    <a:cubicBezTo>
                      <a:pt x="85225" y="28707"/>
                      <a:pt x="85415" y="28528"/>
                      <a:pt x="85558" y="28314"/>
                    </a:cubicBezTo>
                    <a:cubicBezTo>
                      <a:pt x="85654" y="28123"/>
                      <a:pt x="85689" y="27909"/>
                      <a:pt x="85677" y="27683"/>
                    </a:cubicBezTo>
                    <a:cubicBezTo>
                      <a:pt x="85701" y="27040"/>
                      <a:pt x="86023" y="26635"/>
                      <a:pt x="86642" y="26457"/>
                    </a:cubicBezTo>
                    <a:cubicBezTo>
                      <a:pt x="87023" y="26349"/>
                      <a:pt x="87392" y="26207"/>
                      <a:pt x="87761" y="26099"/>
                    </a:cubicBezTo>
                    <a:cubicBezTo>
                      <a:pt x="87979" y="26031"/>
                      <a:pt x="88178" y="25992"/>
                      <a:pt x="88361" y="25992"/>
                    </a:cubicBezTo>
                    <a:cubicBezTo>
                      <a:pt x="88818" y="25992"/>
                      <a:pt x="89171" y="26241"/>
                      <a:pt x="89452" y="26921"/>
                    </a:cubicBezTo>
                    <a:cubicBezTo>
                      <a:pt x="89588" y="27285"/>
                      <a:pt x="89790" y="27410"/>
                      <a:pt x="90192" y="27410"/>
                    </a:cubicBezTo>
                    <a:cubicBezTo>
                      <a:pt x="90211" y="27410"/>
                      <a:pt x="90230" y="27410"/>
                      <a:pt x="90249" y="27409"/>
                    </a:cubicBezTo>
                    <a:cubicBezTo>
                      <a:pt x="90357" y="27040"/>
                      <a:pt x="90440" y="26671"/>
                      <a:pt x="90511" y="26290"/>
                    </a:cubicBezTo>
                    <a:cubicBezTo>
                      <a:pt x="90571" y="25754"/>
                      <a:pt x="90797" y="25361"/>
                      <a:pt x="91321" y="25159"/>
                    </a:cubicBezTo>
                    <a:cubicBezTo>
                      <a:pt x="91714" y="25004"/>
                      <a:pt x="91976" y="24718"/>
                      <a:pt x="91952" y="24266"/>
                    </a:cubicBezTo>
                    <a:cubicBezTo>
                      <a:pt x="91916" y="23754"/>
                      <a:pt x="92083" y="23266"/>
                      <a:pt x="92428" y="22897"/>
                    </a:cubicBezTo>
                    <a:cubicBezTo>
                      <a:pt x="92666" y="22647"/>
                      <a:pt x="92631" y="22385"/>
                      <a:pt x="92369" y="22158"/>
                    </a:cubicBezTo>
                    <a:cubicBezTo>
                      <a:pt x="92273" y="22075"/>
                      <a:pt x="92178" y="21980"/>
                      <a:pt x="92071" y="21908"/>
                    </a:cubicBezTo>
                    <a:cubicBezTo>
                      <a:pt x="91416" y="21432"/>
                      <a:pt x="91345" y="21254"/>
                      <a:pt x="91559" y="20480"/>
                    </a:cubicBezTo>
                    <a:cubicBezTo>
                      <a:pt x="91595" y="20361"/>
                      <a:pt x="91631" y="20230"/>
                      <a:pt x="91678" y="20111"/>
                    </a:cubicBezTo>
                    <a:cubicBezTo>
                      <a:pt x="91892" y="19634"/>
                      <a:pt x="91785" y="19087"/>
                      <a:pt x="91404" y="18718"/>
                    </a:cubicBezTo>
                    <a:cubicBezTo>
                      <a:pt x="90749" y="18039"/>
                      <a:pt x="90749" y="17313"/>
                      <a:pt x="91142" y="16515"/>
                    </a:cubicBezTo>
                    <a:cubicBezTo>
                      <a:pt x="91226" y="16336"/>
                      <a:pt x="91357" y="16110"/>
                      <a:pt x="91309" y="15967"/>
                    </a:cubicBezTo>
                    <a:cubicBezTo>
                      <a:pt x="91083" y="15360"/>
                      <a:pt x="90988" y="14634"/>
                      <a:pt x="90249" y="14348"/>
                    </a:cubicBezTo>
                    <a:cubicBezTo>
                      <a:pt x="89833" y="14193"/>
                      <a:pt x="89654" y="13872"/>
                      <a:pt x="89606" y="13455"/>
                    </a:cubicBezTo>
                    <a:cubicBezTo>
                      <a:pt x="89487" y="12526"/>
                      <a:pt x="89452" y="11598"/>
                      <a:pt x="89737" y="10681"/>
                    </a:cubicBezTo>
                    <a:cubicBezTo>
                      <a:pt x="89916" y="10086"/>
                      <a:pt x="89857" y="9490"/>
                      <a:pt x="89714" y="8883"/>
                    </a:cubicBezTo>
                    <a:cubicBezTo>
                      <a:pt x="89547" y="8240"/>
                      <a:pt x="89440" y="7573"/>
                      <a:pt x="89368" y="6907"/>
                    </a:cubicBezTo>
                    <a:cubicBezTo>
                      <a:pt x="89312" y="6231"/>
                      <a:pt x="89670" y="5829"/>
                      <a:pt x="90226" y="5829"/>
                    </a:cubicBezTo>
                    <a:cubicBezTo>
                      <a:pt x="90376" y="5829"/>
                      <a:pt x="90540" y="5858"/>
                      <a:pt x="90714" y="5918"/>
                    </a:cubicBezTo>
                    <a:cubicBezTo>
                      <a:pt x="90940" y="5990"/>
                      <a:pt x="91142" y="6109"/>
                      <a:pt x="91369" y="6216"/>
                    </a:cubicBezTo>
                    <a:cubicBezTo>
                      <a:pt x="91446" y="6253"/>
                      <a:pt x="91518" y="6271"/>
                      <a:pt x="91586" y="6271"/>
                    </a:cubicBezTo>
                    <a:cubicBezTo>
                      <a:pt x="91735" y="6271"/>
                      <a:pt x="91861" y="6185"/>
                      <a:pt x="91976" y="6037"/>
                    </a:cubicBezTo>
                    <a:cubicBezTo>
                      <a:pt x="92250" y="5692"/>
                      <a:pt x="92524" y="5371"/>
                      <a:pt x="92821" y="5049"/>
                    </a:cubicBezTo>
                    <a:cubicBezTo>
                      <a:pt x="93155" y="4680"/>
                      <a:pt x="93274" y="4049"/>
                      <a:pt x="93035" y="3811"/>
                    </a:cubicBezTo>
                    <a:cubicBezTo>
                      <a:pt x="92952" y="3724"/>
                      <a:pt x="92829" y="3682"/>
                      <a:pt x="92687" y="3682"/>
                    </a:cubicBezTo>
                    <a:cubicBezTo>
                      <a:pt x="92422" y="3682"/>
                      <a:pt x="92093" y="3829"/>
                      <a:pt x="91845" y="4109"/>
                    </a:cubicBezTo>
                    <a:cubicBezTo>
                      <a:pt x="91714" y="4251"/>
                      <a:pt x="91607" y="4418"/>
                      <a:pt x="91476" y="4561"/>
                    </a:cubicBezTo>
                    <a:cubicBezTo>
                      <a:pt x="91381" y="4656"/>
                      <a:pt x="91273" y="4752"/>
                      <a:pt x="91166" y="4847"/>
                    </a:cubicBezTo>
                    <a:cubicBezTo>
                      <a:pt x="90571" y="4430"/>
                      <a:pt x="90452" y="4192"/>
                      <a:pt x="90702" y="3847"/>
                    </a:cubicBezTo>
                    <a:cubicBezTo>
                      <a:pt x="91190" y="3192"/>
                      <a:pt x="91631" y="2489"/>
                      <a:pt x="92440" y="2144"/>
                    </a:cubicBezTo>
                    <a:cubicBezTo>
                      <a:pt x="93155" y="1846"/>
                      <a:pt x="93845" y="1465"/>
                      <a:pt x="94536" y="1108"/>
                    </a:cubicBezTo>
                    <a:cubicBezTo>
                      <a:pt x="95012" y="870"/>
                      <a:pt x="95417" y="501"/>
                      <a:pt x="95691" y="49"/>
                    </a:cubicBezTo>
                    <a:cubicBezTo>
                      <a:pt x="95405" y="25"/>
                      <a:pt x="95238" y="1"/>
                      <a:pt x="950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9"/>
              <p:cNvSpPr/>
              <p:nvPr/>
            </p:nvSpPr>
            <p:spPr>
              <a:xfrm>
                <a:off x="6859150" y="1082025"/>
                <a:ext cx="1195725" cy="631300"/>
              </a:xfrm>
              <a:custGeom>
                <a:avLst/>
                <a:gdLst/>
                <a:ahLst/>
                <a:cxnLst/>
                <a:rect l="l" t="t" r="r" b="b"/>
                <a:pathLst>
                  <a:path w="47829" h="25252" extrusionOk="0">
                    <a:moveTo>
                      <a:pt x="30220" y="562"/>
                    </a:moveTo>
                    <a:cubicBezTo>
                      <a:pt x="30639" y="562"/>
                      <a:pt x="30871" y="825"/>
                      <a:pt x="30909" y="1381"/>
                    </a:cubicBezTo>
                    <a:cubicBezTo>
                      <a:pt x="30945" y="2203"/>
                      <a:pt x="30624" y="2953"/>
                      <a:pt x="30362" y="3703"/>
                    </a:cubicBezTo>
                    <a:cubicBezTo>
                      <a:pt x="30135" y="4310"/>
                      <a:pt x="29862" y="4906"/>
                      <a:pt x="29552" y="5477"/>
                    </a:cubicBezTo>
                    <a:cubicBezTo>
                      <a:pt x="29278" y="5989"/>
                      <a:pt x="29016" y="6501"/>
                      <a:pt x="28957" y="7096"/>
                    </a:cubicBezTo>
                    <a:cubicBezTo>
                      <a:pt x="28909" y="7406"/>
                      <a:pt x="28814" y="7692"/>
                      <a:pt x="28671" y="7954"/>
                    </a:cubicBezTo>
                    <a:cubicBezTo>
                      <a:pt x="28577" y="8154"/>
                      <a:pt x="28465" y="8253"/>
                      <a:pt x="28336" y="8253"/>
                    </a:cubicBezTo>
                    <a:cubicBezTo>
                      <a:pt x="28235" y="8253"/>
                      <a:pt x="28124" y="8193"/>
                      <a:pt x="28004" y="8073"/>
                    </a:cubicBezTo>
                    <a:cubicBezTo>
                      <a:pt x="27885" y="7942"/>
                      <a:pt x="27718" y="7739"/>
                      <a:pt x="27742" y="7585"/>
                    </a:cubicBezTo>
                    <a:cubicBezTo>
                      <a:pt x="27849" y="6799"/>
                      <a:pt x="27635" y="5977"/>
                      <a:pt x="28016" y="5215"/>
                    </a:cubicBezTo>
                    <a:cubicBezTo>
                      <a:pt x="28111" y="5001"/>
                      <a:pt x="28230" y="4787"/>
                      <a:pt x="28349" y="4584"/>
                    </a:cubicBezTo>
                    <a:cubicBezTo>
                      <a:pt x="28719" y="4048"/>
                      <a:pt x="28969" y="3441"/>
                      <a:pt x="29111" y="2798"/>
                    </a:cubicBezTo>
                    <a:cubicBezTo>
                      <a:pt x="29207" y="2393"/>
                      <a:pt x="29433" y="2001"/>
                      <a:pt x="29588" y="1596"/>
                    </a:cubicBezTo>
                    <a:cubicBezTo>
                      <a:pt x="29695" y="1298"/>
                      <a:pt x="29766" y="1000"/>
                      <a:pt x="29885" y="607"/>
                    </a:cubicBezTo>
                    <a:cubicBezTo>
                      <a:pt x="30008" y="577"/>
                      <a:pt x="30120" y="562"/>
                      <a:pt x="30220" y="562"/>
                    </a:cubicBezTo>
                    <a:close/>
                    <a:moveTo>
                      <a:pt x="20933" y="15607"/>
                    </a:moveTo>
                    <a:cubicBezTo>
                      <a:pt x="21693" y="15607"/>
                      <a:pt x="22386" y="16086"/>
                      <a:pt x="22646" y="16812"/>
                    </a:cubicBezTo>
                    <a:cubicBezTo>
                      <a:pt x="22694" y="16919"/>
                      <a:pt x="22718" y="17038"/>
                      <a:pt x="22730" y="17145"/>
                    </a:cubicBezTo>
                    <a:lnTo>
                      <a:pt x="22730" y="17240"/>
                    </a:lnTo>
                    <a:cubicBezTo>
                      <a:pt x="22730" y="17276"/>
                      <a:pt x="22730" y="17300"/>
                      <a:pt x="22730" y="17324"/>
                    </a:cubicBezTo>
                    <a:cubicBezTo>
                      <a:pt x="22708" y="17601"/>
                      <a:pt x="22488" y="17755"/>
                      <a:pt x="22082" y="17755"/>
                    </a:cubicBezTo>
                    <a:cubicBezTo>
                      <a:pt x="22053" y="17755"/>
                      <a:pt x="22023" y="17754"/>
                      <a:pt x="21992" y="17752"/>
                    </a:cubicBezTo>
                    <a:cubicBezTo>
                      <a:pt x="21908" y="17752"/>
                      <a:pt x="21813" y="17752"/>
                      <a:pt x="21730" y="17741"/>
                    </a:cubicBezTo>
                    <a:cubicBezTo>
                      <a:pt x="20825" y="17657"/>
                      <a:pt x="20432" y="17324"/>
                      <a:pt x="20194" y="16443"/>
                    </a:cubicBezTo>
                    <a:cubicBezTo>
                      <a:pt x="20087" y="16074"/>
                      <a:pt x="20325" y="15693"/>
                      <a:pt x="20706" y="15621"/>
                    </a:cubicBezTo>
                    <a:cubicBezTo>
                      <a:pt x="20782" y="15612"/>
                      <a:pt x="20858" y="15607"/>
                      <a:pt x="20933" y="15607"/>
                    </a:cubicBezTo>
                    <a:close/>
                    <a:moveTo>
                      <a:pt x="3605" y="13408"/>
                    </a:moveTo>
                    <a:cubicBezTo>
                      <a:pt x="3994" y="13408"/>
                      <a:pt x="4286" y="13610"/>
                      <a:pt x="4430" y="14014"/>
                    </a:cubicBezTo>
                    <a:cubicBezTo>
                      <a:pt x="4823" y="15133"/>
                      <a:pt x="4739" y="16276"/>
                      <a:pt x="4692" y="17419"/>
                    </a:cubicBezTo>
                    <a:cubicBezTo>
                      <a:pt x="4704" y="17681"/>
                      <a:pt x="4525" y="17931"/>
                      <a:pt x="4275" y="18014"/>
                    </a:cubicBezTo>
                    <a:cubicBezTo>
                      <a:pt x="4177" y="18056"/>
                      <a:pt x="4073" y="18076"/>
                      <a:pt x="3970" y="18076"/>
                    </a:cubicBezTo>
                    <a:cubicBezTo>
                      <a:pt x="3747" y="18076"/>
                      <a:pt x="3529" y="17983"/>
                      <a:pt x="3382" y="17812"/>
                    </a:cubicBezTo>
                    <a:cubicBezTo>
                      <a:pt x="3108" y="17514"/>
                      <a:pt x="2906" y="17145"/>
                      <a:pt x="2656" y="16824"/>
                    </a:cubicBezTo>
                    <a:cubicBezTo>
                      <a:pt x="2394" y="16478"/>
                      <a:pt x="2120" y="16145"/>
                      <a:pt x="1822" y="15836"/>
                    </a:cubicBezTo>
                    <a:cubicBezTo>
                      <a:pt x="1525" y="15514"/>
                      <a:pt x="1334" y="15097"/>
                      <a:pt x="1298" y="14645"/>
                    </a:cubicBezTo>
                    <a:cubicBezTo>
                      <a:pt x="1333" y="13873"/>
                      <a:pt x="1713" y="13523"/>
                      <a:pt x="2378" y="13523"/>
                    </a:cubicBezTo>
                    <a:cubicBezTo>
                      <a:pt x="2410" y="13523"/>
                      <a:pt x="2443" y="13524"/>
                      <a:pt x="2477" y="13526"/>
                    </a:cubicBezTo>
                    <a:cubicBezTo>
                      <a:pt x="2514" y="13527"/>
                      <a:pt x="2551" y="13528"/>
                      <a:pt x="2587" y="13528"/>
                    </a:cubicBezTo>
                    <a:cubicBezTo>
                      <a:pt x="2834" y="13528"/>
                      <a:pt x="3072" y="13494"/>
                      <a:pt x="3311" y="13442"/>
                    </a:cubicBezTo>
                    <a:cubicBezTo>
                      <a:pt x="3414" y="13419"/>
                      <a:pt x="3512" y="13408"/>
                      <a:pt x="3605" y="13408"/>
                    </a:cubicBezTo>
                    <a:close/>
                    <a:moveTo>
                      <a:pt x="10599" y="9772"/>
                    </a:moveTo>
                    <a:cubicBezTo>
                      <a:pt x="10880" y="9772"/>
                      <a:pt x="11133" y="9901"/>
                      <a:pt x="11252" y="10180"/>
                    </a:cubicBezTo>
                    <a:cubicBezTo>
                      <a:pt x="11502" y="10775"/>
                      <a:pt x="11693" y="11395"/>
                      <a:pt x="11895" y="12002"/>
                    </a:cubicBezTo>
                    <a:cubicBezTo>
                      <a:pt x="12074" y="12561"/>
                      <a:pt x="11788" y="13014"/>
                      <a:pt x="11490" y="13454"/>
                    </a:cubicBezTo>
                    <a:cubicBezTo>
                      <a:pt x="11240" y="13823"/>
                      <a:pt x="11014" y="14216"/>
                      <a:pt x="10776" y="14597"/>
                    </a:cubicBezTo>
                    <a:cubicBezTo>
                      <a:pt x="11288" y="15181"/>
                      <a:pt x="11157" y="15728"/>
                      <a:pt x="10859" y="16324"/>
                    </a:cubicBezTo>
                    <a:cubicBezTo>
                      <a:pt x="10704" y="16621"/>
                      <a:pt x="10704" y="16979"/>
                      <a:pt x="10681" y="17324"/>
                    </a:cubicBezTo>
                    <a:cubicBezTo>
                      <a:pt x="10644" y="17829"/>
                      <a:pt x="10458" y="18080"/>
                      <a:pt x="10085" y="18080"/>
                    </a:cubicBezTo>
                    <a:cubicBezTo>
                      <a:pt x="9975" y="18080"/>
                      <a:pt x="9848" y="18058"/>
                      <a:pt x="9704" y="18014"/>
                    </a:cubicBezTo>
                    <a:cubicBezTo>
                      <a:pt x="9335" y="17919"/>
                      <a:pt x="9026" y="17669"/>
                      <a:pt x="8859" y="17348"/>
                    </a:cubicBezTo>
                    <a:cubicBezTo>
                      <a:pt x="8478" y="16598"/>
                      <a:pt x="7883" y="16086"/>
                      <a:pt x="7156" y="15705"/>
                    </a:cubicBezTo>
                    <a:cubicBezTo>
                      <a:pt x="6704" y="15466"/>
                      <a:pt x="6537" y="15062"/>
                      <a:pt x="6466" y="14597"/>
                    </a:cubicBezTo>
                    <a:cubicBezTo>
                      <a:pt x="6394" y="14133"/>
                      <a:pt x="6382" y="13645"/>
                      <a:pt x="6311" y="13180"/>
                    </a:cubicBezTo>
                    <a:cubicBezTo>
                      <a:pt x="6275" y="12907"/>
                      <a:pt x="6359" y="12645"/>
                      <a:pt x="6549" y="12454"/>
                    </a:cubicBezTo>
                    <a:cubicBezTo>
                      <a:pt x="6716" y="12287"/>
                      <a:pt x="6859" y="12097"/>
                      <a:pt x="7025" y="11930"/>
                    </a:cubicBezTo>
                    <a:cubicBezTo>
                      <a:pt x="7292" y="11641"/>
                      <a:pt x="7570" y="11430"/>
                      <a:pt x="8002" y="11430"/>
                    </a:cubicBezTo>
                    <a:cubicBezTo>
                      <a:pt x="8014" y="11430"/>
                      <a:pt x="8025" y="11430"/>
                      <a:pt x="8037" y="11430"/>
                    </a:cubicBezTo>
                    <a:cubicBezTo>
                      <a:pt x="8071" y="11433"/>
                      <a:pt x="8104" y="11435"/>
                      <a:pt x="8136" y="11435"/>
                    </a:cubicBezTo>
                    <a:cubicBezTo>
                      <a:pt x="8587" y="11435"/>
                      <a:pt x="9000" y="11136"/>
                      <a:pt x="9133" y="10692"/>
                    </a:cubicBezTo>
                    <a:cubicBezTo>
                      <a:pt x="9335" y="10049"/>
                      <a:pt x="9871" y="9882"/>
                      <a:pt x="10431" y="9787"/>
                    </a:cubicBezTo>
                    <a:cubicBezTo>
                      <a:pt x="10487" y="9777"/>
                      <a:pt x="10543" y="9772"/>
                      <a:pt x="10599" y="9772"/>
                    </a:cubicBezTo>
                    <a:close/>
                    <a:moveTo>
                      <a:pt x="10621" y="18248"/>
                    </a:moveTo>
                    <a:cubicBezTo>
                      <a:pt x="10695" y="18248"/>
                      <a:pt x="10770" y="18278"/>
                      <a:pt x="10847" y="18360"/>
                    </a:cubicBezTo>
                    <a:cubicBezTo>
                      <a:pt x="11085" y="18586"/>
                      <a:pt x="11288" y="18836"/>
                      <a:pt x="11216" y="19205"/>
                    </a:cubicBezTo>
                    <a:cubicBezTo>
                      <a:pt x="11110" y="19759"/>
                      <a:pt x="9930" y="20967"/>
                      <a:pt x="9363" y="20967"/>
                    </a:cubicBezTo>
                    <a:cubicBezTo>
                      <a:pt x="9358" y="20967"/>
                      <a:pt x="9352" y="20967"/>
                      <a:pt x="9347" y="20967"/>
                    </a:cubicBezTo>
                    <a:cubicBezTo>
                      <a:pt x="8407" y="20919"/>
                      <a:pt x="7442" y="20908"/>
                      <a:pt x="6597" y="20372"/>
                    </a:cubicBezTo>
                    <a:cubicBezTo>
                      <a:pt x="6061" y="20038"/>
                      <a:pt x="5787" y="19598"/>
                      <a:pt x="5823" y="19134"/>
                    </a:cubicBezTo>
                    <a:cubicBezTo>
                      <a:pt x="5795" y="18584"/>
                      <a:pt x="5859" y="18415"/>
                      <a:pt x="6145" y="18415"/>
                    </a:cubicBezTo>
                    <a:cubicBezTo>
                      <a:pt x="6231" y="18415"/>
                      <a:pt x="6337" y="18430"/>
                      <a:pt x="6466" y="18455"/>
                    </a:cubicBezTo>
                    <a:cubicBezTo>
                      <a:pt x="6775" y="18514"/>
                      <a:pt x="7097" y="18479"/>
                      <a:pt x="7406" y="18514"/>
                    </a:cubicBezTo>
                    <a:cubicBezTo>
                      <a:pt x="7645" y="18526"/>
                      <a:pt x="7871" y="18586"/>
                      <a:pt x="8073" y="18681"/>
                    </a:cubicBezTo>
                    <a:cubicBezTo>
                      <a:pt x="8295" y="18831"/>
                      <a:pt x="8552" y="18906"/>
                      <a:pt x="8810" y="18906"/>
                    </a:cubicBezTo>
                    <a:cubicBezTo>
                      <a:pt x="9023" y="18906"/>
                      <a:pt x="9237" y="18855"/>
                      <a:pt x="9430" y="18753"/>
                    </a:cubicBezTo>
                    <a:cubicBezTo>
                      <a:pt x="9680" y="18633"/>
                      <a:pt x="9954" y="18550"/>
                      <a:pt x="10204" y="18419"/>
                    </a:cubicBezTo>
                    <a:cubicBezTo>
                      <a:pt x="10345" y="18357"/>
                      <a:pt x="10481" y="18248"/>
                      <a:pt x="10621" y="18248"/>
                    </a:cubicBezTo>
                    <a:close/>
                    <a:moveTo>
                      <a:pt x="47269" y="0"/>
                    </a:moveTo>
                    <a:cubicBezTo>
                      <a:pt x="45852" y="12"/>
                      <a:pt x="44435" y="36"/>
                      <a:pt x="43030" y="48"/>
                    </a:cubicBezTo>
                    <a:cubicBezTo>
                      <a:pt x="41315" y="60"/>
                      <a:pt x="39601" y="60"/>
                      <a:pt x="37886" y="72"/>
                    </a:cubicBezTo>
                    <a:cubicBezTo>
                      <a:pt x="37684" y="72"/>
                      <a:pt x="37386" y="84"/>
                      <a:pt x="37279" y="215"/>
                    </a:cubicBezTo>
                    <a:cubicBezTo>
                      <a:pt x="36839" y="762"/>
                      <a:pt x="36362" y="1310"/>
                      <a:pt x="36029" y="1941"/>
                    </a:cubicBezTo>
                    <a:cubicBezTo>
                      <a:pt x="35767" y="2441"/>
                      <a:pt x="35362" y="2846"/>
                      <a:pt x="34862" y="3108"/>
                    </a:cubicBezTo>
                    <a:cubicBezTo>
                      <a:pt x="34752" y="3172"/>
                      <a:pt x="34650" y="3203"/>
                      <a:pt x="34562" y="3203"/>
                    </a:cubicBezTo>
                    <a:cubicBezTo>
                      <a:pt x="34356" y="3203"/>
                      <a:pt x="34226" y="3032"/>
                      <a:pt x="34243" y="2715"/>
                    </a:cubicBezTo>
                    <a:cubicBezTo>
                      <a:pt x="34279" y="2334"/>
                      <a:pt x="34350" y="1953"/>
                      <a:pt x="34457" y="1572"/>
                    </a:cubicBezTo>
                    <a:cubicBezTo>
                      <a:pt x="34553" y="1131"/>
                      <a:pt x="34684" y="691"/>
                      <a:pt x="34553" y="226"/>
                    </a:cubicBezTo>
                    <a:cubicBezTo>
                      <a:pt x="34493" y="203"/>
                      <a:pt x="34422" y="167"/>
                      <a:pt x="34362" y="155"/>
                    </a:cubicBezTo>
                    <a:cubicBezTo>
                      <a:pt x="32767" y="155"/>
                      <a:pt x="31183" y="155"/>
                      <a:pt x="29600" y="167"/>
                    </a:cubicBezTo>
                    <a:cubicBezTo>
                      <a:pt x="29587" y="166"/>
                      <a:pt x="29575" y="165"/>
                      <a:pt x="29563" y="165"/>
                    </a:cubicBezTo>
                    <a:cubicBezTo>
                      <a:pt x="29433" y="165"/>
                      <a:pt x="29305" y="223"/>
                      <a:pt x="29207" y="310"/>
                    </a:cubicBezTo>
                    <a:cubicBezTo>
                      <a:pt x="28933" y="703"/>
                      <a:pt x="28611" y="1036"/>
                      <a:pt x="28457" y="1524"/>
                    </a:cubicBezTo>
                    <a:cubicBezTo>
                      <a:pt x="28088" y="2596"/>
                      <a:pt x="27766" y="3703"/>
                      <a:pt x="27028" y="4620"/>
                    </a:cubicBezTo>
                    <a:cubicBezTo>
                      <a:pt x="26575" y="5179"/>
                      <a:pt x="26325" y="5870"/>
                      <a:pt x="26314" y="6596"/>
                    </a:cubicBezTo>
                    <a:cubicBezTo>
                      <a:pt x="26278" y="7073"/>
                      <a:pt x="26242" y="7549"/>
                      <a:pt x="26206" y="8025"/>
                    </a:cubicBezTo>
                    <a:cubicBezTo>
                      <a:pt x="26159" y="8954"/>
                      <a:pt x="25813" y="9299"/>
                      <a:pt x="24873" y="9347"/>
                    </a:cubicBezTo>
                    <a:cubicBezTo>
                      <a:pt x="24807" y="9353"/>
                      <a:pt x="24742" y="9356"/>
                      <a:pt x="24676" y="9356"/>
                    </a:cubicBezTo>
                    <a:cubicBezTo>
                      <a:pt x="24611" y="9356"/>
                      <a:pt x="24545" y="9353"/>
                      <a:pt x="24480" y="9347"/>
                    </a:cubicBezTo>
                    <a:cubicBezTo>
                      <a:pt x="24376" y="9322"/>
                      <a:pt x="24270" y="9310"/>
                      <a:pt x="24164" y="9310"/>
                    </a:cubicBezTo>
                    <a:cubicBezTo>
                      <a:pt x="23857" y="9310"/>
                      <a:pt x="23552" y="9411"/>
                      <a:pt x="23313" y="9597"/>
                    </a:cubicBezTo>
                    <a:cubicBezTo>
                      <a:pt x="23004" y="9819"/>
                      <a:pt x="22699" y="9909"/>
                      <a:pt x="22365" y="9909"/>
                    </a:cubicBezTo>
                    <a:cubicBezTo>
                      <a:pt x="22198" y="9909"/>
                      <a:pt x="22023" y="9886"/>
                      <a:pt x="21837" y="9847"/>
                    </a:cubicBezTo>
                    <a:cubicBezTo>
                      <a:pt x="21423" y="9751"/>
                      <a:pt x="21080" y="9699"/>
                      <a:pt x="20788" y="9699"/>
                    </a:cubicBezTo>
                    <a:cubicBezTo>
                      <a:pt x="19910" y="9699"/>
                      <a:pt x="19488" y="10168"/>
                      <a:pt x="18979" y="11347"/>
                    </a:cubicBezTo>
                    <a:cubicBezTo>
                      <a:pt x="18967" y="11371"/>
                      <a:pt x="18955" y="11383"/>
                      <a:pt x="18944" y="11406"/>
                    </a:cubicBezTo>
                    <a:cubicBezTo>
                      <a:pt x="18801" y="11680"/>
                      <a:pt x="18813" y="12002"/>
                      <a:pt x="18955" y="12264"/>
                    </a:cubicBezTo>
                    <a:cubicBezTo>
                      <a:pt x="19182" y="12740"/>
                      <a:pt x="19360" y="13228"/>
                      <a:pt x="19503" y="13728"/>
                    </a:cubicBezTo>
                    <a:cubicBezTo>
                      <a:pt x="19670" y="14359"/>
                      <a:pt x="19217" y="14907"/>
                      <a:pt x="18563" y="14919"/>
                    </a:cubicBezTo>
                    <a:cubicBezTo>
                      <a:pt x="18324" y="14919"/>
                      <a:pt x="18086" y="14895"/>
                      <a:pt x="17860" y="14847"/>
                    </a:cubicBezTo>
                    <a:cubicBezTo>
                      <a:pt x="17637" y="14796"/>
                      <a:pt x="17410" y="14771"/>
                      <a:pt x="17184" y="14771"/>
                    </a:cubicBezTo>
                    <a:cubicBezTo>
                      <a:pt x="16783" y="14771"/>
                      <a:pt x="16383" y="14850"/>
                      <a:pt x="16003" y="15002"/>
                    </a:cubicBezTo>
                    <a:cubicBezTo>
                      <a:pt x="15562" y="15169"/>
                      <a:pt x="15086" y="15264"/>
                      <a:pt x="14610" y="15288"/>
                    </a:cubicBezTo>
                    <a:cubicBezTo>
                      <a:pt x="14589" y="15289"/>
                      <a:pt x="14568" y="15290"/>
                      <a:pt x="14548" y="15290"/>
                    </a:cubicBezTo>
                    <a:cubicBezTo>
                      <a:pt x="13954" y="15290"/>
                      <a:pt x="13602" y="14791"/>
                      <a:pt x="13717" y="14192"/>
                    </a:cubicBezTo>
                    <a:cubicBezTo>
                      <a:pt x="13776" y="13895"/>
                      <a:pt x="13931" y="13538"/>
                      <a:pt x="13836" y="13300"/>
                    </a:cubicBezTo>
                    <a:cubicBezTo>
                      <a:pt x="13621" y="12788"/>
                      <a:pt x="13657" y="12240"/>
                      <a:pt x="13550" y="11716"/>
                    </a:cubicBezTo>
                    <a:cubicBezTo>
                      <a:pt x="13490" y="11264"/>
                      <a:pt x="13252" y="10847"/>
                      <a:pt x="12907" y="10537"/>
                    </a:cubicBezTo>
                    <a:cubicBezTo>
                      <a:pt x="12371" y="10085"/>
                      <a:pt x="12324" y="9478"/>
                      <a:pt x="12300" y="8858"/>
                    </a:cubicBezTo>
                    <a:cubicBezTo>
                      <a:pt x="13062" y="8525"/>
                      <a:pt x="13050" y="8525"/>
                      <a:pt x="13026" y="7644"/>
                    </a:cubicBezTo>
                    <a:cubicBezTo>
                      <a:pt x="13026" y="7442"/>
                      <a:pt x="13086" y="7263"/>
                      <a:pt x="13193" y="7108"/>
                    </a:cubicBezTo>
                    <a:cubicBezTo>
                      <a:pt x="13395" y="6823"/>
                      <a:pt x="13348" y="6584"/>
                      <a:pt x="13169" y="6334"/>
                    </a:cubicBezTo>
                    <a:cubicBezTo>
                      <a:pt x="13062" y="6168"/>
                      <a:pt x="12931" y="6013"/>
                      <a:pt x="12788" y="5882"/>
                    </a:cubicBezTo>
                    <a:cubicBezTo>
                      <a:pt x="12181" y="5441"/>
                      <a:pt x="11883" y="4787"/>
                      <a:pt x="11681" y="4096"/>
                    </a:cubicBezTo>
                    <a:cubicBezTo>
                      <a:pt x="11490" y="3405"/>
                      <a:pt x="11062" y="2798"/>
                      <a:pt x="10466" y="2382"/>
                    </a:cubicBezTo>
                    <a:cubicBezTo>
                      <a:pt x="10264" y="2227"/>
                      <a:pt x="10109" y="2012"/>
                      <a:pt x="10026" y="1774"/>
                    </a:cubicBezTo>
                    <a:cubicBezTo>
                      <a:pt x="9859" y="1334"/>
                      <a:pt x="9764" y="869"/>
                      <a:pt x="9621" y="346"/>
                    </a:cubicBezTo>
                    <a:cubicBezTo>
                      <a:pt x="8970" y="346"/>
                      <a:pt x="8330" y="330"/>
                      <a:pt x="7693" y="330"/>
                    </a:cubicBezTo>
                    <a:cubicBezTo>
                      <a:pt x="7375" y="330"/>
                      <a:pt x="7057" y="334"/>
                      <a:pt x="6740" y="346"/>
                    </a:cubicBezTo>
                    <a:cubicBezTo>
                      <a:pt x="6603" y="352"/>
                      <a:pt x="6465" y="355"/>
                      <a:pt x="6326" y="355"/>
                    </a:cubicBezTo>
                    <a:cubicBezTo>
                      <a:pt x="5885" y="355"/>
                      <a:pt x="5438" y="328"/>
                      <a:pt x="4990" y="328"/>
                    </a:cubicBezTo>
                    <a:cubicBezTo>
                      <a:pt x="4613" y="328"/>
                      <a:pt x="4235" y="347"/>
                      <a:pt x="3858" y="417"/>
                    </a:cubicBezTo>
                    <a:cubicBezTo>
                      <a:pt x="3965" y="1227"/>
                      <a:pt x="3894" y="1369"/>
                      <a:pt x="3692" y="2155"/>
                    </a:cubicBezTo>
                    <a:cubicBezTo>
                      <a:pt x="3442" y="3072"/>
                      <a:pt x="3263" y="4013"/>
                      <a:pt x="3120" y="4953"/>
                    </a:cubicBezTo>
                    <a:cubicBezTo>
                      <a:pt x="3037" y="5572"/>
                      <a:pt x="3311" y="5906"/>
                      <a:pt x="3894" y="6144"/>
                    </a:cubicBezTo>
                    <a:cubicBezTo>
                      <a:pt x="4132" y="6239"/>
                      <a:pt x="4370" y="6346"/>
                      <a:pt x="4597" y="6477"/>
                    </a:cubicBezTo>
                    <a:cubicBezTo>
                      <a:pt x="5156" y="6823"/>
                      <a:pt x="5382" y="7513"/>
                      <a:pt x="5192" y="8251"/>
                    </a:cubicBezTo>
                    <a:cubicBezTo>
                      <a:pt x="5013" y="8942"/>
                      <a:pt x="4632" y="9263"/>
                      <a:pt x="3906" y="9311"/>
                    </a:cubicBezTo>
                    <a:cubicBezTo>
                      <a:pt x="3180" y="9359"/>
                      <a:pt x="2894" y="9573"/>
                      <a:pt x="2727" y="10287"/>
                    </a:cubicBezTo>
                    <a:cubicBezTo>
                      <a:pt x="2644" y="10740"/>
                      <a:pt x="2596" y="11192"/>
                      <a:pt x="2584" y="11645"/>
                    </a:cubicBezTo>
                    <a:cubicBezTo>
                      <a:pt x="2537" y="12383"/>
                      <a:pt x="2322" y="12657"/>
                      <a:pt x="1572" y="12859"/>
                    </a:cubicBezTo>
                    <a:cubicBezTo>
                      <a:pt x="858" y="13049"/>
                      <a:pt x="560" y="13395"/>
                      <a:pt x="513" y="14145"/>
                    </a:cubicBezTo>
                    <a:cubicBezTo>
                      <a:pt x="513" y="14383"/>
                      <a:pt x="536" y="14621"/>
                      <a:pt x="596" y="14847"/>
                    </a:cubicBezTo>
                    <a:cubicBezTo>
                      <a:pt x="727" y="15371"/>
                      <a:pt x="691" y="15836"/>
                      <a:pt x="310" y="16240"/>
                    </a:cubicBezTo>
                    <a:cubicBezTo>
                      <a:pt x="191" y="16395"/>
                      <a:pt x="96" y="16550"/>
                      <a:pt x="1" y="16717"/>
                    </a:cubicBezTo>
                    <a:cubicBezTo>
                      <a:pt x="132" y="16824"/>
                      <a:pt x="191" y="16895"/>
                      <a:pt x="275" y="16919"/>
                    </a:cubicBezTo>
                    <a:cubicBezTo>
                      <a:pt x="667" y="17050"/>
                      <a:pt x="1001" y="17312"/>
                      <a:pt x="1227" y="17657"/>
                    </a:cubicBezTo>
                    <a:cubicBezTo>
                      <a:pt x="1525" y="18050"/>
                      <a:pt x="1346" y="18443"/>
                      <a:pt x="1215" y="18836"/>
                    </a:cubicBezTo>
                    <a:cubicBezTo>
                      <a:pt x="1132" y="19074"/>
                      <a:pt x="1144" y="19336"/>
                      <a:pt x="1406" y="19455"/>
                    </a:cubicBezTo>
                    <a:cubicBezTo>
                      <a:pt x="1906" y="19681"/>
                      <a:pt x="2060" y="20110"/>
                      <a:pt x="2180" y="20586"/>
                    </a:cubicBezTo>
                    <a:cubicBezTo>
                      <a:pt x="2358" y="21265"/>
                      <a:pt x="2513" y="21384"/>
                      <a:pt x="3192" y="21491"/>
                    </a:cubicBezTo>
                    <a:cubicBezTo>
                      <a:pt x="3811" y="21586"/>
                      <a:pt x="4430" y="21705"/>
                      <a:pt x="5037" y="21824"/>
                    </a:cubicBezTo>
                    <a:cubicBezTo>
                      <a:pt x="5139" y="21844"/>
                      <a:pt x="5242" y="21854"/>
                      <a:pt x="5344" y="21854"/>
                    </a:cubicBezTo>
                    <a:cubicBezTo>
                      <a:pt x="5612" y="21854"/>
                      <a:pt x="5876" y="21787"/>
                      <a:pt x="6109" y="21658"/>
                    </a:cubicBezTo>
                    <a:cubicBezTo>
                      <a:pt x="6263" y="21586"/>
                      <a:pt x="6406" y="21491"/>
                      <a:pt x="6573" y="21408"/>
                    </a:cubicBezTo>
                    <a:cubicBezTo>
                      <a:pt x="6644" y="21372"/>
                      <a:pt x="6709" y="21356"/>
                      <a:pt x="6770" y="21356"/>
                    </a:cubicBezTo>
                    <a:cubicBezTo>
                      <a:pt x="6912" y="21356"/>
                      <a:pt x="7025" y="21448"/>
                      <a:pt x="7109" y="21598"/>
                    </a:cubicBezTo>
                    <a:cubicBezTo>
                      <a:pt x="7335" y="22027"/>
                      <a:pt x="7323" y="22729"/>
                      <a:pt x="6763" y="22944"/>
                    </a:cubicBezTo>
                    <a:cubicBezTo>
                      <a:pt x="6406" y="23075"/>
                      <a:pt x="6121" y="23336"/>
                      <a:pt x="5954" y="23670"/>
                    </a:cubicBezTo>
                    <a:cubicBezTo>
                      <a:pt x="5787" y="24003"/>
                      <a:pt x="5823" y="24158"/>
                      <a:pt x="6168" y="24265"/>
                    </a:cubicBezTo>
                    <a:cubicBezTo>
                      <a:pt x="6528" y="24390"/>
                      <a:pt x="6886" y="24469"/>
                      <a:pt x="7235" y="24469"/>
                    </a:cubicBezTo>
                    <a:cubicBezTo>
                      <a:pt x="7716" y="24469"/>
                      <a:pt x="8181" y="24319"/>
                      <a:pt x="8609" y="23932"/>
                    </a:cubicBezTo>
                    <a:cubicBezTo>
                      <a:pt x="8969" y="23601"/>
                      <a:pt x="9378" y="23373"/>
                      <a:pt x="9867" y="23373"/>
                    </a:cubicBezTo>
                    <a:cubicBezTo>
                      <a:pt x="9975" y="23373"/>
                      <a:pt x="10088" y="23384"/>
                      <a:pt x="10204" y="23408"/>
                    </a:cubicBezTo>
                    <a:cubicBezTo>
                      <a:pt x="10240" y="23414"/>
                      <a:pt x="10275" y="23417"/>
                      <a:pt x="10311" y="23417"/>
                    </a:cubicBezTo>
                    <a:cubicBezTo>
                      <a:pt x="10481" y="23417"/>
                      <a:pt x="10658" y="23358"/>
                      <a:pt x="10835" y="23348"/>
                    </a:cubicBezTo>
                    <a:cubicBezTo>
                      <a:pt x="11526" y="23313"/>
                      <a:pt x="12109" y="22991"/>
                      <a:pt x="12740" y="22753"/>
                    </a:cubicBezTo>
                    <a:cubicBezTo>
                      <a:pt x="13431" y="22491"/>
                      <a:pt x="14026" y="22182"/>
                      <a:pt x="14479" y="21574"/>
                    </a:cubicBezTo>
                    <a:cubicBezTo>
                      <a:pt x="14694" y="21292"/>
                      <a:pt x="15073" y="21154"/>
                      <a:pt x="15452" y="21154"/>
                    </a:cubicBezTo>
                    <a:cubicBezTo>
                      <a:pt x="15744" y="21154"/>
                      <a:pt x="16035" y="21235"/>
                      <a:pt x="16253" y="21396"/>
                    </a:cubicBezTo>
                    <a:cubicBezTo>
                      <a:pt x="16860" y="21836"/>
                      <a:pt x="16908" y="22110"/>
                      <a:pt x="16431" y="22705"/>
                    </a:cubicBezTo>
                    <a:cubicBezTo>
                      <a:pt x="16408" y="22741"/>
                      <a:pt x="16384" y="22765"/>
                      <a:pt x="16360" y="22801"/>
                    </a:cubicBezTo>
                    <a:cubicBezTo>
                      <a:pt x="15991" y="23325"/>
                      <a:pt x="16038" y="23563"/>
                      <a:pt x="16634" y="23777"/>
                    </a:cubicBezTo>
                    <a:cubicBezTo>
                      <a:pt x="17372" y="24027"/>
                      <a:pt x="18051" y="24432"/>
                      <a:pt x="18610" y="24980"/>
                    </a:cubicBezTo>
                    <a:cubicBezTo>
                      <a:pt x="18755" y="25158"/>
                      <a:pt x="18966" y="25251"/>
                      <a:pt x="19183" y="25251"/>
                    </a:cubicBezTo>
                    <a:cubicBezTo>
                      <a:pt x="19270" y="25251"/>
                      <a:pt x="19358" y="25236"/>
                      <a:pt x="19444" y="25206"/>
                    </a:cubicBezTo>
                    <a:cubicBezTo>
                      <a:pt x="19860" y="25051"/>
                      <a:pt x="20277" y="24860"/>
                      <a:pt x="20670" y="24634"/>
                    </a:cubicBezTo>
                    <a:cubicBezTo>
                      <a:pt x="21384" y="24218"/>
                      <a:pt x="22158" y="23908"/>
                      <a:pt x="22968" y="23741"/>
                    </a:cubicBezTo>
                    <a:cubicBezTo>
                      <a:pt x="24480" y="23432"/>
                      <a:pt x="25885" y="22944"/>
                      <a:pt x="26945" y="21741"/>
                    </a:cubicBezTo>
                    <a:cubicBezTo>
                      <a:pt x="27099" y="21586"/>
                      <a:pt x="27278" y="21455"/>
                      <a:pt x="27480" y="21372"/>
                    </a:cubicBezTo>
                    <a:cubicBezTo>
                      <a:pt x="28457" y="20836"/>
                      <a:pt x="29457" y="20360"/>
                      <a:pt x="30552" y="20134"/>
                    </a:cubicBezTo>
                    <a:cubicBezTo>
                      <a:pt x="30671" y="20098"/>
                      <a:pt x="30790" y="20062"/>
                      <a:pt x="30909" y="20003"/>
                    </a:cubicBezTo>
                    <a:cubicBezTo>
                      <a:pt x="32005" y="19598"/>
                      <a:pt x="33100" y="19181"/>
                      <a:pt x="34184" y="18776"/>
                    </a:cubicBezTo>
                    <a:cubicBezTo>
                      <a:pt x="34256" y="18757"/>
                      <a:pt x="34328" y="18748"/>
                      <a:pt x="34400" y="18748"/>
                    </a:cubicBezTo>
                    <a:cubicBezTo>
                      <a:pt x="34459" y="18748"/>
                      <a:pt x="34518" y="18754"/>
                      <a:pt x="34576" y="18764"/>
                    </a:cubicBezTo>
                    <a:cubicBezTo>
                      <a:pt x="35267" y="18848"/>
                      <a:pt x="35803" y="19169"/>
                      <a:pt x="36065" y="19860"/>
                    </a:cubicBezTo>
                    <a:cubicBezTo>
                      <a:pt x="36160" y="20122"/>
                      <a:pt x="36267" y="20384"/>
                      <a:pt x="36362" y="20646"/>
                    </a:cubicBezTo>
                    <a:cubicBezTo>
                      <a:pt x="36641" y="21404"/>
                      <a:pt x="37368" y="21963"/>
                      <a:pt x="38173" y="21963"/>
                    </a:cubicBezTo>
                    <a:cubicBezTo>
                      <a:pt x="38228" y="21963"/>
                      <a:pt x="38283" y="21961"/>
                      <a:pt x="38339" y="21955"/>
                    </a:cubicBezTo>
                    <a:cubicBezTo>
                      <a:pt x="39637" y="21836"/>
                      <a:pt x="40875" y="21324"/>
                      <a:pt x="41887" y="20479"/>
                    </a:cubicBezTo>
                    <a:cubicBezTo>
                      <a:pt x="42018" y="20372"/>
                      <a:pt x="42125" y="20241"/>
                      <a:pt x="42220" y="20086"/>
                    </a:cubicBezTo>
                    <a:cubicBezTo>
                      <a:pt x="42470" y="19705"/>
                      <a:pt x="42458" y="19574"/>
                      <a:pt x="42137" y="19241"/>
                    </a:cubicBezTo>
                    <a:cubicBezTo>
                      <a:pt x="41923" y="19026"/>
                      <a:pt x="41708" y="18812"/>
                      <a:pt x="41518" y="18574"/>
                    </a:cubicBezTo>
                    <a:cubicBezTo>
                      <a:pt x="41411" y="18443"/>
                      <a:pt x="41375" y="18276"/>
                      <a:pt x="41399" y="18110"/>
                    </a:cubicBezTo>
                    <a:cubicBezTo>
                      <a:pt x="41585" y="17568"/>
                      <a:pt x="41931" y="17324"/>
                      <a:pt x="42405" y="17324"/>
                    </a:cubicBezTo>
                    <a:cubicBezTo>
                      <a:pt x="42567" y="17324"/>
                      <a:pt x="42744" y="17353"/>
                      <a:pt x="42935" y="17407"/>
                    </a:cubicBezTo>
                    <a:cubicBezTo>
                      <a:pt x="43816" y="17657"/>
                      <a:pt x="44697" y="17848"/>
                      <a:pt x="45602" y="17991"/>
                    </a:cubicBezTo>
                    <a:cubicBezTo>
                      <a:pt x="45697" y="18005"/>
                      <a:pt x="45789" y="18013"/>
                      <a:pt x="45877" y="18013"/>
                    </a:cubicBezTo>
                    <a:cubicBezTo>
                      <a:pt x="46496" y="18013"/>
                      <a:pt x="46910" y="17649"/>
                      <a:pt x="47149" y="17002"/>
                    </a:cubicBezTo>
                    <a:cubicBezTo>
                      <a:pt x="47471" y="16145"/>
                      <a:pt x="47376" y="15252"/>
                      <a:pt x="47340" y="14359"/>
                    </a:cubicBezTo>
                    <a:cubicBezTo>
                      <a:pt x="47328" y="13942"/>
                      <a:pt x="47161" y="13550"/>
                      <a:pt x="46876" y="13240"/>
                    </a:cubicBezTo>
                    <a:cubicBezTo>
                      <a:pt x="46340" y="12680"/>
                      <a:pt x="46185" y="12014"/>
                      <a:pt x="46209" y="11264"/>
                    </a:cubicBezTo>
                    <a:cubicBezTo>
                      <a:pt x="46233" y="10490"/>
                      <a:pt x="46292" y="9704"/>
                      <a:pt x="46268" y="8930"/>
                    </a:cubicBezTo>
                    <a:cubicBezTo>
                      <a:pt x="46233" y="7406"/>
                      <a:pt x="46161" y="5894"/>
                      <a:pt x="46078" y="4382"/>
                    </a:cubicBezTo>
                    <a:cubicBezTo>
                      <a:pt x="46054" y="3870"/>
                      <a:pt x="46126" y="3489"/>
                      <a:pt x="46626" y="3167"/>
                    </a:cubicBezTo>
                    <a:cubicBezTo>
                      <a:pt x="47114" y="2858"/>
                      <a:pt x="47578" y="2453"/>
                      <a:pt x="47673" y="1834"/>
                    </a:cubicBezTo>
                    <a:cubicBezTo>
                      <a:pt x="47757" y="1262"/>
                      <a:pt x="47780" y="679"/>
                      <a:pt x="47828" y="48"/>
                    </a:cubicBezTo>
                    <a:cubicBezTo>
                      <a:pt x="47602" y="24"/>
                      <a:pt x="47435" y="0"/>
                      <a:pt x="47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9"/>
              <p:cNvSpPr/>
              <p:nvPr/>
            </p:nvSpPr>
            <p:spPr>
              <a:xfrm>
                <a:off x="8218550" y="1080575"/>
                <a:ext cx="1277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2822" extrusionOk="0">
                    <a:moveTo>
                      <a:pt x="2435" y="0"/>
                    </a:moveTo>
                    <a:cubicBezTo>
                      <a:pt x="1632" y="0"/>
                      <a:pt x="824" y="14"/>
                      <a:pt x="1" y="70"/>
                    </a:cubicBezTo>
                    <a:cubicBezTo>
                      <a:pt x="286" y="1082"/>
                      <a:pt x="1024" y="2130"/>
                      <a:pt x="1596" y="2499"/>
                    </a:cubicBezTo>
                    <a:cubicBezTo>
                      <a:pt x="1849" y="2668"/>
                      <a:pt x="2102" y="2821"/>
                      <a:pt x="2384" y="2821"/>
                    </a:cubicBezTo>
                    <a:cubicBezTo>
                      <a:pt x="2460" y="2821"/>
                      <a:pt x="2539" y="2810"/>
                      <a:pt x="2620" y="2785"/>
                    </a:cubicBezTo>
                    <a:cubicBezTo>
                      <a:pt x="3025" y="2678"/>
                      <a:pt x="3406" y="2535"/>
                      <a:pt x="3775" y="2344"/>
                    </a:cubicBezTo>
                    <a:cubicBezTo>
                      <a:pt x="4215" y="2118"/>
                      <a:pt x="4561" y="1713"/>
                      <a:pt x="4715" y="1237"/>
                    </a:cubicBezTo>
                    <a:cubicBezTo>
                      <a:pt x="4834" y="856"/>
                      <a:pt x="4965" y="475"/>
                      <a:pt x="5108" y="11"/>
                    </a:cubicBezTo>
                    <a:lnTo>
                      <a:pt x="5108" y="11"/>
                    </a:lnTo>
                    <a:cubicBezTo>
                      <a:pt x="4968" y="12"/>
                      <a:pt x="4827" y="12"/>
                      <a:pt x="4687" y="12"/>
                    </a:cubicBezTo>
                    <a:cubicBezTo>
                      <a:pt x="3934" y="12"/>
                      <a:pt x="3187" y="0"/>
                      <a:pt x="24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0" name="Google Shape;1720;p19"/>
            <p:cNvGrpSpPr/>
            <p:nvPr/>
          </p:nvGrpSpPr>
          <p:grpSpPr>
            <a:xfrm>
              <a:off x="4457950" y="1064750"/>
              <a:ext cx="4228850" cy="3582025"/>
              <a:chOff x="4457950" y="1064750"/>
              <a:chExt cx="4228850" cy="3582025"/>
            </a:xfrm>
          </p:grpSpPr>
          <p:sp>
            <p:nvSpPr>
              <p:cNvPr id="1721" name="Google Shape;1721;p19"/>
              <p:cNvSpPr/>
              <p:nvPr/>
            </p:nvSpPr>
            <p:spPr>
              <a:xfrm>
                <a:off x="4474025" y="3297000"/>
                <a:ext cx="3000" cy="530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1213" extrusionOk="0">
                    <a:moveTo>
                      <a:pt x="1" y="1"/>
                    </a:moveTo>
                    <a:cubicBezTo>
                      <a:pt x="1" y="2880"/>
                      <a:pt x="13" y="5760"/>
                      <a:pt x="37" y="8651"/>
                    </a:cubicBezTo>
                    <a:cubicBezTo>
                      <a:pt x="25" y="5760"/>
                      <a:pt x="1" y="2880"/>
                      <a:pt x="1" y="1"/>
                    </a:cubicBezTo>
                    <a:close/>
                    <a:moveTo>
                      <a:pt x="37" y="8659"/>
                    </a:moveTo>
                    <a:lnTo>
                      <a:pt x="37" y="8659"/>
                    </a:lnTo>
                    <a:cubicBezTo>
                      <a:pt x="60" y="12835"/>
                      <a:pt x="84" y="17024"/>
                      <a:pt x="120" y="21212"/>
                    </a:cubicBezTo>
                    <a:cubicBezTo>
                      <a:pt x="96" y="17024"/>
                      <a:pt x="60" y="12835"/>
                      <a:pt x="37" y="8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9"/>
              <p:cNvSpPr/>
              <p:nvPr/>
            </p:nvSpPr>
            <p:spPr>
              <a:xfrm>
                <a:off x="4474325" y="2798600"/>
                <a:ext cx="2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382" extrusionOk="0">
                    <a:moveTo>
                      <a:pt x="1" y="0"/>
                    </a:moveTo>
                    <a:lnTo>
                      <a:pt x="1" y="3382"/>
                    </a:lnTo>
                    <a:cubicBezTo>
                      <a:pt x="1" y="2251"/>
                      <a:pt x="1" y="113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9"/>
              <p:cNvSpPr/>
              <p:nvPr/>
            </p:nvSpPr>
            <p:spPr>
              <a:xfrm>
                <a:off x="7402375" y="1515100"/>
                <a:ext cx="250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42" extrusionOk="0">
                    <a:moveTo>
                      <a:pt x="263" y="429"/>
                    </a:moveTo>
                    <a:cubicBezTo>
                      <a:pt x="167" y="429"/>
                      <a:pt x="84" y="429"/>
                      <a:pt x="1" y="418"/>
                    </a:cubicBezTo>
                    <a:cubicBezTo>
                      <a:pt x="84" y="429"/>
                      <a:pt x="167" y="429"/>
                      <a:pt x="263" y="429"/>
                    </a:cubicBezTo>
                    <a:cubicBezTo>
                      <a:pt x="727" y="441"/>
                      <a:pt x="977" y="310"/>
                      <a:pt x="1001" y="1"/>
                    </a:cubicBezTo>
                    <a:cubicBezTo>
                      <a:pt x="977" y="310"/>
                      <a:pt x="727" y="441"/>
                      <a:pt x="263" y="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9"/>
              <p:cNvSpPr/>
              <p:nvPr/>
            </p:nvSpPr>
            <p:spPr>
              <a:xfrm>
                <a:off x="4466300" y="4635125"/>
                <a:ext cx="80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82" extrusionOk="0">
                    <a:moveTo>
                      <a:pt x="191" y="1"/>
                    </a:moveTo>
                    <a:lnTo>
                      <a:pt x="0" y="322"/>
                    </a:lnTo>
                    <a:cubicBezTo>
                      <a:pt x="119" y="334"/>
                      <a:pt x="227" y="358"/>
                      <a:pt x="322" y="382"/>
                    </a:cubicBezTo>
                    <a:cubicBezTo>
                      <a:pt x="227" y="358"/>
                      <a:pt x="119" y="334"/>
                      <a:pt x="0" y="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9"/>
              <p:cNvSpPr/>
              <p:nvPr/>
            </p:nvSpPr>
            <p:spPr>
              <a:xfrm>
                <a:off x="4457950" y="4609825"/>
                <a:ext cx="1880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013" extrusionOk="0">
                    <a:moveTo>
                      <a:pt x="1" y="72"/>
                    </a:moveTo>
                    <a:cubicBezTo>
                      <a:pt x="25" y="48"/>
                      <a:pt x="37" y="25"/>
                      <a:pt x="49" y="1"/>
                    </a:cubicBezTo>
                    <a:cubicBezTo>
                      <a:pt x="37" y="25"/>
                      <a:pt x="25" y="48"/>
                      <a:pt x="1" y="72"/>
                    </a:cubicBezTo>
                    <a:lnTo>
                      <a:pt x="751" y="656"/>
                    </a:lnTo>
                    <a:lnTo>
                      <a:pt x="525" y="1013"/>
                    </a:lnTo>
                    <a:lnTo>
                      <a:pt x="751" y="6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9"/>
              <p:cNvSpPr/>
              <p:nvPr/>
            </p:nvSpPr>
            <p:spPr>
              <a:xfrm>
                <a:off x="4470475" y="1106425"/>
                <a:ext cx="1800" cy="1899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759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548"/>
                      <a:pt x="71" y="1060"/>
                      <a:pt x="60" y="1584"/>
                    </a:cubicBezTo>
                    <a:cubicBezTo>
                      <a:pt x="60" y="3584"/>
                      <a:pt x="48" y="5585"/>
                      <a:pt x="36" y="7597"/>
                    </a:cubicBezTo>
                    <a:cubicBezTo>
                      <a:pt x="48" y="5585"/>
                      <a:pt x="60" y="3584"/>
                      <a:pt x="60" y="1584"/>
                    </a:cubicBezTo>
                    <a:cubicBezTo>
                      <a:pt x="71" y="1060"/>
                      <a:pt x="24" y="54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9"/>
              <p:cNvSpPr/>
              <p:nvPr/>
            </p:nvSpPr>
            <p:spPr>
              <a:xfrm>
                <a:off x="4617800" y="1094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9"/>
              <p:cNvSpPr/>
              <p:nvPr/>
            </p:nvSpPr>
            <p:spPr>
              <a:xfrm>
                <a:off x="4814250" y="1092150"/>
                <a:ext cx="2771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84" extrusionOk="0">
                    <a:moveTo>
                      <a:pt x="11085" y="0"/>
                    </a:moveTo>
                    <a:cubicBezTo>
                      <a:pt x="8930" y="24"/>
                      <a:pt x="6775" y="60"/>
                      <a:pt x="4632" y="72"/>
                    </a:cubicBezTo>
                    <a:cubicBezTo>
                      <a:pt x="3084" y="83"/>
                      <a:pt x="1549" y="83"/>
                      <a:pt x="1" y="83"/>
                    </a:cubicBezTo>
                    <a:cubicBezTo>
                      <a:pt x="1549" y="83"/>
                      <a:pt x="3084" y="83"/>
                      <a:pt x="4632" y="72"/>
                    </a:cubicBezTo>
                    <a:cubicBezTo>
                      <a:pt x="6775" y="60"/>
                      <a:pt x="8930" y="24"/>
                      <a:pt x="110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9"/>
              <p:cNvSpPr/>
              <p:nvPr/>
            </p:nvSpPr>
            <p:spPr>
              <a:xfrm>
                <a:off x="4472250" y="1785075"/>
                <a:ext cx="25" cy="3497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991" extrusionOk="0">
                    <a:moveTo>
                      <a:pt x="0" y="1"/>
                    </a:moveTo>
                    <a:lnTo>
                      <a:pt x="0" y="7918"/>
                    </a:lnTo>
                    <a:lnTo>
                      <a:pt x="0" y="13991"/>
                    </a:lnTo>
                    <a:lnTo>
                      <a:pt x="0" y="7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9"/>
              <p:cNvSpPr/>
              <p:nvPr/>
            </p:nvSpPr>
            <p:spPr>
              <a:xfrm>
                <a:off x="4471350" y="1346325"/>
                <a:ext cx="62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7551" extrusionOk="0">
                    <a:moveTo>
                      <a:pt x="1" y="1"/>
                    </a:moveTo>
                    <a:cubicBezTo>
                      <a:pt x="1" y="3216"/>
                      <a:pt x="25" y="6430"/>
                      <a:pt x="25" y="9645"/>
                    </a:cubicBezTo>
                    <a:lnTo>
                      <a:pt x="25" y="17551"/>
                    </a:lnTo>
                    <a:lnTo>
                      <a:pt x="25" y="9645"/>
                    </a:lnTo>
                    <a:cubicBezTo>
                      <a:pt x="25" y="6430"/>
                      <a:pt x="1" y="32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9"/>
              <p:cNvSpPr/>
              <p:nvPr/>
            </p:nvSpPr>
            <p:spPr>
              <a:xfrm>
                <a:off x="4472550" y="2418625"/>
                <a:ext cx="325" cy="2073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8294" extrusionOk="0">
                    <a:moveTo>
                      <a:pt x="0" y="0"/>
                    </a:moveTo>
                    <a:cubicBezTo>
                      <a:pt x="0" y="2761"/>
                      <a:pt x="0" y="5533"/>
                      <a:pt x="12" y="8294"/>
                    </a:cubicBezTo>
                    <a:cubicBezTo>
                      <a:pt x="12" y="5533"/>
                      <a:pt x="0" y="276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9"/>
              <p:cNvSpPr/>
              <p:nvPr/>
            </p:nvSpPr>
            <p:spPr>
              <a:xfrm>
                <a:off x="8668000" y="4534825"/>
                <a:ext cx="39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870" extrusionOk="0">
                    <a:moveTo>
                      <a:pt x="1" y="2870"/>
                    </a:moveTo>
                    <a:cubicBezTo>
                      <a:pt x="72" y="2596"/>
                      <a:pt x="108" y="2310"/>
                      <a:pt x="120" y="2036"/>
                    </a:cubicBezTo>
                    <a:cubicBezTo>
                      <a:pt x="132" y="1358"/>
                      <a:pt x="144" y="679"/>
                      <a:pt x="156" y="0"/>
                    </a:cubicBezTo>
                    <a:cubicBezTo>
                      <a:pt x="144" y="679"/>
                      <a:pt x="132" y="1358"/>
                      <a:pt x="120" y="2036"/>
                    </a:cubicBezTo>
                    <a:cubicBezTo>
                      <a:pt x="108" y="2310"/>
                      <a:pt x="72" y="2596"/>
                      <a:pt x="1" y="28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9"/>
              <p:cNvSpPr/>
              <p:nvPr/>
            </p:nvSpPr>
            <p:spPr>
              <a:xfrm>
                <a:off x="8682900" y="3101500"/>
                <a:ext cx="325" cy="202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8102" extrusionOk="0">
                    <a:moveTo>
                      <a:pt x="12" y="0"/>
                    </a:moveTo>
                    <a:cubicBezTo>
                      <a:pt x="12" y="2701"/>
                      <a:pt x="0" y="5401"/>
                      <a:pt x="0" y="8101"/>
                    </a:cubicBezTo>
                    <a:cubicBezTo>
                      <a:pt x="12" y="5401"/>
                      <a:pt x="12" y="2701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9"/>
              <p:cNvSpPr/>
              <p:nvPr/>
            </p:nvSpPr>
            <p:spPr>
              <a:xfrm>
                <a:off x="8676950" y="3922850"/>
                <a:ext cx="150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60" h="5347" extrusionOk="0">
                    <a:moveTo>
                      <a:pt x="60" y="0"/>
                    </a:moveTo>
                    <a:cubicBezTo>
                      <a:pt x="36" y="1786"/>
                      <a:pt x="24" y="3560"/>
                      <a:pt x="0" y="5346"/>
                    </a:cubicBezTo>
                    <a:cubicBezTo>
                      <a:pt x="24" y="3572"/>
                      <a:pt x="48" y="1786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9"/>
              <p:cNvSpPr/>
              <p:nvPr/>
            </p:nvSpPr>
            <p:spPr>
              <a:xfrm>
                <a:off x="7427675" y="1513325"/>
                <a:ext cx="25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84" extrusionOk="0">
                    <a:moveTo>
                      <a:pt x="1" y="0"/>
                    </a:moveTo>
                    <a:cubicBezTo>
                      <a:pt x="1" y="24"/>
                      <a:pt x="1" y="48"/>
                      <a:pt x="1" y="84"/>
                    </a:cubicBezTo>
                    <a:cubicBezTo>
                      <a:pt x="1" y="48"/>
                      <a:pt x="1" y="2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9"/>
              <p:cNvSpPr/>
              <p:nvPr/>
            </p:nvSpPr>
            <p:spPr>
              <a:xfrm>
                <a:off x="6195675" y="4632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9"/>
              <p:cNvSpPr/>
              <p:nvPr/>
            </p:nvSpPr>
            <p:spPr>
              <a:xfrm>
                <a:off x="8328675" y="4622025"/>
                <a:ext cx="104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1" extrusionOk="0">
                    <a:moveTo>
                      <a:pt x="1" y="1"/>
                    </a:moveTo>
                    <a:lnTo>
                      <a:pt x="1965" y="1"/>
                    </a:lnTo>
                    <a:lnTo>
                      <a:pt x="4192" y="1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9"/>
              <p:cNvSpPr/>
              <p:nvPr/>
            </p:nvSpPr>
            <p:spPr>
              <a:xfrm>
                <a:off x="4796100" y="4638400"/>
                <a:ext cx="949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9" extrusionOk="0">
                    <a:moveTo>
                      <a:pt x="0" y="48"/>
                    </a:moveTo>
                    <a:cubicBezTo>
                      <a:pt x="882" y="37"/>
                      <a:pt x="1775" y="25"/>
                      <a:pt x="2656" y="13"/>
                    </a:cubicBezTo>
                    <a:lnTo>
                      <a:pt x="3799" y="1"/>
                    </a:lnTo>
                    <a:lnTo>
                      <a:pt x="2656" y="13"/>
                    </a:lnTo>
                    <a:cubicBezTo>
                      <a:pt x="1775" y="25"/>
                      <a:pt x="882" y="37"/>
                      <a:pt x="0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9"/>
              <p:cNvSpPr/>
              <p:nvPr/>
            </p:nvSpPr>
            <p:spPr>
              <a:xfrm>
                <a:off x="5085725" y="4637225"/>
                <a:ext cx="2789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36" extrusionOk="0">
                    <a:moveTo>
                      <a:pt x="11156" y="0"/>
                    </a:moveTo>
                    <a:lnTo>
                      <a:pt x="11156" y="0"/>
                    </a:lnTo>
                    <a:cubicBezTo>
                      <a:pt x="7430" y="12"/>
                      <a:pt x="3715" y="24"/>
                      <a:pt x="0" y="36"/>
                    </a:cubicBezTo>
                    <a:cubicBezTo>
                      <a:pt x="3715" y="24"/>
                      <a:pt x="7442" y="12"/>
                      <a:pt x="1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9"/>
              <p:cNvSpPr/>
              <p:nvPr/>
            </p:nvSpPr>
            <p:spPr>
              <a:xfrm>
                <a:off x="6993700" y="4625900"/>
                <a:ext cx="470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3" extrusionOk="0">
                    <a:moveTo>
                      <a:pt x="1882" y="1"/>
                    </a:moveTo>
                    <a:cubicBezTo>
                      <a:pt x="1250" y="1"/>
                      <a:pt x="631" y="13"/>
                      <a:pt x="0" y="13"/>
                    </a:cubicBezTo>
                    <a:cubicBezTo>
                      <a:pt x="631" y="13"/>
                      <a:pt x="1262" y="1"/>
                      <a:pt x="1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9"/>
              <p:cNvSpPr/>
              <p:nvPr/>
            </p:nvSpPr>
            <p:spPr>
              <a:xfrm>
                <a:off x="4479100" y="4409800"/>
                <a:ext cx="1800" cy="1652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66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2204"/>
                      <a:pt x="36" y="4406"/>
                      <a:pt x="72" y="6609"/>
                    </a:cubicBezTo>
                    <a:cubicBezTo>
                      <a:pt x="48" y="4406"/>
                      <a:pt x="24" y="220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9"/>
              <p:cNvSpPr/>
              <p:nvPr/>
            </p:nvSpPr>
            <p:spPr>
              <a:xfrm>
                <a:off x="4474025" y="4597325"/>
                <a:ext cx="21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8" extrusionOk="0">
                    <a:moveTo>
                      <a:pt x="1" y="108"/>
                    </a:moveTo>
                    <a:cubicBezTo>
                      <a:pt x="25" y="72"/>
                      <a:pt x="60" y="36"/>
                      <a:pt x="84" y="1"/>
                    </a:cubicBezTo>
                    <a:cubicBezTo>
                      <a:pt x="60" y="36"/>
                      <a:pt x="25" y="72"/>
                      <a:pt x="1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9"/>
              <p:cNvSpPr/>
              <p:nvPr/>
            </p:nvSpPr>
            <p:spPr>
              <a:xfrm>
                <a:off x="4479700" y="4584525"/>
                <a:ext cx="9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8" extrusionOk="0">
                    <a:moveTo>
                      <a:pt x="0" y="167"/>
                    </a:moveTo>
                    <a:cubicBezTo>
                      <a:pt x="12" y="120"/>
                      <a:pt x="24" y="60"/>
                      <a:pt x="36" y="1"/>
                    </a:cubicBezTo>
                    <a:cubicBezTo>
                      <a:pt x="24" y="60"/>
                      <a:pt x="12" y="120"/>
                      <a:pt x="0" y="1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9"/>
              <p:cNvSpPr/>
              <p:nvPr/>
            </p:nvSpPr>
            <p:spPr>
              <a:xfrm>
                <a:off x="4519875" y="4644350"/>
                <a:ext cx="533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73" extrusionOk="0">
                    <a:moveTo>
                      <a:pt x="2132" y="1"/>
                    </a:move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9"/>
              <p:cNvSpPr/>
              <p:nvPr/>
            </p:nvSpPr>
            <p:spPr>
              <a:xfrm>
                <a:off x="5450950" y="1089175"/>
                <a:ext cx="997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6" extrusionOk="0">
                    <a:moveTo>
                      <a:pt x="3989" y="0"/>
                    </a:moveTo>
                    <a:cubicBezTo>
                      <a:pt x="2667" y="12"/>
                      <a:pt x="1334" y="24"/>
                      <a:pt x="0" y="36"/>
                    </a:cubicBezTo>
                    <a:cubicBezTo>
                      <a:pt x="1334" y="24"/>
                      <a:pt x="2667" y="24"/>
                      <a:pt x="3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9"/>
              <p:cNvSpPr/>
              <p:nvPr/>
            </p:nvSpPr>
            <p:spPr>
              <a:xfrm>
                <a:off x="4473750" y="3067075"/>
                <a:ext cx="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h="4966" extrusionOk="0">
                    <a:moveTo>
                      <a:pt x="0" y="4966"/>
                    </a:moveTo>
                    <a:lnTo>
                      <a:pt x="0" y="1"/>
                    </a:lnTo>
                    <a:cubicBezTo>
                      <a:pt x="0" y="1656"/>
                      <a:pt x="0" y="3311"/>
                      <a:pt x="0" y="4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9"/>
              <p:cNvSpPr/>
              <p:nvPr/>
            </p:nvSpPr>
            <p:spPr>
              <a:xfrm>
                <a:off x="4471350" y="1296325"/>
                <a:ext cx="2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001" extrusionOk="0">
                    <a:moveTo>
                      <a:pt x="1" y="2001"/>
                    </a:moveTo>
                    <a:lnTo>
                      <a:pt x="1" y="20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9"/>
              <p:cNvSpPr/>
              <p:nvPr/>
            </p:nvSpPr>
            <p:spPr>
              <a:xfrm>
                <a:off x="5481600" y="4635425"/>
                <a:ext cx="1131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9" extrusionOk="0">
                    <a:moveTo>
                      <a:pt x="4525" y="1"/>
                    </a:moveTo>
                    <a:cubicBezTo>
                      <a:pt x="3013" y="13"/>
                      <a:pt x="1501" y="36"/>
                      <a:pt x="1" y="48"/>
                    </a:cubicBezTo>
                    <a:cubicBezTo>
                      <a:pt x="1501" y="36"/>
                      <a:pt x="3013" y="13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9"/>
              <p:cNvSpPr/>
              <p:nvPr/>
            </p:nvSpPr>
            <p:spPr>
              <a:xfrm>
                <a:off x="8205150" y="4622325"/>
                <a:ext cx="7415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5" extrusionOk="0">
                    <a:moveTo>
                      <a:pt x="2965" y="1"/>
                    </a:moveTo>
                    <a:lnTo>
                      <a:pt x="1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9"/>
              <p:cNvSpPr/>
              <p:nvPr/>
            </p:nvSpPr>
            <p:spPr>
              <a:xfrm>
                <a:off x="8433450" y="4622025"/>
                <a:ext cx="1113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3" extrusionOk="0">
                    <a:moveTo>
                      <a:pt x="1" y="1"/>
                    </a:moveTo>
                    <a:cubicBezTo>
                      <a:pt x="1477" y="1"/>
                      <a:pt x="2966" y="13"/>
                      <a:pt x="4454" y="13"/>
                    </a:cubicBezTo>
                    <a:cubicBezTo>
                      <a:pt x="2966" y="1"/>
                      <a:pt x="1489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9"/>
              <p:cNvSpPr/>
              <p:nvPr/>
            </p:nvSpPr>
            <p:spPr>
              <a:xfrm>
                <a:off x="5700675" y="4634550"/>
                <a:ext cx="63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" extrusionOk="0">
                    <a:moveTo>
                      <a:pt x="2537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9"/>
              <p:cNvSpPr/>
              <p:nvPr/>
            </p:nvSpPr>
            <p:spPr>
              <a:xfrm>
                <a:off x="4477900" y="4010175"/>
                <a:ext cx="325" cy="182075"/>
              </a:xfrm>
              <a:custGeom>
                <a:avLst/>
                <a:gdLst/>
                <a:ahLst/>
                <a:cxnLst/>
                <a:rect l="l" t="t" r="r" b="b"/>
                <a:pathLst>
                  <a:path w="13" h="7283" extrusionOk="0">
                    <a:moveTo>
                      <a:pt x="1" y="0"/>
                    </a:moveTo>
                    <a:cubicBezTo>
                      <a:pt x="1" y="2428"/>
                      <a:pt x="1" y="4855"/>
                      <a:pt x="13" y="7282"/>
                    </a:cubicBezTo>
                    <a:cubicBezTo>
                      <a:pt x="13" y="4855"/>
                      <a:pt x="1" y="242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9"/>
              <p:cNvSpPr/>
              <p:nvPr/>
            </p:nvSpPr>
            <p:spPr>
              <a:xfrm>
                <a:off x="6945175" y="1077850"/>
                <a:ext cx="390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6" extrusionOk="0">
                    <a:moveTo>
                      <a:pt x="1" y="1"/>
                    </a:moveTo>
                    <a:cubicBezTo>
                      <a:pt x="263" y="7"/>
                      <a:pt x="522" y="10"/>
                      <a:pt x="780" y="11"/>
                    </a:cubicBezTo>
                    <a:lnTo>
                      <a:pt x="780" y="11"/>
                    </a:lnTo>
                    <a:cubicBezTo>
                      <a:pt x="522" y="7"/>
                      <a:pt x="263" y="1"/>
                      <a:pt x="1" y="1"/>
                    </a:cubicBezTo>
                    <a:close/>
                    <a:moveTo>
                      <a:pt x="780" y="11"/>
                    </a:moveTo>
                    <a:lnTo>
                      <a:pt x="780" y="11"/>
                    </a:lnTo>
                    <a:cubicBezTo>
                      <a:pt x="936" y="14"/>
                      <a:pt x="1091" y="16"/>
                      <a:pt x="1247" y="16"/>
                    </a:cubicBezTo>
                    <a:cubicBezTo>
                      <a:pt x="1351" y="16"/>
                      <a:pt x="1456" y="15"/>
                      <a:pt x="1560" y="12"/>
                    </a:cubicBezTo>
                    <a:cubicBezTo>
                      <a:pt x="1298" y="12"/>
                      <a:pt x="1039" y="12"/>
                      <a:pt x="780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9"/>
              <p:cNvSpPr/>
              <p:nvPr/>
            </p:nvSpPr>
            <p:spPr>
              <a:xfrm>
                <a:off x="7232425" y="1076650"/>
                <a:ext cx="1780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49" extrusionOk="0">
                    <a:moveTo>
                      <a:pt x="7120" y="1"/>
                    </a:moveTo>
                    <a:cubicBezTo>
                      <a:pt x="5834" y="13"/>
                      <a:pt x="4560" y="25"/>
                      <a:pt x="3286" y="25"/>
                    </a:cubicBezTo>
                    <a:cubicBezTo>
                      <a:pt x="4572" y="25"/>
                      <a:pt x="5846" y="13"/>
                      <a:pt x="7120" y="1"/>
                    </a:cubicBezTo>
                    <a:close/>
                    <a:moveTo>
                      <a:pt x="3286" y="25"/>
                    </a:moveTo>
                    <a:lnTo>
                      <a:pt x="3286" y="25"/>
                    </a:lnTo>
                    <a:cubicBezTo>
                      <a:pt x="2191" y="37"/>
                      <a:pt x="1095" y="37"/>
                      <a:pt x="0" y="49"/>
                    </a:cubicBezTo>
                    <a:cubicBezTo>
                      <a:pt x="1095" y="49"/>
                      <a:pt x="2191" y="37"/>
                      <a:pt x="3286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9"/>
              <p:cNvSpPr/>
              <p:nvPr/>
            </p:nvSpPr>
            <p:spPr>
              <a:xfrm>
                <a:off x="6841900" y="1077750"/>
                <a:ext cx="774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88" extrusionOk="0">
                    <a:moveTo>
                      <a:pt x="2710" y="0"/>
                    </a:moveTo>
                    <a:cubicBezTo>
                      <a:pt x="2323" y="0"/>
                      <a:pt x="1932" y="14"/>
                      <a:pt x="1548" y="40"/>
                    </a:cubicBezTo>
                    <a:cubicBezTo>
                      <a:pt x="2060" y="5"/>
                      <a:pt x="2584" y="5"/>
                      <a:pt x="3096" y="5"/>
                    </a:cubicBezTo>
                    <a:cubicBezTo>
                      <a:pt x="2968" y="2"/>
                      <a:pt x="2839" y="0"/>
                      <a:pt x="2710" y="0"/>
                    </a:cubicBezTo>
                    <a:close/>
                    <a:moveTo>
                      <a:pt x="1548" y="40"/>
                    </a:moveTo>
                    <a:cubicBezTo>
                      <a:pt x="1024" y="64"/>
                      <a:pt x="512" y="76"/>
                      <a:pt x="0" y="88"/>
                    </a:cubicBezTo>
                    <a:cubicBezTo>
                      <a:pt x="512" y="76"/>
                      <a:pt x="1036" y="64"/>
                      <a:pt x="1548" y="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9"/>
              <p:cNvSpPr/>
              <p:nvPr/>
            </p:nvSpPr>
            <p:spPr>
              <a:xfrm>
                <a:off x="7412200" y="1071600"/>
                <a:ext cx="540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21635" h="203" extrusionOk="0">
                    <a:moveTo>
                      <a:pt x="21634" y="1"/>
                    </a:moveTo>
                    <a:cubicBezTo>
                      <a:pt x="18265" y="36"/>
                      <a:pt x="14907" y="48"/>
                      <a:pt x="11538" y="84"/>
                    </a:cubicBezTo>
                    <a:cubicBezTo>
                      <a:pt x="7692" y="120"/>
                      <a:pt x="3846" y="167"/>
                      <a:pt x="1" y="203"/>
                    </a:cubicBezTo>
                    <a:cubicBezTo>
                      <a:pt x="3846" y="167"/>
                      <a:pt x="7692" y="120"/>
                      <a:pt x="11538" y="84"/>
                    </a:cubicBezTo>
                    <a:cubicBezTo>
                      <a:pt x="14907" y="48"/>
                      <a:pt x="18265" y="36"/>
                      <a:pt x="21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9"/>
              <p:cNvSpPr/>
              <p:nvPr/>
            </p:nvSpPr>
            <p:spPr>
              <a:xfrm>
                <a:off x="8263200" y="1068325"/>
                <a:ext cx="38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3" extrusionOk="0">
                    <a:moveTo>
                      <a:pt x="0" y="12"/>
                    </a:moveTo>
                    <a:lnTo>
                      <a:pt x="15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9"/>
              <p:cNvSpPr/>
              <p:nvPr/>
            </p:nvSpPr>
            <p:spPr>
              <a:xfrm>
                <a:off x="6919600" y="1077850"/>
                <a:ext cx="2590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5" y="1"/>
                      <a:pt x="679" y="1"/>
                      <a:pt x="1036" y="12"/>
                    </a:cubicBezTo>
                    <a:cubicBezTo>
                      <a:pt x="690" y="1"/>
                      <a:pt x="345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9"/>
              <p:cNvSpPr/>
              <p:nvPr/>
            </p:nvSpPr>
            <p:spPr>
              <a:xfrm>
                <a:off x="6269200" y="1082325"/>
                <a:ext cx="68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60" extrusionOk="0">
                    <a:moveTo>
                      <a:pt x="1" y="60"/>
                    </a:moveTo>
                    <a:cubicBezTo>
                      <a:pt x="917" y="36"/>
                      <a:pt x="1822" y="24"/>
                      <a:pt x="2727" y="0"/>
                    </a:cubicBezTo>
                    <a:cubicBezTo>
                      <a:pt x="1822" y="24"/>
                      <a:pt x="917" y="36"/>
                      <a:pt x="1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9"/>
              <p:cNvSpPr/>
              <p:nvPr/>
            </p:nvSpPr>
            <p:spPr>
              <a:xfrm>
                <a:off x="8675450" y="1065050"/>
                <a:ext cx="33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5" extrusionOk="0">
                    <a:moveTo>
                      <a:pt x="1" y="1"/>
                    </a:moveTo>
                    <a:cubicBezTo>
                      <a:pt x="36" y="1"/>
                      <a:pt x="84" y="13"/>
                      <a:pt x="132" y="24"/>
                    </a:cubicBezTo>
                    <a:cubicBezTo>
                      <a:pt x="84" y="13"/>
                      <a:pt x="36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9"/>
              <p:cNvSpPr/>
              <p:nvPr/>
            </p:nvSpPr>
            <p:spPr>
              <a:xfrm>
                <a:off x="4473150" y="1094500"/>
                <a:ext cx="238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83" extrusionOk="0">
                    <a:moveTo>
                      <a:pt x="911" y="1"/>
                    </a:moveTo>
                    <a:cubicBezTo>
                      <a:pt x="569" y="1"/>
                      <a:pt x="241" y="142"/>
                      <a:pt x="0" y="382"/>
                    </a:cubicBezTo>
                    <a:cubicBezTo>
                      <a:pt x="250" y="132"/>
                      <a:pt x="596" y="1"/>
                      <a:pt x="953" y="1"/>
                    </a:cubicBezTo>
                    <a:cubicBezTo>
                      <a:pt x="939" y="1"/>
                      <a:pt x="925" y="1"/>
                      <a:pt x="9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9"/>
              <p:cNvSpPr/>
              <p:nvPr/>
            </p:nvSpPr>
            <p:spPr>
              <a:xfrm>
                <a:off x="6769850" y="4628000"/>
                <a:ext cx="1057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36" extrusionOk="0">
                    <a:moveTo>
                      <a:pt x="1" y="36"/>
                    </a:moveTo>
                    <a:cubicBezTo>
                      <a:pt x="1096" y="36"/>
                      <a:pt x="2192" y="24"/>
                      <a:pt x="3287" y="12"/>
                    </a:cubicBezTo>
                    <a:lnTo>
                      <a:pt x="4228" y="0"/>
                    </a:lnTo>
                    <a:lnTo>
                      <a:pt x="3287" y="12"/>
                    </a:lnTo>
                    <a:cubicBezTo>
                      <a:pt x="2192" y="24"/>
                      <a:pt x="1096" y="36"/>
                      <a:pt x="1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9"/>
              <p:cNvSpPr/>
              <p:nvPr/>
            </p:nvSpPr>
            <p:spPr>
              <a:xfrm>
                <a:off x="6408800" y="1933600"/>
                <a:ext cx="95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347" extrusionOk="0">
                    <a:moveTo>
                      <a:pt x="120" y="1311"/>
                    </a:moveTo>
                    <a:cubicBezTo>
                      <a:pt x="1" y="775"/>
                      <a:pt x="96" y="299"/>
                      <a:pt x="382" y="1"/>
                    </a:cubicBezTo>
                    <a:cubicBezTo>
                      <a:pt x="96" y="299"/>
                      <a:pt x="1" y="775"/>
                      <a:pt x="120" y="1311"/>
                    </a:cubicBezTo>
                    <a:cubicBezTo>
                      <a:pt x="167" y="1323"/>
                      <a:pt x="215" y="1346"/>
                      <a:pt x="239" y="1334"/>
                    </a:cubicBezTo>
                    <a:cubicBezTo>
                      <a:pt x="215" y="1346"/>
                      <a:pt x="167" y="1323"/>
                      <a:pt x="120" y="13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9"/>
              <p:cNvSpPr/>
              <p:nvPr/>
            </p:nvSpPr>
            <p:spPr>
              <a:xfrm>
                <a:off x="8684675" y="1293650"/>
                <a:ext cx="2125" cy="14201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56806" extrusionOk="0">
                    <a:moveTo>
                      <a:pt x="60" y="1"/>
                    </a:moveTo>
                    <a:cubicBezTo>
                      <a:pt x="60" y="2679"/>
                      <a:pt x="72" y="5358"/>
                      <a:pt x="72" y="8037"/>
                    </a:cubicBezTo>
                    <a:cubicBezTo>
                      <a:pt x="72" y="5358"/>
                      <a:pt x="72" y="2679"/>
                      <a:pt x="60" y="1"/>
                    </a:cubicBezTo>
                    <a:close/>
                    <a:moveTo>
                      <a:pt x="72" y="8037"/>
                    </a:moveTo>
                    <a:lnTo>
                      <a:pt x="72" y="28373"/>
                    </a:lnTo>
                    <a:cubicBezTo>
                      <a:pt x="84" y="21598"/>
                      <a:pt x="84" y="14812"/>
                      <a:pt x="72" y="8037"/>
                    </a:cubicBezTo>
                    <a:close/>
                    <a:moveTo>
                      <a:pt x="48" y="44470"/>
                    </a:moveTo>
                    <a:lnTo>
                      <a:pt x="48" y="44470"/>
                    </a:lnTo>
                    <a:cubicBezTo>
                      <a:pt x="36" y="48585"/>
                      <a:pt x="13" y="52689"/>
                      <a:pt x="1" y="56805"/>
                    </a:cubicBezTo>
                    <a:cubicBezTo>
                      <a:pt x="25" y="52689"/>
                      <a:pt x="36" y="48585"/>
                      <a:pt x="48" y="44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9"/>
              <p:cNvSpPr/>
              <p:nvPr/>
            </p:nvSpPr>
            <p:spPr>
              <a:xfrm>
                <a:off x="5942675" y="1084400"/>
                <a:ext cx="275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84" extrusionOk="0">
                    <a:moveTo>
                      <a:pt x="11014" y="1"/>
                    </a:moveTo>
                    <a:lnTo>
                      <a:pt x="11014" y="1"/>
                    </a:lnTo>
                    <a:cubicBezTo>
                      <a:pt x="7335" y="36"/>
                      <a:pt x="3667" y="60"/>
                      <a:pt x="0" y="84"/>
                    </a:cubicBezTo>
                    <a:cubicBezTo>
                      <a:pt x="3667" y="60"/>
                      <a:pt x="7347" y="36"/>
                      <a:pt x="1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9"/>
              <p:cNvSpPr/>
              <p:nvPr/>
            </p:nvSpPr>
            <p:spPr>
              <a:xfrm>
                <a:off x="5123525" y="1090350"/>
                <a:ext cx="2729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0919" h="61" extrusionOk="0">
                    <a:moveTo>
                      <a:pt x="10918" y="1"/>
                    </a:moveTo>
                    <a:cubicBezTo>
                      <a:pt x="7287" y="13"/>
                      <a:pt x="3644" y="36"/>
                      <a:pt x="0" y="60"/>
                    </a:cubicBezTo>
                    <a:cubicBezTo>
                      <a:pt x="3644" y="36"/>
                      <a:pt x="7275" y="24"/>
                      <a:pt x="10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9"/>
              <p:cNvSpPr/>
              <p:nvPr/>
            </p:nvSpPr>
            <p:spPr>
              <a:xfrm>
                <a:off x="4617800" y="1094225"/>
                <a:ext cx="19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59" h="1" extrusionOk="0">
                    <a:moveTo>
                      <a:pt x="7859" y="0"/>
                    </a:moveTo>
                    <a:lnTo>
                      <a:pt x="3239" y="0"/>
                    </a:lnTo>
                    <a:lnTo>
                      <a:pt x="1" y="0"/>
                    </a:ln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9"/>
              <p:cNvSpPr/>
              <p:nvPr/>
            </p:nvSpPr>
            <p:spPr>
              <a:xfrm>
                <a:off x="6436775" y="1081425"/>
                <a:ext cx="821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13" extrusionOk="0">
                    <a:moveTo>
                      <a:pt x="3287" y="0"/>
                    </a:moveTo>
                    <a:cubicBezTo>
                      <a:pt x="2191" y="0"/>
                      <a:pt x="1096" y="12"/>
                      <a:pt x="1" y="12"/>
                    </a:cubicBezTo>
                    <a:cubicBezTo>
                      <a:pt x="1096" y="12"/>
                      <a:pt x="2191" y="12"/>
                      <a:pt x="3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9"/>
              <p:cNvSpPr/>
              <p:nvPr/>
            </p:nvSpPr>
            <p:spPr>
              <a:xfrm>
                <a:off x="6337650" y="1082025"/>
                <a:ext cx="580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3" extrusionOk="0">
                    <a:moveTo>
                      <a:pt x="2323" y="0"/>
                    </a:moveTo>
                    <a:cubicBezTo>
                      <a:pt x="1775" y="0"/>
                      <a:pt x="1227" y="0"/>
                      <a:pt x="692" y="12"/>
                    </a:cubicBezTo>
                    <a:cubicBezTo>
                      <a:pt x="453" y="12"/>
                      <a:pt x="227" y="12"/>
                      <a:pt x="1" y="12"/>
                    </a:cubicBezTo>
                    <a:cubicBezTo>
                      <a:pt x="227" y="12"/>
                      <a:pt x="453" y="12"/>
                      <a:pt x="692" y="12"/>
                    </a:cubicBezTo>
                    <a:cubicBezTo>
                      <a:pt x="1227" y="0"/>
                      <a:pt x="1775" y="0"/>
                      <a:pt x="2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9"/>
              <p:cNvSpPr/>
              <p:nvPr/>
            </p:nvSpPr>
            <p:spPr>
              <a:xfrm>
                <a:off x="6783850" y="1079925"/>
                <a:ext cx="387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0" extrusionOk="0">
                    <a:moveTo>
                      <a:pt x="0" y="1"/>
                    </a:moveTo>
                    <a:cubicBezTo>
                      <a:pt x="262" y="7"/>
                      <a:pt x="521" y="10"/>
                      <a:pt x="779" y="10"/>
                    </a:cubicBezTo>
                    <a:cubicBezTo>
                      <a:pt x="1036" y="10"/>
                      <a:pt x="1292" y="7"/>
                      <a:pt x="1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9"/>
              <p:cNvSpPr/>
              <p:nvPr/>
            </p:nvSpPr>
            <p:spPr>
              <a:xfrm>
                <a:off x="4496950" y="1094525"/>
                <a:ext cx="1009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1" extrusionOk="0">
                    <a:moveTo>
                      <a:pt x="4037" y="0"/>
                    </a:moveTo>
                    <a:lnTo>
                      <a:pt x="1" y="0"/>
                    </a:lnTo>
                    <a:lnTo>
                      <a:pt x="1" y="0"/>
                    </a:lnTo>
                    <a:cubicBezTo>
                      <a:pt x="1346" y="0"/>
                      <a:pt x="2692" y="0"/>
                      <a:pt x="4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9"/>
              <p:cNvSpPr/>
              <p:nvPr/>
            </p:nvSpPr>
            <p:spPr>
              <a:xfrm>
                <a:off x="4477600" y="3931825"/>
                <a:ext cx="325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3130" extrusionOk="0">
                    <a:moveTo>
                      <a:pt x="1" y="0"/>
                    </a:moveTo>
                    <a:cubicBezTo>
                      <a:pt x="1" y="1047"/>
                      <a:pt x="1" y="2083"/>
                      <a:pt x="13" y="3130"/>
                    </a:cubicBezTo>
                    <a:cubicBezTo>
                      <a:pt x="13" y="2083"/>
                      <a:pt x="1" y="104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9"/>
              <p:cNvSpPr/>
              <p:nvPr/>
            </p:nvSpPr>
            <p:spPr>
              <a:xfrm>
                <a:off x="4478200" y="4192225"/>
                <a:ext cx="925" cy="2173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692" extrusionOk="0">
                    <a:moveTo>
                      <a:pt x="1" y="0"/>
                    </a:moveTo>
                    <a:lnTo>
                      <a:pt x="1" y="2084"/>
                    </a:lnTo>
                    <a:cubicBezTo>
                      <a:pt x="13" y="4287"/>
                      <a:pt x="24" y="6489"/>
                      <a:pt x="36" y="8692"/>
                    </a:cubicBezTo>
                    <a:cubicBezTo>
                      <a:pt x="24" y="6489"/>
                      <a:pt x="13" y="4287"/>
                      <a:pt x="1" y="2084"/>
                    </a:cubicBezTo>
                    <a:cubicBezTo>
                      <a:pt x="1" y="1393"/>
                      <a:pt x="1" y="70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9"/>
              <p:cNvSpPr/>
              <p:nvPr/>
            </p:nvSpPr>
            <p:spPr>
              <a:xfrm>
                <a:off x="4473750" y="3191200"/>
                <a:ext cx="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h="4216" extrusionOk="0">
                    <a:moveTo>
                      <a:pt x="0" y="1"/>
                    </a:moveTo>
                    <a:lnTo>
                      <a:pt x="0" y="2977"/>
                    </a:lnTo>
                    <a:lnTo>
                      <a:pt x="0" y="4216"/>
                    </a:lnTo>
                    <a:lnTo>
                      <a:pt x="0" y="2977"/>
                    </a:lnTo>
                    <a:cubicBezTo>
                      <a:pt x="0" y="1989"/>
                      <a:pt x="0" y="100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9"/>
              <p:cNvSpPr/>
              <p:nvPr/>
            </p:nvSpPr>
            <p:spPr>
              <a:xfrm>
                <a:off x="4474025" y="2692050"/>
                <a:ext cx="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263" extrusionOk="0">
                    <a:moveTo>
                      <a:pt x="1" y="0"/>
                    </a:moveTo>
                    <a:cubicBezTo>
                      <a:pt x="1" y="286"/>
                      <a:pt x="1" y="583"/>
                      <a:pt x="1" y="869"/>
                    </a:cubicBezTo>
                    <a:lnTo>
                      <a:pt x="1" y="4262"/>
                    </a:lnTo>
                    <a:lnTo>
                      <a:pt x="1" y="869"/>
                    </a:lnTo>
                    <a:cubicBezTo>
                      <a:pt x="1" y="583"/>
                      <a:pt x="1" y="28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9"/>
              <p:cNvSpPr/>
              <p:nvPr/>
            </p:nvSpPr>
            <p:spPr>
              <a:xfrm>
                <a:off x="4459150" y="4608350"/>
                <a:ext cx="15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61" h="60" extrusionOk="0">
                    <a:moveTo>
                      <a:pt x="60" y="0"/>
                    </a:moveTo>
                    <a:cubicBezTo>
                      <a:pt x="36" y="0"/>
                      <a:pt x="24" y="24"/>
                      <a:pt x="1" y="60"/>
                    </a:cubicBezTo>
                    <a:cubicBezTo>
                      <a:pt x="24" y="24"/>
                      <a:pt x="48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9"/>
              <p:cNvSpPr/>
              <p:nvPr/>
            </p:nvSpPr>
            <p:spPr>
              <a:xfrm>
                <a:off x="4474325" y="2883125"/>
                <a:ext cx="25" cy="183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359" extrusionOk="0">
                    <a:moveTo>
                      <a:pt x="1" y="1"/>
                    </a:moveTo>
                    <a:lnTo>
                      <a:pt x="1" y="3394"/>
                    </a:lnTo>
                    <a:lnTo>
                      <a:pt x="1" y="7359"/>
                    </a:lnTo>
                    <a:lnTo>
                      <a:pt x="1" y="3394"/>
                    </a:lnTo>
                    <a:cubicBezTo>
                      <a:pt x="1" y="2263"/>
                      <a:pt x="1" y="113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9"/>
              <p:cNvSpPr/>
              <p:nvPr/>
            </p:nvSpPr>
            <p:spPr>
              <a:xfrm>
                <a:off x="4472250" y="2134825"/>
                <a:ext cx="325" cy="28370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1348" extrusionOk="0">
                    <a:moveTo>
                      <a:pt x="0" y="1"/>
                    </a:moveTo>
                    <a:lnTo>
                      <a:pt x="0" y="3049"/>
                    </a:lnTo>
                    <a:lnTo>
                      <a:pt x="12" y="11347"/>
                    </a:lnTo>
                    <a:lnTo>
                      <a:pt x="0" y="3049"/>
                    </a:lnTo>
                    <a:cubicBezTo>
                      <a:pt x="0" y="2037"/>
                      <a:pt x="0" y="102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9"/>
              <p:cNvSpPr/>
              <p:nvPr/>
            </p:nvSpPr>
            <p:spPr>
              <a:xfrm>
                <a:off x="4480575" y="4583925"/>
                <a:ext cx="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5" extrusionOk="0">
                    <a:moveTo>
                      <a:pt x="1" y="25"/>
                    </a:moveTo>
                    <a:cubicBezTo>
                      <a:pt x="1" y="13"/>
                      <a:pt x="1" y="1"/>
                      <a:pt x="1" y="1"/>
                    </a:cubicBezTo>
                    <a:cubicBezTo>
                      <a:pt x="1" y="1"/>
                      <a:pt x="1" y="13"/>
                      <a:pt x="1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9"/>
              <p:cNvSpPr/>
              <p:nvPr/>
            </p:nvSpPr>
            <p:spPr>
              <a:xfrm>
                <a:off x="6919275" y="1077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9"/>
              <p:cNvSpPr/>
              <p:nvPr/>
            </p:nvSpPr>
            <p:spPr>
              <a:xfrm>
                <a:off x="6984175" y="1077850"/>
                <a:ext cx="24825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25" extrusionOk="0">
                    <a:moveTo>
                      <a:pt x="9930" y="1"/>
                    </a:moveTo>
                    <a:lnTo>
                      <a:pt x="9930" y="1"/>
                    </a:lnTo>
                    <a:cubicBezTo>
                      <a:pt x="6620" y="12"/>
                      <a:pt x="3310" y="1"/>
                      <a:pt x="0" y="24"/>
                    </a:cubicBezTo>
                    <a:cubicBezTo>
                      <a:pt x="3310" y="12"/>
                      <a:pt x="6620" y="12"/>
                      <a:pt x="9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9"/>
              <p:cNvSpPr/>
              <p:nvPr/>
            </p:nvSpPr>
            <p:spPr>
              <a:xfrm>
                <a:off x="8279275" y="4622025"/>
                <a:ext cx="49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3" extrusionOk="0">
                    <a:moveTo>
                      <a:pt x="1977" y="1"/>
                    </a:move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9"/>
              <p:cNvSpPr/>
              <p:nvPr/>
            </p:nvSpPr>
            <p:spPr>
              <a:xfrm>
                <a:off x="4476125" y="4589000"/>
                <a:ext cx="36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346" extrusionOk="0">
                    <a:moveTo>
                      <a:pt x="0" y="346"/>
                    </a:moveTo>
                    <a:cubicBezTo>
                      <a:pt x="60" y="239"/>
                      <a:pt x="119" y="119"/>
                      <a:pt x="143" y="0"/>
                    </a:cubicBezTo>
                    <a:cubicBezTo>
                      <a:pt x="119" y="119"/>
                      <a:pt x="60" y="239"/>
                      <a:pt x="0" y="3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9"/>
              <p:cNvSpPr/>
              <p:nvPr/>
            </p:nvSpPr>
            <p:spPr>
              <a:xfrm>
                <a:off x="4470475" y="1103750"/>
                <a:ext cx="2700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0" y="108"/>
                    </a:moveTo>
                    <a:lnTo>
                      <a:pt x="0" y="108"/>
                    </a:lnTo>
                    <a:cubicBezTo>
                      <a:pt x="36" y="72"/>
                      <a:pt x="71" y="36"/>
                      <a:pt x="107" y="0"/>
                    </a:cubicBezTo>
                    <a:cubicBezTo>
                      <a:pt x="71" y="36"/>
                      <a:pt x="36" y="72"/>
                      <a:pt x="0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9"/>
              <p:cNvSpPr/>
              <p:nvPr/>
            </p:nvSpPr>
            <p:spPr>
              <a:xfrm>
                <a:off x="7410425" y="1076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9"/>
              <p:cNvSpPr/>
              <p:nvPr/>
            </p:nvSpPr>
            <p:spPr>
              <a:xfrm>
                <a:off x="7953050" y="1068625"/>
                <a:ext cx="3101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2407" h="120" extrusionOk="0">
                    <a:moveTo>
                      <a:pt x="12406" y="0"/>
                    </a:moveTo>
                    <a:cubicBezTo>
                      <a:pt x="9358" y="24"/>
                      <a:pt x="6310" y="36"/>
                      <a:pt x="3251" y="84"/>
                    </a:cubicBezTo>
                    <a:cubicBezTo>
                      <a:pt x="2167" y="96"/>
                      <a:pt x="1084" y="108"/>
                      <a:pt x="0" y="120"/>
                    </a:cubicBezTo>
                    <a:cubicBezTo>
                      <a:pt x="1084" y="108"/>
                      <a:pt x="2167" y="96"/>
                      <a:pt x="3251" y="84"/>
                    </a:cubicBezTo>
                    <a:cubicBezTo>
                      <a:pt x="6310" y="36"/>
                      <a:pt x="9358" y="24"/>
                      <a:pt x="12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9"/>
              <p:cNvSpPr/>
              <p:nvPr/>
            </p:nvSpPr>
            <p:spPr>
              <a:xfrm>
                <a:off x="8340300" y="1064750"/>
                <a:ext cx="3173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132" extrusionOk="0">
                    <a:moveTo>
                      <a:pt x="12692" y="1"/>
                    </a:moveTo>
                    <a:cubicBezTo>
                      <a:pt x="8466" y="36"/>
                      <a:pt x="4227" y="84"/>
                      <a:pt x="0" y="132"/>
                    </a:cubicBezTo>
                    <a:cubicBezTo>
                      <a:pt x="4227" y="84"/>
                      <a:pt x="8466" y="48"/>
                      <a:pt x="12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9"/>
              <p:cNvSpPr/>
              <p:nvPr/>
            </p:nvSpPr>
            <p:spPr>
              <a:xfrm>
                <a:off x="8670700" y="1064750"/>
                <a:ext cx="47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" extrusionOk="0">
                    <a:moveTo>
                      <a:pt x="0" y="1"/>
                    </a:moveTo>
                    <a:cubicBezTo>
                      <a:pt x="72" y="1"/>
                      <a:pt x="131" y="1"/>
                      <a:pt x="191" y="13"/>
                    </a:cubicBezTo>
                    <a:cubicBezTo>
                      <a:pt x="131" y="1"/>
                      <a:pt x="72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9"/>
              <p:cNvSpPr/>
              <p:nvPr/>
            </p:nvSpPr>
            <p:spPr>
              <a:xfrm>
                <a:off x="8678750" y="1065650"/>
                <a:ext cx="7750" cy="2277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9109" extrusionOk="0">
                    <a:moveTo>
                      <a:pt x="0" y="1"/>
                    </a:moveTo>
                    <a:cubicBezTo>
                      <a:pt x="297" y="72"/>
                      <a:pt x="297" y="323"/>
                      <a:pt x="297" y="1072"/>
                    </a:cubicBezTo>
                    <a:cubicBezTo>
                      <a:pt x="309" y="323"/>
                      <a:pt x="297" y="72"/>
                      <a:pt x="0" y="1"/>
                    </a:cubicBezTo>
                    <a:close/>
                    <a:moveTo>
                      <a:pt x="297" y="1072"/>
                    </a:moveTo>
                    <a:lnTo>
                      <a:pt x="297" y="1072"/>
                    </a:lnTo>
                    <a:cubicBezTo>
                      <a:pt x="285" y="3751"/>
                      <a:pt x="285" y="6430"/>
                      <a:pt x="285" y="9109"/>
                    </a:cubicBezTo>
                    <a:cubicBezTo>
                      <a:pt x="285" y="6430"/>
                      <a:pt x="297" y="3751"/>
                      <a:pt x="297" y="10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9"/>
              <p:cNvSpPr/>
              <p:nvPr/>
            </p:nvSpPr>
            <p:spPr>
              <a:xfrm>
                <a:off x="6875825" y="4627100"/>
                <a:ext cx="705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7" extrusionOk="0">
                    <a:moveTo>
                      <a:pt x="2822" y="0"/>
                    </a:move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9"/>
              <p:cNvSpPr/>
              <p:nvPr/>
            </p:nvSpPr>
            <p:spPr>
              <a:xfrm>
                <a:off x="5594700" y="4634825"/>
                <a:ext cx="44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5" extrusionOk="0">
                    <a:moveTo>
                      <a:pt x="1775" y="1"/>
                    </a:moveTo>
                    <a:cubicBezTo>
                      <a:pt x="1180" y="1"/>
                      <a:pt x="596" y="13"/>
                      <a:pt x="1" y="25"/>
                    </a:cubicBezTo>
                    <a:cubicBezTo>
                      <a:pt x="596" y="13"/>
                      <a:pt x="1192" y="1"/>
                      <a:pt x="17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9"/>
              <p:cNvSpPr/>
              <p:nvPr/>
            </p:nvSpPr>
            <p:spPr>
              <a:xfrm>
                <a:off x="8673075" y="4293275"/>
                <a:ext cx="150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60" h="6293" extrusionOk="0">
                    <a:moveTo>
                      <a:pt x="60" y="0"/>
                    </a:moveTo>
                    <a:cubicBezTo>
                      <a:pt x="36" y="2094"/>
                      <a:pt x="12" y="4188"/>
                      <a:pt x="0" y="6293"/>
                    </a:cubicBezTo>
                    <a:cubicBezTo>
                      <a:pt x="24" y="4188"/>
                      <a:pt x="36" y="2094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9"/>
              <p:cNvSpPr/>
              <p:nvPr/>
            </p:nvSpPr>
            <p:spPr>
              <a:xfrm>
                <a:off x="4891050" y="4638225"/>
                <a:ext cx="1387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20" extrusionOk="0">
                    <a:moveTo>
                      <a:pt x="3251" y="0"/>
                    </a:moveTo>
                    <a:cubicBezTo>
                      <a:pt x="2167" y="0"/>
                      <a:pt x="1082" y="6"/>
                      <a:pt x="1" y="20"/>
                    </a:cubicBezTo>
                    <a:cubicBezTo>
                      <a:pt x="923" y="8"/>
                      <a:pt x="1849" y="5"/>
                      <a:pt x="2775" y="5"/>
                    </a:cubicBezTo>
                    <a:cubicBezTo>
                      <a:pt x="3700" y="5"/>
                      <a:pt x="4626" y="8"/>
                      <a:pt x="5549" y="8"/>
                    </a:cubicBezTo>
                    <a:cubicBezTo>
                      <a:pt x="4784" y="3"/>
                      <a:pt x="4018" y="0"/>
                      <a:pt x="3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9"/>
              <p:cNvSpPr/>
              <p:nvPr/>
            </p:nvSpPr>
            <p:spPr>
              <a:xfrm>
                <a:off x="5764075" y="4632150"/>
                <a:ext cx="4316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7265" h="97" extrusionOk="0">
                    <a:moveTo>
                      <a:pt x="1" y="96"/>
                    </a:moveTo>
                    <a:cubicBezTo>
                      <a:pt x="1656" y="96"/>
                      <a:pt x="3311" y="84"/>
                      <a:pt x="4966" y="84"/>
                    </a:cubicBezTo>
                    <a:cubicBezTo>
                      <a:pt x="9061" y="60"/>
                      <a:pt x="13169" y="25"/>
                      <a:pt x="17265" y="1"/>
                    </a:cubicBezTo>
                    <a:cubicBezTo>
                      <a:pt x="13169" y="25"/>
                      <a:pt x="9061" y="60"/>
                      <a:pt x="4966" y="84"/>
                    </a:cubicBezTo>
                    <a:cubicBezTo>
                      <a:pt x="3311" y="84"/>
                      <a:pt x="1656" y="96"/>
                      <a:pt x="1" y="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9"/>
              <p:cNvSpPr/>
              <p:nvPr/>
            </p:nvSpPr>
            <p:spPr>
              <a:xfrm>
                <a:off x="6198650" y="4628875"/>
                <a:ext cx="5712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2849" h="132" extrusionOk="0">
                    <a:moveTo>
                      <a:pt x="9204" y="96"/>
                    </a:moveTo>
                    <a:cubicBezTo>
                      <a:pt x="6144" y="108"/>
                      <a:pt x="3073" y="120"/>
                      <a:pt x="1" y="132"/>
                    </a:cubicBezTo>
                    <a:cubicBezTo>
                      <a:pt x="3073" y="120"/>
                      <a:pt x="6144" y="108"/>
                      <a:pt x="9204" y="96"/>
                    </a:cubicBezTo>
                    <a:lnTo>
                      <a:pt x="19622" y="25"/>
                    </a:lnTo>
                    <a:lnTo>
                      <a:pt x="22849" y="1"/>
                    </a:lnTo>
                    <a:lnTo>
                      <a:pt x="19622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9"/>
              <p:cNvSpPr/>
              <p:nvPr/>
            </p:nvSpPr>
            <p:spPr>
              <a:xfrm>
                <a:off x="5458375" y="4636625"/>
                <a:ext cx="232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3" extrusionOk="0">
                    <a:moveTo>
                      <a:pt x="930" y="0"/>
                    </a:moveTo>
                    <a:cubicBezTo>
                      <a:pt x="620" y="0"/>
                      <a:pt x="310" y="0"/>
                      <a:pt x="1" y="12"/>
                    </a:cubicBezTo>
                    <a:cubicBezTo>
                      <a:pt x="310" y="12"/>
                      <a:pt x="620" y="12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9"/>
              <p:cNvSpPr/>
              <p:nvPr/>
            </p:nvSpPr>
            <p:spPr>
              <a:xfrm>
                <a:off x="8683200" y="2898600"/>
                <a:ext cx="6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8110" extrusionOk="0">
                    <a:moveTo>
                      <a:pt x="24" y="1"/>
                    </a:moveTo>
                    <a:lnTo>
                      <a:pt x="24" y="1"/>
                    </a:lnTo>
                    <a:cubicBezTo>
                      <a:pt x="12" y="2704"/>
                      <a:pt x="0" y="5406"/>
                      <a:pt x="0" y="8109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9"/>
              <p:cNvSpPr/>
              <p:nvPr/>
            </p:nvSpPr>
            <p:spPr>
              <a:xfrm>
                <a:off x="8648075" y="4609525"/>
                <a:ext cx="190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8" extrusionOk="0">
                    <a:moveTo>
                      <a:pt x="762" y="1"/>
                    </a:moveTo>
                    <a:lnTo>
                      <a:pt x="762" y="1"/>
                    </a:lnTo>
                    <a:cubicBezTo>
                      <a:pt x="655" y="358"/>
                      <a:pt x="346" y="465"/>
                      <a:pt x="0" y="477"/>
                    </a:cubicBezTo>
                    <a:cubicBezTo>
                      <a:pt x="346" y="465"/>
                      <a:pt x="667" y="358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9"/>
              <p:cNvSpPr/>
              <p:nvPr/>
            </p:nvSpPr>
            <p:spPr>
              <a:xfrm>
                <a:off x="4474325" y="4644650"/>
                <a:ext cx="455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5" extrusionOk="0">
                    <a:moveTo>
                      <a:pt x="1" y="1"/>
                    </a:moveTo>
                    <a:cubicBezTo>
                      <a:pt x="203" y="48"/>
                      <a:pt x="418" y="72"/>
                      <a:pt x="632" y="84"/>
                    </a:cubicBezTo>
                    <a:cubicBezTo>
                      <a:pt x="1025" y="72"/>
                      <a:pt x="1430" y="60"/>
                      <a:pt x="1822" y="48"/>
                    </a:cubicBezTo>
                    <a:cubicBezTo>
                      <a:pt x="1430" y="60"/>
                      <a:pt x="1025" y="72"/>
                      <a:pt x="632" y="84"/>
                    </a:cubicBezTo>
                    <a:cubicBezTo>
                      <a:pt x="418" y="72"/>
                      <a:pt x="203" y="4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9"/>
              <p:cNvSpPr/>
              <p:nvPr/>
            </p:nvSpPr>
            <p:spPr>
              <a:xfrm>
                <a:off x="7170500" y="4624725"/>
                <a:ext cx="523300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20932" h="65" extrusionOk="0">
                    <a:moveTo>
                      <a:pt x="20932" y="0"/>
                    </a:moveTo>
                    <a:cubicBezTo>
                      <a:pt x="15669" y="12"/>
                      <a:pt x="10419" y="48"/>
                      <a:pt x="5168" y="60"/>
                    </a:cubicBezTo>
                    <a:cubicBezTo>
                      <a:pt x="10419" y="48"/>
                      <a:pt x="15681" y="12"/>
                      <a:pt x="20932" y="0"/>
                    </a:cubicBezTo>
                    <a:close/>
                    <a:moveTo>
                      <a:pt x="1" y="60"/>
                    </a:moveTo>
                    <a:cubicBezTo>
                      <a:pt x="1144" y="60"/>
                      <a:pt x="2292" y="65"/>
                      <a:pt x="3442" y="65"/>
                    </a:cubicBezTo>
                    <a:cubicBezTo>
                      <a:pt x="4017" y="65"/>
                      <a:pt x="4592" y="64"/>
                      <a:pt x="5168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9"/>
              <p:cNvSpPr/>
              <p:nvPr/>
            </p:nvSpPr>
            <p:spPr>
              <a:xfrm>
                <a:off x="4573150" y="4643475"/>
                <a:ext cx="288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36" extrusionOk="0">
                    <a:moveTo>
                      <a:pt x="1155" y="0"/>
                    </a:moveTo>
                    <a:cubicBezTo>
                      <a:pt x="774" y="12"/>
                      <a:pt x="381" y="24"/>
                      <a:pt x="1" y="36"/>
                    </a:cubicBezTo>
                    <a:cubicBezTo>
                      <a:pt x="393" y="24"/>
                      <a:pt x="774" y="12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9"/>
              <p:cNvSpPr/>
              <p:nvPr/>
            </p:nvSpPr>
            <p:spPr>
              <a:xfrm>
                <a:off x="4457950" y="1064750"/>
                <a:ext cx="4228550" cy="3581725"/>
              </a:xfrm>
              <a:custGeom>
                <a:avLst/>
                <a:gdLst/>
                <a:ahLst/>
                <a:cxnLst/>
                <a:rect l="l" t="t" r="r" b="b"/>
                <a:pathLst>
                  <a:path w="169142" h="143269" extrusionOk="0">
                    <a:moveTo>
                      <a:pt x="132446" y="894"/>
                    </a:moveTo>
                    <a:cubicBezTo>
                      <a:pt x="132458" y="965"/>
                      <a:pt x="132494" y="1013"/>
                      <a:pt x="132482" y="1048"/>
                    </a:cubicBezTo>
                    <a:cubicBezTo>
                      <a:pt x="132184" y="1537"/>
                      <a:pt x="131887" y="2037"/>
                      <a:pt x="131589" y="2537"/>
                    </a:cubicBezTo>
                    <a:cubicBezTo>
                      <a:pt x="131375" y="2906"/>
                      <a:pt x="131005" y="3168"/>
                      <a:pt x="130589" y="3275"/>
                    </a:cubicBezTo>
                    <a:cubicBezTo>
                      <a:pt x="130779" y="2441"/>
                      <a:pt x="130946" y="1703"/>
                      <a:pt x="131113" y="894"/>
                    </a:cubicBezTo>
                    <a:close/>
                    <a:moveTo>
                      <a:pt x="152828" y="642"/>
                    </a:moveTo>
                    <a:cubicBezTo>
                      <a:pt x="153453" y="642"/>
                      <a:pt x="154075" y="649"/>
                      <a:pt x="154700" y="649"/>
                    </a:cubicBezTo>
                    <a:cubicBezTo>
                      <a:pt x="154977" y="649"/>
                      <a:pt x="155254" y="648"/>
                      <a:pt x="155532" y="644"/>
                    </a:cubicBezTo>
                    <a:lnTo>
                      <a:pt x="155532" y="644"/>
                    </a:lnTo>
                    <a:cubicBezTo>
                      <a:pt x="155389" y="1108"/>
                      <a:pt x="155258" y="1489"/>
                      <a:pt x="155139" y="1870"/>
                    </a:cubicBezTo>
                    <a:cubicBezTo>
                      <a:pt x="154985" y="2358"/>
                      <a:pt x="154639" y="2763"/>
                      <a:pt x="154199" y="2989"/>
                    </a:cubicBezTo>
                    <a:cubicBezTo>
                      <a:pt x="153830" y="3168"/>
                      <a:pt x="153449" y="3323"/>
                      <a:pt x="153044" y="3430"/>
                    </a:cubicBezTo>
                    <a:cubicBezTo>
                      <a:pt x="152968" y="3451"/>
                      <a:pt x="152895" y="3461"/>
                      <a:pt x="152823" y="3461"/>
                    </a:cubicBezTo>
                    <a:cubicBezTo>
                      <a:pt x="152535" y="3461"/>
                      <a:pt x="152277" y="3306"/>
                      <a:pt x="152020" y="3144"/>
                    </a:cubicBezTo>
                    <a:cubicBezTo>
                      <a:pt x="151448" y="2763"/>
                      <a:pt x="150710" y="1715"/>
                      <a:pt x="150425" y="703"/>
                    </a:cubicBezTo>
                    <a:cubicBezTo>
                      <a:pt x="151238" y="653"/>
                      <a:pt x="152035" y="642"/>
                      <a:pt x="152828" y="642"/>
                    </a:cubicBezTo>
                    <a:close/>
                    <a:moveTo>
                      <a:pt x="28164" y="1680"/>
                    </a:moveTo>
                    <a:cubicBezTo>
                      <a:pt x="28291" y="1680"/>
                      <a:pt x="28448" y="1698"/>
                      <a:pt x="28647" y="1727"/>
                    </a:cubicBezTo>
                    <a:cubicBezTo>
                      <a:pt x="28659" y="2358"/>
                      <a:pt x="27909" y="4263"/>
                      <a:pt x="27409" y="4727"/>
                    </a:cubicBezTo>
                    <a:cubicBezTo>
                      <a:pt x="27373" y="4394"/>
                      <a:pt x="27302" y="4168"/>
                      <a:pt x="27326" y="3954"/>
                    </a:cubicBezTo>
                    <a:cubicBezTo>
                      <a:pt x="27385" y="3346"/>
                      <a:pt x="27493" y="2751"/>
                      <a:pt x="27623" y="2168"/>
                    </a:cubicBezTo>
                    <a:cubicBezTo>
                      <a:pt x="27710" y="1805"/>
                      <a:pt x="27828" y="1680"/>
                      <a:pt x="28164" y="1680"/>
                    </a:cubicBezTo>
                    <a:close/>
                    <a:moveTo>
                      <a:pt x="124088" y="882"/>
                    </a:moveTo>
                    <a:cubicBezTo>
                      <a:pt x="124231" y="894"/>
                      <a:pt x="124362" y="917"/>
                      <a:pt x="124505" y="941"/>
                    </a:cubicBezTo>
                    <a:cubicBezTo>
                      <a:pt x="124314" y="1501"/>
                      <a:pt x="124124" y="2025"/>
                      <a:pt x="123945" y="2561"/>
                    </a:cubicBezTo>
                    <a:cubicBezTo>
                      <a:pt x="123850" y="2834"/>
                      <a:pt x="123790" y="3144"/>
                      <a:pt x="123683" y="3418"/>
                    </a:cubicBezTo>
                    <a:cubicBezTo>
                      <a:pt x="123528" y="3751"/>
                      <a:pt x="123397" y="4120"/>
                      <a:pt x="123147" y="4358"/>
                    </a:cubicBezTo>
                    <a:cubicBezTo>
                      <a:pt x="122183" y="5299"/>
                      <a:pt x="121933" y="6478"/>
                      <a:pt x="121897" y="7740"/>
                    </a:cubicBezTo>
                    <a:cubicBezTo>
                      <a:pt x="121897" y="8133"/>
                      <a:pt x="121850" y="8514"/>
                      <a:pt x="121778" y="8895"/>
                    </a:cubicBezTo>
                    <a:cubicBezTo>
                      <a:pt x="121695" y="9311"/>
                      <a:pt x="121397" y="9514"/>
                      <a:pt x="120992" y="9549"/>
                    </a:cubicBezTo>
                    <a:cubicBezTo>
                      <a:pt x="120897" y="9561"/>
                      <a:pt x="120814" y="9573"/>
                      <a:pt x="120730" y="9573"/>
                    </a:cubicBezTo>
                    <a:cubicBezTo>
                      <a:pt x="120582" y="9549"/>
                      <a:pt x="120438" y="9537"/>
                      <a:pt x="120298" y="9537"/>
                    </a:cubicBezTo>
                    <a:cubicBezTo>
                      <a:pt x="119695" y="9537"/>
                      <a:pt x="119161" y="9758"/>
                      <a:pt x="118659" y="10145"/>
                    </a:cubicBezTo>
                    <a:cubicBezTo>
                      <a:pt x="118584" y="10201"/>
                      <a:pt x="118473" y="10218"/>
                      <a:pt x="118356" y="10218"/>
                    </a:cubicBezTo>
                    <a:cubicBezTo>
                      <a:pt x="118249" y="10218"/>
                      <a:pt x="118136" y="10204"/>
                      <a:pt x="118040" y="10192"/>
                    </a:cubicBezTo>
                    <a:cubicBezTo>
                      <a:pt x="117611" y="10145"/>
                      <a:pt x="117182" y="10061"/>
                      <a:pt x="116754" y="9990"/>
                    </a:cubicBezTo>
                    <a:cubicBezTo>
                      <a:pt x="116638" y="9969"/>
                      <a:pt x="116526" y="9958"/>
                      <a:pt x="116417" y="9958"/>
                    </a:cubicBezTo>
                    <a:cubicBezTo>
                      <a:pt x="115978" y="9958"/>
                      <a:pt x="115604" y="10137"/>
                      <a:pt x="115337" y="10538"/>
                    </a:cubicBezTo>
                    <a:cubicBezTo>
                      <a:pt x="114992" y="11050"/>
                      <a:pt x="114682" y="11597"/>
                      <a:pt x="114408" y="12157"/>
                    </a:cubicBezTo>
                    <a:cubicBezTo>
                      <a:pt x="114337" y="12300"/>
                      <a:pt x="114491" y="12562"/>
                      <a:pt x="114551" y="12752"/>
                    </a:cubicBezTo>
                    <a:cubicBezTo>
                      <a:pt x="114742" y="13240"/>
                      <a:pt x="114980" y="13705"/>
                      <a:pt x="115111" y="14205"/>
                    </a:cubicBezTo>
                    <a:cubicBezTo>
                      <a:pt x="115244" y="14719"/>
                      <a:pt x="114889" y="15233"/>
                      <a:pt x="114429" y="15233"/>
                    </a:cubicBezTo>
                    <a:cubicBezTo>
                      <a:pt x="114357" y="15233"/>
                      <a:pt x="114282" y="15221"/>
                      <a:pt x="114206" y="15193"/>
                    </a:cubicBezTo>
                    <a:cubicBezTo>
                      <a:pt x="113865" y="15083"/>
                      <a:pt x="113537" y="15038"/>
                      <a:pt x="113215" y="15038"/>
                    </a:cubicBezTo>
                    <a:cubicBezTo>
                      <a:pt x="112557" y="15038"/>
                      <a:pt x="111928" y="15227"/>
                      <a:pt x="111289" y="15443"/>
                    </a:cubicBezTo>
                    <a:cubicBezTo>
                      <a:pt x="111051" y="15526"/>
                      <a:pt x="110789" y="15574"/>
                      <a:pt x="110527" y="15574"/>
                    </a:cubicBezTo>
                    <a:cubicBezTo>
                      <a:pt x="110170" y="15574"/>
                      <a:pt x="110015" y="15395"/>
                      <a:pt x="110122" y="15074"/>
                    </a:cubicBezTo>
                    <a:cubicBezTo>
                      <a:pt x="110467" y="13943"/>
                      <a:pt x="109943" y="12907"/>
                      <a:pt x="109729" y="11847"/>
                    </a:cubicBezTo>
                    <a:cubicBezTo>
                      <a:pt x="109669" y="11562"/>
                      <a:pt x="109384" y="11312"/>
                      <a:pt x="109181" y="11062"/>
                    </a:cubicBezTo>
                    <a:cubicBezTo>
                      <a:pt x="109098" y="10943"/>
                      <a:pt x="108955" y="10847"/>
                      <a:pt x="108884" y="10716"/>
                    </a:cubicBezTo>
                    <a:cubicBezTo>
                      <a:pt x="108574" y="10216"/>
                      <a:pt x="108681" y="9895"/>
                      <a:pt x="109229" y="9657"/>
                    </a:cubicBezTo>
                    <a:lnTo>
                      <a:pt x="109527" y="9526"/>
                    </a:lnTo>
                    <a:cubicBezTo>
                      <a:pt x="109515" y="9347"/>
                      <a:pt x="109491" y="9168"/>
                      <a:pt x="109479" y="8978"/>
                    </a:cubicBezTo>
                    <a:cubicBezTo>
                      <a:pt x="109443" y="8633"/>
                      <a:pt x="109396" y="8299"/>
                      <a:pt x="109669" y="7990"/>
                    </a:cubicBezTo>
                    <a:cubicBezTo>
                      <a:pt x="109836" y="7775"/>
                      <a:pt x="109848" y="7478"/>
                      <a:pt x="109681" y="7263"/>
                    </a:cubicBezTo>
                    <a:cubicBezTo>
                      <a:pt x="109455" y="6871"/>
                      <a:pt x="109181" y="6501"/>
                      <a:pt x="108872" y="6168"/>
                    </a:cubicBezTo>
                    <a:cubicBezTo>
                      <a:pt x="108479" y="5823"/>
                      <a:pt x="108193" y="5370"/>
                      <a:pt x="108050" y="4870"/>
                    </a:cubicBezTo>
                    <a:cubicBezTo>
                      <a:pt x="107812" y="4001"/>
                      <a:pt x="107407" y="3263"/>
                      <a:pt x="106657" y="2739"/>
                    </a:cubicBezTo>
                    <a:cubicBezTo>
                      <a:pt x="106121" y="2358"/>
                      <a:pt x="106229" y="1739"/>
                      <a:pt x="106050" y="1132"/>
                    </a:cubicBezTo>
                    <a:cubicBezTo>
                      <a:pt x="106324" y="1084"/>
                      <a:pt x="106610" y="1048"/>
                      <a:pt x="106895" y="1025"/>
                    </a:cubicBezTo>
                    <a:cubicBezTo>
                      <a:pt x="108788" y="1001"/>
                      <a:pt x="110670" y="1001"/>
                      <a:pt x="112563" y="977"/>
                    </a:cubicBezTo>
                    <a:cubicBezTo>
                      <a:pt x="114194" y="965"/>
                      <a:pt x="115813" y="917"/>
                      <a:pt x="117444" y="906"/>
                    </a:cubicBezTo>
                    <a:cubicBezTo>
                      <a:pt x="119659" y="894"/>
                      <a:pt x="121873" y="894"/>
                      <a:pt x="124088" y="882"/>
                    </a:cubicBezTo>
                    <a:close/>
                    <a:moveTo>
                      <a:pt x="143328" y="703"/>
                    </a:moveTo>
                    <a:cubicBezTo>
                      <a:pt x="143495" y="703"/>
                      <a:pt x="143662" y="727"/>
                      <a:pt x="143888" y="739"/>
                    </a:cubicBezTo>
                    <a:cubicBezTo>
                      <a:pt x="143840" y="1370"/>
                      <a:pt x="143817" y="1953"/>
                      <a:pt x="143733" y="2525"/>
                    </a:cubicBezTo>
                    <a:cubicBezTo>
                      <a:pt x="143638" y="3156"/>
                      <a:pt x="143162" y="3573"/>
                      <a:pt x="142685" y="3870"/>
                    </a:cubicBezTo>
                    <a:cubicBezTo>
                      <a:pt x="142197" y="4168"/>
                      <a:pt x="142102" y="4561"/>
                      <a:pt x="142138" y="5073"/>
                    </a:cubicBezTo>
                    <a:cubicBezTo>
                      <a:pt x="142209" y="6585"/>
                      <a:pt x="142293" y="8109"/>
                      <a:pt x="142328" y="9621"/>
                    </a:cubicBezTo>
                    <a:cubicBezTo>
                      <a:pt x="142352" y="10407"/>
                      <a:pt x="142293" y="11181"/>
                      <a:pt x="142257" y="11966"/>
                    </a:cubicBezTo>
                    <a:cubicBezTo>
                      <a:pt x="142233" y="12705"/>
                      <a:pt x="142400" y="13383"/>
                      <a:pt x="142936" y="13943"/>
                    </a:cubicBezTo>
                    <a:cubicBezTo>
                      <a:pt x="143221" y="14241"/>
                      <a:pt x="143388" y="14645"/>
                      <a:pt x="143400" y="15062"/>
                    </a:cubicBezTo>
                    <a:cubicBezTo>
                      <a:pt x="143424" y="15955"/>
                      <a:pt x="143519" y="16848"/>
                      <a:pt x="143209" y="17705"/>
                    </a:cubicBezTo>
                    <a:cubicBezTo>
                      <a:pt x="142969" y="18352"/>
                      <a:pt x="142556" y="18715"/>
                      <a:pt x="141937" y="18715"/>
                    </a:cubicBezTo>
                    <a:cubicBezTo>
                      <a:pt x="141849" y="18715"/>
                      <a:pt x="141757" y="18708"/>
                      <a:pt x="141662" y="18693"/>
                    </a:cubicBezTo>
                    <a:cubicBezTo>
                      <a:pt x="140757" y="18551"/>
                      <a:pt x="139864" y="18348"/>
                      <a:pt x="138995" y="18098"/>
                    </a:cubicBezTo>
                    <a:cubicBezTo>
                      <a:pt x="138801" y="18044"/>
                      <a:pt x="138624" y="18016"/>
                      <a:pt x="138462" y="18016"/>
                    </a:cubicBezTo>
                    <a:cubicBezTo>
                      <a:pt x="137985" y="18016"/>
                      <a:pt x="137645" y="18261"/>
                      <a:pt x="137459" y="18813"/>
                    </a:cubicBezTo>
                    <a:cubicBezTo>
                      <a:pt x="137435" y="18967"/>
                      <a:pt x="137471" y="19134"/>
                      <a:pt x="137578" y="19265"/>
                    </a:cubicBezTo>
                    <a:cubicBezTo>
                      <a:pt x="137768" y="19503"/>
                      <a:pt x="137983" y="19729"/>
                      <a:pt x="138197" y="19932"/>
                    </a:cubicBezTo>
                    <a:cubicBezTo>
                      <a:pt x="138518" y="20277"/>
                      <a:pt x="138530" y="20396"/>
                      <a:pt x="138280" y="20777"/>
                    </a:cubicBezTo>
                    <a:cubicBezTo>
                      <a:pt x="138185" y="20932"/>
                      <a:pt x="138078" y="21063"/>
                      <a:pt x="137947" y="21182"/>
                    </a:cubicBezTo>
                    <a:cubicBezTo>
                      <a:pt x="136935" y="22015"/>
                      <a:pt x="135697" y="22527"/>
                      <a:pt x="134399" y="22646"/>
                    </a:cubicBezTo>
                    <a:cubicBezTo>
                      <a:pt x="134343" y="22652"/>
                      <a:pt x="134288" y="22654"/>
                      <a:pt x="134233" y="22654"/>
                    </a:cubicBezTo>
                    <a:cubicBezTo>
                      <a:pt x="133428" y="22654"/>
                      <a:pt x="132701" y="22095"/>
                      <a:pt x="132422" y="21349"/>
                    </a:cubicBezTo>
                    <a:cubicBezTo>
                      <a:pt x="132327" y="21075"/>
                      <a:pt x="132208" y="20825"/>
                      <a:pt x="132113" y="20551"/>
                    </a:cubicBezTo>
                    <a:cubicBezTo>
                      <a:pt x="131863" y="19860"/>
                      <a:pt x="131339" y="19551"/>
                      <a:pt x="130624" y="19467"/>
                    </a:cubicBezTo>
                    <a:cubicBezTo>
                      <a:pt x="130571" y="19451"/>
                      <a:pt x="130515" y="19445"/>
                      <a:pt x="130457" y="19445"/>
                    </a:cubicBezTo>
                    <a:cubicBezTo>
                      <a:pt x="130387" y="19445"/>
                      <a:pt x="130315" y="19454"/>
                      <a:pt x="130243" y="19467"/>
                    </a:cubicBezTo>
                    <a:cubicBezTo>
                      <a:pt x="129148" y="19872"/>
                      <a:pt x="128065" y="20289"/>
                      <a:pt x="126969" y="20706"/>
                    </a:cubicBezTo>
                    <a:cubicBezTo>
                      <a:pt x="126850" y="20753"/>
                      <a:pt x="126731" y="20801"/>
                      <a:pt x="126600" y="20825"/>
                    </a:cubicBezTo>
                    <a:cubicBezTo>
                      <a:pt x="125505" y="21051"/>
                      <a:pt x="124505" y="21527"/>
                      <a:pt x="123540" y="22063"/>
                    </a:cubicBezTo>
                    <a:cubicBezTo>
                      <a:pt x="123338" y="22158"/>
                      <a:pt x="123159" y="22277"/>
                      <a:pt x="123004" y="22432"/>
                    </a:cubicBezTo>
                    <a:cubicBezTo>
                      <a:pt x="121945" y="23635"/>
                      <a:pt x="120528" y="24135"/>
                      <a:pt x="119016" y="24444"/>
                    </a:cubicBezTo>
                    <a:cubicBezTo>
                      <a:pt x="118206" y="24611"/>
                      <a:pt x="117432" y="24909"/>
                      <a:pt x="116730" y="25337"/>
                    </a:cubicBezTo>
                    <a:cubicBezTo>
                      <a:pt x="116337" y="25563"/>
                      <a:pt x="115920" y="25742"/>
                      <a:pt x="115492" y="25897"/>
                    </a:cubicBezTo>
                    <a:cubicBezTo>
                      <a:pt x="115409" y="25928"/>
                      <a:pt x="115322" y="25943"/>
                      <a:pt x="115236" y="25943"/>
                    </a:cubicBezTo>
                    <a:cubicBezTo>
                      <a:pt x="115024" y="25943"/>
                      <a:pt x="114814" y="25852"/>
                      <a:pt x="114670" y="25682"/>
                    </a:cubicBezTo>
                    <a:cubicBezTo>
                      <a:pt x="114110" y="25135"/>
                      <a:pt x="113432" y="24718"/>
                      <a:pt x="112694" y="24468"/>
                    </a:cubicBezTo>
                    <a:cubicBezTo>
                      <a:pt x="112098" y="24266"/>
                      <a:pt x="112051" y="24027"/>
                      <a:pt x="112420" y="23504"/>
                    </a:cubicBezTo>
                    <a:cubicBezTo>
                      <a:pt x="112444" y="23468"/>
                      <a:pt x="112467" y="23432"/>
                      <a:pt x="112491" y="23396"/>
                    </a:cubicBezTo>
                    <a:cubicBezTo>
                      <a:pt x="112956" y="22801"/>
                      <a:pt x="112920" y="22539"/>
                      <a:pt x="112313" y="22087"/>
                    </a:cubicBezTo>
                    <a:cubicBezTo>
                      <a:pt x="112099" y="21929"/>
                      <a:pt x="111813" y="21849"/>
                      <a:pt x="111526" y="21849"/>
                    </a:cubicBezTo>
                    <a:cubicBezTo>
                      <a:pt x="111142" y="21849"/>
                      <a:pt x="110757" y="21991"/>
                      <a:pt x="110539" y="22277"/>
                    </a:cubicBezTo>
                    <a:cubicBezTo>
                      <a:pt x="110074" y="22884"/>
                      <a:pt x="109491" y="23182"/>
                      <a:pt x="108800" y="23456"/>
                    </a:cubicBezTo>
                    <a:cubicBezTo>
                      <a:pt x="108169" y="23694"/>
                      <a:pt x="107586" y="24016"/>
                      <a:pt x="106895" y="24051"/>
                    </a:cubicBezTo>
                    <a:cubicBezTo>
                      <a:pt x="106728" y="24061"/>
                      <a:pt x="106553" y="24113"/>
                      <a:pt x="106388" y="24113"/>
                    </a:cubicBezTo>
                    <a:cubicBezTo>
                      <a:pt x="106342" y="24113"/>
                      <a:pt x="106297" y="24109"/>
                      <a:pt x="106252" y="24099"/>
                    </a:cubicBezTo>
                    <a:cubicBezTo>
                      <a:pt x="106143" y="24079"/>
                      <a:pt x="106038" y="24069"/>
                      <a:pt x="105937" y="24069"/>
                    </a:cubicBezTo>
                    <a:cubicBezTo>
                      <a:pt x="105441" y="24069"/>
                      <a:pt x="105035" y="24299"/>
                      <a:pt x="104669" y="24635"/>
                    </a:cubicBezTo>
                    <a:cubicBezTo>
                      <a:pt x="104234" y="25021"/>
                      <a:pt x="103771" y="25172"/>
                      <a:pt x="103291" y="25172"/>
                    </a:cubicBezTo>
                    <a:cubicBezTo>
                      <a:pt x="102944" y="25172"/>
                      <a:pt x="102588" y="25093"/>
                      <a:pt x="102228" y="24968"/>
                    </a:cubicBezTo>
                    <a:cubicBezTo>
                      <a:pt x="101883" y="24849"/>
                      <a:pt x="101847" y="24694"/>
                      <a:pt x="102014" y="24373"/>
                    </a:cubicBezTo>
                    <a:cubicBezTo>
                      <a:pt x="102180" y="24027"/>
                      <a:pt x="102466" y="23777"/>
                      <a:pt x="102811" y="23635"/>
                    </a:cubicBezTo>
                    <a:cubicBezTo>
                      <a:pt x="103383" y="23420"/>
                      <a:pt x="103395" y="22718"/>
                      <a:pt x="103169" y="22301"/>
                    </a:cubicBezTo>
                    <a:cubicBezTo>
                      <a:pt x="103086" y="22145"/>
                      <a:pt x="102976" y="22051"/>
                      <a:pt x="102837" y="22051"/>
                    </a:cubicBezTo>
                    <a:cubicBezTo>
                      <a:pt x="102775" y="22051"/>
                      <a:pt x="102707" y="22070"/>
                      <a:pt x="102633" y="22111"/>
                    </a:cubicBezTo>
                    <a:cubicBezTo>
                      <a:pt x="102478" y="22194"/>
                      <a:pt x="102335" y="22277"/>
                      <a:pt x="102169" y="22361"/>
                    </a:cubicBezTo>
                    <a:cubicBezTo>
                      <a:pt x="101942" y="22486"/>
                      <a:pt x="101686" y="22547"/>
                      <a:pt x="101426" y="22547"/>
                    </a:cubicBezTo>
                    <a:cubicBezTo>
                      <a:pt x="101316" y="22547"/>
                      <a:pt x="101206" y="22536"/>
                      <a:pt x="101097" y="22515"/>
                    </a:cubicBezTo>
                    <a:cubicBezTo>
                      <a:pt x="100478" y="22396"/>
                      <a:pt x="99871" y="22277"/>
                      <a:pt x="99251" y="22182"/>
                    </a:cubicBezTo>
                    <a:cubicBezTo>
                      <a:pt x="98561" y="22087"/>
                      <a:pt x="98418" y="21968"/>
                      <a:pt x="98239" y="21277"/>
                    </a:cubicBezTo>
                    <a:cubicBezTo>
                      <a:pt x="98120" y="20813"/>
                      <a:pt x="97966" y="20372"/>
                      <a:pt x="97466" y="20146"/>
                    </a:cubicBezTo>
                    <a:cubicBezTo>
                      <a:pt x="97204" y="20039"/>
                      <a:pt x="97180" y="19777"/>
                      <a:pt x="97263" y="19527"/>
                    </a:cubicBezTo>
                    <a:cubicBezTo>
                      <a:pt x="97406" y="19134"/>
                      <a:pt x="97573" y="18753"/>
                      <a:pt x="97287" y="18360"/>
                    </a:cubicBezTo>
                    <a:cubicBezTo>
                      <a:pt x="97061" y="18015"/>
                      <a:pt x="96715" y="17753"/>
                      <a:pt x="96323" y="17610"/>
                    </a:cubicBezTo>
                    <a:cubicBezTo>
                      <a:pt x="96251" y="17586"/>
                      <a:pt x="96192" y="17515"/>
                      <a:pt x="96061" y="17408"/>
                    </a:cubicBezTo>
                    <a:cubicBezTo>
                      <a:pt x="96144" y="17253"/>
                      <a:pt x="96251" y="17086"/>
                      <a:pt x="96370" y="16943"/>
                    </a:cubicBezTo>
                    <a:cubicBezTo>
                      <a:pt x="96751" y="16527"/>
                      <a:pt x="96787" y="16062"/>
                      <a:pt x="96656" y="15538"/>
                    </a:cubicBezTo>
                    <a:cubicBezTo>
                      <a:pt x="96596" y="15312"/>
                      <a:pt x="96573" y="15074"/>
                      <a:pt x="96573" y="14836"/>
                    </a:cubicBezTo>
                    <a:cubicBezTo>
                      <a:pt x="96608" y="14098"/>
                      <a:pt x="96906" y="13752"/>
                      <a:pt x="97632" y="13562"/>
                    </a:cubicBezTo>
                    <a:cubicBezTo>
                      <a:pt x="98370" y="13359"/>
                      <a:pt x="98597" y="13086"/>
                      <a:pt x="98644" y="12336"/>
                    </a:cubicBezTo>
                    <a:cubicBezTo>
                      <a:pt x="98656" y="11883"/>
                      <a:pt x="98704" y="11431"/>
                      <a:pt x="98787" y="10990"/>
                    </a:cubicBezTo>
                    <a:cubicBezTo>
                      <a:pt x="98942" y="10276"/>
                      <a:pt x="99228" y="10061"/>
                      <a:pt x="99966" y="10002"/>
                    </a:cubicBezTo>
                    <a:cubicBezTo>
                      <a:pt x="100692" y="9954"/>
                      <a:pt x="101073" y="9645"/>
                      <a:pt x="101252" y="8954"/>
                    </a:cubicBezTo>
                    <a:cubicBezTo>
                      <a:pt x="101442" y="8204"/>
                      <a:pt x="101216" y="7514"/>
                      <a:pt x="100656" y="7180"/>
                    </a:cubicBezTo>
                    <a:cubicBezTo>
                      <a:pt x="100430" y="7049"/>
                      <a:pt x="100192" y="6930"/>
                      <a:pt x="99954" y="6835"/>
                    </a:cubicBezTo>
                    <a:cubicBezTo>
                      <a:pt x="99359" y="6597"/>
                      <a:pt x="99085" y="6263"/>
                      <a:pt x="99180" y="5644"/>
                    </a:cubicBezTo>
                    <a:cubicBezTo>
                      <a:pt x="99311" y="4704"/>
                      <a:pt x="99502" y="3763"/>
                      <a:pt x="99752" y="2846"/>
                    </a:cubicBezTo>
                    <a:cubicBezTo>
                      <a:pt x="99942" y="2060"/>
                      <a:pt x="100013" y="1906"/>
                      <a:pt x="99906" y="1108"/>
                    </a:cubicBezTo>
                    <a:cubicBezTo>
                      <a:pt x="100283" y="1038"/>
                      <a:pt x="100659" y="1019"/>
                      <a:pt x="101035" y="1019"/>
                    </a:cubicBezTo>
                    <a:cubicBezTo>
                      <a:pt x="101481" y="1019"/>
                      <a:pt x="101927" y="1046"/>
                      <a:pt x="102370" y="1046"/>
                    </a:cubicBezTo>
                    <a:cubicBezTo>
                      <a:pt x="102510" y="1046"/>
                      <a:pt x="102649" y="1043"/>
                      <a:pt x="102788" y="1037"/>
                    </a:cubicBezTo>
                    <a:cubicBezTo>
                      <a:pt x="103173" y="1017"/>
                      <a:pt x="103555" y="1012"/>
                      <a:pt x="103937" y="1012"/>
                    </a:cubicBezTo>
                    <a:cubicBezTo>
                      <a:pt x="104510" y="1012"/>
                      <a:pt x="105083" y="1025"/>
                      <a:pt x="105669" y="1025"/>
                    </a:cubicBezTo>
                    <a:cubicBezTo>
                      <a:pt x="105812" y="1549"/>
                      <a:pt x="105907" y="2025"/>
                      <a:pt x="106074" y="2465"/>
                    </a:cubicBezTo>
                    <a:cubicBezTo>
                      <a:pt x="106157" y="2703"/>
                      <a:pt x="106312" y="2918"/>
                      <a:pt x="106514" y="3073"/>
                    </a:cubicBezTo>
                    <a:cubicBezTo>
                      <a:pt x="107110" y="3477"/>
                      <a:pt x="107538" y="4085"/>
                      <a:pt x="107729" y="4787"/>
                    </a:cubicBezTo>
                    <a:cubicBezTo>
                      <a:pt x="107931" y="5489"/>
                      <a:pt x="108229" y="6132"/>
                      <a:pt x="108836" y="6573"/>
                    </a:cubicBezTo>
                    <a:cubicBezTo>
                      <a:pt x="108979" y="6704"/>
                      <a:pt x="109110" y="6847"/>
                      <a:pt x="109217" y="7025"/>
                    </a:cubicBezTo>
                    <a:cubicBezTo>
                      <a:pt x="109396" y="7263"/>
                      <a:pt x="109443" y="7514"/>
                      <a:pt x="109241" y="7787"/>
                    </a:cubicBezTo>
                    <a:cubicBezTo>
                      <a:pt x="109134" y="7954"/>
                      <a:pt x="109074" y="8133"/>
                      <a:pt x="109074" y="8323"/>
                    </a:cubicBezTo>
                    <a:cubicBezTo>
                      <a:pt x="109098" y="9204"/>
                      <a:pt x="109110" y="9204"/>
                      <a:pt x="108348" y="9549"/>
                    </a:cubicBezTo>
                    <a:cubicBezTo>
                      <a:pt x="108384" y="10157"/>
                      <a:pt x="108419" y="10776"/>
                      <a:pt x="108955" y="11228"/>
                    </a:cubicBezTo>
                    <a:cubicBezTo>
                      <a:pt x="109300" y="11538"/>
                      <a:pt x="109538" y="11955"/>
                      <a:pt x="109610" y="12407"/>
                    </a:cubicBezTo>
                    <a:cubicBezTo>
                      <a:pt x="109705" y="12931"/>
                      <a:pt x="109669" y="13467"/>
                      <a:pt x="109884" y="13991"/>
                    </a:cubicBezTo>
                    <a:cubicBezTo>
                      <a:pt x="109979" y="14229"/>
                      <a:pt x="109824" y="14586"/>
                      <a:pt x="109765" y="14872"/>
                    </a:cubicBezTo>
                    <a:cubicBezTo>
                      <a:pt x="109650" y="15482"/>
                      <a:pt x="110002" y="15981"/>
                      <a:pt x="110607" y="15981"/>
                    </a:cubicBezTo>
                    <a:cubicBezTo>
                      <a:pt x="110627" y="15981"/>
                      <a:pt x="110648" y="15980"/>
                      <a:pt x="110670" y="15979"/>
                    </a:cubicBezTo>
                    <a:cubicBezTo>
                      <a:pt x="111134" y="15955"/>
                      <a:pt x="111610" y="15860"/>
                      <a:pt x="112063" y="15693"/>
                    </a:cubicBezTo>
                    <a:cubicBezTo>
                      <a:pt x="112443" y="15538"/>
                      <a:pt x="112849" y="15458"/>
                      <a:pt x="113257" y="15458"/>
                    </a:cubicBezTo>
                    <a:cubicBezTo>
                      <a:pt x="113475" y="15458"/>
                      <a:pt x="113693" y="15481"/>
                      <a:pt x="113908" y="15526"/>
                    </a:cubicBezTo>
                    <a:cubicBezTo>
                      <a:pt x="114134" y="15586"/>
                      <a:pt x="114372" y="15610"/>
                      <a:pt x="114611" y="15610"/>
                    </a:cubicBezTo>
                    <a:cubicBezTo>
                      <a:pt x="115265" y="15598"/>
                      <a:pt x="115718" y="15050"/>
                      <a:pt x="115551" y="14419"/>
                    </a:cubicBezTo>
                    <a:cubicBezTo>
                      <a:pt x="115408" y="13919"/>
                      <a:pt x="115230" y="13431"/>
                      <a:pt x="115003" y="12955"/>
                    </a:cubicBezTo>
                    <a:cubicBezTo>
                      <a:pt x="114861" y="12693"/>
                      <a:pt x="114861" y="12359"/>
                      <a:pt x="115003" y="12097"/>
                    </a:cubicBezTo>
                    <a:cubicBezTo>
                      <a:pt x="115003" y="12074"/>
                      <a:pt x="115015" y="12050"/>
                      <a:pt x="115027" y="12038"/>
                    </a:cubicBezTo>
                    <a:cubicBezTo>
                      <a:pt x="115537" y="10847"/>
                      <a:pt x="115960" y="10384"/>
                      <a:pt x="116847" y="10384"/>
                    </a:cubicBezTo>
                    <a:cubicBezTo>
                      <a:pt x="117140" y="10384"/>
                      <a:pt x="117483" y="10434"/>
                      <a:pt x="117897" y="10526"/>
                    </a:cubicBezTo>
                    <a:cubicBezTo>
                      <a:pt x="118086" y="10571"/>
                      <a:pt x="118264" y="10596"/>
                      <a:pt x="118435" y="10596"/>
                    </a:cubicBezTo>
                    <a:cubicBezTo>
                      <a:pt x="118759" y="10596"/>
                      <a:pt x="119057" y="10506"/>
                      <a:pt x="119361" y="10288"/>
                    </a:cubicBezTo>
                    <a:cubicBezTo>
                      <a:pt x="119604" y="10097"/>
                      <a:pt x="119898" y="9994"/>
                      <a:pt x="120196" y="9994"/>
                    </a:cubicBezTo>
                    <a:cubicBezTo>
                      <a:pt x="120307" y="9994"/>
                      <a:pt x="120418" y="10009"/>
                      <a:pt x="120528" y="10038"/>
                    </a:cubicBezTo>
                    <a:cubicBezTo>
                      <a:pt x="120593" y="10044"/>
                      <a:pt x="120659" y="10047"/>
                      <a:pt x="120724" y="10047"/>
                    </a:cubicBezTo>
                    <a:cubicBezTo>
                      <a:pt x="120790" y="10047"/>
                      <a:pt x="120855" y="10044"/>
                      <a:pt x="120921" y="10038"/>
                    </a:cubicBezTo>
                    <a:cubicBezTo>
                      <a:pt x="121861" y="9990"/>
                      <a:pt x="122195" y="9645"/>
                      <a:pt x="122254" y="8716"/>
                    </a:cubicBezTo>
                    <a:cubicBezTo>
                      <a:pt x="122290" y="8240"/>
                      <a:pt x="122326" y="7764"/>
                      <a:pt x="122362" y="7287"/>
                    </a:cubicBezTo>
                    <a:cubicBezTo>
                      <a:pt x="122373" y="6561"/>
                      <a:pt x="122623" y="5870"/>
                      <a:pt x="123076" y="5299"/>
                    </a:cubicBezTo>
                    <a:cubicBezTo>
                      <a:pt x="123814" y="4394"/>
                      <a:pt x="124147" y="3287"/>
                      <a:pt x="124505" y="2203"/>
                    </a:cubicBezTo>
                    <a:cubicBezTo>
                      <a:pt x="124671" y="1727"/>
                      <a:pt x="124981" y="1382"/>
                      <a:pt x="125255" y="1001"/>
                    </a:cubicBezTo>
                    <a:cubicBezTo>
                      <a:pt x="125353" y="914"/>
                      <a:pt x="125481" y="856"/>
                      <a:pt x="125611" y="856"/>
                    </a:cubicBezTo>
                    <a:cubicBezTo>
                      <a:pt x="125623" y="856"/>
                      <a:pt x="125635" y="857"/>
                      <a:pt x="125648" y="858"/>
                    </a:cubicBezTo>
                    <a:cubicBezTo>
                      <a:pt x="127243" y="846"/>
                      <a:pt x="128815" y="846"/>
                      <a:pt x="130410" y="846"/>
                    </a:cubicBezTo>
                    <a:cubicBezTo>
                      <a:pt x="130482" y="858"/>
                      <a:pt x="130541" y="882"/>
                      <a:pt x="130601" y="917"/>
                    </a:cubicBezTo>
                    <a:cubicBezTo>
                      <a:pt x="130732" y="1382"/>
                      <a:pt x="130601" y="1810"/>
                      <a:pt x="130505" y="2263"/>
                    </a:cubicBezTo>
                    <a:cubicBezTo>
                      <a:pt x="130398" y="2632"/>
                      <a:pt x="130327" y="3013"/>
                      <a:pt x="130291" y="3406"/>
                    </a:cubicBezTo>
                    <a:cubicBezTo>
                      <a:pt x="130274" y="3724"/>
                      <a:pt x="130404" y="3889"/>
                      <a:pt x="130611" y="3889"/>
                    </a:cubicBezTo>
                    <a:cubicBezTo>
                      <a:pt x="130699" y="3889"/>
                      <a:pt x="130800" y="3859"/>
                      <a:pt x="130910" y="3799"/>
                    </a:cubicBezTo>
                    <a:cubicBezTo>
                      <a:pt x="131410" y="3537"/>
                      <a:pt x="131827" y="3132"/>
                      <a:pt x="132089" y="2632"/>
                    </a:cubicBezTo>
                    <a:cubicBezTo>
                      <a:pt x="132422" y="2013"/>
                      <a:pt x="132887" y="1453"/>
                      <a:pt x="133339" y="906"/>
                    </a:cubicBezTo>
                    <a:cubicBezTo>
                      <a:pt x="133446" y="775"/>
                      <a:pt x="133744" y="775"/>
                      <a:pt x="133946" y="763"/>
                    </a:cubicBezTo>
                    <a:cubicBezTo>
                      <a:pt x="135661" y="751"/>
                      <a:pt x="137375" y="751"/>
                      <a:pt x="139090" y="739"/>
                    </a:cubicBezTo>
                    <a:cubicBezTo>
                      <a:pt x="140507" y="739"/>
                      <a:pt x="141923" y="715"/>
                      <a:pt x="143328" y="703"/>
                    </a:cubicBezTo>
                    <a:close/>
                    <a:moveTo>
                      <a:pt x="47527" y="1484"/>
                    </a:moveTo>
                    <a:cubicBezTo>
                      <a:pt x="48134" y="1484"/>
                      <a:pt x="48743" y="1486"/>
                      <a:pt x="49352" y="1489"/>
                    </a:cubicBezTo>
                    <a:cubicBezTo>
                      <a:pt x="49162" y="1846"/>
                      <a:pt x="49055" y="2096"/>
                      <a:pt x="48900" y="2322"/>
                    </a:cubicBezTo>
                    <a:cubicBezTo>
                      <a:pt x="48567" y="2834"/>
                      <a:pt x="48388" y="3430"/>
                      <a:pt x="48400" y="4049"/>
                    </a:cubicBezTo>
                    <a:cubicBezTo>
                      <a:pt x="48412" y="4823"/>
                      <a:pt x="48078" y="5418"/>
                      <a:pt x="47328" y="5751"/>
                    </a:cubicBezTo>
                    <a:cubicBezTo>
                      <a:pt x="47066" y="5870"/>
                      <a:pt x="46828" y="6013"/>
                      <a:pt x="46590" y="6168"/>
                    </a:cubicBezTo>
                    <a:cubicBezTo>
                      <a:pt x="46138" y="6513"/>
                      <a:pt x="46066" y="6835"/>
                      <a:pt x="46304" y="7359"/>
                    </a:cubicBezTo>
                    <a:cubicBezTo>
                      <a:pt x="46602" y="8002"/>
                      <a:pt x="46566" y="8133"/>
                      <a:pt x="45971" y="8514"/>
                    </a:cubicBezTo>
                    <a:cubicBezTo>
                      <a:pt x="45864" y="8597"/>
                      <a:pt x="45745" y="8668"/>
                      <a:pt x="45626" y="8716"/>
                    </a:cubicBezTo>
                    <a:cubicBezTo>
                      <a:pt x="44864" y="8978"/>
                      <a:pt x="44364" y="9514"/>
                      <a:pt x="43959" y="10181"/>
                    </a:cubicBezTo>
                    <a:cubicBezTo>
                      <a:pt x="43614" y="10716"/>
                      <a:pt x="43483" y="11359"/>
                      <a:pt x="43578" y="11990"/>
                    </a:cubicBezTo>
                    <a:cubicBezTo>
                      <a:pt x="43644" y="12407"/>
                      <a:pt x="43841" y="12602"/>
                      <a:pt x="44235" y="12602"/>
                    </a:cubicBezTo>
                    <a:cubicBezTo>
                      <a:pt x="44268" y="12602"/>
                      <a:pt x="44303" y="12600"/>
                      <a:pt x="44340" y="12597"/>
                    </a:cubicBezTo>
                    <a:cubicBezTo>
                      <a:pt x="44399" y="12597"/>
                      <a:pt x="44471" y="12586"/>
                      <a:pt x="44530" y="12562"/>
                    </a:cubicBezTo>
                    <a:cubicBezTo>
                      <a:pt x="45316" y="12133"/>
                      <a:pt x="46221" y="12252"/>
                      <a:pt x="47054" y="12062"/>
                    </a:cubicBezTo>
                    <a:cubicBezTo>
                      <a:pt x="47178" y="12026"/>
                      <a:pt x="47304" y="12009"/>
                      <a:pt x="47429" y="12009"/>
                    </a:cubicBezTo>
                    <a:cubicBezTo>
                      <a:pt x="47846" y="12009"/>
                      <a:pt x="48251" y="12202"/>
                      <a:pt x="48507" y="12550"/>
                    </a:cubicBezTo>
                    <a:cubicBezTo>
                      <a:pt x="49055" y="13240"/>
                      <a:pt x="49662" y="13919"/>
                      <a:pt x="50091" y="14681"/>
                    </a:cubicBezTo>
                    <a:cubicBezTo>
                      <a:pt x="50507" y="15407"/>
                      <a:pt x="50817" y="16205"/>
                      <a:pt x="50995" y="17027"/>
                    </a:cubicBezTo>
                    <a:cubicBezTo>
                      <a:pt x="51400" y="18884"/>
                      <a:pt x="52484" y="20110"/>
                      <a:pt x="54139" y="20920"/>
                    </a:cubicBezTo>
                    <a:cubicBezTo>
                      <a:pt x="54972" y="21337"/>
                      <a:pt x="55579" y="21920"/>
                      <a:pt x="55865" y="22837"/>
                    </a:cubicBezTo>
                    <a:cubicBezTo>
                      <a:pt x="56139" y="23706"/>
                      <a:pt x="56460" y="24563"/>
                      <a:pt x="56806" y="25397"/>
                    </a:cubicBezTo>
                    <a:cubicBezTo>
                      <a:pt x="56984" y="25825"/>
                      <a:pt x="57187" y="26230"/>
                      <a:pt x="57425" y="26611"/>
                    </a:cubicBezTo>
                    <a:cubicBezTo>
                      <a:pt x="57699" y="27075"/>
                      <a:pt x="57794" y="27552"/>
                      <a:pt x="57520" y="28028"/>
                    </a:cubicBezTo>
                    <a:cubicBezTo>
                      <a:pt x="57008" y="28945"/>
                      <a:pt x="57211" y="29731"/>
                      <a:pt x="57865" y="30469"/>
                    </a:cubicBezTo>
                    <a:cubicBezTo>
                      <a:pt x="58282" y="30957"/>
                      <a:pt x="58461" y="31469"/>
                      <a:pt x="58068" y="32064"/>
                    </a:cubicBezTo>
                    <a:cubicBezTo>
                      <a:pt x="57973" y="32219"/>
                      <a:pt x="57913" y="32386"/>
                      <a:pt x="57889" y="32552"/>
                    </a:cubicBezTo>
                    <a:cubicBezTo>
                      <a:pt x="57770" y="33112"/>
                      <a:pt x="57901" y="33267"/>
                      <a:pt x="58425" y="33469"/>
                    </a:cubicBezTo>
                    <a:cubicBezTo>
                      <a:pt x="58668" y="33564"/>
                      <a:pt x="58907" y="33602"/>
                      <a:pt x="59144" y="33602"/>
                    </a:cubicBezTo>
                    <a:cubicBezTo>
                      <a:pt x="59499" y="33602"/>
                      <a:pt x="59849" y="33517"/>
                      <a:pt x="60199" y="33410"/>
                    </a:cubicBezTo>
                    <a:cubicBezTo>
                      <a:pt x="60761" y="33226"/>
                      <a:pt x="61314" y="33022"/>
                      <a:pt x="61919" y="33022"/>
                    </a:cubicBezTo>
                    <a:cubicBezTo>
                      <a:pt x="61980" y="33022"/>
                      <a:pt x="62042" y="33024"/>
                      <a:pt x="62104" y="33029"/>
                    </a:cubicBezTo>
                    <a:cubicBezTo>
                      <a:pt x="62866" y="33088"/>
                      <a:pt x="63259" y="33350"/>
                      <a:pt x="63473" y="34100"/>
                    </a:cubicBezTo>
                    <a:cubicBezTo>
                      <a:pt x="63580" y="34576"/>
                      <a:pt x="63652" y="35076"/>
                      <a:pt x="63676" y="35565"/>
                    </a:cubicBezTo>
                    <a:cubicBezTo>
                      <a:pt x="63711" y="36041"/>
                      <a:pt x="63676" y="36517"/>
                      <a:pt x="63735" y="36993"/>
                    </a:cubicBezTo>
                    <a:cubicBezTo>
                      <a:pt x="63830" y="37648"/>
                      <a:pt x="63676" y="38196"/>
                      <a:pt x="63187" y="38636"/>
                    </a:cubicBezTo>
                    <a:cubicBezTo>
                      <a:pt x="62973" y="38827"/>
                      <a:pt x="62783" y="39041"/>
                      <a:pt x="62568" y="39220"/>
                    </a:cubicBezTo>
                    <a:cubicBezTo>
                      <a:pt x="62235" y="39517"/>
                      <a:pt x="61973" y="39851"/>
                      <a:pt x="61925" y="40315"/>
                    </a:cubicBezTo>
                    <a:cubicBezTo>
                      <a:pt x="61902" y="40637"/>
                      <a:pt x="61663" y="40887"/>
                      <a:pt x="61354" y="40934"/>
                    </a:cubicBezTo>
                    <a:cubicBezTo>
                      <a:pt x="60794" y="41089"/>
                      <a:pt x="60461" y="41530"/>
                      <a:pt x="60175" y="41994"/>
                    </a:cubicBezTo>
                    <a:cubicBezTo>
                      <a:pt x="59973" y="42339"/>
                      <a:pt x="60056" y="42601"/>
                      <a:pt x="60425" y="42804"/>
                    </a:cubicBezTo>
                    <a:cubicBezTo>
                      <a:pt x="60640" y="42911"/>
                      <a:pt x="60866" y="42982"/>
                      <a:pt x="61092" y="43042"/>
                    </a:cubicBezTo>
                    <a:cubicBezTo>
                      <a:pt x="61544" y="43196"/>
                      <a:pt x="62021" y="43280"/>
                      <a:pt x="62449" y="43470"/>
                    </a:cubicBezTo>
                    <a:cubicBezTo>
                      <a:pt x="63045" y="43744"/>
                      <a:pt x="63080" y="44054"/>
                      <a:pt x="62675" y="44542"/>
                    </a:cubicBezTo>
                    <a:cubicBezTo>
                      <a:pt x="62652" y="44578"/>
                      <a:pt x="62616" y="44613"/>
                      <a:pt x="62580" y="44637"/>
                    </a:cubicBezTo>
                    <a:cubicBezTo>
                      <a:pt x="61568" y="45435"/>
                      <a:pt x="60532" y="46149"/>
                      <a:pt x="59163" y="46173"/>
                    </a:cubicBezTo>
                    <a:cubicBezTo>
                      <a:pt x="58687" y="46185"/>
                      <a:pt x="58223" y="46268"/>
                      <a:pt x="57758" y="46411"/>
                    </a:cubicBezTo>
                    <a:cubicBezTo>
                      <a:pt x="57098" y="46609"/>
                      <a:pt x="56448" y="46748"/>
                      <a:pt x="55781" y="46748"/>
                    </a:cubicBezTo>
                    <a:cubicBezTo>
                      <a:pt x="55365" y="46748"/>
                      <a:pt x="54942" y="46694"/>
                      <a:pt x="54508" y="46566"/>
                    </a:cubicBezTo>
                    <a:cubicBezTo>
                      <a:pt x="54080" y="46441"/>
                      <a:pt x="53643" y="46368"/>
                      <a:pt x="53204" y="46368"/>
                    </a:cubicBezTo>
                    <a:cubicBezTo>
                      <a:pt x="52641" y="46368"/>
                      <a:pt x="52074" y="46487"/>
                      <a:pt x="51519" y="46768"/>
                    </a:cubicBezTo>
                    <a:cubicBezTo>
                      <a:pt x="51435" y="46810"/>
                      <a:pt x="51332" y="46827"/>
                      <a:pt x="51223" y="46827"/>
                    </a:cubicBezTo>
                    <a:cubicBezTo>
                      <a:pt x="51054" y="46827"/>
                      <a:pt x="50869" y="46788"/>
                      <a:pt x="50710" y="46745"/>
                    </a:cubicBezTo>
                    <a:cubicBezTo>
                      <a:pt x="50566" y="46704"/>
                      <a:pt x="50421" y="46680"/>
                      <a:pt x="50283" y="46680"/>
                    </a:cubicBezTo>
                    <a:cubicBezTo>
                      <a:pt x="50056" y="46680"/>
                      <a:pt x="49844" y="46744"/>
                      <a:pt x="49674" y="46899"/>
                    </a:cubicBezTo>
                    <a:cubicBezTo>
                      <a:pt x="49186" y="47352"/>
                      <a:pt x="48614" y="47376"/>
                      <a:pt x="48031" y="47387"/>
                    </a:cubicBezTo>
                    <a:cubicBezTo>
                      <a:pt x="47992" y="47389"/>
                      <a:pt x="47954" y="47389"/>
                      <a:pt x="47915" y="47389"/>
                    </a:cubicBezTo>
                    <a:cubicBezTo>
                      <a:pt x="47571" y="47389"/>
                      <a:pt x="47218" y="47342"/>
                      <a:pt x="46876" y="47257"/>
                    </a:cubicBezTo>
                    <a:cubicBezTo>
                      <a:pt x="46698" y="47211"/>
                      <a:pt x="46517" y="47188"/>
                      <a:pt x="46337" y="47188"/>
                    </a:cubicBezTo>
                    <a:cubicBezTo>
                      <a:pt x="46000" y="47188"/>
                      <a:pt x="45667" y="47268"/>
                      <a:pt x="45364" y="47423"/>
                    </a:cubicBezTo>
                    <a:cubicBezTo>
                      <a:pt x="44888" y="47649"/>
                      <a:pt x="44411" y="47864"/>
                      <a:pt x="43935" y="48066"/>
                    </a:cubicBezTo>
                    <a:cubicBezTo>
                      <a:pt x="43530" y="48245"/>
                      <a:pt x="43197" y="48542"/>
                      <a:pt x="42983" y="48923"/>
                    </a:cubicBezTo>
                    <a:cubicBezTo>
                      <a:pt x="42641" y="49470"/>
                      <a:pt x="42372" y="49731"/>
                      <a:pt x="41981" y="49731"/>
                    </a:cubicBezTo>
                    <a:cubicBezTo>
                      <a:pt x="41759" y="49731"/>
                      <a:pt x="41497" y="49647"/>
                      <a:pt x="41161" y="49483"/>
                    </a:cubicBezTo>
                    <a:cubicBezTo>
                      <a:pt x="40832" y="49327"/>
                      <a:pt x="40515" y="49261"/>
                      <a:pt x="40204" y="49261"/>
                    </a:cubicBezTo>
                    <a:cubicBezTo>
                      <a:pt x="39828" y="49261"/>
                      <a:pt x="39461" y="49357"/>
                      <a:pt x="39089" y="49507"/>
                    </a:cubicBezTo>
                    <a:cubicBezTo>
                      <a:pt x="38792" y="49626"/>
                      <a:pt x="38530" y="49852"/>
                      <a:pt x="38256" y="50019"/>
                    </a:cubicBezTo>
                    <a:cubicBezTo>
                      <a:pt x="37565" y="50435"/>
                      <a:pt x="36898" y="50876"/>
                      <a:pt x="36196" y="51269"/>
                    </a:cubicBezTo>
                    <a:cubicBezTo>
                      <a:pt x="35985" y="51385"/>
                      <a:pt x="35817" y="51447"/>
                      <a:pt x="35671" y="51447"/>
                    </a:cubicBezTo>
                    <a:cubicBezTo>
                      <a:pt x="35395" y="51447"/>
                      <a:pt x="35194" y="51226"/>
                      <a:pt x="34922" y="50721"/>
                    </a:cubicBezTo>
                    <a:cubicBezTo>
                      <a:pt x="35958" y="50400"/>
                      <a:pt x="36470" y="49614"/>
                      <a:pt x="36970" y="48781"/>
                    </a:cubicBezTo>
                    <a:cubicBezTo>
                      <a:pt x="37196" y="48411"/>
                      <a:pt x="37613" y="48149"/>
                      <a:pt x="37946" y="47840"/>
                    </a:cubicBezTo>
                    <a:cubicBezTo>
                      <a:pt x="38375" y="47423"/>
                      <a:pt x="38661" y="46947"/>
                      <a:pt x="38506" y="46328"/>
                    </a:cubicBezTo>
                    <a:cubicBezTo>
                      <a:pt x="38434" y="46030"/>
                      <a:pt x="38625" y="45899"/>
                      <a:pt x="38839" y="45852"/>
                    </a:cubicBezTo>
                    <a:cubicBezTo>
                      <a:pt x="39339" y="45721"/>
                      <a:pt x="39851" y="45625"/>
                      <a:pt x="40363" y="45590"/>
                    </a:cubicBezTo>
                    <a:cubicBezTo>
                      <a:pt x="41042" y="45578"/>
                      <a:pt x="41649" y="45459"/>
                      <a:pt x="42185" y="45018"/>
                    </a:cubicBezTo>
                    <a:cubicBezTo>
                      <a:pt x="42507" y="44784"/>
                      <a:pt x="42893" y="44654"/>
                      <a:pt x="43284" y="44654"/>
                    </a:cubicBezTo>
                    <a:cubicBezTo>
                      <a:pt x="43370" y="44654"/>
                      <a:pt x="43456" y="44660"/>
                      <a:pt x="43542" y="44673"/>
                    </a:cubicBezTo>
                    <a:cubicBezTo>
                      <a:pt x="43613" y="44680"/>
                      <a:pt x="43681" y="44684"/>
                      <a:pt x="43748" y="44684"/>
                    </a:cubicBezTo>
                    <a:cubicBezTo>
                      <a:pt x="44551" y="44684"/>
                      <a:pt x="45100" y="44178"/>
                      <a:pt x="45650" y="43673"/>
                    </a:cubicBezTo>
                    <a:cubicBezTo>
                      <a:pt x="46019" y="43327"/>
                      <a:pt x="45971" y="42875"/>
                      <a:pt x="45542" y="42220"/>
                    </a:cubicBezTo>
                    <a:cubicBezTo>
                      <a:pt x="45304" y="42363"/>
                      <a:pt x="45066" y="42494"/>
                      <a:pt x="44828" y="42637"/>
                    </a:cubicBezTo>
                    <a:cubicBezTo>
                      <a:pt x="44585" y="42790"/>
                      <a:pt x="44365" y="42873"/>
                      <a:pt x="44161" y="42873"/>
                    </a:cubicBezTo>
                    <a:cubicBezTo>
                      <a:pt x="43904" y="42873"/>
                      <a:pt x="43672" y="42743"/>
                      <a:pt x="43447" y="42458"/>
                    </a:cubicBezTo>
                    <a:cubicBezTo>
                      <a:pt x="43192" y="42099"/>
                      <a:pt x="42768" y="41886"/>
                      <a:pt x="42317" y="41886"/>
                    </a:cubicBezTo>
                    <a:cubicBezTo>
                      <a:pt x="42305" y="41886"/>
                      <a:pt x="42292" y="41886"/>
                      <a:pt x="42280" y="41887"/>
                    </a:cubicBezTo>
                    <a:cubicBezTo>
                      <a:pt x="42249" y="41889"/>
                      <a:pt x="42218" y="41890"/>
                      <a:pt x="42187" y="41890"/>
                    </a:cubicBezTo>
                    <a:cubicBezTo>
                      <a:pt x="41685" y="41890"/>
                      <a:pt x="41217" y="41621"/>
                      <a:pt x="40970" y="41172"/>
                    </a:cubicBezTo>
                    <a:cubicBezTo>
                      <a:pt x="40662" y="40620"/>
                      <a:pt x="40259" y="40384"/>
                      <a:pt x="39777" y="40384"/>
                    </a:cubicBezTo>
                    <a:cubicBezTo>
                      <a:pt x="39552" y="40384"/>
                      <a:pt x="39311" y="40435"/>
                      <a:pt x="39053" y="40529"/>
                    </a:cubicBezTo>
                    <a:cubicBezTo>
                      <a:pt x="38696" y="40660"/>
                      <a:pt x="38351" y="40827"/>
                      <a:pt x="38018" y="41018"/>
                    </a:cubicBezTo>
                    <a:cubicBezTo>
                      <a:pt x="37842" y="41121"/>
                      <a:pt x="37696" y="41177"/>
                      <a:pt x="37559" y="41177"/>
                    </a:cubicBezTo>
                    <a:cubicBezTo>
                      <a:pt x="37333" y="41177"/>
                      <a:pt x="37134" y="41025"/>
                      <a:pt x="36875" y="40684"/>
                    </a:cubicBezTo>
                    <a:cubicBezTo>
                      <a:pt x="36565" y="40268"/>
                      <a:pt x="36565" y="39982"/>
                      <a:pt x="36970" y="39684"/>
                    </a:cubicBezTo>
                    <a:cubicBezTo>
                      <a:pt x="37339" y="39410"/>
                      <a:pt x="37744" y="39196"/>
                      <a:pt x="38161" y="39029"/>
                    </a:cubicBezTo>
                    <a:cubicBezTo>
                      <a:pt x="38768" y="38815"/>
                      <a:pt x="39411" y="38684"/>
                      <a:pt x="40042" y="38517"/>
                    </a:cubicBezTo>
                    <a:cubicBezTo>
                      <a:pt x="40077" y="38505"/>
                      <a:pt x="40137" y="38517"/>
                      <a:pt x="40161" y="38494"/>
                    </a:cubicBezTo>
                    <a:cubicBezTo>
                      <a:pt x="40506" y="38136"/>
                      <a:pt x="40970" y="38136"/>
                      <a:pt x="41375" y="38077"/>
                    </a:cubicBezTo>
                    <a:cubicBezTo>
                      <a:pt x="41316" y="37041"/>
                      <a:pt x="41304" y="36029"/>
                      <a:pt x="41197" y="35029"/>
                    </a:cubicBezTo>
                    <a:cubicBezTo>
                      <a:pt x="41149" y="34564"/>
                      <a:pt x="41006" y="34100"/>
                      <a:pt x="40780" y="33683"/>
                    </a:cubicBezTo>
                    <a:cubicBezTo>
                      <a:pt x="40573" y="33269"/>
                      <a:pt x="40232" y="32944"/>
                      <a:pt x="39694" y="32944"/>
                    </a:cubicBezTo>
                    <a:cubicBezTo>
                      <a:pt x="39675" y="32944"/>
                      <a:pt x="39656" y="32944"/>
                      <a:pt x="39637" y="32945"/>
                    </a:cubicBezTo>
                    <a:cubicBezTo>
                      <a:pt x="39629" y="32946"/>
                      <a:pt x="39621" y="32946"/>
                      <a:pt x="39613" y="32946"/>
                    </a:cubicBezTo>
                    <a:cubicBezTo>
                      <a:pt x="39452" y="32946"/>
                      <a:pt x="39266" y="32834"/>
                      <a:pt x="38982" y="32743"/>
                    </a:cubicBezTo>
                    <a:cubicBezTo>
                      <a:pt x="39280" y="32445"/>
                      <a:pt x="39506" y="32195"/>
                      <a:pt x="39756" y="31969"/>
                    </a:cubicBezTo>
                    <a:cubicBezTo>
                      <a:pt x="40470" y="31314"/>
                      <a:pt x="40625" y="30624"/>
                      <a:pt x="40244" y="29742"/>
                    </a:cubicBezTo>
                    <a:cubicBezTo>
                      <a:pt x="40149" y="29552"/>
                      <a:pt x="40077" y="29350"/>
                      <a:pt x="40018" y="29135"/>
                    </a:cubicBezTo>
                    <a:cubicBezTo>
                      <a:pt x="39958" y="28897"/>
                      <a:pt x="39958" y="28635"/>
                      <a:pt x="40244" y="28528"/>
                    </a:cubicBezTo>
                    <a:cubicBezTo>
                      <a:pt x="40301" y="28505"/>
                      <a:pt x="40356" y="28495"/>
                      <a:pt x="40409" y="28495"/>
                    </a:cubicBezTo>
                    <a:cubicBezTo>
                      <a:pt x="40578" y="28495"/>
                      <a:pt x="40727" y="28600"/>
                      <a:pt x="40863" y="28754"/>
                    </a:cubicBezTo>
                    <a:cubicBezTo>
                      <a:pt x="41161" y="29088"/>
                      <a:pt x="41470" y="29421"/>
                      <a:pt x="41792" y="29742"/>
                    </a:cubicBezTo>
                    <a:cubicBezTo>
                      <a:pt x="42076" y="30044"/>
                      <a:pt x="42473" y="30209"/>
                      <a:pt x="42878" y="30209"/>
                    </a:cubicBezTo>
                    <a:cubicBezTo>
                      <a:pt x="43033" y="30209"/>
                      <a:pt x="43189" y="30185"/>
                      <a:pt x="43340" y="30135"/>
                    </a:cubicBezTo>
                    <a:cubicBezTo>
                      <a:pt x="43518" y="30088"/>
                      <a:pt x="43685" y="30064"/>
                      <a:pt x="43852" y="30040"/>
                    </a:cubicBezTo>
                    <a:cubicBezTo>
                      <a:pt x="44840" y="29885"/>
                      <a:pt x="45495" y="28933"/>
                      <a:pt x="45280" y="27957"/>
                    </a:cubicBezTo>
                    <a:cubicBezTo>
                      <a:pt x="45209" y="27635"/>
                      <a:pt x="45138" y="27325"/>
                      <a:pt x="45042" y="27016"/>
                    </a:cubicBezTo>
                    <a:cubicBezTo>
                      <a:pt x="44899" y="26516"/>
                      <a:pt x="44923" y="26075"/>
                      <a:pt x="45340" y="25706"/>
                    </a:cubicBezTo>
                    <a:cubicBezTo>
                      <a:pt x="45614" y="25456"/>
                      <a:pt x="45638" y="25135"/>
                      <a:pt x="45554" y="24813"/>
                    </a:cubicBezTo>
                    <a:cubicBezTo>
                      <a:pt x="45469" y="24396"/>
                      <a:pt x="45297" y="24248"/>
                      <a:pt x="44926" y="24248"/>
                    </a:cubicBezTo>
                    <a:cubicBezTo>
                      <a:pt x="44884" y="24248"/>
                      <a:pt x="44840" y="24250"/>
                      <a:pt x="44792" y="24254"/>
                    </a:cubicBezTo>
                    <a:cubicBezTo>
                      <a:pt x="44661" y="24269"/>
                      <a:pt x="44553" y="24279"/>
                      <a:pt x="44462" y="24279"/>
                    </a:cubicBezTo>
                    <a:cubicBezTo>
                      <a:pt x="44139" y="24279"/>
                      <a:pt x="44028" y="24154"/>
                      <a:pt x="43852" y="23718"/>
                    </a:cubicBezTo>
                    <a:cubicBezTo>
                      <a:pt x="43673" y="23230"/>
                      <a:pt x="43530" y="22730"/>
                      <a:pt x="43411" y="22230"/>
                    </a:cubicBezTo>
                    <a:cubicBezTo>
                      <a:pt x="43233" y="21610"/>
                      <a:pt x="43340" y="20956"/>
                      <a:pt x="43697" y="20420"/>
                    </a:cubicBezTo>
                    <a:cubicBezTo>
                      <a:pt x="43947" y="20051"/>
                      <a:pt x="44018" y="19598"/>
                      <a:pt x="43887" y="19182"/>
                    </a:cubicBezTo>
                    <a:cubicBezTo>
                      <a:pt x="43545" y="19111"/>
                      <a:pt x="43204" y="19047"/>
                      <a:pt x="42874" y="19047"/>
                    </a:cubicBezTo>
                    <a:cubicBezTo>
                      <a:pt x="42424" y="19047"/>
                      <a:pt x="41993" y="19166"/>
                      <a:pt x="41601" y="19551"/>
                    </a:cubicBezTo>
                    <a:cubicBezTo>
                      <a:pt x="41590" y="19575"/>
                      <a:pt x="41566" y="19575"/>
                      <a:pt x="41554" y="19598"/>
                    </a:cubicBezTo>
                    <a:cubicBezTo>
                      <a:pt x="41273" y="19923"/>
                      <a:pt x="40965" y="20056"/>
                      <a:pt x="40627" y="20056"/>
                    </a:cubicBezTo>
                    <a:cubicBezTo>
                      <a:pt x="40420" y="20056"/>
                      <a:pt x="40201" y="20006"/>
                      <a:pt x="39970" y="19920"/>
                    </a:cubicBezTo>
                    <a:cubicBezTo>
                      <a:pt x="39801" y="19857"/>
                      <a:pt x="39676" y="19822"/>
                      <a:pt x="39575" y="19822"/>
                    </a:cubicBezTo>
                    <a:cubicBezTo>
                      <a:pt x="39372" y="19822"/>
                      <a:pt x="39268" y="19962"/>
                      <a:pt x="39101" y="20289"/>
                    </a:cubicBezTo>
                    <a:cubicBezTo>
                      <a:pt x="39065" y="20360"/>
                      <a:pt x="39018" y="20444"/>
                      <a:pt x="38982" y="20515"/>
                    </a:cubicBezTo>
                    <a:cubicBezTo>
                      <a:pt x="38934" y="20563"/>
                      <a:pt x="38899" y="20610"/>
                      <a:pt x="38851" y="20646"/>
                    </a:cubicBezTo>
                    <a:cubicBezTo>
                      <a:pt x="37613" y="20503"/>
                      <a:pt x="36922" y="19158"/>
                      <a:pt x="37506" y="18062"/>
                    </a:cubicBezTo>
                    <a:cubicBezTo>
                      <a:pt x="37720" y="17670"/>
                      <a:pt x="38006" y="17300"/>
                      <a:pt x="38256" y="16919"/>
                    </a:cubicBezTo>
                    <a:cubicBezTo>
                      <a:pt x="38399" y="16705"/>
                      <a:pt x="38530" y="16479"/>
                      <a:pt x="38637" y="16241"/>
                    </a:cubicBezTo>
                    <a:cubicBezTo>
                      <a:pt x="38875" y="15622"/>
                      <a:pt x="38696" y="15229"/>
                      <a:pt x="38149" y="14883"/>
                    </a:cubicBezTo>
                    <a:cubicBezTo>
                      <a:pt x="37553" y="14526"/>
                      <a:pt x="36910" y="14241"/>
                      <a:pt x="36482" y="13669"/>
                    </a:cubicBezTo>
                    <a:cubicBezTo>
                      <a:pt x="36386" y="13574"/>
                      <a:pt x="36279" y="13490"/>
                      <a:pt x="36160" y="13419"/>
                    </a:cubicBezTo>
                    <a:cubicBezTo>
                      <a:pt x="35767" y="13550"/>
                      <a:pt x="35446" y="13836"/>
                      <a:pt x="35267" y="14217"/>
                    </a:cubicBezTo>
                    <a:cubicBezTo>
                      <a:pt x="35148" y="14431"/>
                      <a:pt x="35005" y="14633"/>
                      <a:pt x="34851" y="14812"/>
                    </a:cubicBezTo>
                    <a:cubicBezTo>
                      <a:pt x="34529" y="14598"/>
                      <a:pt x="34636" y="14372"/>
                      <a:pt x="34660" y="14169"/>
                    </a:cubicBezTo>
                    <a:cubicBezTo>
                      <a:pt x="34708" y="13895"/>
                      <a:pt x="34791" y="13621"/>
                      <a:pt x="34839" y="13348"/>
                    </a:cubicBezTo>
                    <a:cubicBezTo>
                      <a:pt x="34910" y="12978"/>
                      <a:pt x="34803" y="12597"/>
                      <a:pt x="34553" y="12312"/>
                    </a:cubicBezTo>
                    <a:cubicBezTo>
                      <a:pt x="34434" y="12180"/>
                      <a:pt x="34309" y="12115"/>
                      <a:pt x="34180" y="12115"/>
                    </a:cubicBezTo>
                    <a:cubicBezTo>
                      <a:pt x="34064" y="12115"/>
                      <a:pt x="33945" y="12169"/>
                      <a:pt x="33827" y="12276"/>
                    </a:cubicBezTo>
                    <a:cubicBezTo>
                      <a:pt x="33696" y="12395"/>
                      <a:pt x="33589" y="12538"/>
                      <a:pt x="33458" y="12657"/>
                    </a:cubicBezTo>
                    <a:cubicBezTo>
                      <a:pt x="33303" y="12800"/>
                      <a:pt x="33136" y="12931"/>
                      <a:pt x="32946" y="13038"/>
                    </a:cubicBezTo>
                    <a:cubicBezTo>
                      <a:pt x="32837" y="13090"/>
                      <a:pt x="32721" y="13115"/>
                      <a:pt x="32605" y="13115"/>
                    </a:cubicBezTo>
                    <a:cubicBezTo>
                      <a:pt x="32403" y="13115"/>
                      <a:pt x="32204" y="13039"/>
                      <a:pt x="32053" y="12895"/>
                    </a:cubicBezTo>
                    <a:cubicBezTo>
                      <a:pt x="31803" y="12609"/>
                      <a:pt x="31981" y="12359"/>
                      <a:pt x="32148" y="12133"/>
                    </a:cubicBezTo>
                    <a:cubicBezTo>
                      <a:pt x="32469" y="11693"/>
                      <a:pt x="32803" y="11276"/>
                      <a:pt x="33172" y="10871"/>
                    </a:cubicBezTo>
                    <a:cubicBezTo>
                      <a:pt x="33803" y="10216"/>
                      <a:pt x="33589" y="9466"/>
                      <a:pt x="33446" y="8740"/>
                    </a:cubicBezTo>
                    <a:cubicBezTo>
                      <a:pt x="33410" y="8549"/>
                      <a:pt x="33148" y="8395"/>
                      <a:pt x="32969" y="8240"/>
                    </a:cubicBezTo>
                    <a:cubicBezTo>
                      <a:pt x="32624" y="7966"/>
                      <a:pt x="32588" y="7775"/>
                      <a:pt x="32850" y="7430"/>
                    </a:cubicBezTo>
                    <a:cubicBezTo>
                      <a:pt x="32910" y="7335"/>
                      <a:pt x="33005" y="7275"/>
                      <a:pt x="33077" y="7192"/>
                    </a:cubicBezTo>
                    <a:cubicBezTo>
                      <a:pt x="33303" y="6894"/>
                      <a:pt x="33291" y="6609"/>
                      <a:pt x="33041" y="6311"/>
                    </a:cubicBezTo>
                    <a:cubicBezTo>
                      <a:pt x="32957" y="6204"/>
                      <a:pt x="32862" y="6120"/>
                      <a:pt x="32779" y="6025"/>
                    </a:cubicBezTo>
                    <a:cubicBezTo>
                      <a:pt x="32422" y="5620"/>
                      <a:pt x="32422" y="5597"/>
                      <a:pt x="32696" y="5132"/>
                    </a:cubicBezTo>
                    <a:cubicBezTo>
                      <a:pt x="32827" y="4954"/>
                      <a:pt x="32922" y="4763"/>
                      <a:pt x="32981" y="4549"/>
                    </a:cubicBezTo>
                    <a:cubicBezTo>
                      <a:pt x="33136" y="3727"/>
                      <a:pt x="33041" y="3096"/>
                      <a:pt x="31910" y="2930"/>
                    </a:cubicBezTo>
                    <a:cubicBezTo>
                      <a:pt x="31255" y="2822"/>
                      <a:pt x="30898" y="2477"/>
                      <a:pt x="30683" y="1918"/>
                    </a:cubicBezTo>
                    <a:cubicBezTo>
                      <a:pt x="30660" y="1822"/>
                      <a:pt x="30648" y="1727"/>
                      <a:pt x="30636" y="1632"/>
                    </a:cubicBezTo>
                    <a:cubicBezTo>
                      <a:pt x="36241" y="1621"/>
                      <a:pt x="41836" y="1484"/>
                      <a:pt x="47527" y="1484"/>
                    </a:cubicBezTo>
                    <a:close/>
                    <a:moveTo>
                      <a:pt x="167617" y="584"/>
                    </a:moveTo>
                    <a:cubicBezTo>
                      <a:pt x="167724" y="584"/>
                      <a:pt x="167831" y="596"/>
                      <a:pt x="167939" y="608"/>
                    </a:cubicBezTo>
                    <a:cubicBezTo>
                      <a:pt x="168403" y="679"/>
                      <a:pt x="168534" y="810"/>
                      <a:pt x="168546" y="1287"/>
                    </a:cubicBezTo>
                    <a:cubicBezTo>
                      <a:pt x="168558" y="2811"/>
                      <a:pt x="168582" y="4323"/>
                      <a:pt x="168582" y="5847"/>
                    </a:cubicBezTo>
                    <a:cubicBezTo>
                      <a:pt x="168593" y="10823"/>
                      <a:pt x="168605" y="15788"/>
                      <a:pt x="168605" y="20765"/>
                    </a:cubicBezTo>
                    <a:lnTo>
                      <a:pt x="168605" y="24599"/>
                    </a:lnTo>
                    <a:cubicBezTo>
                      <a:pt x="168605" y="26444"/>
                      <a:pt x="168605" y="28290"/>
                      <a:pt x="168617" y="30135"/>
                    </a:cubicBezTo>
                    <a:cubicBezTo>
                      <a:pt x="168641" y="35017"/>
                      <a:pt x="168665" y="39898"/>
                      <a:pt x="168677" y="44780"/>
                    </a:cubicBezTo>
                    <a:cubicBezTo>
                      <a:pt x="168653" y="46637"/>
                      <a:pt x="168593" y="48507"/>
                      <a:pt x="168582" y="50364"/>
                    </a:cubicBezTo>
                    <a:lnTo>
                      <a:pt x="168593" y="50364"/>
                    </a:lnTo>
                    <a:cubicBezTo>
                      <a:pt x="168570" y="53626"/>
                      <a:pt x="168582" y="56877"/>
                      <a:pt x="168570" y="60139"/>
                    </a:cubicBezTo>
                    <a:cubicBezTo>
                      <a:pt x="168558" y="65306"/>
                      <a:pt x="168558" y="70474"/>
                      <a:pt x="168546" y="75641"/>
                    </a:cubicBezTo>
                    <a:cubicBezTo>
                      <a:pt x="168546" y="78403"/>
                      <a:pt x="168546" y="81154"/>
                      <a:pt x="168522" y="83916"/>
                    </a:cubicBezTo>
                    <a:cubicBezTo>
                      <a:pt x="168498" y="87297"/>
                      <a:pt x="168463" y="90690"/>
                      <a:pt x="168439" y="94072"/>
                    </a:cubicBezTo>
                    <a:cubicBezTo>
                      <a:pt x="168415" y="97739"/>
                      <a:pt x="168415" y="101418"/>
                      <a:pt x="168391" y="105085"/>
                    </a:cubicBezTo>
                    <a:cubicBezTo>
                      <a:pt x="168355" y="109240"/>
                      <a:pt x="168332" y="113384"/>
                      <a:pt x="168284" y="117527"/>
                    </a:cubicBezTo>
                    <a:cubicBezTo>
                      <a:pt x="168284" y="118313"/>
                      <a:pt x="168272" y="119099"/>
                      <a:pt x="168248" y="119873"/>
                    </a:cubicBezTo>
                    <a:cubicBezTo>
                      <a:pt x="168236" y="120051"/>
                      <a:pt x="168212" y="120230"/>
                      <a:pt x="168177" y="120396"/>
                    </a:cubicBezTo>
                    <a:cubicBezTo>
                      <a:pt x="167474" y="120337"/>
                      <a:pt x="167129" y="119825"/>
                      <a:pt x="166796" y="119384"/>
                    </a:cubicBezTo>
                    <a:cubicBezTo>
                      <a:pt x="166498" y="118992"/>
                      <a:pt x="166212" y="118634"/>
                      <a:pt x="165772" y="118337"/>
                    </a:cubicBezTo>
                    <a:cubicBezTo>
                      <a:pt x="165022" y="117837"/>
                      <a:pt x="164581" y="117051"/>
                      <a:pt x="164295" y="116170"/>
                    </a:cubicBezTo>
                    <a:cubicBezTo>
                      <a:pt x="164176" y="115789"/>
                      <a:pt x="164307" y="115479"/>
                      <a:pt x="164522" y="115205"/>
                    </a:cubicBezTo>
                    <a:cubicBezTo>
                      <a:pt x="165117" y="114455"/>
                      <a:pt x="165093" y="113646"/>
                      <a:pt x="164641" y="112884"/>
                    </a:cubicBezTo>
                    <a:cubicBezTo>
                      <a:pt x="164176" y="112098"/>
                      <a:pt x="164141" y="111288"/>
                      <a:pt x="164236" y="110443"/>
                    </a:cubicBezTo>
                    <a:cubicBezTo>
                      <a:pt x="164283" y="109978"/>
                      <a:pt x="164212" y="109609"/>
                      <a:pt x="163771" y="109324"/>
                    </a:cubicBezTo>
                    <a:cubicBezTo>
                      <a:pt x="163379" y="109074"/>
                      <a:pt x="163331" y="108859"/>
                      <a:pt x="163545" y="108431"/>
                    </a:cubicBezTo>
                    <a:cubicBezTo>
                      <a:pt x="163831" y="107835"/>
                      <a:pt x="164033" y="107240"/>
                      <a:pt x="163891" y="106550"/>
                    </a:cubicBezTo>
                    <a:cubicBezTo>
                      <a:pt x="163867" y="106395"/>
                      <a:pt x="163998" y="106192"/>
                      <a:pt x="164069" y="106014"/>
                    </a:cubicBezTo>
                    <a:cubicBezTo>
                      <a:pt x="164200" y="105704"/>
                      <a:pt x="164391" y="105395"/>
                      <a:pt x="164498" y="105073"/>
                    </a:cubicBezTo>
                    <a:cubicBezTo>
                      <a:pt x="164653" y="104633"/>
                      <a:pt x="164522" y="104406"/>
                      <a:pt x="164069" y="104264"/>
                    </a:cubicBezTo>
                    <a:cubicBezTo>
                      <a:pt x="163891" y="104192"/>
                      <a:pt x="163700" y="104144"/>
                      <a:pt x="163510" y="104109"/>
                    </a:cubicBezTo>
                    <a:cubicBezTo>
                      <a:pt x="163129" y="104049"/>
                      <a:pt x="162759" y="103871"/>
                      <a:pt x="162486" y="103597"/>
                    </a:cubicBezTo>
                    <a:cubicBezTo>
                      <a:pt x="161652" y="102835"/>
                      <a:pt x="160628" y="102287"/>
                      <a:pt x="159533" y="102037"/>
                    </a:cubicBezTo>
                    <a:cubicBezTo>
                      <a:pt x="159344" y="101994"/>
                      <a:pt x="159162" y="101969"/>
                      <a:pt x="158990" y="101969"/>
                    </a:cubicBezTo>
                    <a:cubicBezTo>
                      <a:pt x="158542" y="101969"/>
                      <a:pt x="158155" y="102135"/>
                      <a:pt x="157854" y="102573"/>
                    </a:cubicBezTo>
                    <a:cubicBezTo>
                      <a:pt x="157647" y="102871"/>
                      <a:pt x="157428" y="103043"/>
                      <a:pt x="157133" y="103043"/>
                    </a:cubicBezTo>
                    <a:cubicBezTo>
                      <a:pt x="157004" y="103043"/>
                      <a:pt x="156862" y="103011"/>
                      <a:pt x="156699" y="102942"/>
                    </a:cubicBezTo>
                    <a:cubicBezTo>
                      <a:pt x="156562" y="102880"/>
                      <a:pt x="156431" y="102852"/>
                      <a:pt x="156305" y="102852"/>
                    </a:cubicBezTo>
                    <a:cubicBezTo>
                      <a:pt x="155971" y="102852"/>
                      <a:pt x="155676" y="103049"/>
                      <a:pt x="155425" y="103335"/>
                    </a:cubicBezTo>
                    <a:cubicBezTo>
                      <a:pt x="155342" y="103430"/>
                      <a:pt x="155270" y="103537"/>
                      <a:pt x="155199" y="103656"/>
                    </a:cubicBezTo>
                    <a:cubicBezTo>
                      <a:pt x="155083" y="103905"/>
                      <a:pt x="154835" y="104055"/>
                      <a:pt x="154572" y="104055"/>
                    </a:cubicBezTo>
                    <a:cubicBezTo>
                      <a:pt x="154484" y="104055"/>
                      <a:pt x="154393" y="104038"/>
                      <a:pt x="154306" y="104002"/>
                    </a:cubicBezTo>
                    <a:cubicBezTo>
                      <a:pt x="154153" y="103951"/>
                      <a:pt x="154008" y="103926"/>
                      <a:pt x="153868" y="103926"/>
                    </a:cubicBezTo>
                    <a:cubicBezTo>
                      <a:pt x="153519" y="103926"/>
                      <a:pt x="153204" y="104081"/>
                      <a:pt x="152889" y="104371"/>
                    </a:cubicBezTo>
                    <a:cubicBezTo>
                      <a:pt x="153056" y="104954"/>
                      <a:pt x="153330" y="105502"/>
                      <a:pt x="153711" y="105990"/>
                    </a:cubicBezTo>
                    <a:cubicBezTo>
                      <a:pt x="153782" y="106097"/>
                      <a:pt x="153901" y="106169"/>
                      <a:pt x="153985" y="106276"/>
                    </a:cubicBezTo>
                    <a:cubicBezTo>
                      <a:pt x="154306" y="106716"/>
                      <a:pt x="154211" y="107014"/>
                      <a:pt x="153663" y="107181"/>
                    </a:cubicBezTo>
                    <a:cubicBezTo>
                      <a:pt x="153592" y="107204"/>
                      <a:pt x="153508" y="107216"/>
                      <a:pt x="153389" y="107252"/>
                    </a:cubicBezTo>
                    <a:cubicBezTo>
                      <a:pt x="153401" y="107442"/>
                      <a:pt x="153389" y="107633"/>
                      <a:pt x="153353" y="107823"/>
                    </a:cubicBezTo>
                    <a:cubicBezTo>
                      <a:pt x="153282" y="108014"/>
                      <a:pt x="153175" y="108240"/>
                      <a:pt x="153008" y="108324"/>
                    </a:cubicBezTo>
                    <a:cubicBezTo>
                      <a:pt x="152989" y="108334"/>
                      <a:pt x="152964" y="108339"/>
                      <a:pt x="152935" y="108339"/>
                    </a:cubicBezTo>
                    <a:cubicBezTo>
                      <a:pt x="152809" y="108339"/>
                      <a:pt x="152615" y="108242"/>
                      <a:pt x="152508" y="108145"/>
                    </a:cubicBezTo>
                    <a:cubicBezTo>
                      <a:pt x="152306" y="107978"/>
                      <a:pt x="152139" y="107776"/>
                      <a:pt x="152020" y="107538"/>
                    </a:cubicBezTo>
                    <a:cubicBezTo>
                      <a:pt x="151627" y="106692"/>
                      <a:pt x="150877" y="106228"/>
                      <a:pt x="150079" y="105907"/>
                    </a:cubicBezTo>
                    <a:cubicBezTo>
                      <a:pt x="149892" y="105830"/>
                      <a:pt x="149722" y="105789"/>
                      <a:pt x="149572" y="105789"/>
                    </a:cubicBezTo>
                    <a:cubicBezTo>
                      <a:pt x="149207" y="105789"/>
                      <a:pt x="148961" y="106032"/>
                      <a:pt x="148877" y="106597"/>
                    </a:cubicBezTo>
                    <a:cubicBezTo>
                      <a:pt x="148853" y="106788"/>
                      <a:pt x="148865" y="106990"/>
                      <a:pt x="148901" y="107181"/>
                    </a:cubicBezTo>
                    <a:cubicBezTo>
                      <a:pt x="148996" y="107752"/>
                      <a:pt x="149103" y="108335"/>
                      <a:pt x="149222" y="108907"/>
                    </a:cubicBezTo>
                    <a:cubicBezTo>
                      <a:pt x="149317" y="109490"/>
                      <a:pt x="149639" y="110014"/>
                      <a:pt x="150127" y="110359"/>
                    </a:cubicBezTo>
                    <a:cubicBezTo>
                      <a:pt x="150282" y="110479"/>
                      <a:pt x="150425" y="110621"/>
                      <a:pt x="150579" y="110729"/>
                    </a:cubicBezTo>
                    <a:cubicBezTo>
                      <a:pt x="150984" y="111002"/>
                      <a:pt x="151222" y="111348"/>
                      <a:pt x="151210" y="111860"/>
                    </a:cubicBezTo>
                    <a:cubicBezTo>
                      <a:pt x="151198" y="112455"/>
                      <a:pt x="151639" y="112788"/>
                      <a:pt x="152008" y="113146"/>
                    </a:cubicBezTo>
                    <a:cubicBezTo>
                      <a:pt x="152199" y="113324"/>
                      <a:pt x="152413" y="113479"/>
                      <a:pt x="152603" y="113646"/>
                    </a:cubicBezTo>
                    <a:cubicBezTo>
                      <a:pt x="152830" y="113824"/>
                      <a:pt x="152949" y="114098"/>
                      <a:pt x="152925" y="114384"/>
                    </a:cubicBezTo>
                    <a:cubicBezTo>
                      <a:pt x="152865" y="114991"/>
                      <a:pt x="153175" y="115420"/>
                      <a:pt x="153627" y="115777"/>
                    </a:cubicBezTo>
                    <a:cubicBezTo>
                      <a:pt x="153782" y="115884"/>
                      <a:pt x="153925" y="116015"/>
                      <a:pt x="154068" y="116146"/>
                    </a:cubicBezTo>
                    <a:cubicBezTo>
                      <a:pt x="154449" y="116539"/>
                      <a:pt x="154413" y="116920"/>
                      <a:pt x="153985" y="117241"/>
                    </a:cubicBezTo>
                    <a:cubicBezTo>
                      <a:pt x="153889" y="117301"/>
                      <a:pt x="153794" y="117360"/>
                      <a:pt x="153711" y="117420"/>
                    </a:cubicBezTo>
                    <a:cubicBezTo>
                      <a:pt x="153449" y="117634"/>
                      <a:pt x="153330" y="117860"/>
                      <a:pt x="153532" y="118206"/>
                    </a:cubicBezTo>
                    <a:cubicBezTo>
                      <a:pt x="153711" y="118480"/>
                      <a:pt x="153746" y="118837"/>
                      <a:pt x="153615" y="119146"/>
                    </a:cubicBezTo>
                    <a:cubicBezTo>
                      <a:pt x="153607" y="119147"/>
                      <a:pt x="153599" y="119147"/>
                      <a:pt x="153591" y="119147"/>
                    </a:cubicBezTo>
                    <a:cubicBezTo>
                      <a:pt x="153201" y="119147"/>
                      <a:pt x="152967" y="118868"/>
                      <a:pt x="152722" y="118646"/>
                    </a:cubicBezTo>
                    <a:cubicBezTo>
                      <a:pt x="152318" y="118241"/>
                      <a:pt x="151829" y="117956"/>
                      <a:pt x="151282" y="117813"/>
                    </a:cubicBezTo>
                    <a:cubicBezTo>
                      <a:pt x="150865" y="117694"/>
                      <a:pt x="150472" y="117396"/>
                      <a:pt x="150139" y="117098"/>
                    </a:cubicBezTo>
                    <a:cubicBezTo>
                      <a:pt x="149721" y="116716"/>
                      <a:pt x="149169" y="116503"/>
                      <a:pt x="148601" y="116503"/>
                    </a:cubicBezTo>
                    <a:cubicBezTo>
                      <a:pt x="148586" y="116503"/>
                      <a:pt x="148571" y="116503"/>
                      <a:pt x="148555" y="116503"/>
                    </a:cubicBezTo>
                    <a:cubicBezTo>
                      <a:pt x="147936" y="116503"/>
                      <a:pt x="147317" y="116325"/>
                      <a:pt x="146710" y="116182"/>
                    </a:cubicBezTo>
                    <a:cubicBezTo>
                      <a:pt x="146438" y="116117"/>
                      <a:pt x="146171" y="116066"/>
                      <a:pt x="145903" y="116066"/>
                    </a:cubicBezTo>
                    <a:cubicBezTo>
                      <a:pt x="145724" y="116066"/>
                      <a:pt x="145545" y="116089"/>
                      <a:pt x="145364" y="116146"/>
                    </a:cubicBezTo>
                    <a:cubicBezTo>
                      <a:pt x="145209" y="116191"/>
                      <a:pt x="145056" y="116220"/>
                      <a:pt x="144905" y="116220"/>
                    </a:cubicBezTo>
                    <a:cubicBezTo>
                      <a:pt x="144662" y="116220"/>
                      <a:pt x="144425" y="116146"/>
                      <a:pt x="144198" y="115955"/>
                    </a:cubicBezTo>
                    <a:cubicBezTo>
                      <a:pt x="144043" y="115836"/>
                      <a:pt x="143864" y="115753"/>
                      <a:pt x="143674" y="115729"/>
                    </a:cubicBezTo>
                    <a:cubicBezTo>
                      <a:pt x="143197" y="115622"/>
                      <a:pt x="142757" y="115515"/>
                      <a:pt x="142388" y="115170"/>
                    </a:cubicBezTo>
                    <a:cubicBezTo>
                      <a:pt x="142305" y="115086"/>
                      <a:pt x="142146" y="115067"/>
                      <a:pt x="141989" y="115067"/>
                    </a:cubicBezTo>
                    <a:cubicBezTo>
                      <a:pt x="141921" y="115067"/>
                      <a:pt x="141854" y="115071"/>
                      <a:pt x="141793" y="115074"/>
                    </a:cubicBezTo>
                    <a:cubicBezTo>
                      <a:pt x="141578" y="115110"/>
                      <a:pt x="141376" y="115158"/>
                      <a:pt x="141173" y="115241"/>
                    </a:cubicBezTo>
                    <a:cubicBezTo>
                      <a:pt x="141114" y="115074"/>
                      <a:pt x="141078" y="114908"/>
                      <a:pt x="141066" y="114729"/>
                    </a:cubicBezTo>
                    <a:cubicBezTo>
                      <a:pt x="141078" y="114491"/>
                      <a:pt x="141102" y="114253"/>
                      <a:pt x="141150" y="114027"/>
                    </a:cubicBezTo>
                    <a:cubicBezTo>
                      <a:pt x="141281" y="113181"/>
                      <a:pt x="141042" y="112622"/>
                      <a:pt x="140280" y="112253"/>
                    </a:cubicBezTo>
                    <a:cubicBezTo>
                      <a:pt x="140007" y="112145"/>
                      <a:pt x="139792" y="111907"/>
                      <a:pt x="139709" y="111610"/>
                    </a:cubicBezTo>
                    <a:cubicBezTo>
                      <a:pt x="139364" y="110479"/>
                      <a:pt x="138673" y="109490"/>
                      <a:pt x="137732" y="108776"/>
                    </a:cubicBezTo>
                    <a:cubicBezTo>
                      <a:pt x="137387" y="108502"/>
                      <a:pt x="137292" y="108109"/>
                      <a:pt x="137197" y="107693"/>
                    </a:cubicBezTo>
                    <a:cubicBezTo>
                      <a:pt x="137125" y="107395"/>
                      <a:pt x="137030" y="107038"/>
                      <a:pt x="136840" y="106811"/>
                    </a:cubicBezTo>
                    <a:cubicBezTo>
                      <a:pt x="136066" y="105918"/>
                      <a:pt x="135911" y="104930"/>
                      <a:pt x="136197" y="103835"/>
                    </a:cubicBezTo>
                    <a:cubicBezTo>
                      <a:pt x="136363" y="103180"/>
                      <a:pt x="136363" y="102501"/>
                      <a:pt x="136208" y="101847"/>
                    </a:cubicBezTo>
                    <a:cubicBezTo>
                      <a:pt x="136078" y="101156"/>
                      <a:pt x="136161" y="100442"/>
                      <a:pt x="136435" y="99811"/>
                    </a:cubicBezTo>
                    <a:cubicBezTo>
                      <a:pt x="136589" y="99418"/>
                      <a:pt x="136709" y="99025"/>
                      <a:pt x="136804" y="98632"/>
                    </a:cubicBezTo>
                    <a:cubicBezTo>
                      <a:pt x="136923" y="98120"/>
                      <a:pt x="136375" y="97144"/>
                      <a:pt x="135780" y="96786"/>
                    </a:cubicBezTo>
                    <a:cubicBezTo>
                      <a:pt x="135577" y="96655"/>
                      <a:pt x="135363" y="96560"/>
                      <a:pt x="135125" y="96501"/>
                    </a:cubicBezTo>
                    <a:cubicBezTo>
                      <a:pt x="134446" y="96286"/>
                      <a:pt x="133803" y="95929"/>
                      <a:pt x="133268" y="95453"/>
                    </a:cubicBezTo>
                    <a:cubicBezTo>
                      <a:pt x="132970" y="95191"/>
                      <a:pt x="132589" y="95012"/>
                      <a:pt x="132256" y="94762"/>
                    </a:cubicBezTo>
                    <a:cubicBezTo>
                      <a:pt x="131910" y="94512"/>
                      <a:pt x="131577" y="94238"/>
                      <a:pt x="131291" y="93917"/>
                    </a:cubicBezTo>
                    <a:cubicBezTo>
                      <a:pt x="130958" y="93512"/>
                      <a:pt x="130624" y="93191"/>
                      <a:pt x="130089" y="93119"/>
                    </a:cubicBezTo>
                    <a:cubicBezTo>
                      <a:pt x="129458" y="93036"/>
                      <a:pt x="128946" y="92738"/>
                      <a:pt x="128469" y="92345"/>
                    </a:cubicBezTo>
                    <a:cubicBezTo>
                      <a:pt x="127588" y="91643"/>
                      <a:pt x="126683" y="90964"/>
                      <a:pt x="125791" y="90274"/>
                    </a:cubicBezTo>
                    <a:cubicBezTo>
                      <a:pt x="125636" y="90155"/>
                      <a:pt x="125457" y="90071"/>
                      <a:pt x="125290" y="89976"/>
                    </a:cubicBezTo>
                    <a:cubicBezTo>
                      <a:pt x="125017" y="89809"/>
                      <a:pt x="124707" y="89678"/>
                      <a:pt x="124481" y="89452"/>
                    </a:cubicBezTo>
                    <a:cubicBezTo>
                      <a:pt x="124028" y="89000"/>
                      <a:pt x="123469" y="88690"/>
                      <a:pt x="122850" y="88547"/>
                    </a:cubicBezTo>
                    <a:cubicBezTo>
                      <a:pt x="122409" y="88440"/>
                      <a:pt x="122016" y="88190"/>
                      <a:pt x="121719" y="87833"/>
                    </a:cubicBezTo>
                    <a:cubicBezTo>
                      <a:pt x="121433" y="87500"/>
                      <a:pt x="121123" y="87202"/>
                      <a:pt x="120802" y="86916"/>
                    </a:cubicBezTo>
                    <a:cubicBezTo>
                      <a:pt x="120552" y="86714"/>
                      <a:pt x="120266" y="86559"/>
                      <a:pt x="119956" y="86452"/>
                    </a:cubicBezTo>
                    <a:cubicBezTo>
                      <a:pt x="119171" y="86154"/>
                      <a:pt x="118552" y="85678"/>
                      <a:pt x="118171" y="84916"/>
                    </a:cubicBezTo>
                    <a:cubicBezTo>
                      <a:pt x="117861" y="84273"/>
                      <a:pt x="117575" y="83618"/>
                      <a:pt x="117230" y="82987"/>
                    </a:cubicBezTo>
                    <a:cubicBezTo>
                      <a:pt x="117075" y="82701"/>
                      <a:pt x="116861" y="82463"/>
                      <a:pt x="116611" y="82261"/>
                    </a:cubicBezTo>
                    <a:cubicBezTo>
                      <a:pt x="116087" y="81880"/>
                      <a:pt x="115646" y="81392"/>
                      <a:pt x="115313" y="80820"/>
                    </a:cubicBezTo>
                    <a:cubicBezTo>
                      <a:pt x="115005" y="80247"/>
                      <a:pt x="114564" y="79848"/>
                      <a:pt x="113868" y="79848"/>
                    </a:cubicBezTo>
                    <a:cubicBezTo>
                      <a:pt x="113811" y="79848"/>
                      <a:pt x="113753" y="79850"/>
                      <a:pt x="113694" y="79856"/>
                    </a:cubicBezTo>
                    <a:cubicBezTo>
                      <a:pt x="113643" y="79860"/>
                      <a:pt x="113593" y="79863"/>
                      <a:pt x="113544" y="79863"/>
                    </a:cubicBezTo>
                    <a:cubicBezTo>
                      <a:pt x="112953" y="79863"/>
                      <a:pt x="112516" y="79535"/>
                      <a:pt x="112241" y="78975"/>
                    </a:cubicBezTo>
                    <a:cubicBezTo>
                      <a:pt x="112075" y="78617"/>
                      <a:pt x="111884" y="78272"/>
                      <a:pt x="111717" y="77927"/>
                    </a:cubicBezTo>
                    <a:cubicBezTo>
                      <a:pt x="111379" y="77229"/>
                      <a:pt x="110833" y="76879"/>
                      <a:pt x="110233" y="76879"/>
                    </a:cubicBezTo>
                    <a:cubicBezTo>
                      <a:pt x="109839" y="76879"/>
                      <a:pt x="109423" y="77030"/>
                      <a:pt x="109027" y="77332"/>
                    </a:cubicBezTo>
                    <a:cubicBezTo>
                      <a:pt x="108729" y="77570"/>
                      <a:pt x="108324" y="77677"/>
                      <a:pt x="107967" y="77820"/>
                    </a:cubicBezTo>
                    <a:cubicBezTo>
                      <a:pt x="107324" y="78070"/>
                      <a:pt x="107252" y="78177"/>
                      <a:pt x="107241" y="78868"/>
                    </a:cubicBezTo>
                    <a:cubicBezTo>
                      <a:pt x="107241" y="79534"/>
                      <a:pt x="107395" y="80106"/>
                      <a:pt x="107860" y="80594"/>
                    </a:cubicBezTo>
                    <a:cubicBezTo>
                      <a:pt x="108003" y="80761"/>
                      <a:pt x="108134" y="80939"/>
                      <a:pt x="108229" y="81142"/>
                    </a:cubicBezTo>
                    <a:cubicBezTo>
                      <a:pt x="108515" y="81642"/>
                      <a:pt x="108479" y="81796"/>
                      <a:pt x="108026" y="82189"/>
                    </a:cubicBezTo>
                    <a:cubicBezTo>
                      <a:pt x="107193" y="82892"/>
                      <a:pt x="107002" y="84309"/>
                      <a:pt x="107860" y="85071"/>
                    </a:cubicBezTo>
                    <a:cubicBezTo>
                      <a:pt x="108348" y="85499"/>
                      <a:pt x="108800" y="85976"/>
                      <a:pt x="109312" y="86357"/>
                    </a:cubicBezTo>
                    <a:cubicBezTo>
                      <a:pt x="110265" y="87047"/>
                      <a:pt x="111098" y="87869"/>
                      <a:pt x="111813" y="88809"/>
                    </a:cubicBezTo>
                    <a:cubicBezTo>
                      <a:pt x="112265" y="89393"/>
                      <a:pt x="112586" y="90071"/>
                      <a:pt x="112753" y="90786"/>
                    </a:cubicBezTo>
                    <a:cubicBezTo>
                      <a:pt x="113075" y="92095"/>
                      <a:pt x="113408" y="93417"/>
                      <a:pt x="114265" y="94489"/>
                    </a:cubicBezTo>
                    <a:cubicBezTo>
                      <a:pt x="114837" y="95191"/>
                      <a:pt x="115539" y="95786"/>
                      <a:pt x="116182" y="96429"/>
                    </a:cubicBezTo>
                    <a:cubicBezTo>
                      <a:pt x="116266" y="96524"/>
                      <a:pt x="116396" y="96584"/>
                      <a:pt x="116480" y="96679"/>
                    </a:cubicBezTo>
                    <a:cubicBezTo>
                      <a:pt x="117432" y="97727"/>
                      <a:pt x="118706" y="97941"/>
                      <a:pt x="120028" y="98037"/>
                    </a:cubicBezTo>
                    <a:cubicBezTo>
                      <a:pt x="120278" y="98037"/>
                      <a:pt x="120540" y="98060"/>
                      <a:pt x="120802" y="98096"/>
                    </a:cubicBezTo>
                    <a:cubicBezTo>
                      <a:pt x="121114" y="98171"/>
                      <a:pt x="121436" y="98208"/>
                      <a:pt x="121761" y="98208"/>
                    </a:cubicBezTo>
                    <a:cubicBezTo>
                      <a:pt x="121957" y="98208"/>
                      <a:pt x="122153" y="98194"/>
                      <a:pt x="122350" y="98168"/>
                    </a:cubicBezTo>
                    <a:cubicBezTo>
                      <a:pt x="122392" y="98160"/>
                      <a:pt x="122441" y="98156"/>
                      <a:pt x="122492" y="98156"/>
                    </a:cubicBezTo>
                    <a:cubicBezTo>
                      <a:pt x="122674" y="98156"/>
                      <a:pt x="122884" y="98203"/>
                      <a:pt x="122921" y="98287"/>
                    </a:cubicBezTo>
                    <a:cubicBezTo>
                      <a:pt x="123004" y="98501"/>
                      <a:pt x="122957" y="98775"/>
                      <a:pt x="122921" y="99025"/>
                    </a:cubicBezTo>
                    <a:cubicBezTo>
                      <a:pt x="122897" y="99132"/>
                      <a:pt x="122766" y="99227"/>
                      <a:pt x="122695" y="99334"/>
                    </a:cubicBezTo>
                    <a:cubicBezTo>
                      <a:pt x="122457" y="99680"/>
                      <a:pt x="122540" y="100144"/>
                      <a:pt x="122873" y="100394"/>
                    </a:cubicBezTo>
                    <a:cubicBezTo>
                      <a:pt x="123790" y="101144"/>
                      <a:pt x="124755" y="101858"/>
                      <a:pt x="125886" y="102263"/>
                    </a:cubicBezTo>
                    <a:cubicBezTo>
                      <a:pt x="126017" y="102299"/>
                      <a:pt x="126136" y="102347"/>
                      <a:pt x="126243" y="102406"/>
                    </a:cubicBezTo>
                    <a:cubicBezTo>
                      <a:pt x="127350" y="103025"/>
                      <a:pt x="128458" y="103621"/>
                      <a:pt x="129541" y="104252"/>
                    </a:cubicBezTo>
                    <a:cubicBezTo>
                      <a:pt x="130684" y="104895"/>
                      <a:pt x="131232" y="105883"/>
                      <a:pt x="131196" y="107204"/>
                    </a:cubicBezTo>
                    <a:cubicBezTo>
                      <a:pt x="131208" y="107573"/>
                      <a:pt x="131005" y="107919"/>
                      <a:pt x="130696" y="108097"/>
                    </a:cubicBezTo>
                    <a:cubicBezTo>
                      <a:pt x="130613" y="107990"/>
                      <a:pt x="130529" y="107883"/>
                      <a:pt x="130458" y="107764"/>
                    </a:cubicBezTo>
                    <a:cubicBezTo>
                      <a:pt x="130101" y="107121"/>
                      <a:pt x="128648" y="105811"/>
                      <a:pt x="127969" y="105549"/>
                    </a:cubicBezTo>
                    <a:cubicBezTo>
                      <a:pt x="127705" y="105444"/>
                      <a:pt x="127454" y="105395"/>
                      <a:pt x="127214" y="105395"/>
                    </a:cubicBezTo>
                    <a:cubicBezTo>
                      <a:pt x="126663" y="105395"/>
                      <a:pt x="126168" y="105657"/>
                      <a:pt x="125695" y="106121"/>
                    </a:cubicBezTo>
                    <a:cubicBezTo>
                      <a:pt x="124826" y="106978"/>
                      <a:pt x="124659" y="108014"/>
                      <a:pt x="124648" y="109157"/>
                    </a:cubicBezTo>
                    <a:cubicBezTo>
                      <a:pt x="124648" y="109752"/>
                      <a:pt x="124898" y="110193"/>
                      <a:pt x="125314" y="110574"/>
                    </a:cubicBezTo>
                    <a:cubicBezTo>
                      <a:pt x="125386" y="110633"/>
                      <a:pt x="125445" y="110693"/>
                      <a:pt x="125517" y="110740"/>
                    </a:cubicBezTo>
                    <a:cubicBezTo>
                      <a:pt x="125921" y="111086"/>
                      <a:pt x="126445" y="111336"/>
                      <a:pt x="126433" y="111991"/>
                    </a:cubicBezTo>
                    <a:cubicBezTo>
                      <a:pt x="126422" y="112800"/>
                      <a:pt x="126195" y="113538"/>
                      <a:pt x="125588" y="114110"/>
                    </a:cubicBezTo>
                    <a:cubicBezTo>
                      <a:pt x="124981" y="114670"/>
                      <a:pt x="124540" y="115384"/>
                      <a:pt x="124314" y="116182"/>
                    </a:cubicBezTo>
                    <a:cubicBezTo>
                      <a:pt x="124040" y="117051"/>
                      <a:pt x="123731" y="117301"/>
                      <a:pt x="122826" y="117313"/>
                    </a:cubicBezTo>
                    <a:cubicBezTo>
                      <a:pt x="122623" y="117313"/>
                      <a:pt x="122433" y="117337"/>
                      <a:pt x="122231" y="117348"/>
                    </a:cubicBezTo>
                    <a:cubicBezTo>
                      <a:pt x="121933" y="117122"/>
                      <a:pt x="121885" y="116813"/>
                      <a:pt x="121909" y="116479"/>
                    </a:cubicBezTo>
                    <a:cubicBezTo>
                      <a:pt x="121945" y="115801"/>
                      <a:pt x="122135" y="115146"/>
                      <a:pt x="122481" y="114562"/>
                    </a:cubicBezTo>
                    <a:cubicBezTo>
                      <a:pt x="122623" y="114312"/>
                      <a:pt x="122719" y="114050"/>
                      <a:pt x="122873" y="113812"/>
                    </a:cubicBezTo>
                    <a:cubicBezTo>
                      <a:pt x="123469" y="112860"/>
                      <a:pt x="123147" y="111407"/>
                      <a:pt x="122231" y="110645"/>
                    </a:cubicBezTo>
                    <a:cubicBezTo>
                      <a:pt x="121088" y="109645"/>
                      <a:pt x="120076" y="108490"/>
                      <a:pt x="119242" y="107228"/>
                    </a:cubicBezTo>
                    <a:cubicBezTo>
                      <a:pt x="118873" y="106680"/>
                      <a:pt x="118313" y="106395"/>
                      <a:pt x="117813" y="106014"/>
                    </a:cubicBezTo>
                    <a:cubicBezTo>
                      <a:pt x="116587" y="105097"/>
                      <a:pt x="115289" y="104264"/>
                      <a:pt x="114337" y="103013"/>
                    </a:cubicBezTo>
                    <a:cubicBezTo>
                      <a:pt x="113444" y="101847"/>
                      <a:pt x="112182" y="101156"/>
                      <a:pt x="110824" y="100632"/>
                    </a:cubicBezTo>
                    <a:cubicBezTo>
                      <a:pt x="110324" y="100454"/>
                      <a:pt x="109872" y="100203"/>
                      <a:pt x="109455" y="99882"/>
                    </a:cubicBezTo>
                    <a:cubicBezTo>
                      <a:pt x="108443" y="99037"/>
                      <a:pt x="107479" y="98132"/>
                      <a:pt x="106574" y="97167"/>
                    </a:cubicBezTo>
                    <a:cubicBezTo>
                      <a:pt x="105717" y="96263"/>
                      <a:pt x="104657" y="95679"/>
                      <a:pt x="103633" y="95048"/>
                    </a:cubicBezTo>
                    <a:cubicBezTo>
                      <a:pt x="103145" y="94750"/>
                      <a:pt x="102669" y="94417"/>
                      <a:pt x="102442" y="93869"/>
                    </a:cubicBezTo>
                    <a:cubicBezTo>
                      <a:pt x="102073" y="93000"/>
                      <a:pt x="101466" y="92333"/>
                      <a:pt x="100764" y="91750"/>
                    </a:cubicBezTo>
                    <a:cubicBezTo>
                      <a:pt x="99894" y="91036"/>
                      <a:pt x="99621" y="90083"/>
                      <a:pt x="99621" y="89035"/>
                    </a:cubicBezTo>
                    <a:cubicBezTo>
                      <a:pt x="99621" y="88321"/>
                      <a:pt x="99549" y="87666"/>
                      <a:pt x="99192" y="87023"/>
                    </a:cubicBezTo>
                    <a:cubicBezTo>
                      <a:pt x="98442" y="85714"/>
                      <a:pt x="97549" y="84618"/>
                      <a:pt x="95906" y="84511"/>
                    </a:cubicBezTo>
                    <a:cubicBezTo>
                      <a:pt x="95245" y="84469"/>
                      <a:pt x="94591" y="84366"/>
                      <a:pt x="93929" y="84366"/>
                    </a:cubicBezTo>
                    <a:cubicBezTo>
                      <a:pt x="93661" y="84366"/>
                      <a:pt x="93391" y="84383"/>
                      <a:pt x="93120" y="84428"/>
                    </a:cubicBezTo>
                    <a:cubicBezTo>
                      <a:pt x="91977" y="84606"/>
                      <a:pt x="91155" y="85130"/>
                      <a:pt x="90619" y="86154"/>
                    </a:cubicBezTo>
                    <a:cubicBezTo>
                      <a:pt x="90369" y="86618"/>
                      <a:pt x="90048" y="87059"/>
                      <a:pt x="89762" y="87523"/>
                    </a:cubicBezTo>
                    <a:cubicBezTo>
                      <a:pt x="89596" y="87785"/>
                      <a:pt x="89322" y="87952"/>
                      <a:pt x="89012" y="87976"/>
                    </a:cubicBezTo>
                    <a:cubicBezTo>
                      <a:pt x="88953" y="87988"/>
                      <a:pt x="88893" y="88012"/>
                      <a:pt x="88822" y="88023"/>
                    </a:cubicBezTo>
                    <a:cubicBezTo>
                      <a:pt x="87059" y="88166"/>
                      <a:pt x="85631" y="89047"/>
                      <a:pt x="84250" y="90036"/>
                    </a:cubicBezTo>
                    <a:cubicBezTo>
                      <a:pt x="83928" y="90262"/>
                      <a:pt x="83666" y="90559"/>
                      <a:pt x="83476" y="90881"/>
                    </a:cubicBezTo>
                    <a:cubicBezTo>
                      <a:pt x="83084" y="91547"/>
                      <a:pt x="82383" y="91919"/>
                      <a:pt x="81664" y="91919"/>
                    </a:cubicBezTo>
                    <a:cubicBezTo>
                      <a:pt x="81290" y="91919"/>
                      <a:pt x="80912" y="91819"/>
                      <a:pt x="80571" y="91607"/>
                    </a:cubicBezTo>
                    <a:cubicBezTo>
                      <a:pt x="80309" y="91452"/>
                      <a:pt x="80047" y="91310"/>
                      <a:pt x="79785" y="91155"/>
                    </a:cubicBezTo>
                    <a:cubicBezTo>
                      <a:pt x="79467" y="90949"/>
                      <a:pt x="79105" y="90846"/>
                      <a:pt x="78733" y="90846"/>
                    </a:cubicBezTo>
                    <a:cubicBezTo>
                      <a:pt x="78632" y="90846"/>
                      <a:pt x="78529" y="90854"/>
                      <a:pt x="78427" y="90869"/>
                    </a:cubicBezTo>
                    <a:cubicBezTo>
                      <a:pt x="78362" y="90878"/>
                      <a:pt x="78299" y="90882"/>
                      <a:pt x="78236" y="90882"/>
                    </a:cubicBezTo>
                    <a:cubicBezTo>
                      <a:pt x="77725" y="90882"/>
                      <a:pt x="77291" y="90598"/>
                      <a:pt x="76856" y="90333"/>
                    </a:cubicBezTo>
                    <a:cubicBezTo>
                      <a:pt x="76284" y="89988"/>
                      <a:pt x="75701" y="89666"/>
                      <a:pt x="75094" y="89381"/>
                    </a:cubicBezTo>
                    <a:cubicBezTo>
                      <a:pt x="74873" y="89296"/>
                      <a:pt x="74645" y="89253"/>
                      <a:pt x="74416" y="89253"/>
                    </a:cubicBezTo>
                    <a:cubicBezTo>
                      <a:pt x="74325" y="89253"/>
                      <a:pt x="74233" y="89260"/>
                      <a:pt x="74141" y="89274"/>
                    </a:cubicBezTo>
                    <a:cubicBezTo>
                      <a:pt x="73224" y="89381"/>
                      <a:pt x="72355" y="89619"/>
                      <a:pt x="71677" y="90321"/>
                    </a:cubicBezTo>
                    <a:cubicBezTo>
                      <a:pt x="71296" y="90726"/>
                      <a:pt x="70819" y="91048"/>
                      <a:pt x="70426" y="91452"/>
                    </a:cubicBezTo>
                    <a:cubicBezTo>
                      <a:pt x="69807" y="92119"/>
                      <a:pt x="69772" y="92881"/>
                      <a:pt x="70141" y="93691"/>
                    </a:cubicBezTo>
                    <a:cubicBezTo>
                      <a:pt x="70236" y="93905"/>
                      <a:pt x="70355" y="94119"/>
                      <a:pt x="70426" y="94346"/>
                    </a:cubicBezTo>
                    <a:cubicBezTo>
                      <a:pt x="70569" y="94667"/>
                      <a:pt x="70581" y="95024"/>
                      <a:pt x="70462" y="95358"/>
                    </a:cubicBezTo>
                    <a:cubicBezTo>
                      <a:pt x="70224" y="95929"/>
                      <a:pt x="70212" y="96560"/>
                      <a:pt x="70426" y="97144"/>
                    </a:cubicBezTo>
                    <a:cubicBezTo>
                      <a:pt x="70498" y="97334"/>
                      <a:pt x="70534" y="97525"/>
                      <a:pt x="70534" y="97715"/>
                    </a:cubicBezTo>
                    <a:cubicBezTo>
                      <a:pt x="70569" y="98727"/>
                      <a:pt x="70367" y="99108"/>
                      <a:pt x="69379" y="99418"/>
                    </a:cubicBezTo>
                    <a:cubicBezTo>
                      <a:pt x="68236" y="99799"/>
                      <a:pt x="67343" y="100549"/>
                      <a:pt x="66390" y="101227"/>
                    </a:cubicBezTo>
                    <a:cubicBezTo>
                      <a:pt x="65807" y="101680"/>
                      <a:pt x="65140" y="102013"/>
                      <a:pt x="64426" y="102204"/>
                    </a:cubicBezTo>
                    <a:cubicBezTo>
                      <a:pt x="63557" y="102406"/>
                      <a:pt x="62723" y="102680"/>
                      <a:pt x="61973" y="103192"/>
                    </a:cubicBezTo>
                    <a:cubicBezTo>
                      <a:pt x="61211" y="103716"/>
                      <a:pt x="60592" y="104347"/>
                      <a:pt x="60247" y="105180"/>
                    </a:cubicBezTo>
                    <a:cubicBezTo>
                      <a:pt x="59747" y="106371"/>
                      <a:pt x="58996" y="107419"/>
                      <a:pt x="58282" y="108478"/>
                    </a:cubicBezTo>
                    <a:cubicBezTo>
                      <a:pt x="57520" y="109609"/>
                      <a:pt x="56925" y="110800"/>
                      <a:pt x="56818" y="112193"/>
                    </a:cubicBezTo>
                    <a:cubicBezTo>
                      <a:pt x="56794" y="112419"/>
                      <a:pt x="56806" y="112657"/>
                      <a:pt x="56865" y="112884"/>
                    </a:cubicBezTo>
                    <a:cubicBezTo>
                      <a:pt x="56984" y="113407"/>
                      <a:pt x="57187" y="113919"/>
                      <a:pt x="57294" y="114443"/>
                    </a:cubicBezTo>
                    <a:cubicBezTo>
                      <a:pt x="57449" y="115205"/>
                      <a:pt x="57246" y="115539"/>
                      <a:pt x="56544" y="115896"/>
                    </a:cubicBezTo>
                    <a:cubicBezTo>
                      <a:pt x="55996" y="116158"/>
                      <a:pt x="55460" y="116455"/>
                      <a:pt x="54948" y="116777"/>
                    </a:cubicBezTo>
                    <a:cubicBezTo>
                      <a:pt x="54270" y="117182"/>
                      <a:pt x="53877" y="117956"/>
                      <a:pt x="53960" y="118765"/>
                    </a:cubicBezTo>
                    <a:cubicBezTo>
                      <a:pt x="53984" y="119122"/>
                      <a:pt x="53972" y="119492"/>
                      <a:pt x="53912" y="119861"/>
                    </a:cubicBezTo>
                    <a:cubicBezTo>
                      <a:pt x="53841" y="120337"/>
                      <a:pt x="53543" y="120599"/>
                      <a:pt x="53031" y="120670"/>
                    </a:cubicBezTo>
                    <a:cubicBezTo>
                      <a:pt x="51912" y="120801"/>
                      <a:pt x="51067" y="121456"/>
                      <a:pt x="50317" y="122218"/>
                    </a:cubicBezTo>
                    <a:cubicBezTo>
                      <a:pt x="50019" y="122528"/>
                      <a:pt x="49888" y="123016"/>
                      <a:pt x="49698" y="123433"/>
                    </a:cubicBezTo>
                    <a:cubicBezTo>
                      <a:pt x="49310" y="124279"/>
                      <a:pt x="49170" y="124538"/>
                      <a:pt x="48626" y="124538"/>
                    </a:cubicBezTo>
                    <a:cubicBezTo>
                      <a:pt x="48435" y="124538"/>
                      <a:pt x="48194" y="124506"/>
                      <a:pt x="47876" y="124456"/>
                    </a:cubicBezTo>
                    <a:cubicBezTo>
                      <a:pt x="47678" y="124425"/>
                      <a:pt x="47478" y="124409"/>
                      <a:pt x="47278" y="124409"/>
                    </a:cubicBezTo>
                    <a:cubicBezTo>
                      <a:pt x="46879" y="124409"/>
                      <a:pt x="46479" y="124472"/>
                      <a:pt x="46090" y="124599"/>
                    </a:cubicBezTo>
                    <a:cubicBezTo>
                      <a:pt x="45909" y="124660"/>
                      <a:pt x="45717" y="124690"/>
                      <a:pt x="45524" y="124690"/>
                    </a:cubicBezTo>
                    <a:cubicBezTo>
                      <a:pt x="45374" y="124690"/>
                      <a:pt x="45224" y="124672"/>
                      <a:pt x="45078" y="124635"/>
                    </a:cubicBezTo>
                    <a:cubicBezTo>
                      <a:pt x="44666" y="124519"/>
                      <a:pt x="44242" y="124462"/>
                      <a:pt x="43820" y="124462"/>
                    </a:cubicBezTo>
                    <a:cubicBezTo>
                      <a:pt x="43376" y="124462"/>
                      <a:pt x="42933" y="124525"/>
                      <a:pt x="42506" y="124647"/>
                    </a:cubicBezTo>
                    <a:cubicBezTo>
                      <a:pt x="42185" y="124718"/>
                      <a:pt x="41863" y="124742"/>
                      <a:pt x="41530" y="124742"/>
                    </a:cubicBezTo>
                    <a:cubicBezTo>
                      <a:pt x="40697" y="124802"/>
                      <a:pt x="39911" y="124933"/>
                      <a:pt x="39304" y="125623"/>
                    </a:cubicBezTo>
                    <a:cubicBezTo>
                      <a:pt x="39089" y="125838"/>
                      <a:pt x="38815" y="125980"/>
                      <a:pt x="38506" y="126028"/>
                    </a:cubicBezTo>
                    <a:cubicBezTo>
                      <a:pt x="37399" y="126207"/>
                      <a:pt x="36494" y="126802"/>
                      <a:pt x="35613" y="127421"/>
                    </a:cubicBezTo>
                    <a:cubicBezTo>
                      <a:pt x="35288" y="127654"/>
                      <a:pt x="35131" y="127767"/>
                      <a:pt x="34968" y="127767"/>
                    </a:cubicBezTo>
                    <a:cubicBezTo>
                      <a:pt x="34815" y="127767"/>
                      <a:pt x="34657" y="127666"/>
                      <a:pt x="34351" y="127469"/>
                    </a:cubicBezTo>
                    <a:cubicBezTo>
                      <a:pt x="34136" y="127326"/>
                      <a:pt x="33910" y="127207"/>
                      <a:pt x="33672" y="127100"/>
                    </a:cubicBezTo>
                    <a:cubicBezTo>
                      <a:pt x="33160" y="126885"/>
                      <a:pt x="32767" y="126457"/>
                      <a:pt x="32600" y="125945"/>
                    </a:cubicBezTo>
                    <a:cubicBezTo>
                      <a:pt x="32386" y="125385"/>
                      <a:pt x="32005" y="124909"/>
                      <a:pt x="31505" y="124599"/>
                    </a:cubicBezTo>
                    <a:cubicBezTo>
                      <a:pt x="31267" y="124445"/>
                      <a:pt x="31052" y="124278"/>
                      <a:pt x="30850" y="124075"/>
                    </a:cubicBezTo>
                    <a:cubicBezTo>
                      <a:pt x="29856" y="123044"/>
                      <a:pt x="28670" y="122633"/>
                      <a:pt x="27373" y="122633"/>
                    </a:cubicBezTo>
                    <a:cubicBezTo>
                      <a:pt x="27023" y="122633"/>
                      <a:pt x="26666" y="122663"/>
                      <a:pt x="26302" y="122718"/>
                    </a:cubicBezTo>
                    <a:cubicBezTo>
                      <a:pt x="25814" y="122790"/>
                      <a:pt x="25337" y="122980"/>
                      <a:pt x="24849" y="123075"/>
                    </a:cubicBezTo>
                    <a:cubicBezTo>
                      <a:pt x="24325" y="123183"/>
                      <a:pt x="23790" y="123242"/>
                      <a:pt x="23254" y="123266"/>
                    </a:cubicBezTo>
                    <a:cubicBezTo>
                      <a:pt x="22992" y="123254"/>
                      <a:pt x="22742" y="123171"/>
                      <a:pt x="22528" y="123028"/>
                    </a:cubicBezTo>
                    <a:cubicBezTo>
                      <a:pt x="22111" y="122754"/>
                      <a:pt x="22016" y="122444"/>
                      <a:pt x="22301" y="122028"/>
                    </a:cubicBezTo>
                    <a:cubicBezTo>
                      <a:pt x="22670" y="121456"/>
                      <a:pt x="22623" y="120861"/>
                      <a:pt x="22480" y="120277"/>
                    </a:cubicBezTo>
                    <a:cubicBezTo>
                      <a:pt x="22313" y="119551"/>
                      <a:pt x="22254" y="118813"/>
                      <a:pt x="22289" y="118075"/>
                    </a:cubicBezTo>
                    <a:cubicBezTo>
                      <a:pt x="22325" y="117420"/>
                      <a:pt x="22289" y="116741"/>
                      <a:pt x="21694" y="116313"/>
                    </a:cubicBezTo>
                    <a:cubicBezTo>
                      <a:pt x="21408" y="116122"/>
                      <a:pt x="21099" y="115979"/>
                      <a:pt x="20777" y="115860"/>
                    </a:cubicBezTo>
                    <a:cubicBezTo>
                      <a:pt x="20432" y="115705"/>
                      <a:pt x="20087" y="115598"/>
                      <a:pt x="19753" y="115443"/>
                    </a:cubicBezTo>
                    <a:cubicBezTo>
                      <a:pt x="19337" y="115253"/>
                      <a:pt x="19241" y="115122"/>
                      <a:pt x="19361" y="114670"/>
                    </a:cubicBezTo>
                    <a:cubicBezTo>
                      <a:pt x="19480" y="114277"/>
                      <a:pt x="19634" y="113896"/>
                      <a:pt x="19837" y="113538"/>
                    </a:cubicBezTo>
                    <a:cubicBezTo>
                      <a:pt x="20015" y="113193"/>
                      <a:pt x="20218" y="112860"/>
                      <a:pt x="20456" y="112550"/>
                    </a:cubicBezTo>
                    <a:cubicBezTo>
                      <a:pt x="21456" y="111145"/>
                      <a:pt x="21706" y="109467"/>
                      <a:pt x="22135" y="107859"/>
                    </a:cubicBezTo>
                    <a:cubicBezTo>
                      <a:pt x="22385" y="106895"/>
                      <a:pt x="22540" y="105907"/>
                      <a:pt x="22706" y="104930"/>
                    </a:cubicBezTo>
                    <a:cubicBezTo>
                      <a:pt x="22790" y="104525"/>
                      <a:pt x="22825" y="104109"/>
                      <a:pt x="22813" y="103704"/>
                    </a:cubicBezTo>
                    <a:cubicBezTo>
                      <a:pt x="22730" y="102037"/>
                      <a:pt x="22694" y="100370"/>
                      <a:pt x="22147" y="98751"/>
                    </a:cubicBezTo>
                    <a:cubicBezTo>
                      <a:pt x="21885" y="97989"/>
                      <a:pt x="21825" y="97144"/>
                      <a:pt x="21647" y="96334"/>
                    </a:cubicBezTo>
                    <a:cubicBezTo>
                      <a:pt x="21563" y="95870"/>
                      <a:pt x="21432" y="95405"/>
                      <a:pt x="21254" y="94965"/>
                    </a:cubicBezTo>
                    <a:cubicBezTo>
                      <a:pt x="20968" y="94322"/>
                      <a:pt x="20873" y="93631"/>
                      <a:pt x="20754" y="92953"/>
                    </a:cubicBezTo>
                    <a:cubicBezTo>
                      <a:pt x="20658" y="92405"/>
                      <a:pt x="20849" y="92012"/>
                      <a:pt x="21337" y="91774"/>
                    </a:cubicBezTo>
                    <a:cubicBezTo>
                      <a:pt x="21599" y="91619"/>
                      <a:pt x="21885" y="91512"/>
                      <a:pt x="22170" y="91441"/>
                    </a:cubicBezTo>
                    <a:cubicBezTo>
                      <a:pt x="23040" y="91298"/>
                      <a:pt x="23837" y="90917"/>
                      <a:pt x="24492" y="90333"/>
                    </a:cubicBezTo>
                    <a:cubicBezTo>
                      <a:pt x="24766" y="90095"/>
                      <a:pt x="25016" y="89821"/>
                      <a:pt x="25302" y="89607"/>
                    </a:cubicBezTo>
                    <a:cubicBezTo>
                      <a:pt x="25457" y="89488"/>
                      <a:pt x="25647" y="89416"/>
                      <a:pt x="25838" y="89393"/>
                    </a:cubicBezTo>
                    <a:cubicBezTo>
                      <a:pt x="25982" y="89370"/>
                      <a:pt x="26128" y="89359"/>
                      <a:pt x="26273" y="89359"/>
                    </a:cubicBezTo>
                    <a:cubicBezTo>
                      <a:pt x="26736" y="89359"/>
                      <a:pt x="27195" y="89473"/>
                      <a:pt x="27612" y="89690"/>
                    </a:cubicBezTo>
                    <a:cubicBezTo>
                      <a:pt x="27873" y="89839"/>
                      <a:pt x="28141" y="89885"/>
                      <a:pt x="28425" y="89885"/>
                    </a:cubicBezTo>
                    <a:cubicBezTo>
                      <a:pt x="28529" y="89885"/>
                      <a:pt x="28634" y="89878"/>
                      <a:pt x="28743" y="89869"/>
                    </a:cubicBezTo>
                    <a:cubicBezTo>
                      <a:pt x="29255" y="89821"/>
                      <a:pt x="29779" y="89833"/>
                      <a:pt x="30290" y="89809"/>
                    </a:cubicBezTo>
                    <a:cubicBezTo>
                      <a:pt x="30731" y="89786"/>
                      <a:pt x="31160" y="89786"/>
                      <a:pt x="31588" y="89726"/>
                    </a:cubicBezTo>
                    <a:cubicBezTo>
                      <a:pt x="32184" y="89643"/>
                      <a:pt x="32791" y="89524"/>
                      <a:pt x="33374" y="89393"/>
                    </a:cubicBezTo>
                    <a:cubicBezTo>
                      <a:pt x="33605" y="89343"/>
                      <a:pt x="33833" y="89323"/>
                      <a:pt x="34059" y="89323"/>
                    </a:cubicBezTo>
                    <a:cubicBezTo>
                      <a:pt x="34810" y="89323"/>
                      <a:pt x="35535" y="89547"/>
                      <a:pt x="36267" y="89666"/>
                    </a:cubicBezTo>
                    <a:cubicBezTo>
                      <a:pt x="37339" y="89833"/>
                      <a:pt x="38411" y="90024"/>
                      <a:pt x="39494" y="90095"/>
                    </a:cubicBezTo>
                    <a:cubicBezTo>
                      <a:pt x="39613" y="90106"/>
                      <a:pt x="39732" y="90111"/>
                      <a:pt x="39852" y="90111"/>
                    </a:cubicBezTo>
                    <a:cubicBezTo>
                      <a:pt x="40371" y="90111"/>
                      <a:pt x="40901" y="90020"/>
                      <a:pt x="41423" y="89952"/>
                    </a:cubicBezTo>
                    <a:cubicBezTo>
                      <a:pt x="41764" y="89905"/>
                      <a:pt x="42102" y="89878"/>
                      <a:pt x="42437" y="89878"/>
                    </a:cubicBezTo>
                    <a:cubicBezTo>
                      <a:pt x="43026" y="89878"/>
                      <a:pt x="43608" y="89962"/>
                      <a:pt x="44185" y="90167"/>
                    </a:cubicBezTo>
                    <a:cubicBezTo>
                      <a:pt x="44465" y="90264"/>
                      <a:pt x="44759" y="90312"/>
                      <a:pt x="45055" y="90312"/>
                    </a:cubicBezTo>
                    <a:cubicBezTo>
                      <a:pt x="45301" y="90312"/>
                      <a:pt x="45549" y="90279"/>
                      <a:pt x="45792" y="90214"/>
                    </a:cubicBezTo>
                    <a:cubicBezTo>
                      <a:pt x="46029" y="90141"/>
                      <a:pt x="46273" y="90105"/>
                      <a:pt x="46516" y="90105"/>
                    </a:cubicBezTo>
                    <a:cubicBezTo>
                      <a:pt x="46788" y="90105"/>
                      <a:pt x="47059" y="90150"/>
                      <a:pt x="47316" y="90238"/>
                    </a:cubicBezTo>
                    <a:cubicBezTo>
                      <a:pt x="47769" y="90405"/>
                      <a:pt x="48245" y="90500"/>
                      <a:pt x="48721" y="90524"/>
                    </a:cubicBezTo>
                    <a:cubicBezTo>
                      <a:pt x="48782" y="90526"/>
                      <a:pt x="48843" y="90527"/>
                      <a:pt x="48904" y="90527"/>
                    </a:cubicBezTo>
                    <a:cubicBezTo>
                      <a:pt x="50435" y="90527"/>
                      <a:pt x="52030" y="89795"/>
                      <a:pt x="52007" y="87631"/>
                    </a:cubicBezTo>
                    <a:cubicBezTo>
                      <a:pt x="51996" y="86690"/>
                      <a:pt x="52138" y="85761"/>
                      <a:pt x="52424" y="84868"/>
                    </a:cubicBezTo>
                    <a:cubicBezTo>
                      <a:pt x="52519" y="84535"/>
                      <a:pt x="52650" y="84213"/>
                      <a:pt x="52817" y="83916"/>
                    </a:cubicBezTo>
                    <a:cubicBezTo>
                      <a:pt x="53127" y="83416"/>
                      <a:pt x="53281" y="82832"/>
                      <a:pt x="53281" y="82249"/>
                    </a:cubicBezTo>
                    <a:cubicBezTo>
                      <a:pt x="53293" y="81677"/>
                      <a:pt x="53246" y="81106"/>
                      <a:pt x="53317" y="80558"/>
                    </a:cubicBezTo>
                    <a:cubicBezTo>
                      <a:pt x="53412" y="79927"/>
                      <a:pt x="53555" y="79320"/>
                      <a:pt x="53746" y="78713"/>
                    </a:cubicBezTo>
                    <a:cubicBezTo>
                      <a:pt x="53889" y="78189"/>
                      <a:pt x="53924" y="77701"/>
                      <a:pt x="53567" y="77236"/>
                    </a:cubicBezTo>
                    <a:cubicBezTo>
                      <a:pt x="53210" y="76784"/>
                      <a:pt x="53067" y="76201"/>
                      <a:pt x="53186" y="75641"/>
                    </a:cubicBezTo>
                    <a:cubicBezTo>
                      <a:pt x="53329" y="74784"/>
                      <a:pt x="52972" y="74176"/>
                      <a:pt x="52317" y="73665"/>
                    </a:cubicBezTo>
                    <a:cubicBezTo>
                      <a:pt x="52031" y="73414"/>
                      <a:pt x="51757" y="73141"/>
                      <a:pt x="51507" y="72843"/>
                    </a:cubicBezTo>
                    <a:cubicBezTo>
                      <a:pt x="51353" y="72664"/>
                      <a:pt x="51198" y="72498"/>
                      <a:pt x="51019" y="72331"/>
                    </a:cubicBezTo>
                    <a:cubicBezTo>
                      <a:pt x="50317" y="71736"/>
                      <a:pt x="49650" y="71128"/>
                      <a:pt x="49471" y="70164"/>
                    </a:cubicBezTo>
                    <a:cubicBezTo>
                      <a:pt x="49436" y="70033"/>
                      <a:pt x="49412" y="69902"/>
                      <a:pt x="49412" y="69771"/>
                    </a:cubicBezTo>
                    <a:cubicBezTo>
                      <a:pt x="49436" y="68866"/>
                      <a:pt x="48876" y="68366"/>
                      <a:pt x="48174" y="67938"/>
                    </a:cubicBezTo>
                    <a:cubicBezTo>
                      <a:pt x="47828" y="67723"/>
                      <a:pt x="47495" y="67485"/>
                      <a:pt x="47185" y="67211"/>
                    </a:cubicBezTo>
                    <a:cubicBezTo>
                      <a:pt x="46673" y="66747"/>
                      <a:pt x="46209" y="66223"/>
                      <a:pt x="45673" y="65783"/>
                    </a:cubicBezTo>
                    <a:cubicBezTo>
                      <a:pt x="45400" y="65580"/>
                      <a:pt x="45078" y="65425"/>
                      <a:pt x="44745" y="65354"/>
                    </a:cubicBezTo>
                    <a:cubicBezTo>
                      <a:pt x="43864" y="65140"/>
                      <a:pt x="42959" y="64973"/>
                      <a:pt x="42078" y="64782"/>
                    </a:cubicBezTo>
                    <a:cubicBezTo>
                      <a:pt x="41494" y="64663"/>
                      <a:pt x="40958" y="64390"/>
                      <a:pt x="40530" y="63997"/>
                    </a:cubicBezTo>
                    <a:cubicBezTo>
                      <a:pt x="40256" y="63770"/>
                      <a:pt x="40101" y="63437"/>
                      <a:pt x="40113" y="63080"/>
                    </a:cubicBezTo>
                    <a:cubicBezTo>
                      <a:pt x="40125" y="62616"/>
                      <a:pt x="40018" y="62175"/>
                      <a:pt x="39637" y="61854"/>
                    </a:cubicBezTo>
                    <a:cubicBezTo>
                      <a:pt x="39375" y="61627"/>
                      <a:pt x="39149" y="61377"/>
                      <a:pt x="39292" y="61008"/>
                    </a:cubicBezTo>
                    <a:cubicBezTo>
                      <a:pt x="39411" y="60627"/>
                      <a:pt x="39744" y="60353"/>
                      <a:pt x="40137" y="60282"/>
                    </a:cubicBezTo>
                    <a:cubicBezTo>
                      <a:pt x="40589" y="60199"/>
                      <a:pt x="41030" y="60127"/>
                      <a:pt x="41482" y="60056"/>
                    </a:cubicBezTo>
                    <a:cubicBezTo>
                      <a:pt x="42304" y="59937"/>
                      <a:pt x="43114" y="59818"/>
                      <a:pt x="43923" y="59710"/>
                    </a:cubicBezTo>
                    <a:cubicBezTo>
                      <a:pt x="44137" y="59675"/>
                      <a:pt x="44352" y="59639"/>
                      <a:pt x="44578" y="59627"/>
                    </a:cubicBezTo>
                    <a:cubicBezTo>
                      <a:pt x="44620" y="59621"/>
                      <a:pt x="44662" y="59618"/>
                      <a:pt x="44705" y="59618"/>
                    </a:cubicBezTo>
                    <a:cubicBezTo>
                      <a:pt x="44914" y="59618"/>
                      <a:pt x="45124" y="59691"/>
                      <a:pt x="45292" y="59829"/>
                    </a:cubicBezTo>
                    <a:cubicBezTo>
                      <a:pt x="45507" y="59984"/>
                      <a:pt x="45733" y="60103"/>
                      <a:pt x="45971" y="60199"/>
                    </a:cubicBezTo>
                    <a:cubicBezTo>
                      <a:pt x="46370" y="60404"/>
                      <a:pt x="46764" y="60511"/>
                      <a:pt x="47159" y="60511"/>
                    </a:cubicBezTo>
                    <a:cubicBezTo>
                      <a:pt x="47565" y="60511"/>
                      <a:pt x="47972" y="60398"/>
                      <a:pt x="48388" y="60163"/>
                    </a:cubicBezTo>
                    <a:cubicBezTo>
                      <a:pt x="48686" y="59996"/>
                      <a:pt x="49102" y="60032"/>
                      <a:pt x="49471" y="60020"/>
                    </a:cubicBezTo>
                    <a:cubicBezTo>
                      <a:pt x="49936" y="59984"/>
                      <a:pt x="50424" y="60020"/>
                      <a:pt x="50888" y="59949"/>
                    </a:cubicBezTo>
                    <a:cubicBezTo>
                      <a:pt x="51329" y="59901"/>
                      <a:pt x="51388" y="59782"/>
                      <a:pt x="51329" y="59341"/>
                    </a:cubicBezTo>
                    <a:cubicBezTo>
                      <a:pt x="51317" y="59306"/>
                      <a:pt x="51317" y="59258"/>
                      <a:pt x="51305" y="59222"/>
                    </a:cubicBezTo>
                    <a:cubicBezTo>
                      <a:pt x="51031" y="58436"/>
                      <a:pt x="50948" y="57603"/>
                      <a:pt x="51043" y="56781"/>
                    </a:cubicBezTo>
                    <a:cubicBezTo>
                      <a:pt x="51126" y="56103"/>
                      <a:pt x="50710" y="55508"/>
                      <a:pt x="50424" y="54900"/>
                    </a:cubicBezTo>
                    <a:cubicBezTo>
                      <a:pt x="50257" y="54555"/>
                      <a:pt x="50102" y="54222"/>
                      <a:pt x="50341" y="53817"/>
                    </a:cubicBezTo>
                    <a:cubicBezTo>
                      <a:pt x="50507" y="53781"/>
                      <a:pt x="50698" y="53733"/>
                      <a:pt x="50888" y="53710"/>
                    </a:cubicBezTo>
                    <a:cubicBezTo>
                      <a:pt x="51002" y="53695"/>
                      <a:pt x="51109" y="53687"/>
                      <a:pt x="51210" y="53687"/>
                    </a:cubicBezTo>
                    <a:cubicBezTo>
                      <a:pt x="51901" y="53687"/>
                      <a:pt x="52300" y="54046"/>
                      <a:pt x="52508" y="54805"/>
                    </a:cubicBezTo>
                    <a:cubicBezTo>
                      <a:pt x="52772" y="55735"/>
                      <a:pt x="53146" y="55901"/>
                      <a:pt x="53856" y="55901"/>
                    </a:cubicBezTo>
                    <a:cubicBezTo>
                      <a:pt x="53882" y="55901"/>
                      <a:pt x="53909" y="55901"/>
                      <a:pt x="53936" y="55900"/>
                    </a:cubicBezTo>
                    <a:cubicBezTo>
                      <a:pt x="55163" y="55865"/>
                      <a:pt x="56401" y="55722"/>
                      <a:pt x="57603" y="55448"/>
                    </a:cubicBezTo>
                    <a:cubicBezTo>
                      <a:pt x="58199" y="55317"/>
                      <a:pt x="58675" y="55031"/>
                      <a:pt x="58913" y="54412"/>
                    </a:cubicBezTo>
                    <a:cubicBezTo>
                      <a:pt x="59056" y="54031"/>
                      <a:pt x="59306" y="53686"/>
                      <a:pt x="59508" y="53329"/>
                    </a:cubicBezTo>
                    <a:cubicBezTo>
                      <a:pt x="59889" y="52626"/>
                      <a:pt x="60509" y="52269"/>
                      <a:pt x="61247" y="52079"/>
                    </a:cubicBezTo>
                    <a:lnTo>
                      <a:pt x="61318" y="52067"/>
                    </a:lnTo>
                    <a:cubicBezTo>
                      <a:pt x="62818" y="51852"/>
                      <a:pt x="63640" y="50900"/>
                      <a:pt x="64009" y="49507"/>
                    </a:cubicBezTo>
                    <a:cubicBezTo>
                      <a:pt x="64199" y="48781"/>
                      <a:pt x="64342" y="48030"/>
                      <a:pt x="64473" y="47280"/>
                    </a:cubicBezTo>
                    <a:cubicBezTo>
                      <a:pt x="64592" y="46661"/>
                      <a:pt x="64854" y="46185"/>
                      <a:pt x="65414" y="45863"/>
                    </a:cubicBezTo>
                    <a:cubicBezTo>
                      <a:pt x="65938" y="45542"/>
                      <a:pt x="66521" y="45292"/>
                      <a:pt x="67128" y="45137"/>
                    </a:cubicBezTo>
                    <a:cubicBezTo>
                      <a:pt x="67819" y="44959"/>
                      <a:pt x="68462" y="44625"/>
                      <a:pt x="69141" y="44399"/>
                    </a:cubicBezTo>
                    <a:cubicBezTo>
                      <a:pt x="69772" y="44209"/>
                      <a:pt x="70331" y="43863"/>
                      <a:pt x="70784" y="43387"/>
                    </a:cubicBezTo>
                    <a:cubicBezTo>
                      <a:pt x="71177" y="42950"/>
                      <a:pt x="71691" y="42763"/>
                      <a:pt x="72270" y="42763"/>
                    </a:cubicBezTo>
                    <a:cubicBezTo>
                      <a:pt x="72322" y="42763"/>
                      <a:pt x="72374" y="42765"/>
                      <a:pt x="72427" y="42768"/>
                    </a:cubicBezTo>
                    <a:cubicBezTo>
                      <a:pt x="72475" y="42771"/>
                      <a:pt x="72523" y="42773"/>
                      <a:pt x="72571" y="42773"/>
                    </a:cubicBezTo>
                    <a:cubicBezTo>
                      <a:pt x="73032" y="42773"/>
                      <a:pt x="73475" y="42617"/>
                      <a:pt x="73820" y="42315"/>
                    </a:cubicBezTo>
                    <a:cubicBezTo>
                      <a:pt x="74201" y="41982"/>
                      <a:pt x="74248" y="41744"/>
                      <a:pt x="74046" y="41280"/>
                    </a:cubicBezTo>
                    <a:cubicBezTo>
                      <a:pt x="73951" y="41053"/>
                      <a:pt x="73844" y="40839"/>
                      <a:pt x="73736" y="40637"/>
                    </a:cubicBezTo>
                    <a:cubicBezTo>
                      <a:pt x="73582" y="40351"/>
                      <a:pt x="73617" y="40018"/>
                      <a:pt x="73820" y="39779"/>
                    </a:cubicBezTo>
                    <a:cubicBezTo>
                      <a:pt x="73951" y="39577"/>
                      <a:pt x="74105" y="39386"/>
                      <a:pt x="74260" y="39208"/>
                    </a:cubicBezTo>
                    <a:cubicBezTo>
                      <a:pt x="75201" y="38208"/>
                      <a:pt x="75832" y="36946"/>
                      <a:pt x="76082" y="35600"/>
                    </a:cubicBezTo>
                    <a:cubicBezTo>
                      <a:pt x="76249" y="34838"/>
                      <a:pt x="76534" y="34100"/>
                      <a:pt x="76939" y="33433"/>
                    </a:cubicBezTo>
                    <a:cubicBezTo>
                      <a:pt x="77273" y="32850"/>
                      <a:pt x="77713" y="32493"/>
                      <a:pt x="78368" y="32445"/>
                    </a:cubicBezTo>
                    <a:cubicBezTo>
                      <a:pt x="78963" y="32398"/>
                      <a:pt x="79320" y="32124"/>
                      <a:pt x="79547" y="31576"/>
                    </a:cubicBezTo>
                    <a:cubicBezTo>
                      <a:pt x="79690" y="31266"/>
                      <a:pt x="79880" y="30969"/>
                      <a:pt x="80130" y="30719"/>
                    </a:cubicBezTo>
                    <a:cubicBezTo>
                      <a:pt x="80408" y="30398"/>
                      <a:pt x="80821" y="30211"/>
                      <a:pt x="81256" y="30211"/>
                    </a:cubicBezTo>
                    <a:cubicBezTo>
                      <a:pt x="81305" y="30211"/>
                      <a:pt x="81354" y="30214"/>
                      <a:pt x="81404" y="30219"/>
                    </a:cubicBezTo>
                    <a:cubicBezTo>
                      <a:pt x="81833" y="30219"/>
                      <a:pt x="82261" y="30159"/>
                      <a:pt x="82678" y="30064"/>
                    </a:cubicBezTo>
                    <a:cubicBezTo>
                      <a:pt x="82999" y="29992"/>
                      <a:pt x="83297" y="29850"/>
                      <a:pt x="83619" y="29790"/>
                    </a:cubicBezTo>
                    <a:cubicBezTo>
                      <a:pt x="83794" y="29749"/>
                      <a:pt x="83966" y="29725"/>
                      <a:pt x="84130" y="29725"/>
                    </a:cubicBezTo>
                    <a:cubicBezTo>
                      <a:pt x="84579" y="29725"/>
                      <a:pt x="84977" y="29900"/>
                      <a:pt x="85274" y="30362"/>
                    </a:cubicBezTo>
                    <a:cubicBezTo>
                      <a:pt x="85309" y="30409"/>
                      <a:pt x="85357" y="30469"/>
                      <a:pt x="85405" y="30504"/>
                    </a:cubicBezTo>
                    <a:cubicBezTo>
                      <a:pt x="85452" y="30540"/>
                      <a:pt x="85500" y="30564"/>
                      <a:pt x="85559" y="30588"/>
                    </a:cubicBezTo>
                    <a:cubicBezTo>
                      <a:pt x="85881" y="30457"/>
                      <a:pt x="86214" y="30314"/>
                      <a:pt x="86536" y="30159"/>
                    </a:cubicBezTo>
                    <a:cubicBezTo>
                      <a:pt x="86667" y="30064"/>
                      <a:pt x="86762" y="29921"/>
                      <a:pt x="86809" y="29754"/>
                    </a:cubicBezTo>
                    <a:cubicBezTo>
                      <a:pt x="86869" y="29504"/>
                      <a:pt x="86905" y="29242"/>
                      <a:pt x="86893" y="28980"/>
                    </a:cubicBezTo>
                    <a:cubicBezTo>
                      <a:pt x="86893" y="28385"/>
                      <a:pt x="87214" y="28064"/>
                      <a:pt x="87750" y="27897"/>
                    </a:cubicBezTo>
                    <a:cubicBezTo>
                      <a:pt x="88048" y="27814"/>
                      <a:pt x="88333" y="27718"/>
                      <a:pt x="88619" y="27611"/>
                    </a:cubicBezTo>
                    <a:cubicBezTo>
                      <a:pt x="88804" y="27547"/>
                      <a:pt x="88976" y="27515"/>
                      <a:pt x="89134" y="27515"/>
                    </a:cubicBezTo>
                    <a:cubicBezTo>
                      <a:pt x="89564" y="27515"/>
                      <a:pt x="89890" y="27754"/>
                      <a:pt x="90107" y="28242"/>
                    </a:cubicBezTo>
                    <a:cubicBezTo>
                      <a:pt x="90155" y="28361"/>
                      <a:pt x="90179" y="28492"/>
                      <a:pt x="90227" y="28611"/>
                    </a:cubicBezTo>
                    <a:cubicBezTo>
                      <a:pt x="90288" y="28837"/>
                      <a:pt x="90492" y="28993"/>
                      <a:pt x="90722" y="28993"/>
                    </a:cubicBezTo>
                    <a:cubicBezTo>
                      <a:pt x="90759" y="28993"/>
                      <a:pt x="90796" y="28989"/>
                      <a:pt x="90834" y="28980"/>
                    </a:cubicBezTo>
                    <a:cubicBezTo>
                      <a:pt x="91120" y="28933"/>
                      <a:pt x="91465" y="28969"/>
                      <a:pt x="91560" y="28564"/>
                    </a:cubicBezTo>
                    <a:cubicBezTo>
                      <a:pt x="91631" y="28254"/>
                      <a:pt x="91727" y="27933"/>
                      <a:pt x="91762" y="27611"/>
                    </a:cubicBezTo>
                    <a:cubicBezTo>
                      <a:pt x="91822" y="27206"/>
                      <a:pt x="92001" y="26909"/>
                      <a:pt x="92370" y="26754"/>
                    </a:cubicBezTo>
                    <a:cubicBezTo>
                      <a:pt x="92989" y="26516"/>
                      <a:pt x="93203" y="26016"/>
                      <a:pt x="93215" y="25420"/>
                    </a:cubicBezTo>
                    <a:cubicBezTo>
                      <a:pt x="93215" y="25075"/>
                      <a:pt x="93346" y="24742"/>
                      <a:pt x="93560" y="24468"/>
                    </a:cubicBezTo>
                    <a:cubicBezTo>
                      <a:pt x="94096" y="23766"/>
                      <a:pt x="94060" y="23242"/>
                      <a:pt x="93334" y="22777"/>
                    </a:cubicBezTo>
                    <a:cubicBezTo>
                      <a:pt x="92763" y="22420"/>
                      <a:pt x="92679" y="22015"/>
                      <a:pt x="92882" y="21468"/>
                    </a:cubicBezTo>
                    <a:cubicBezTo>
                      <a:pt x="93203" y="20634"/>
                      <a:pt x="93013" y="19944"/>
                      <a:pt x="92382" y="19336"/>
                    </a:cubicBezTo>
                    <a:cubicBezTo>
                      <a:pt x="92048" y="19027"/>
                      <a:pt x="91989" y="18622"/>
                      <a:pt x="92132" y="18193"/>
                    </a:cubicBezTo>
                    <a:cubicBezTo>
                      <a:pt x="92215" y="17931"/>
                      <a:pt x="92334" y="17670"/>
                      <a:pt x="92429" y="17408"/>
                    </a:cubicBezTo>
                    <a:cubicBezTo>
                      <a:pt x="92489" y="17217"/>
                      <a:pt x="92584" y="17003"/>
                      <a:pt x="92536" y="16848"/>
                    </a:cubicBezTo>
                    <a:cubicBezTo>
                      <a:pt x="92310" y="16181"/>
                      <a:pt x="92108" y="15443"/>
                      <a:pt x="91441" y="15074"/>
                    </a:cubicBezTo>
                    <a:cubicBezTo>
                      <a:pt x="91012" y="14883"/>
                      <a:pt x="90739" y="14455"/>
                      <a:pt x="90750" y="13991"/>
                    </a:cubicBezTo>
                    <a:cubicBezTo>
                      <a:pt x="90739" y="13538"/>
                      <a:pt x="90762" y="13086"/>
                      <a:pt x="90822" y="12633"/>
                    </a:cubicBezTo>
                    <a:cubicBezTo>
                      <a:pt x="90881" y="12145"/>
                      <a:pt x="91048" y="11657"/>
                      <a:pt x="91072" y="11169"/>
                    </a:cubicBezTo>
                    <a:cubicBezTo>
                      <a:pt x="91072" y="10716"/>
                      <a:pt x="91012" y="10264"/>
                      <a:pt x="90917" y="9823"/>
                    </a:cubicBezTo>
                    <a:cubicBezTo>
                      <a:pt x="90822" y="9228"/>
                      <a:pt x="90643" y="8633"/>
                      <a:pt x="90584" y="8037"/>
                    </a:cubicBezTo>
                    <a:cubicBezTo>
                      <a:pt x="90539" y="7586"/>
                      <a:pt x="90699" y="7361"/>
                      <a:pt x="91027" y="7361"/>
                    </a:cubicBezTo>
                    <a:cubicBezTo>
                      <a:pt x="91132" y="7361"/>
                      <a:pt x="91255" y="7384"/>
                      <a:pt x="91393" y="7430"/>
                    </a:cubicBezTo>
                    <a:cubicBezTo>
                      <a:pt x="91751" y="7573"/>
                      <a:pt x="92096" y="7740"/>
                      <a:pt x="92429" y="7918"/>
                    </a:cubicBezTo>
                    <a:cubicBezTo>
                      <a:pt x="92584" y="7799"/>
                      <a:pt x="92751" y="7680"/>
                      <a:pt x="92905" y="7537"/>
                    </a:cubicBezTo>
                    <a:cubicBezTo>
                      <a:pt x="93263" y="7192"/>
                      <a:pt x="93608" y="6847"/>
                      <a:pt x="93953" y="6490"/>
                    </a:cubicBezTo>
                    <a:cubicBezTo>
                      <a:pt x="94298" y="6144"/>
                      <a:pt x="94441" y="4906"/>
                      <a:pt x="94168" y="4573"/>
                    </a:cubicBezTo>
                    <a:cubicBezTo>
                      <a:pt x="94024" y="4440"/>
                      <a:pt x="93839" y="4369"/>
                      <a:pt x="93642" y="4369"/>
                    </a:cubicBezTo>
                    <a:cubicBezTo>
                      <a:pt x="93627" y="4369"/>
                      <a:pt x="93611" y="4369"/>
                      <a:pt x="93596" y="4370"/>
                    </a:cubicBezTo>
                    <a:cubicBezTo>
                      <a:pt x="93155" y="4406"/>
                      <a:pt x="92763" y="4656"/>
                      <a:pt x="92536" y="5037"/>
                    </a:cubicBezTo>
                    <a:cubicBezTo>
                      <a:pt x="92448" y="5185"/>
                      <a:pt x="92383" y="5471"/>
                      <a:pt x="92195" y="5471"/>
                    </a:cubicBezTo>
                    <a:cubicBezTo>
                      <a:pt x="92156" y="5471"/>
                      <a:pt x="92111" y="5459"/>
                      <a:pt x="92060" y="5430"/>
                    </a:cubicBezTo>
                    <a:cubicBezTo>
                      <a:pt x="91703" y="5228"/>
                      <a:pt x="92036" y="4977"/>
                      <a:pt x="92167" y="4787"/>
                    </a:cubicBezTo>
                    <a:cubicBezTo>
                      <a:pt x="92346" y="4525"/>
                      <a:pt x="92572" y="4299"/>
                      <a:pt x="92834" y="4108"/>
                    </a:cubicBezTo>
                    <a:cubicBezTo>
                      <a:pt x="93417" y="3739"/>
                      <a:pt x="94037" y="3418"/>
                      <a:pt x="94668" y="3132"/>
                    </a:cubicBezTo>
                    <a:cubicBezTo>
                      <a:pt x="95346" y="2846"/>
                      <a:pt x="95977" y="2453"/>
                      <a:pt x="96537" y="1977"/>
                    </a:cubicBezTo>
                    <a:cubicBezTo>
                      <a:pt x="97072" y="1498"/>
                      <a:pt x="97659" y="1102"/>
                      <a:pt x="98415" y="1102"/>
                    </a:cubicBezTo>
                    <a:cubicBezTo>
                      <a:pt x="98467" y="1102"/>
                      <a:pt x="98519" y="1104"/>
                      <a:pt x="98573" y="1108"/>
                    </a:cubicBezTo>
                    <a:cubicBezTo>
                      <a:pt x="99454" y="1168"/>
                      <a:pt x="99823" y="1632"/>
                      <a:pt x="99525" y="2441"/>
                    </a:cubicBezTo>
                    <a:cubicBezTo>
                      <a:pt x="99132" y="3489"/>
                      <a:pt x="99013" y="4585"/>
                      <a:pt x="98894" y="5680"/>
                    </a:cubicBezTo>
                    <a:cubicBezTo>
                      <a:pt x="98799" y="6561"/>
                      <a:pt x="99109" y="7049"/>
                      <a:pt x="99942" y="7383"/>
                    </a:cubicBezTo>
                    <a:cubicBezTo>
                      <a:pt x="100061" y="7430"/>
                      <a:pt x="100192" y="7478"/>
                      <a:pt x="100299" y="7537"/>
                    </a:cubicBezTo>
                    <a:cubicBezTo>
                      <a:pt x="100859" y="7787"/>
                      <a:pt x="101014" y="8037"/>
                      <a:pt x="100942" y="8526"/>
                    </a:cubicBezTo>
                    <a:cubicBezTo>
                      <a:pt x="100883" y="9038"/>
                      <a:pt x="100490" y="9454"/>
                      <a:pt x="99978" y="9526"/>
                    </a:cubicBezTo>
                    <a:cubicBezTo>
                      <a:pt x="99037" y="9657"/>
                      <a:pt x="98763" y="9883"/>
                      <a:pt x="98537" y="10823"/>
                    </a:cubicBezTo>
                    <a:cubicBezTo>
                      <a:pt x="98430" y="11240"/>
                      <a:pt x="98370" y="11681"/>
                      <a:pt x="98359" y="12109"/>
                    </a:cubicBezTo>
                    <a:cubicBezTo>
                      <a:pt x="98347" y="12586"/>
                      <a:pt x="98156" y="12955"/>
                      <a:pt x="97704" y="13038"/>
                    </a:cubicBezTo>
                    <a:cubicBezTo>
                      <a:pt x="96680" y="13229"/>
                      <a:pt x="96323" y="13919"/>
                      <a:pt x="96263" y="14836"/>
                    </a:cubicBezTo>
                    <a:cubicBezTo>
                      <a:pt x="96239" y="15098"/>
                      <a:pt x="96251" y="15360"/>
                      <a:pt x="96323" y="15610"/>
                    </a:cubicBezTo>
                    <a:cubicBezTo>
                      <a:pt x="96465" y="15931"/>
                      <a:pt x="96382" y="16312"/>
                      <a:pt x="96132" y="16562"/>
                    </a:cubicBezTo>
                    <a:cubicBezTo>
                      <a:pt x="96025" y="16669"/>
                      <a:pt x="95930" y="16788"/>
                      <a:pt x="95846" y="16919"/>
                    </a:cubicBezTo>
                    <a:cubicBezTo>
                      <a:pt x="95572" y="17384"/>
                      <a:pt x="95703" y="17812"/>
                      <a:pt x="96180" y="18062"/>
                    </a:cubicBezTo>
                    <a:cubicBezTo>
                      <a:pt x="96263" y="18110"/>
                      <a:pt x="96346" y="18134"/>
                      <a:pt x="96418" y="18170"/>
                    </a:cubicBezTo>
                    <a:cubicBezTo>
                      <a:pt x="97073" y="18443"/>
                      <a:pt x="97096" y="18479"/>
                      <a:pt x="96930" y="19182"/>
                    </a:cubicBezTo>
                    <a:cubicBezTo>
                      <a:pt x="96811" y="19705"/>
                      <a:pt x="96870" y="20170"/>
                      <a:pt x="97323" y="20515"/>
                    </a:cubicBezTo>
                    <a:cubicBezTo>
                      <a:pt x="97597" y="20729"/>
                      <a:pt x="97799" y="21039"/>
                      <a:pt x="97870" y="21372"/>
                    </a:cubicBezTo>
                    <a:cubicBezTo>
                      <a:pt x="98073" y="22265"/>
                      <a:pt x="98668" y="22658"/>
                      <a:pt x="99549" y="22718"/>
                    </a:cubicBezTo>
                    <a:cubicBezTo>
                      <a:pt x="100061" y="22765"/>
                      <a:pt x="100573" y="22849"/>
                      <a:pt x="101085" y="22956"/>
                    </a:cubicBezTo>
                    <a:cubicBezTo>
                      <a:pt x="101268" y="22990"/>
                      <a:pt x="101444" y="23014"/>
                      <a:pt x="101614" y="23014"/>
                    </a:cubicBezTo>
                    <a:cubicBezTo>
                      <a:pt x="101865" y="23014"/>
                      <a:pt x="102106" y="22962"/>
                      <a:pt x="102347" y="22813"/>
                    </a:cubicBezTo>
                    <a:cubicBezTo>
                      <a:pt x="102454" y="22753"/>
                      <a:pt x="102573" y="22694"/>
                      <a:pt x="102704" y="22646"/>
                    </a:cubicBezTo>
                    <a:lnTo>
                      <a:pt x="102704" y="22646"/>
                    </a:lnTo>
                    <a:cubicBezTo>
                      <a:pt x="102871" y="22956"/>
                      <a:pt x="102645" y="23051"/>
                      <a:pt x="102502" y="23206"/>
                    </a:cubicBezTo>
                    <a:cubicBezTo>
                      <a:pt x="102169" y="23539"/>
                      <a:pt x="101811" y="23873"/>
                      <a:pt x="101561" y="24266"/>
                    </a:cubicBezTo>
                    <a:cubicBezTo>
                      <a:pt x="101240" y="24789"/>
                      <a:pt x="101561" y="25409"/>
                      <a:pt x="102192" y="25516"/>
                    </a:cubicBezTo>
                    <a:cubicBezTo>
                      <a:pt x="102454" y="25563"/>
                      <a:pt x="102716" y="25587"/>
                      <a:pt x="102966" y="25623"/>
                    </a:cubicBezTo>
                    <a:cubicBezTo>
                      <a:pt x="103087" y="25644"/>
                      <a:pt x="103209" y="25655"/>
                      <a:pt x="103330" y="25655"/>
                    </a:cubicBezTo>
                    <a:cubicBezTo>
                      <a:pt x="103819" y="25655"/>
                      <a:pt x="104299" y="25485"/>
                      <a:pt x="104681" y="25170"/>
                    </a:cubicBezTo>
                    <a:cubicBezTo>
                      <a:pt x="105137" y="24778"/>
                      <a:pt x="105715" y="24565"/>
                      <a:pt x="106315" y="24565"/>
                    </a:cubicBezTo>
                    <a:cubicBezTo>
                      <a:pt x="106389" y="24565"/>
                      <a:pt x="106464" y="24569"/>
                      <a:pt x="106538" y="24575"/>
                    </a:cubicBezTo>
                    <a:cubicBezTo>
                      <a:pt x="106617" y="24581"/>
                      <a:pt x="106696" y="24584"/>
                      <a:pt x="106775" y="24584"/>
                    </a:cubicBezTo>
                    <a:cubicBezTo>
                      <a:pt x="107326" y="24584"/>
                      <a:pt x="107869" y="24438"/>
                      <a:pt x="108348" y="24147"/>
                    </a:cubicBezTo>
                    <a:cubicBezTo>
                      <a:pt x="108586" y="24004"/>
                      <a:pt x="108860" y="23908"/>
                      <a:pt x="109134" y="23837"/>
                    </a:cubicBezTo>
                    <a:cubicBezTo>
                      <a:pt x="109753" y="23706"/>
                      <a:pt x="110300" y="23349"/>
                      <a:pt x="110658" y="22825"/>
                    </a:cubicBezTo>
                    <a:cubicBezTo>
                      <a:pt x="110890" y="22509"/>
                      <a:pt x="111143" y="22352"/>
                      <a:pt x="111414" y="22352"/>
                    </a:cubicBezTo>
                    <a:cubicBezTo>
                      <a:pt x="111685" y="22352"/>
                      <a:pt x="111973" y="22509"/>
                      <a:pt x="112277" y="22825"/>
                    </a:cubicBezTo>
                    <a:cubicBezTo>
                      <a:pt x="112170" y="23027"/>
                      <a:pt x="112039" y="23242"/>
                      <a:pt x="111908" y="23456"/>
                    </a:cubicBezTo>
                    <a:cubicBezTo>
                      <a:pt x="111527" y="24135"/>
                      <a:pt x="111658" y="24575"/>
                      <a:pt x="112384" y="24837"/>
                    </a:cubicBezTo>
                    <a:cubicBezTo>
                      <a:pt x="113098" y="25099"/>
                      <a:pt x="113753" y="25480"/>
                      <a:pt x="114349" y="25968"/>
                    </a:cubicBezTo>
                    <a:cubicBezTo>
                      <a:pt x="114703" y="26229"/>
                      <a:pt x="115121" y="26360"/>
                      <a:pt x="115541" y="26360"/>
                    </a:cubicBezTo>
                    <a:cubicBezTo>
                      <a:pt x="115925" y="26360"/>
                      <a:pt x="116310" y="26250"/>
                      <a:pt x="116647" y="26028"/>
                    </a:cubicBezTo>
                    <a:cubicBezTo>
                      <a:pt x="117492" y="25420"/>
                      <a:pt x="118432" y="25087"/>
                      <a:pt x="119444" y="24861"/>
                    </a:cubicBezTo>
                    <a:cubicBezTo>
                      <a:pt x="120909" y="24551"/>
                      <a:pt x="122231" y="23956"/>
                      <a:pt x="123314" y="22849"/>
                    </a:cubicBezTo>
                    <a:cubicBezTo>
                      <a:pt x="124076" y="22075"/>
                      <a:pt x="125100" y="21718"/>
                      <a:pt x="126148" y="21456"/>
                    </a:cubicBezTo>
                    <a:cubicBezTo>
                      <a:pt x="126564" y="21360"/>
                      <a:pt x="126957" y="21194"/>
                      <a:pt x="127374" y="21063"/>
                    </a:cubicBezTo>
                    <a:cubicBezTo>
                      <a:pt x="128327" y="20729"/>
                      <a:pt x="129279" y="20360"/>
                      <a:pt x="130255" y="20063"/>
                    </a:cubicBezTo>
                    <a:cubicBezTo>
                      <a:pt x="130387" y="20024"/>
                      <a:pt x="130512" y="20006"/>
                      <a:pt x="130630" y="20006"/>
                    </a:cubicBezTo>
                    <a:cubicBezTo>
                      <a:pt x="131102" y="20006"/>
                      <a:pt x="131468" y="20301"/>
                      <a:pt x="131696" y="20825"/>
                    </a:cubicBezTo>
                    <a:cubicBezTo>
                      <a:pt x="131791" y="21051"/>
                      <a:pt x="131887" y="21265"/>
                      <a:pt x="131958" y="21491"/>
                    </a:cubicBezTo>
                    <a:cubicBezTo>
                      <a:pt x="132279" y="22384"/>
                      <a:pt x="133077" y="23015"/>
                      <a:pt x="134018" y="23123"/>
                    </a:cubicBezTo>
                    <a:cubicBezTo>
                      <a:pt x="134134" y="23136"/>
                      <a:pt x="134249" y="23142"/>
                      <a:pt x="134363" y="23142"/>
                    </a:cubicBezTo>
                    <a:cubicBezTo>
                      <a:pt x="134952" y="23142"/>
                      <a:pt x="135515" y="22975"/>
                      <a:pt x="136054" y="22765"/>
                    </a:cubicBezTo>
                    <a:cubicBezTo>
                      <a:pt x="136768" y="22456"/>
                      <a:pt x="137459" y="22099"/>
                      <a:pt x="138113" y="21670"/>
                    </a:cubicBezTo>
                    <a:cubicBezTo>
                      <a:pt x="138375" y="21480"/>
                      <a:pt x="138602" y="21241"/>
                      <a:pt x="138756" y="20956"/>
                    </a:cubicBezTo>
                    <a:cubicBezTo>
                      <a:pt x="139066" y="20432"/>
                      <a:pt x="138983" y="20075"/>
                      <a:pt x="138554" y="19634"/>
                    </a:cubicBezTo>
                    <a:cubicBezTo>
                      <a:pt x="138340" y="19420"/>
                      <a:pt x="138161" y="19182"/>
                      <a:pt x="137983" y="18955"/>
                    </a:cubicBezTo>
                    <a:cubicBezTo>
                      <a:pt x="138238" y="18599"/>
                      <a:pt x="138333" y="18490"/>
                      <a:pt x="138509" y="18490"/>
                    </a:cubicBezTo>
                    <a:cubicBezTo>
                      <a:pt x="138603" y="18490"/>
                      <a:pt x="138721" y="18521"/>
                      <a:pt x="138899" y="18563"/>
                    </a:cubicBezTo>
                    <a:cubicBezTo>
                      <a:pt x="139888" y="18801"/>
                      <a:pt x="140888" y="19015"/>
                      <a:pt x="141888" y="19158"/>
                    </a:cubicBezTo>
                    <a:cubicBezTo>
                      <a:pt x="141957" y="19168"/>
                      <a:pt x="142026" y="19173"/>
                      <a:pt x="142093" y="19173"/>
                    </a:cubicBezTo>
                    <a:cubicBezTo>
                      <a:pt x="142725" y="19173"/>
                      <a:pt x="143284" y="18737"/>
                      <a:pt x="143531" y="18146"/>
                    </a:cubicBezTo>
                    <a:cubicBezTo>
                      <a:pt x="143912" y="17253"/>
                      <a:pt x="143888" y="16324"/>
                      <a:pt x="143852" y="15384"/>
                    </a:cubicBezTo>
                    <a:cubicBezTo>
                      <a:pt x="143828" y="14645"/>
                      <a:pt x="143555" y="13931"/>
                      <a:pt x="143055" y="13371"/>
                    </a:cubicBezTo>
                    <a:cubicBezTo>
                      <a:pt x="142709" y="12990"/>
                      <a:pt x="142685" y="12467"/>
                      <a:pt x="142697" y="11955"/>
                    </a:cubicBezTo>
                    <a:cubicBezTo>
                      <a:pt x="142709" y="10895"/>
                      <a:pt x="142757" y="9835"/>
                      <a:pt x="142745" y="8764"/>
                    </a:cubicBezTo>
                    <a:cubicBezTo>
                      <a:pt x="142721" y="7597"/>
                      <a:pt x="142662" y="6430"/>
                      <a:pt x="142590" y="5263"/>
                    </a:cubicBezTo>
                    <a:cubicBezTo>
                      <a:pt x="142555" y="4680"/>
                      <a:pt x="142709" y="4263"/>
                      <a:pt x="143221" y="3954"/>
                    </a:cubicBezTo>
                    <a:cubicBezTo>
                      <a:pt x="143471" y="3775"/>
                      <a:pt x="143698" y="3561"/>
                      <a:pt x="143888" y="3323"/>
                    </a:cubicBezTo>
                    <a:cubicBezTo>
                      <a:pt x="144126" y="3037"/>
                      <a:pt x="144257" y="2680"/>
                      <a:pt x="144245" y="2311"/>
                    </a:cubicBezTo>
                    <a:cubicBezTo>
                      <a:pt x="144245" y="1810"/>
                      <a:pt x="144305" y="1322"/>
                      <a:pt x="144340" y="775"/>
                    </a:cubicBezTo>
                    <a:cubicBezTo>
                      <a:pt x="144507" y="739"/>
                      <a:pt x="144674" y="703"/>
                      <a:pt x="144841" y="691"/>
                    </a:cubicBezTo>
                    <a:cubicBezTo>
                      <a:pt x="146150" y="679"/>
                      <a:pt x="147448" y="679"/>
                      <a:pt x="148746" y="679"/>
                    </a:cubicBezTo>
                    <a:lnTo>
                      <a:pt x="148948" y="679"/>
                    </a:lnTo>
                    <a:cubicBezTo>
                      <a:pt x="149039" y="662"/>
                      <a:pt x="149124" y="653"/>
                      <a:pt x="149204" y="653"/>
                    </a:cubicBezTo>
                    <a:cubicBezTo>
                      <a:pt x="149721" y="653"/>
                      <a:pt x="150019" y="1004"/>
                      <a:pt x="150246" y="1489"/>
                    </a:cubicBezTo>
                    <a:cubicBezTo>
                      <a:pt x="150353" y="1715"/>
                      <a:pt x="150472" y="1953"/>
                      <a:pt x="150591" y="2180"/>
                    </a:cubicBezTo>
                    <a:cubicBezTo>
                      <a:pt x="151008" y="3025"/>
                      <a:pt x="151710" y="3537"/>
                      <a:pt x="152556" y="3906"/>
                    </a:cubicBezTo>
                    <a:cubicBezTo>
                      <a:pt x="152659" y="3953"/>
                      <a:pt x="152776" y="3985"/>
                      <a:pt x="152892" y="3985"/>
                    </a:cubicBezTo>
                    <a:cubicBezTo>
                      <a:pt x="152923" y="3985"/>
                      <a:pt x="152954" y="3982"/>
                      <a:pt x="152984" y="3977"/>
                    </a:cubicBezTo>
                    <a:cubicBezTo>
                      <a:pt x="154139" y="3632"/>
                      <a:pt x="155223" y="3192"/>
                      <a:pt x="155604" y="1894"/>
                    </a:cubicBezTo>
                    <a:cubicBezTo>
                      <a:pt x="155806" y="1227"/>
                      <a:pt x="156282" y="906"/>
                      <a:pt x="156949" y="810"/>
                    </a:cubicBezTo>
                    <a:cubicBezTo>
                      <a:pt x="157461" y="715"/>
                      <a:pt x="157973" y="667"/>
                      <a:pt x="158497" y="644"/>
                    </a:cubicBezTo>
                    <a:cubicBezTo>
                      <a:pt x="161533" y="608"/>
                      <a:pt x="164581" y="608"/>
                      <a:pt x="167617" y="584"/>
                    </a:cubicBezTo>
                    <a:close/>
                    <a:moveTo>
                      <a:pt x="96617" y="121942"/>
                    </a:moveTo>
                    <a:cubicBezTo>
                      <a:pt x="96896" y="121942"/>
                      <a:pt x="97129" y="122119"/>
                      <a:pt x="97454" y="122504"/>
                    </a:cubicBezTo>
                    <a:cubicBezTo>
                      <a:pt x="97799" y="122921"/>
                      <a:pt x="98120" y="123361"/>
                      <a:pt x="98418" y="123814"/>
                    </a:cubicBezTo>
                    <a:cubicBezTo>
                      <a:pt x="98653" y="124157"/>
                      <a:pt x="98854" y="124329"/>
                      <a:pt x="99172" y="124329"/>
                    </a:cubicBezTo>
                    <a:cubicBezTo>
                      <a:pt x="99273" y="124329"/>
                      <a:pt x="99385" y="124312"/>
                      <a:pt x="99513" y="124278"/>
                    </a:cubicBezTo>
                    <a:cubicBezTo>
                      <a:pt x="99835" y="124183"/>
                      <a:pt x="100133" y="123992"/>
                      <a:pt x="100454" y="123849"/>
                    </a:cubicBezTo>
                    <a:cubicBezTo>
                      <a:pt x="100799" y="123671"/>
                      <a:pt x="101156" y="123516"/>
                      <a:pt x="101514" y="123397"/>
                    </a:cubicBezTo>
                    <a:cubicBezTo>
                      <a:pt x="101558" y="123386"/>
                      <a:pt x="101602" y="123381"/>
                      <a:pt x="101645" y="123381"/>
                    </a:cubicBezTo>
                    <a:cubicBezTo>
                      <a:pt x="101789" y="123381"/>
                      <a:pt x="101925" y="123439"/>
                      <a:pt x="102026" y="123540"/>
                    </a:cubicBezTo>
                    <a:cubicBezTo>
                      <a:pt x="102097" y="123635"/>
                      <a:pt x="102002" y="123921"/>
                      <a:pt x="101907" y="124040"/>
                    </a:cubicBezTo>
                    <a:cubicBezTo>
                      <a:pt x="101359" y="124718"/>
                      <a:pt x="100799" y="125385"/>
                      <a:pt x="100216" y="126016"/>
                    </a:cubicBezTo>
                    <a:cubicBezTo>
                      <a:pt x="99823" y="126457"/>
                      <a:pt x="99740" y="126826"/>
                      <a:pt x="99978" y="127421"/>
                    </a:cubicBezTo>
                    <a:cubicBezTo>
                      <a:pt x="100418" y="128516"/>
                      <a:pt x="101180" y="129374"/>
                      <a:pt x="101883" y="130267"/>
                    </a:cubicBezTo>
                    <a:cubicBezTo>
                      <a:pt x="102585" y="131172"/>
                      <a:pt x="102454" y="132136"/>
                      <a:pt x="102216" y="133112"/>
                    </a:cubicBezTo>
                    <a:cubicBezTo>
                      <a:pt x="102145" y="133339"/>
                      <a:pt x="102002" y="133541"/>
                      <a:pt x="101823" y="133696"/>
                    </a:cubicBezTo>
                    <a:cubicBezTo>
                      <a:pt x="101061" y="134410"/>
                      <a:pt x="100264" y="135077"/>
                      <a:pt x="99525" y="135815"/>
                    </a:cubicBezTo>
                    <a:cubicBezTo>
                      <a:pt x="99180" y="136196"/>
                      <a:pt x="98882" y="136625"/>
                      <a:pt x="98656" y="137089"/>
                    </a:cubicBezTo>
                    <a:cubicBezTo>
                      <a:pt x="98561" y="137256"/>
                      <a:pt x="98644" y="137553"/>
                      <a:pt x="98704" y="137768"/>
                    </a:cubicBezTo>
                    <a:cubicBezTo>
                      <a:pt x="98811" y="138089"/>
                      <a:pt x="98930" y="138399"/>
                      <a:pt x="99073" y="138696"/>
                    </a:cubicBezTo>
                    <a:cubicBezTo>
                      <a:pt x="99229" y="138753"/>
                      <a:pt x="99389" y="138773"/>
                      <a:pt x="99551" y="138773"/>
                    </a:cubicBezTo>
                    <a:cubicBezTo>
                      <a:pt x="99940" y="138773"/>
                      <a:pt x="100339" y="138657"/>
                      <a:pt x="100726" y="138657"/>
                    </a:cubicBezTo>
                    <a:cubicBezTo>
                      <a:pt x="100925" y="138657"/>
                      <a:pt x="101121" y="138688"/>
                      <a:pt x="101311" y="138780"/>
                    </a:cubicBezTo>
                    <a:cubicBezTo>
                      <a:pt x="101287" y="139137"/>
                      <a:pt x="101204" y="139458"/>
                      <a:pt x="101252" y="139756"/>
                    </a:cubicBezTo>
                    <a:cubicBezTo>
                      <a:pt x="101323" y="140149"/>
                      <a:pt x="101764" y="139994"/>
                      <a:pt x="102038" y="140173"/>
                    </a:cubicBezTo>
                    <a:cubicBezTo>
                      <a:pt x="101907" y="140756"/>
                      <a:pt x="101490" y="141328"/>
                      <a:pt x="101966" y="141887"/>
                    </a:cubicBezTo>
                    <a:lnTo>
                      <a:pt x="101966" y="141899"/>
                    </a:lnTo>
                    <a:cubicBezTo>
                      <a:pt x="101954" y="141935"/>
                      <a:pt x="101942" y="141971"/>
                      <a:pt x="101918" y="141994"/>
                    </a:cubicBezTo>
                    <a:cubicBezTo>
                      <a:pt x="101907" y="142006"/>
                      <a:pt x="101883" y="142018"/>
                      <a:pt x="101859" y="142030"/>
                    </a:cubicBezTo>
                    <a:cubicBezTo>
                      <a:pt x="101823" y="142042"/>
                      <a:pt x="101776" y="142054"/>
                      <a:pt x="101740" y="142054"/>
                    </a:cubicBezTo>
                    <a:cubicBezTo>
                      <a:pt x="100656" y="142066"/>
                      <a:pt x="99561" y="142090"/>
                      <a:pt x="98478" y="142090"/>
                    </a:cubicBezTo>
                    <a:cubicBezTo>
                      <a:pt x="73558" y="142256"/>
                      <a:pt x="48650" y="142411"/>
                      <a:pt x="23730" y="142566"/>
                    </a:cubicBezTo>
                    <a:cubicBezTo>
                      <a:pt x="23683" y="142554"/>
                      <a:pt x="23647" y="142542"/>
                      <a:pt x="23599" y="142530"/>
                    </a:cubicBezTo>
                    <a:cubicBezTo>
                      <a:pt x="23587" y="142530"/>
                      <a:pt x="23575" y="142494"/>
                      <a:pt x="23528" y="142399"/>
                    </a:cubicBezTo>
                    <a:cubicBezTo>
                      <a:pt x="23992" y="141851"/>
                      <a:pt x="24504" y="141363"/>
                      <a:pt x="25278" y="141268"/>
                    </a:cubicBezTo>
                    <a:cubicBezTo>
                      <a:pt x="25754" y="141220"/>
                      <a:pt x="26207" y="141042"/>
                      <a:pt x="26600" y="140756"/>
                    </a:cubicBezTo>
                    <a:cubicBezTo>
                      <a:pt x="26957" y="140518"/>
                      <a:pt x="27326" y="140292"/>
                      <a:pt x="27719" y="140101"/>
                    </a:cubicBezTo>
                    <a:cubicBezTo>
                      <a:pt x="28826" y="139494"/>
                      <a:pt x="29838" y="138744"/>
                      <a:pt x="30743" y="137863"/>
                    </a:cubicBezTo>
                    <a:cubicBezTo>
                      <a:pt x="31124" y="137506"/>
                      <a:pt x="31410" y="137065"/>
                      <a:pt x="31576" y="136577"/>
                    </a:cubicBezTo>
                    <a:cubicBezTo>
                      <a:pt x="32053" y="135315"/>
                      <a:pt x="32588" y="134077"/>
                      <a:pt x="33053" y="132815"/>
                    </a:cubicBezTo>
                    <a:cubicBezTo>
                      <a:pt x="33267" y="132184"/>
                      <a:pt x="33446" y="131541"/>
                      <a:pt x="33589" y="130886"/>
                    </a:cubicBezTo>
                    <a:cubicBezTo>
                      <a:pt x="33755" y="130183"/>
                      <a:pt x="33755" y="130195"/>
                      <a:pt x="34481" y="130112"/>
                    </a:cubicBezTo>
                    <a:cubicBezTo>
                      <a:pt x="34827" y="130076"/>
                      <a:pt x="35160" y="129981"/>
                      <a:pt x="35482" y="129850"/>
                    </a:cubicBezTo>
                    <a:cubicBezTo>
                      <a:pt x="35695" y="129766"/>
                      <a:pt x="35872" y="129721"/>
                      <a:pt x="36025" y="129721"/>
                    </a:cubicBezTo>
                    <a:cubicBezTo>
                      <a:pt x="36309" y="129721"/>
                      <a:pt x="36516" y="129876"/>
                      <a:pt x="36732" y="130231"/>
                    </a:cubicBezTo>
                    <a:cubicBezTo>
                      <a:pt x="36839" y="130421"/>
                      <a:pt x="36910" y="130624"/>
                      <a:pt x="36970" y="130826"/>
                    </a:cubicBezTo>
                    <a:cubicBezTo>
                      <a:pt x="37053" y="131053"/>
                      <a:pt x="37125" y="131279"/>
                      <a:pt x="37172" y="131517"/>
                    </a:cubicBezTo>
                    <a:cubicBezTo>
                      <a:pt x="37303" y="132338"/>
                      <a:pt x="37910" y="132684"/>
                      <a:pt x="38589" y="132969"/>
                    </a:cubicBezTo>
                    <a:cubicBezTo>
                      <a:pt x="39184" y="133219"/>
                      <a:pt x="39780" y="133481"/>
                      <a:pt x="40375" y="133720"/>
                    </a:cubicBezTo>
                    <a:cubicBezTo>
                      <a:pt x="40649" y="133839"/>
                      <a:pt x="40935" y="133934"/>
                      <a:pt x="41232" y="134017"/>
                    </a:cubicBezTo>
                    <a:cubicBezTo>
                      <a:pt x="41355" y="134050"/>
                      <a:pt x="41480" y="134066"/>
                      <a:pt x="41605" y="134066"/>
                    </a:cubicBezTo>
                    <a:cubicBezTo>
                      <a:pt x="41844" y="134066"/>
                      <a:pt x="42081" y="134008"/>
                      <a:pt x="42292" y="133898"/>
                    </a:cubicBezTo>
                    <a:cubicBezTo>
                      <a:pt x="43244" y="133481"/>
                      <a:pt x="44233" y="133124"/>
                      <a:pt x="45185" y="132719"/>
                    </a:cubicBezTo>
                    <a:cubicBezTo>
                      <a:pt x="45334" y="132652"/>
                      <a:pt x="45492" y="132620"/>
                      <a:pt x="45649" y="132620"/>
                    </a:cubicBezTo>
                    <a:cubicBezTo>
                      <a:pt x="45882" y="132620"/>
                      <a:pt x="46112" y="132691"/>
                      <a:pt x="46304" y="132827"/>
                    </a:cubicBezTo>
                    <a:cubicBezTo>
                      <a:pt x="46686" y="133091"/>
                      <a:pt x="47081" y="133156"/>
                      <a:pt x="47487" y="133156"/>
                    </a:cubicBezTo>
                    <a:cubicBezTo>
                      <a:pt x="47740" y="133156"/>
                      <a:pt x="47997" y="133131"/>
                      <a:pt x="48257" y="133112"/>
                    </a:cubicBezTo>
                    <a:cubicBezTo>
                      <a:pt x="48769" y="133077"/>
                      <a:pt x="49293" y="133065"/>
                      <a:pt x="49805" y="133053"/>
                    </a:cubicBezTo>
                    <a:cubicBezTo>
                      <a:pt x="50722" y="133053"/>
                      <a:pt x="51615" y="132815"/>
                      <a:pt x="52400" y="132374"/>
                    </a:cubicBezTo>
                    <a:cubicBezTo>
                      <a:pt x="53270" y="131874"/>
                      <a:pt x="54055" y="131267"/>
                      <a:pt x="54758" y="130552"/>
                    </a:cubicBezTo>
                    <a:cubicBezTo>
                      <a:pt x="55270" y="130052"/>
                      <a:pt x="55948" y="129743"/>
                      <a:pt x="56675" y="129695"/>
                    </a:cubicBezTo>
                    <a:cubicBezTo>
                      <a:pt x="57020" y="129636"/>
                      <a:pt x="57353" y="129564"/>
                      <a:pt x="57687" y="129481"/>
                    </a:cubicBezTo>
                    <a:cubicBezTo>
                      <a:pt x="58413" y="129302"/>
                      <a:pt x="58949" y="128909"/>
                      <a:pt x="59413" y="128302"/>
                    </a:cubicBezTo>
                    <a:cubicBezTo>
                      <a:pt x="60544" y="126838"/>
                      <a:pt x="62116" y="126195"/>
                      <a:pt x="63938" y="126076"/>
                    </a:cubicBezTo>
                    <a:cubicBezTo>
                      <a:pt x="64569" y="126028"/>
                      <a:pt x="65188" y="125957"/>
                      <a:pt x="65807" y="125873"/>
                    </a:cubicBezTo>
                    <a:cubicBezTo>
                      <a:pt x="66402" y="125790"/>
                      <a:pt x="67033" y="125885"/>
                      <a:pt x="67593" y="125599"/>
                    </a:cubicBezTo>
                    <a:cubicBezTo>
                      <a:pt x="68212" y="125290"/>
                      <a:pt x="68843" y="125004"/>
                      <a:pt x="69450" y="124671"/>
                    </a:cubicBezTo>
                    <a:cubicBezTo>
                      <a:pt x="70004" y="124362"/>
                      <a:pt x="70564" y="124169"/>
                      <a:pt x="71154" y="124169"/>
                    </a:cubicBezTo>
                    <a:cubicBezTo>
                      <a:pt x="71450" y="124169"/>
                      <a:pt x="71755" y="124218"/>
                      <a:pt x="72070" y="124325"/>
                    </a:cubicBezTo>
                    <a:cubicBezTo>
                      <a:pt x="72605" y="124504"/>
                      <a:pt x="73153" y="124647"/>
                      <a:pt x="73701" y="124742"/>
                    </a:cubicBezTo>
                    <a:cubicBezTo>
                      <a:pt x="73836" y="124766"/>
                      <a:pt x="73972" y="124773"/>
                      <a:pt x="74109" y="124773"/>
                    </a:cubicBezTo>
                    <a:cubicBezTo>
                      <a:pt x="74280" y="124773"/>
                      <a:pt x="74453" y="124762"/>
                      <a:pt x="74627" y="124762"/>
                    </a:cubicBezTo>
                    <a:cubicBezTo>
                      <a:pt x="74731" y="124762"/>
                      <a:pt x="74835" y="124766"/>
                      <a:pt x="74939" y="124778"/>
                    </a:cubicBezTo>
                    <a:cubicBezTo>
                      <a:pt x="75052" y="124791"/>
                      <a:pt x="75163" y="124797"/>
                      <a:pt x="75274" y="124797"/>
                    </a:cubicBezTo>
                    <a:cubicBezTo>
                      <a:pt x="76168" y="124797"/>
                      <a:pt x="76999" y="124413"/>
                      <a:pt x="77868" y="124349"/>
                    </a:cubicBezTo>
                    <a:cubicBezTo>
                      <a:pt x="79746" y="124212"/>
                      <a:pt x="81600" y="123738"/>
                      <a:pt x="83489" y="123738"/>
                    </a:cubicBezTo>
                    <a:cubicBezTo>
                      <a:pt x="83899" y="123738"/>
                      <a:pt x="84311" y="123760"/>
                      <a:pt x="84726" y="123814"/>
                    </a:cubicBezTo>
                    <a:cubicBezTo>
                      <a:pt x="84822" y="123823"/>
                      <a:pt x="84918" y="123828"/>
                      <a:pt x="85014" y="123828"/>
                    </a:cubicBezTo>
                    <a:cubicBezTo>
                      <a:pt x="85394" y="123828"/>
                      <a:pt x="85770" y="123754"/>
                      <a:pt x="86131" y="123611"/>
                    </a:cubicBezTo>
                    <a:cubicBezTo>
                      <a:pt x="86788" y="123356"/>
                      <a:pt x="87441" y="123224"/>
                      <a:pt x="88097" y="123224"/>
                    </a:cubicBezTo>
                    <a:cubicBezTo>
                      <a:pt x="88665" y="123224"/>
                      <a:pt x="89235" y="123323"/>
                      <a:pt x="89810" y="123528"/>
                    </a:cubicBezTo>
                    <a:cubicBezTo>
                      <a:pt x="89987" y="123585"/>
                      <a:pt x="90171" y="123611"/>
                      <a:pt x="90354" y="123611"/>
                    </a:cubicBezTo>
                    <a:cubicBezTo>
                      <a:pt x="90516" y="123611"/>
                      <a:pt x="90678" y="123591"/>
                      <a:pt x="90834" y="123552"/>
                    </a:cubicBezTo>
                    <a:cubicBezTo>
                      <a:pt x="91596" y="123421"/>
                      <a:pt x="92382" y="123337"/>
                      <a:pt x="93155" y="123278"/>
                    </a:cubicBezTo>
                    <a:cubicBezTo>
                      <a:pt x="93977" y="123218"/>
                      <a:pt x="94775" y="122944"/>
                      <a:pt x="95465" y="122480"/>
                    </a:cubicBezTo>
                    <a:cubicBezTo>
                      <a:pt x="95572" y="122421"/>
                      <a:pt x="95680" y="122337"/>
                      <a:pt x="95787" y="122266"/>
                    </a:cubicBezTo>
                    <a:cubicBezTo>
                      <a:pt x="96140" y="122055"/>
                      <a:pt x="96394" y="121942"/>
                      <a:pt x="96617" y="121942"/>
                    </a:cubicBezTo>
                    <a:close/>
                    <a:moveTo>
                      <a:pt x="95977" y="1084"/>
                    </a:moveTo>
                    <a:cubicBezTo>
                      <a:pt x="96144" y="1084"/>
                      <a:pt x="96323" y="1108"/>
                      <a:pt x="96608" y="1132"/>
                    </a:cubicBezTo>
                    <a:cubicBezTo>
                      <a:pt x="96323" y="1584"/>
                      <a:pt x="95930" y="1965"/>
                      <a:pt x="95453" y="2191"/>
                    </a:cubicBezTo>
                    <a:cubicBezTo>
                      <a:pt x="94763" y="2561"/>
                      <a:pt x="94060" y="2918"/>
                      <a:pt x="93346" y="3227"/>
                    </a:cubicBezTo>
                    <a:cubicBezTo>
                      <a:pt x="92536" y="3573"/>
                      <a:pt x="92096" y="4263"/>
                      <a:pt x="91608" y="4930"/>
                    </a:cubicBezTo>
                    <a:cubicBezTo>
                      <a:pt x="91358" y="5275"/>
                      <a:pt x="91489" y="5513"/>
                      <a:pt x="92072" y="5930"/>
                    </a:cubicBezTo>
                    <a:cubicBezTo>
                      <a:pt x="92179" y="5835"/>
                      <a:pt x="92286" y="5751"/>
                      <a:pt x="92393" y="5644"/>
                    </a:cubicBezTo>
                    <a:cubicBezTo>
                      <a:pt x="92524" y="5501"/>
                      <a:pt x="92632" y="5335"/>
                      <a:pt x="92751" y="5192"/>
                    </a:cubicBezTo>
                    <a:cubicBezTo>
                      <a:pt x="92999" y="4912"/>
                      <a:pt x="93324" y="4754"/>
                      <a:pt x="93589" y="4754"/>
                    </a:cubicBezTo>
                    <a:cubicBezTo>
                      <a:pt x="93730" y="4754"/>
                      <a:pt x="93854" y="4799"/>
                      <a:pt x="93941" y="4894"/>
                    </a:cubicBezTo>
                    <a:cubicBezTo>
                      <a:pt x="94203" y="5156"/>
                      <a:pt x="94060" y="5763"/>
                      <a:pt x="93727" y="6132"/>
                    </a:cubicBezTo>
                    <a:cubicBezTo>
                      <a:pt x="93441" y="6454"/>
                      <a:pt x="93155" y="6775"/>
                      <a:pt x="92894" y="7121"/>
                    </a:cubicBezTo>
                    <a:cubicBezTo>
                      <a:pt x="92771" y="7268"/>
                      <a:pt x="92648" y="7354"/>
                      <a:pt x="92497" y="7354"/>
                    </a:cubicBezTo>
                    <a:cubicBezTo>
                      <a:pt x="92429" y="7354"/>
                      <a:pt x="92356" y="7336"/>
                      <a:pt x="92274" y="7299"/>
                    </a:cubicBezTo>
                    <a:cubicBezTo>
                      <a:pt x="92060" y="7204"/>
                      <a:pt x="91846" y="7085"/>
                      <a:pt x="91620" y="7002"/>
                    </a:cubicBezTo>
                    <a:cubicBezTo>
                      <a:pt x="91446" y="6941"/>
                      <a:pt x="91282" y="6912"/>
                      <a:pt x="91132" y="6912"/>
                    </a:cubicBezTo>
                    <a:cubicBezTo>
                      <a:pt x="90576" y="6912"/>
                      <a:pt x="90220" y="7314"/>
                      <a:pt x="90286" y="7990"/>
                    </a:cubicBezTo>
                    <a:cubicBezTo>
                      <a:pt x="90346" y="8657"/>
                      <a:pt x="90465" y="9323"/>
                      <a:pt x="90619" y="9978"/>
                    </a:cubicBezTo>
                    <a:cubicBezTo>
                      <a:pt x="90762" y="10573"/>
                      <a:pt x="90834" y="11169"/>
                      <a:pt x="90643" y="11776"/>
                    </a:cubicBezTo>
                    <a:cubicBezTo>
                      <a:pt x="90358" y="12681"/>
                      <a:pt x="90393" y="13610"/>
                      <a:pt x="90512" y="14538"/>
                    </a:cubicBezTo>
                    <a:cubicBezTo>
                      <a:pt x="90572" y="14955"/>
                      <a:pt x="90750" y="15276"/>
                      <a:pt x="91167" y="15431"/>
                    </a:cubicBezTo>
                    <a:cubicBezTo>
                      <a:pt x="91893" y="15717"/>
                      <a:pt x="92001" y="16443"/>
                      <a:pt x="92215" y="17062"/>
                    </a:cubicBezTo>
                    <a:cubicBezTo>
                      <a:pt x="92263" y="17205"/>
                      <a:pt x="92132" y="17431"/>
                      <a:pt x="92048" y="17598"/>
                    </a:cubicBezTo>
                    <a:cubicBezTo>
                      <a:pt x="91655" y="18396"/>
                      <a:pt x="91655" y="19134"/>
                      <a:pt x="92322" y="19813"/>
                    </a:cubicBezTo>
                    <a:cubicBezTo>
                      <a:pt x="92691" y="20170"/>
                      <a:pt x="92798" y="20729"/>
                      <a:pt x="92584" y="21194"/>
                    </a:cubicBezTo>
                    <a:cubicBezTo>
                      <a:pt x="92548" y="21325"/>
                      <a:pt x="92501" y="21444"/>
                      <a:pt x="92477" y="21575"/>
                    </a:cubicBezTo>
                    <a:cubicBezTo>
                      <a:pt x="92263" y="22337"/>
                      <a:pt x="92322" y="22515"/>
                      <a:pt x="92977" y="22992"/>
                    </a:cubicBezTo>
                    <a:cubicBezTo>
                      <a:pt x="93084" y="23063"/>
                      <a:pt x="93179" y="23158"/>
                      <a:pt x="93275" y="23242"/>
                    </a:cubicBezTo>
                    <a:cubicBezTo>
                      <a:pt x="93548" y="23468"/>
                      <a:pt x="93572" y="23730"/>
                      <a:pt x="93346" y="23980"/>
                    </a:cubicBezTo>
                    <a:cubicBezTo>
                      <a:pt x="92989" y="24349"/>
                      <a:pt x="92822" y="24849"/>
                      <a:pt x="92870" y="25349"/>
                    </a:cubicBezTo>
                    <a:cubicBezTo>
                      <a:pt x="92882" y="25801"/>
                      <a:pt x="92620" y="26087"/>
                      <a:pt x="92239" y="26242"/>
                    </a:cubicBezTo>
                    <a:cubicBezTo>
                      <a:pt x="91703" y="26456"/>
                      <a:pt x="91489" y="26837"/>
                      <a:pt x="91417" y="27385"/>
                    </a:cubicBezTo>
                    <a:cubicBezTo>
                      <a:pt x="91346" y="27754"/>
                      <a:pt x="91262" y="28123"/>
                      <a:pt x="91167" y="28492"/>
                    </a:cubicBezTo>
                    <a:cubicBezTo>
                      <a:pt x="91145" y="28493"/>
                      <a:pt x="91124" y="28493"/>
                      <a:pt x="91103" y="28493"/>
                    </a:cubicBezTo>
                    <a:cubicBezTo>
                      <a:pt x="90695" y="28493"/>
                      <a:pt x="90505" y="28378"/>
                      <a:pt x="90358" y="28004"/>
                    </a:cubicBezTo>
                    <a:cubicBezTo>
                      <a:pt x="90077" y="27324"/>
                      <a:pt x="89729" y="27075"/>
                      <a:pt x="89272" y="27075"/>
                    </a:cubicBezTo>
                    <a:cubicBezTo>
                      <a:pt x="89089" y="27075"/>
                      <a:pt x="88888" y="27115"/>
                      <a:pt x="88667" y="27183"/>
                    </a:cubicBezTo>
                    <a:cubicBezTo>
                      <a:pt x="88298" y="27290"/>
                      <a:pt x="87929" y="27433"/>
                      <a:pt x="87560" y="27540"/>
                    </a:cubicBezTo>
                    <a:cubicBezTo>
                      <a:pt x="86940" y="27730"/>
                      <a:pt x="86619" y="28123"/>
                      <a:pt x="86583" y="28778"/>
                    </a:cubicBezTo>
                    <a:cubicBezTo>
                      <a:pt x="86595" y="28992"/>
                      <a:pt x="86559" y="29207"/>
                      <a:pt x="86464" y="29409"/>
                    </a:cubicBezTo>
                    <a:cubicBezTo>
                      <a:pt x="86321" y="29611"/>
                      <a:pt x="86143" y="29790"/>
                      <a:pt x="85916" y="29933"/>
                    </a:cubicBezTo>
                    <a:cubicBezTo>
                      <a:pt x="85851" y="29978"/>
                      <a:pt x="85791" y="29996"/>
                      <a:pt x="85736" y="29996"/>
                    </a:cubicBezTo>
                    <a:cubicBezTo>
                      <a:pt x="85571" y="29996"/>
                      <a:pt x="85446" y="29832"/>
                      <a:pt x="85321" y="29707"/>
                    </a:cubicBezTo>
                    <a:cubicBezTo>
                      <a:pt x="84955" y="29362"/>
                      <a:pt x="84551" y="29225"/>
                      <a:pt x="84132" y="29225"/>
                    </a:cubicBezTo>
                    <a:cubicBezTo>
                      <a:pt x="83843" y="29225"/>
                      <a:pt x="83546" y="29290"/>
                      <a:pt x="83249" y="29397"/>
                    </a:cubicBezTo>
                    <a:cubicBezTo>
                      <a:pt x="82627" y="29632"/>
                      <a:pt x="82023" y="29805"/>
                      <a:pt x="81368" y="29805"/>
                    </a:cubicBezTo>
                    <a:cubicBezTo>
                      <a:pt x="81259" y="29805"/>
                      <a:pt x="81148" y="29800"/>
                      <a:pt x="81035" y="29790"/>
                    </a:cubicBezTo>
                    <a:cubicBezTo>
                      <a:pt x="80992" y="29785"/>
                      <a:pt x="80949" y="29783"/>
                      <a:pt x="80908" y="29783"/>
                    </a:cubicBezTo>
                    <a:cubicBezTo>
                      <a:pt x="80433" y="29783"/>
                      <a:pt x="80058" y="30086"/>
                      <a:pt x="79773" y="30481"/>
                    </a:cubicBezTo>
                    <a:cubicBezTo>
                      <a:pt x="79582" y="30731"/>
                      <a:pt x="79404" y="31016"/>
                      <a:pt x="79285" y="31314"/>
                    </a:cubicBezTo>
                    <a:cubicBezTo>
                      <a:pt x="79159" y="31703"/>
                      <a:pt x="78803" y="31970"/>
                      <a:pt x="78396" y="31970"/>
                    </a:cubicBezTo>
                    <a:cubicBezTo>
                      <a:pt x="78379" y="31970"/>
                      <a:pt x="78361" y="31970"/>
                      <a:pt x="78344" y="31969"/>
                    </a:cubicBezTo>
                    <a:cubicBezTo>
                      <a:pt x="78237" y="31981"/>
                      <a:pt x="78130" y="32005"/>
                      <a:pt x="78023" y="32040"/>
                    </a:cubicBezTo>
                    <a:cubicBezTo>
                      <a:pt x="77523" y="32243"/>
                      <a:pt x="77082" y="32457"/>
                      <a:pt x="76772" y="32981"/>
                    </a:cubicBezTo>
                    <a:cubicBezTo>
                      <a:pt x="76272" y="33898"/>
                      <a:pt x="75903" y="34886"/>
                      <a:pt x="75677" y="35898"/>
                    </a:cubicBezTo>
                    <a:cubicBezTo>
                      <a:pt x="75439" y="36874"/>
                      <a:pt x="74987" y="37779"/>
                      <a:pt x="74332" y="38529"/>
                    </a:cubicBezTo>
                    <a:cubicBezTo>
                      <a:pt x="73951" y="38982"/>
                      <a:pt x="73534" y="39398"/>
                      <a:pt x="73332" y="39958"/>
                    </a:cubicBezTo>
                    <a:cubicBezTo>
                      <a:pt x="73201" y="40291"/>
                      <a:pt x="73177" y="40589"/>
                      <a:pt x="73379" y="40887"/>
                    </a:cubicBezTo>
                    <a:cubicBezTo>
                      <a:pt x="73403" y="40922"/>
                      <a:pt x="73427" y="40958"/>
                      <a:pt x="73451" y="41006"/>
                    </a:cubicBezTo>
                    <a:cubicBezTo>
                      <a:pt x="73796" y="41661"/>
                      <a:pt x="73629" y="42042"/>
                      <a:pt x="72891" y="42220"/>
                    </a:cubicBezTo>
                    <a:cubicBezTo>
                      <a:pt x="72748" y="42244"/>
                      <a:pt x="72593" y="42244"/>
                      <a:pt x="72451" y="42244"/>
                    </a:cubicBezTo>
                    <a:cubicBezTo>
                      <a:pt x="71724" y="42244"/>
                      <a:pt x="71069" y="42399"/>
                      <a:pt x="70557" y="42958"/>
                    </a:cubicBezTo>
                    <a:cubicBezTo>
                      <a:pt x="70057" y="43482"/>
                      <a:pt x="69438" y="43851"/>
                      <a:pt x="68736" y="44042"/>
                    </a:cubicBezTo>
                    <a:cubicBezTo>
                      <a:pt x="67843" y="44304"/>
                      <a:pt x="66962" y="44601"/>
                      <a:pt x="66104" y="44959"/>
                    </a:cubicBezTo>
                    <a:cubicBezTo>
                      <a:pt x="65569" y="45197"/>
                      <a:pt x="65081" y="45518"/>
                      <a:pt x="64652" y="45911"/>
                    </a:cubicBezTo>
                    <a:cubicBezTo>
                      <a:pt x="64426" y="46125"/>
                      <a:pt x="64319" y="46506"/>
                      <a:pt x="64223" y="46828"/>
                    </a:cubicBezTo>
                    <a:cubicBezTo>
                      <a:pt x="64021" y="47602"/>
                      <a:pt x="63890" y="48400"/>
                      <a:pt x="63664" y="49173"/>
                    </a:cubicBezTo>
                    <a:cubicBezTo>
                      <a:pt x="63509" y="49662"/>
                      <a:pt x="63307" y="50150"/>
                      <a:pt x="63056" y="50602"/>
                    </a:cubicBezTo>
                    <a:cubicBezTo>
                      <a:pt x="62926" y="50805"/>
                      <a:pt x="62747" y="50971"/>
                      <a:pt x="62533" y="51066"/>
                    </a:cubicBezTo>
                    <a:cubicBezTo>
                      <a:pt x="62104" y="51281"/>
                      <a:pt x="61652" y="51447"/>
                      <a:pt x="61199" y="51590"/>
                    </a:cubicBezTo>
                    <a:cubicBezTo>
                      <a:pt x="60354" y="51840"/>
                      <a:pt x="59627" y="52221"/>
                      <a:pt x="59223" y="53043"/>
                    </a:cubicBezTo>
                    <a:cubicBezTo>
                      <a:pt x="59020" y="53436"/>
                      <a:pt x="58782" y="53805"/>
                      <a:pt x="58592" y="54186"/>
                    </a:cubicBezTo>
                    <a:cubicBezTo>
                      <a:pt x="58377" y="54626"/>
                      <a:pt x="57961" y="54924"/>
                      <a:pt x="57472" y="54996"/>
                    </a:cubicBezTo>
                    <a:cubicBezTo>
                      <a:pt x="56365" y="55162"/>
                      <a:pt x="55246" y="55341"/>
                      <a:pt x="54127" y="55448"/>
                    </a:cubicBezTo>
                    <a:cubicBezTo>
                      <a:pt x="54010" y="55460"/>
                      <a:pt x="53907" y="55467"/>
                      <a:pt x="53814" y="55467"/>
                    </a:cubicBezTo>
                    <a:cubicBezTo>
                      <a:pt x="53273" y="55467"/>
                      <a:pt x="53106" y="55241"/>
                      <a:pt x="52912" y="54591"/>
                    </a:cubicBezTo>
                    <a:cubicBezTo>
                      <a:pt x="52640" y="53636"/>
                      <a:pt x="52136" y="53192"/>
                      <a:pt x="51291" y="53192"/>
                    </a:cubicBezTo>
                    <a:cubicBezTo>
                      <a:pt x="51102" y="53192"/>
                      <a:pt x="50897" y="53214"/>
                      <a:pt x="50674" y="53257"/>
                    </a:cubicBezTo>
                    <a:cubicBezTo>
                      <a:pt x="50412" y="53305"/>
                      <a:pt x="50162" y="53364"/>
                      <a:pt x="49876" y="53436"/>
                    </a:cubicBezTo>
                    <a:cubicBezTo>
                      <a:pt x="49817" y="54091"/>
                      <a:pt x="49781" y="54698"/>
                      <a:pt x="50174" y="55269"/>
                    </a:cubicBezTo>
                    <a:cubicBezTo>
                      <a:pt x="50614" y="55900"/>
                      <a:pt x="50793" y="56674"/>
                      <a:pt x="50650" y="57436"/>
                    </a:cubicBezTo>
                    <a:cubicBezTo>
                      <a:pt x="50638" y="57734"/>
                      <a:pt x="50662" y="58032"/>
                      <a:pt x="50734" y="58329"/>
                    </a:cubicBezTo>
                    <a:cubicBezTo>
                      <a:pt x="50781" y="58639"/>
                      <a:pt x="50876" y="58948"/>
                      <a:pt x="50948" y="59246"/>
                    </a:cubicBezTo>
                    <a:cubicBezTo>
                      <a:pt x="50717" y="59477"/>
                      <a:pt x="50475" y="59548"/>
                      <a:pt x="50228" y="59548"/>
                    </a:cubicBezTo>
                    <a:cubicBezTo>
                      <a:pt x="50131" y="59548"/>
                      <a:pt x="50034" y="59537"/>
                      <a:pt x="49936" y="59520"/>
                    </a:cubicBezTo>
                    <a:cubicBezTo>
                      <a:pt x="49757" y="59492"/>
                      <a:pt x="49577" y="59477"/>
                      <a:pt x="49398" y="59477"/>
                    </a:cubicBezTo>
                    <a:cubicBezTo>
                      <a:pt x="48823" y="59477"/>
                      <a:pt x="48253" y="59623"/>
                      <a:pt x="47745" y="59913"/>
                    </a:cubicBezTo>
                    <a:cubicBezTo>
                      <a:pt x="47505" y="60046"/>
                      <a:pt x="47266" y="60103"/>
                      <a:pt x="47034" y="60103"/>
                    </a:cubicBezTo>
                    <a:cubicBezTo>
                      <a:pt x="46540" y="60103"/>
                      <a:pt x="46074" y="59848"/>
                      <a:pt x="45685" y="59532"/>
                    </a:cubicBezTo>
                    <a:cubicBezTo>
                      <a:pt x="45371" y="59267"/>
                      <a:pt x="44977" y="59129"/>
                      <a:pt x="44573" y="59129"/>
                    </a:cubicBezTo>
                    <a:cubicBezTo>
                      <a:pt x="44396" y="59129"/>
                      <a:pt x="44217" y="59156"/>
                      <a:pt x="44042" y="59210"/>
                    </a:cubicBezTo>
                    <a:cubicBezTo>
                      <a:pt x="42804" y="59532"/>
                      <a:pt x="41530" y="59627"/>
                      <a:pt x="40268" y="59818"/>
                    </a:cubicBezTo>
                    <a:cubicBezTo>
                      <a:pt x="39792" y="59889"/>
                      <a:pt x="39411" y="60044"/>
                      <a:pt x="39113" y="60449"/>
                    </a:cubicBezTo>
                    <a:cubicBezTo>
                      <a:pt x="38732" y="60961"/>
                      <a:pt x="38672" y="61532"/>
                      <a:pt x="39149" y="61961"/>
                    </a:cubicBezTo>
                    <a:cubicBezTo>
                      <a:pt x="39530" y="62282"/>
                      <a:pt x="39744" y="62758"/>
                      <a:pt x="39720" y="63258"/>
                    </a:cubicBezTo>
                    <a:cubicBezTo>
                      <a:pt x="39720" y="64104"/>
                      <a:pt x="40399" y="64497"/>
                      <a:pt x="41030" y="64818"/>
                    </a:cubicBezTo>
                    <a:cubicBezTo>
                      <a:pt x="41542" y="65080"/>
                      <a:pt x="42137" y="65199"/>
                      <a:pt x="42697" y="65330"/>
                    </a:cubicBezTo>
                    <a:cubicBezTo>
                      <a:pt x="43352" y="65497"/>
                      <a:pt x="44030" y="65580"/>
                      <a:pt x="44673" y="65771"/>
                    </a:cubicBezTo>
                    <a:cubicBezTo>
                      <a:pt x="44995" y="65878"/>
                      <a:pt x="45292" y="66056"/>
                      <a:pt x="45566" y="66271"/>
                    </a:cubicBezTo>
                    <a:cubicBezTo>
                      <a:pt x="46554" y="67009"/>
                      <a:pt x="47328" y="68021"/>
                      <a:pt x="48448" y="68581"/>
                    </a:cubicBezTo>
                    <a:cubicBezTo>
                      <a:pt x="48769" y="68747"/>
                      <a:pt x="48971" y="69081"/>
                      <a:pt x="48971" y="69438"/>
                    </a:cubicBezTo>
                    <a:cubicBezTo>
                      <a:pt x="49043" y="70795"/>
                      <a:pt x="49745" y="71795"/>
                      <a:pt x="50781" y="72605"/>
                    </a:cubicBezTo>
                    <a:cubicBezTo>
                      <a:pt x="50936" y="72724"/>
                      <a:pt x="51067" y="72867"/>
                      <a:pt x="51174" y="73033"/>
                    </a:cubicBezTo>
                    <a:cubicBezTo>
                      <a:pt x="51424" y="73438"/>
                      <a:pt x="51757" y="73795"/>
                      <a:pt x="52162" y="74057"/>
                    </a:cubicBezTo>
                    <a:cubicBezTo>
                      <a:pt x="52603" y="74355"/>
                      <a:pt x="52841" y="74772"/>
                      <a:pt x="52758" y="75331"/>
                    </a:cubicBezTo>
                    <a:cubicBezTo>
                      <a:pt x="52722" y="75534"/>
                      <a:pt x="52734" y="75724"/>
                      <a:pt x="52734" y="75927"/>
                    </a:cubicBezTo>
                    <a:cubicBezTo>
                      <a:pt x="52710" y="76415"/>
                      <a:pt x="52793" y="76867"/>
                      <a:pt x="53127" y="77260"/>
                    </a:cubicBezTo>
                    <a:cubicBezTo>
                      <a:pt x="53412" y="77582"/>
                      <a:pt x="53496" y="78034"/>
                      <a:pt x="53329" y="78427"/>
                    </a:cubicBezTo>
                    <a:cubicBezTo>
                      <a:pt x="52972" y="79475"/>
                      <a:pt x="52817" y="80582"/>
                      <a:pt x="52889" y="81689"/>
                    </a:cubicBezTo>
                    <a:cubicBezTo>
                      <a:pt x="52924" y="82404"/>
                      <a:pt x="52758" y="83118"/>
                      <a:pt x="52412" y="83737"/>
                    </a:cubicBezTo>
                    <a:cubicBezTo>
                      <a:pt x="51888" y="84749"/>
                      <a:pt x="51626" y="85868"/>
                      <a:pt x="51638" y="86999"/>
                    </a:cubicBezTo>
                    <a:cubicBezTo>
                      <a:pt x="51650" y="87261"/>
                      <a:pt x="51638" y="87523"/>
                      <a:pt x="51615" y="87785"/>
                    </a:cubicBezTo>
                    <a:cubicBezTo>
                      <a:pt x="51430" y="89241"/>
                      <a:pt x="50452" y="90132"/>
                      <a:pt x="49079" y="90132"/>
                    </a:cubicBezTo>
                    <a:cubicBezTo>
                      <a:pt x="48948" y="90132"/>
                      <a:pt x="48812" y="90124"/>
                      <a:pt x="48674" y="90107"/>
                    </a:cubicBezTo>
                    <a:cubicBezTo>
                      <a:pt x="48138" y="90047"/>
                      <a:pt x="47626" y="89952"/>
                      <a:pt x="47126" y="89797"/>
                    </a:cubicBezTo>
                    <a:cubicBezTo>
                      <a:pt x="46889" y="89708"/>
                      <a:pt x="46645" y="89663"/>
                      <a:pt x="46401" y="89663"/>
                    </a:cubicBezTo>
                    <a:cubicBezTo>
                      <a:pt x="46192" y="89663"/>
                      <a:pt x="45984" y="89696"/>
                      <a:pt x="45781" y="89762"/>
                    </a:cubicBezTo>
                    <a:cubicBezTo>
                      <a:pt x="45521" y="89854"/>
                      <a:pt x="45250" y="89899"/>
                      <a:pt x="44979" y="89899"/>
                    </a:cubicBezTo>
                    <a:cubicBezTo>
                      <a:pt x="44691" y="89899"/>
                      <a:pt x="44402" y="89848"/>
                      <a:pt x="44126" y="89750"/>
                    </a:cubicBezTo>
                    <a:cubicBezTo>
                      <a:pt x="43599" y="89569"/>
                      <a:pt x="43054" y="89479"/>
                      <a:pt x="42507" y="89479"/>
                    </a:cubicBezTo>
                    <a:cubicBezTo>
                      <a:pt x="42189" y="89479"/>
                      <a:pt x="41870" y="89510"/>
                      <a:pt x="41554" y="89571"/>
                    </a:cubicBezTo>
                    <a:cubicBezTo>
                      <a:pt x="40994" y="89687"/>
                      <a:pt x="40438" y="89734"/>
                      <a:pt x="39884" y="89734"/>
                    </a:cubicBezTo>
                    <a:cubicBezTo>
                      <a:pt x="38731" y="89734"/>
                      <a:pt x="37588" y="89530"/>
                      <a:pt x="36446" y="89321"/>
                    </a:cubicBezTo>
                    <a:cubicBezTo>
                      <a:pt x="36005" y="89238"/>
                      <a:pt x="35553" y="89131"/>
                      <a:pt x="35113" y="89024"/>
                    </a:cubicBezTo>
                    <a:cubicBezTo>
                      <a:pt x="34753" y="88938"/>
                      <a:pt x="34382" y="88893"/>
                      <a:pt x="34012" y="88893"/>
                    </a:cubicBezTo>
                    <a:cubicBezTo>
                      <a:pt x="33709" y="88893"/>
                      <a:pt x="33407" y="88923"/>
                      <a:pt x="33112" y="88988"/>
                    </a:cubicBezTo>
                    <a:cubicBezTo>
                      <a:pt x="32255" y="89131"/>
                      <a:pt x="31410" y="89297"/>
                      <a:pt x="30552" y="89393"/>
                    </a:cubicBezTo>
                    <a:cubicBezTo>
                      <a:pt x="30100" y="89424"/>
                      <a:pt x="29653" y="89440"/>
                      <a:pt x="29207" y="89440"/>
                    </a:cubicBezTo>
                    <a:cubicBezTo>
                      <a:pt x="28985" y="89440"/>
                      <a:pt x="28763" y="89436"/>
                      <a:pt x="28540" y="89428"/>
                    </a:cubicBezTo>
                    <a:cubicBezTo>
                      <a:pt x="28255" y="89416"/>
                      <a:pt x="27981" y="89369"/>
                      <a:pt x="27719" y="89274"/>
                    </a:cubicBezTo>
                    <a:cubicBezTo>
                      <a:pt x="27171" y="89119"/>
                      <a:pt x="26647" y="88964"/>
                      <a:pt x="26064" y="88964"/>
                    </a:cubicBezTo>
                    <a:cubicBezTo>
                      <a:pt x="26051" y="88964"/>
                      <a:pt x="26038" y="88964"/>
                      <a:pt x="26026" y="88964"/>
                    </a:cubicBezTo>
                    <a:cubicBezTo>
                      <a:pt x="25385" y="88964"/>
                      <a:pt x="24770" y="89259"/>
                      <a:pt x="24361" y="89750"/>
                    </a:cubicBezTo>
                    <a:cubicBezTo>
                      <a:pt x="23754" y="90476"/>
                      <a:pt x="22885" y="90929"/>
                      <a:pt x="21944" y="91024"/>
                    </a:cubicBezTo>
                    <a:cubicBezTo>
                      <a:pt x="21361" y="91107"/>
                      <a:pt x="20825" y="91405"/>
                      <a:pt x="20444" y="91869"/>
                    </a:cubicBezTo>
                    <a:cubicBezTo>
                      <a:pt x="20254" y="92095"/>
                      <a:pt x="20242" y="92488"/>
                      <a:pt x="20134" y="92905"/>
                    </a:cubicBezTo>
                    <a:cubicBezTo>
                      <a:pt x="20051" y="92941"/>
                      <a:pt x="20123" y="93215"/>
                      <a:pt x="20206" y="93226"/>
                    </a:cubicBezTo>
                    <a:cubicBezTo>
                      <a:pt x="20480" y="93988"/>
                      <a:pt x="20777" y="94715"/>
                      <a:pt x="21004" y="95465"/>
                    </a:cubicBezTo>
                    <a:cubicBezTo>
                      <a:pt x="21182" y="96012"/>
                      <a:pt x="21277" y="96596"/>
                      <a:pt x="21397" y="97167"/>
                    </a:cubicBezTo>
                    <a:cubicBezTo>
                      <a:pt x="21599" y="98084"/>
                      <a:pt x="21789" y="98989"/>
                      <a:pt x="21992" y="99906"/>
                    </a:cubicBezTo>
                    <a:cubicBezTo>
                      <a:pt x="22075" y="100192"/>
                      <a:pt x="22135" y="100489"/>
                      <a:pt x="22170" y="100799"/>
                    </a:cubicBezTo>
                    <a:cubicBezTo>
                      <a:pt x="22254" y="101870"/>
                      <a:pt x="22361" y="102954"/>
                      <a:pt x="22337" y="104037"/>
                    </a:cubicBezTo>
                    <a:cubicBezTo>
                      <a:pt x="22325" y="104764"/>
                      <a:pt x="22170" y="105502"/>
                      <a:pt x="22016" y="106216"/>
                    </a:cubicBezTo>
                    <a:cubicBezTo>
                      <a:pt x="21730" y="107538"/>
                      <a:pt x="21492" y="108859"/>
                      <a:pt x="21087" y="110145"/>
                    </a:cubicBezTo>
                    <a:cubicBezTo>
                      <a:pt x="20730" y="111264"/>
                      <a:pt x="20194" y="112324"/>
                      <a:pt x="19503" y="113265"/>
                    </a:cubicBezTo>
                    <a:cubicBezTo>
                      <a:pt x="19087" y="113800"/>
                      <a:pt x="18884" y="114479"/>
                      <a:pt x="18944" y="115146"/>
                    </a:cubicBezTo>
                    <a:cubicBezTo>
                      <a:pt x="18968" y="115479"/>
                      <a:pt x="19051" y="115670"/>
                      <a:pt x="19372" y="115777"/>
                    </a:cubicBezTo>
                    <a:cubicBezTo>
                      <a:pt x="19920" y="115979"/>
                      <a:pt x="20456" y="116229"/>
                      <a:pt x="21016" y="116396"/>
                    </a:cubicBezTo>
                    <a:cubicBezTo>
                      <a:pt x="21575" y="116575"/>
                      <a:pt x="21825" y="116932"/>
                      <a:pt x="21825" y="117503"/>
                    </a:cubicBezTo>
                    <a:cubicBezTo>
                      <a:pt x="21825" y="117670"/>
                      <a:pt x="21837" y="117849"/>
                      <a:pt x="21837" y="118015"/>
                    </a:cubicBezTo>
                    <a:cubicBezTo>
                      <a:pt x="21861" y="118718"/>
                      <a:pt x="21873" y="119396"/>
                      <a:pt x="22099" y="120075"/>
                    </a:cubicBezTo>
                    <a:cubicBezTo>
                      <a:pt x="22301" y="120635"/>
                      <a:pt x="22278" y="121254"/>
                      <a:pt x="22004" y="121789"/>
                    </a:cubicBezTo>
                    <a:cubicBezTo>
                      <a:pt x="21897" y="121980"/>
                      <a:pt x="21837" y="122182"/>
                      <a:pt x="21825" y="122409"/>
                    </a:cubicBezTo>
                    <a:cubicBezTo>
                      <a:pt x="21813" y="122611"/>
                      <a:pt x="21885" y="122813"/>
                      <a:pt x="22028" y="122980"/>
                    </a:cubicBezTo>
                    <a:cubicBezTo>
                      <a:pt x="22461" y="123355"/>
                      <a:pt x="22940" y="123637"/>
                      <a:pt x="23505" y="123637"/>
                    </a:cubicBezTo>
                    <a:cubicBezTo>
                      <a:pt x="23638" y="123637"/>
                      <a:pt x="23777" y="123622"/>
                      <a:pt x="23921" y="123587"/>
                    </a:cubicBezTo>
                    <a:cubicBezTo>
                      <a:pt x="24599" y="123444"/>
                      <a:pt x="25290" y="123325"/>
                      <a:pt x="25969" y="123183"/>
                    </a:cubicBezTo>
                    <a:cubicBezTo>
                      <a:pt x="26514" y="123066"/>
                      <a:pt x="27059" y="122981"/>
                      <a:pt x="27609" y="122981"/>
                    </a:cubicBezTo>
                    <a:cubicBezTo>
                      <a:pt x="27961" y="122981"/>
                      <a:pt x="28314" y="123016"/>
                      <a:pt x="28671" y="123099"/>
                    </a:cubicBezTo>
                    <a:cubicBezTo>
                      <a:pt x="29267" y="123218"/>
                      <a:pt x="29826" y="123492"/>
                      <a:pt x="30279" y="123897"/>
                    </a:cubicBezTo>
                    <a:cubicBezTo>
                      <a:pt x="30350" y="123980"/>
                      <a:pt x="30433" y="124052"/>
                      <a:pt x="30517" y="124123"/>
                    </a:cubicBezTo>
                    <a:cubicBezTo>
                      <a:pt x="31422" y="124695"/>
                      <a:pt x="32124" y="125528"/>
                      <a:pt x="32553" y="126504"/>
                    </a:cubicBezTo>
                    <a:cubicBezTo>
                      <a:pt x="32660" y="126731"/>
                      <a:pt x="32946" y="126909"/>
                      <a:pt x="33172" y="127052"/>
                    </a:cubicBezTo>
                    <a:cubicBezTo>
                      <a:pt x="33648" y="127350"/>
                      <a:pt x="34172" y="127588"/>
                      <a:pt x="34636" y="127885"/>
                    </a:cubicBezTo>
                    <a:cubicBezTo>
                      <a:pt x="34806" y="128005"/>
                      <a:pt x="34999" y="128065"/>
                      <a:pt x="35190" y="128065"/>
                    </a:cubicBezTo>
                    <a:cubicBezTo>
                      <a:pt x="35362" y="128065"/>
                      <a:pt x="35532" y="128017"/>
                      <a:pt x="35684" y="127921"/>
                    </a:cubicBezTo>
                    <a:cubicBezTo>
                      <a:pt x="35970" y="127778"/>
                      <a:pt x="36244" y="127588"/>
                      <a:pt x="36494" y="127385"/>
                    </a:cubicBezTo>
                    <a:cubicBezTo>
                      <a:pt x="36982" y="126981"/>
                      <a:pt x="37565" y="126719"/>
                      <a:pt x="38184" y="126611"/>
                    </a:cubicBezTo>
                    <a:cubicBezTo>
                      <a:pt x="38744" y="126504"/>
                      <a:pt x="39268" y="126242"/>
                      <a:pt x="39673" y="125849"/>
                    </a:cubicBezTo>
                    <a:cubicBezTo>
                      <a:pt x="40113" y="125409"/>
                      <a:pt x="40685" y="125290"/>
                      <a:pt x="41280" y="125218"/>
                    </a:cubicBezTo>
                    <a:cubicBezTo>
                      <a:pt x="41875" y="125159"/>
                      <a:pt x="42435" y="125016"/>
                      <a:pt x="43018" y="124992"/>
                    </a:cubicBezTo>
                    <a:cubicBezTo>
                      <a:pt x="43109" y="124990"/>
                      <a:pt x="43198" y="124989"/>
                      <a:pt x="43288" y="124989"/>
                    </a:cubicBezTo>
                    <a:cubicBezTo>
                      <a:pt x="43779" y="124989"/>
                      <a:pt x="44263" y="125019"/>
                      <a:pt x="44757" y="125099"/>
                    </a:cubicBezTo>
                    <a:cubicBezTo>
                      <a:pt x="44995" y="125131"/>
                      <a:pt x="45230" y="125162"/>
                      <a:pt x="45464" y="125162"/>
                    </a:cubicBezTo>
                    <a:cubicBezTo>
                      <a:pt x="45673" y="125162"/>
                      <a:pt x="45882" y="125137"/>
                      <a:pt x="46090" y="125064"/>
                    </a:cubicBezTo>
                    <a:cubicBezTo>
                      <a:pt x="46442" y="124944"/>
                      <a:pt x="46795" y="124901"/>
                      <a:pt x="47147" y="124901"/>
                    </a:cubicBezTo>
                    <a:cubicBezTo>
                      <a:pt x="47461" y="124901"/>
                      <a:pt x="47776" y="124935"/>
                      <a:pt x="48090" y="124980"/>
                    </a:cubicBezTo>
                    <a:cubicBezTo>
                      <a:pt x="48223" y="125000"/>
                      <a:pt x="48347" y="125009"/>
                      <a:pt x="48463" y="125009"/>
                    </a:cubicBezTo>
                    <a:cubicBezTo>
                      <a:pt x="49067" y="125009"/>
                      <a:pt x="49465" y="124742"/>
                      <a:pt x="49805" y="124123"/>
                    </a:cubicBezTo>
                    <a:cubicBezTo>
                      <a:pt x="50055" y="123683"/>
                      <a:pt x="50269" y="123230"/>
                      <a:pt x="50507" y="122802"/>
                    </a:cubicBezTo>
                    <a:cubicBezTo>
                      <a:pt x="50995" y="121932"/>
                      <a:pt x="51769" y="121456"/>
                      <a:pt x="52698" y="121170"/>
                    </a:cubicBezTo>
                    <a:cubicBezTo>
                      <a:pt x="52793" y="121147"/>
                      <a:pt x="52912" y="121147"/>
                      <a:pt x="53020" y="121123"/>
                    </a:cubicBezTo>
                    <a:cubicBezTo>
                      <a:pt x="53948" y="120944"/>
                      <a:pt x="54424" y="120373"/>
                      <a:pt x="54460" y="119420"/>
                    </a:cubicBezTo>
                    <a:cubicBezTo>
                      <a:pt x="54472" y="119337"/>
                      <a:pt x="54460" y="119253"/>
                      <a:pt x="54448" y="119170"/>
                    </a:cubicBezTo>
                    <a:cubicBezTo>
                      <a:pt x="54234" y="117944"/>
                      <a:pt x="54901" y="117241"/>
                      <a:pt x="55877" y="116729"/>
                    </a:cubicBezTo>
                    <a:cubicBezTo>
                      <a:pt x="56198" y="116563"/>
                      <a:pt x="56556" y="116432"/>
                      <a:pt x="56877" y="116265"/>
                    </a:cubicBezTo>
                    <a:cubicBezTo>
                      <a:pt x="57520" y="115908"/>
                      <a:pt x="58008" y="115432"/>
                      <a:pt x="57865" y="114610"/>
                    </a:cubicBezTo>
                    <a:cubicBezTo>
                      <a:pt x="57794" y="114098"/>
                      <a:pt x="57675" y="113598"/>
                      <a:pt x="57520" y="113098"/>
                    </a:cubicBezTo>
                    <a:cubicBezTo>
                      <a:pt x="57270" y="112419"/>
                      <a:pt x="57270" y="111669"/>
                      <a:pt x="57544" y="111002"/>
                    </a:cubicBezTo>
                    <a:cubicBezTo>
                      <a:pt x="57842" y="110145"/>
                      <a:pt x="58258" y="109336"/>
                      <a:pt x="58782" y="108585"/>
                    </a:cubicBezTo>
                    <a:cubicBezTo>
                      <a:pt x="59461" y="107597"/>
                      <a:pt x="60056" y="106573"/>
                      <a:pt x="60592" y="105502"/>
                    </a:cubicBezTo>
                    <a:cubicBezTo>
                      <a:pt x="61306" y="104073"/>
                      <a:pt x="62425" y="103168"/>
                      <a:pt x="63926" y="102823"/>
                    </a:cubicBezTo>
                    <a:cubicBezTo>
                      <a:pt x="65104" y="102561"/>
                      <a:pt x="66224" y="102037"/>
                      <a:pt x="67164" y="101263"/>
                    </a:cubicBezTo>
                    <a:cubicBezTo>
                      <a:pt x="67950" y="100644"/>
                      <a:pt x="68819" y="100144"/>
                      <a:pt x="69760" y="99787"/>
                    </a:cubicBezTo>
                    <a:cubicBezTo>
                      <a:pt x="70819" y="99382"/>
                      <a:pt x="71105" y="98810"/>
                      <a:pt x="71022" y="97644"/>
                    </a:cubicBezTo>
                    <a:cubicBezTo>
                      <a:pt x="71010" y="97489"/>
                      <a:pt x="70998" y="97346"/>
                      <a:pt x="70950" y="97191"/>
                    </a:cubicBezTo>
                    <a:cubicBezTo>
                      <a:pt x="70784" y="96560"/>
                      <a:pt x="70796" y="95905"/>
                      <a:pt x="70986" y="95274"/>
                    </a:cubicBezTo>
                    <a:cubicBezTo>
                      <a:pt x="71081" y="94941"/>
                      <a:pt x="70974" y="94548"/>
                      <a:pt x="70927" y="94191"/>
                    </a:cubicBezTo>
                    <a:cubicBezTo>
                      <a:pt x="70891" y="94048"/>
                      <a:pt x="70831" y="93905"/>
                      <a:pt x="70748" y="93774"/>
                    </a:cubicBezTo>
                    <a:cubicBezTo>
                      <a:pt x="70129" y="92607"/>
                      <a:pt x="70498" y="91917"/>
                      <a:pt x="71427" y="91107"/>
                    </a:cubicBezTo>
                    <a:cubicBezTo>
                      <a:pt x="71617" y="90940"/>
                      <a:pt x="71831" y="90798"/>
                      <a:pt x="72046" y="90643"/>
                    </a:cubicBezTo>
                    <a:cubicBezTo>
                      <a:pt x="72861" y="90034"/>
                      <a:pt x="73537" y="89755"/>
                      <a:pt x="74195" y="89755"/>
                    </a:cubicBezTo>
                    <a:cubicBezTo>
                      <a:pt x="74824" y="89755"/>
                      <a:pt x="75437" y="90010"/>
                      <a:pt x="76141" y="90476"/>
                    </a:cubicBezTo>
                    <a:cubicBezTo>
                      <a:pt x="76642" y="90786"/>
                      <a:pt x="77165" y="91048"/>
                      <a:pt x="77701" y="91274"/>
                    </a:cubicBezTo>
                    <a:cubicBezTo>
                      <a:pt x="77835" y="91332"/>
                      <a:pt x="77985" y="91361"/>
                      <a:pt x="78137" y="91361"/>
                    </a:cubicBezTo>
                    <a:cubicBezTo>
                      <a:pt x="78203" y="91361"/>
                      <a:pt x="78268" y="91356"/>
                      <a:pt x="78332" y="91345"/>
                    </a:cubicBezTo>
                    <a:cubicBezTo>
                      <a:pt x="78420" y="91331"/>
                      <a:pt x="78508" y="91324"/>
                      <a:pt x="78596" y="91324"/>
                    </a:cubicBezTo>
                    <a:cubicBezTo>
                      <a:pt x="78938" y="91324"/>
                      <a:pt x="79277" y="91432"/>
                      <a:pt x="79570" y="91631"/>
                    </a:cubicBezTo>
                    <a:cubicBezTo>
                      <a:pt x="79749" y="91738"/>
                      <a:pt x="79940" y="91845"/>
                      <a:pt x="80118" y="91964"/>
                    </a:cubicBezTo>
                    <a:cubicBezTo>
                      <a:pt x="80608" y="92273"/>
                      <a:pt x="81101" y="92421"/>
                      <a:pt x="81592" y="92421"/>
                    </a:cubicBezTo>
                    <a:cubicBezTo>
                      <a:pt x="82068" y="92421"/>
                      <a:pt x="82542" y="92282"/>
                      <a:pt x="83011" y="92012"/>
                    </a:cubicBezTo>
                    <a:cubicBezTo>
                      <a:pt x="83261" y="91869"/>
                      <a:pt x="83464" y="91667"/>
                      <a:pt x="83619" y="91441"/>
                    </a:cubicBezTo>
                    <a:cubicBezTo>
                      <a:pt x="83976" y="90893"/>
                      <a:pt x="84452" y="90428"/>
                      <a:pt x="85024" y="90095"/>
                    </a:cubicBezTo>
                    <a:cubicBezTo>
                      <a:pt x="85500" y="89809"/>
                      <a:pt x="85952" y="89452"/>
                      <a:pt x="86464" y="89214"/>
                    </a:cubicBezTo>
                    <a:cubicBezTo>
                      <a:pt x="86940" y="89012"/>
                      <a:pt x="87429" y="88857"/>
                      <a:pt x="87941" y="88738"/>
                    </a:cubicBezTo>
                    <a:cubicBezTo>
                      <a:pt x="88417" y="88595"/>
                      <a:pt x="88905" y="88476"/>
                      <a:pt x="89381" y="88369"/>
                    </a:cubicBezTo>
                    <a:cubicBezTo>
                      <a:pt x="89726" y="88297"/>
                      <a:pt x="90036" y="88071"/>
                      <a:pt x="90215" y="87773"/>
                    </a:cubicBezTo>
                    <a:cubicBezTo>
                      <a:pt x="90548" y="87238"/>
                      <a:pt x="90893" y="86714"/>
                      <a:pt x="91203" y="86166"/>
                    </a:cubicBezTo>
                    <a:cubicBezTo>
                      <a:pt x="91572" y="85475"/>
                      <a:pt x="92132" y="85130"/>
                      <a:pt x="92917" y="85059"/>
                    </a:cubicBezTo>
                    <a:cubicBezTo>
                      <a:pt x="93638" y="84963"/>
                      <a:pt x="94367" y="84921"/>
                      <a:pt x="95097" y="84921"/>
                    </a:cubicBezTo>
                    <a:cubicBezTo>
                      <a:pt x="95272" y="84921"/>
                      <a:pt x="95446" y="84923"/>
                      <a:pt x="95620" y="84928"/>
                    </a:cubicBezTo>
                    <a:cubicBezTo>
                      <a:pt x="97454" y="85047"/>
                      <a:pt x="98454" y="86178"/>
                      <a:pt x="99085" y="87750"/>
                    </a:cubicBezTo>
                    <a:cubicBezTo>
                      <a:pt x="99168" y="88012"/>
                      <a:pt x="99204" y="88297"/>
                      <a:pt x="99168" y="88571"/>
                    </a:cubicBezTo>
                    <a:cubicBezTo>
                      <a:pt x="99085" y="89607"/>
                      <a:pt x="99359" y="90631"/>
                      <a:pt x="99966" y="91464"/>
                    </a:cubicBezTo>
                    <a:cubicBezTo>
                      <a:pt x="100252" y="91845"/>
                      <a:pt x="100585" y="92191"/>
                      <a:pt x="100954" y="92488"/>
                    </a:cubicBezTo>
                    <a:cubicBezTo>
                      <a:pt x="101323" y="92798"/>
                      <a:pt x="101621" y="93167"/>
                      <a:pt x="101847" y="93596"/>
                    </a:cubicBezTo>
                    <a:cubicBezTo>
                      <a:pt x="102264" y="94512"/>
                      <a:pt x="103002" y="95250"/>
                      <a:pt x="103907" y="95691"/>
                    </a:cubicBezTo>
                    <a:cubicBezTo>
                      <a:pt x="104943" y="96215"/>
                      <a:pt x="105788" y="96953"/>
                      <a:pt x="106586" y="97810"/>
                    </a:cubicBezTo>
                    <a:cubicBezTo>
                      <a:pt x="107550" y="98822"/>
                      <a:pt x="108669" y="99703"/>
                      <a:pt x="109765" y="100596"/>
                    </a:cubicBezTo>
                    <a:cubicBezTo>
                      <a:pt x="110110" y="100846"/>
                      <a:pt x="110503" y="101037"/>
                      <a:pt x="110932" y="101156"/>
                    </a:cubicBezTo>
                    <a:cubicBezTo>
                      <a:pt x="112182" y="101525"/>
                      <a:pt x="113289" y="102299"/>
                      <a:pt x="114099" y="103335"/>
                    </a:cubicBezTo>
                    <a:cubicBezTo>
                      <a:pt x="114932" y="104454"/>
                      <a:pt x="116087" y="105204"/>
                      <a:pt x="117147" y="106049"/>
                    </a:cubicBezTo>
                    <a:cubicBezTo>
                      <a:pt x="118004" y="106740"/>
                      <a:pt x="118861" y="107407"/>
                      <a:pt x="119528" y="108324"/>
                    </a:cubicBezTo>
                    <a:cubicBezTo>
                      <a:pt x="120195" y="109240"/>
                      <a:pt x="121040" y="110050"/>
                      <a:pt x="121861" y="110848"/>
                    </a:cubicBezTo>
                    <a:cubicBezTo>
                      <a:pt x="122528" y="111479"/>
                      <a:pt x="122826" y="112455"/>
                      <a:pt x="122457" y="113312"/>
                    </a:cubicBezTo>
                    <a:cubicBezTo>
                      <a:pt x="122302" y="113705"/>
                      <a:pt x="122111" y="114098"/>
                      <a:pt x="121909" y="114479"/>
                    </a:cubicBezTo>
                    <a:cubicBezTo>
                      <a:pt x="121480" y="115205"/>
                      <a:pt x="121421" y="116003"/>
                      <a:pt x="121409" y="116813"/>
                    </a:cubicBezTo>
                    <a:cubicBezTo>
                      <a:pt x="121397" y="117241"/>
                      <a:pt x="121945" y="117813"/>
                      <a:pt x="122397" y="117896"/>
                    </a:cubicBezTo>
                    <a:cubicBezTo>
                      <a:pt x="122500" y="117912"/>
                      <a:pt x="122603" y="117919"/>
                      <a:pt x="122704" y="117919"/>
                    </a:cubicBezTo>
                    <a:cubicBezTo>
                      <a:pt x="123543" y="117919"/>
                      <a:pt x="124316" y="117406"/>
                      <a:pt x="124624" y="116598"/>
                    </a:cubicBezTo>
                    <a:cubicBezTo>
                      <a:pt x="124945" y="115765"/>
                      <a:pt x="125326" y="114967"/>
                      <a:pt x="126088" y="114420"/>
                    </a:cubicBezTo>
                    <a:cubicBezTo>
                      <a:pt x="126231" y="114289"/>
                      <a:pt x="126350" y="114134"/>
                      <a:pt x="126422" y="113955"/>
                    </a:cubicBezTo>
                    <a:cubicBezTo>
                      <a:pt x="126743" y="113336"/>
                      <a:pt x="126910" y="112645"/>
                      <a:pt x="126898" y="111943"/>
                    </a:cubicBezTo>
                    <a:cubicBezTo>
                      <a:pt x="126910" y="111598"/>
                      <a:pt x="126767" y="111252"/>
                      <a:pt x="126517" y="111014"/>
                    </a:cubicBezTo>
                    <a:cubicBezTo>
                      <a:pt x="126267" y="110776"/>
                      <a:pt x="126017" y="110538"/>
                      <a:pt x="125743" y="110312"/>
                    </a:cubicBezTo>
                    <a:cubicBezTo>
                      <a:pt x="125314" y="109978"/>
                      <a:pt x="125148" y="109538"/>
                      <a:pt x="125112" y="109014"/>
                    </a:cubicBezTo>
                    <a:cubicBezTo>
                      <a:pt x="125029" y="107907"/>
                      <a:pt x="125552" y="107038"/>
                      <a:pt x="126302" y="106311"/>
                    </a:cubicBezTo>
                    <a:cubicBezTo>
                      <a:pt x="126580" y="106045"/>
                      <a:pt x="126936" y="105918"/>
                      <a:pt x="127301" y="105918"/>
                    </a:cubicBezTo>
                    <a:cubicBezTo>
                      <a:pt x="127719" y="105918"/>
                      <a:pt x="128150" y="106084"/>
                      <a:pt x="128493" y="106395"/>
                    </a:cubicBezTo>
                    <a:cubicBezTo>
                      <a:pt x="128862" y="106728"/>
                      <a:pt x="129243" y="107050"/>
                      <a:pt x="129577" y="107419"/>
                    </a:cubicBezTo>
                    <a:cubicBezTo>
                      <a:pt x="129791" y="107669"/>
                      <a:pt x="129970" y="107931"/>
                      <a:pt x="130112" y="108228"/>
                    </a:cubicBezTo>
                    <a:cubicBezTo>
                      <a:pt x="130284" y="108536"/>
                      <a:pt x="130486" y="108695"/>
                      <a:pt x="130713" y="108695"/>
                    </a:cubicBezTo>
                    <a:cubicBezTo>
                      <a:pt x="130881" y="108695"/>
                      <a:pt x="131063" y="108608"/>
                      <a:pt x="131255" y="108431"/>
                    </a:cubicBezTo>
                    <a:cubicBezTo>
                      <a:pt x="131577" y="108157"/>
                      <a:pt x="131756" y="107752"/>
                      <a:pt x="131756" y="107335"/>
                    </a:cubicBezTo>
                    <a:cubicBezTo>
                      <a:pt x="131744" y="105764"/>
                      <a:pt x="131089" y="104561"/>
                      <a:pt x="129708" y="103811"/>
                    </a:cubicBezTo>
                    <a:cubicBezTo>
                      <a:pt x="128350" y="103073"/>
                      <a:pt x="126957" y="102430"/>
                      <a:pt x="125612" y="101680"/>
                    </a:cubicBezTo>
                    <a:cubicBezTo>
                      <a:pt x="124826" y="101227"/>
                      <a:pt x="124088" y="100680"/>
                      <a:pt x="123338" y="100168"/>
                    </a:cubicBezTo>
                    <a:cubicBezTo>
                      <a:pt x="123064" y="99977"/>
                      <a:pt x="123076" y="99727"/>
                      <a:pt x="123266" y="99489"/>
                    </a:cubicBezTo>
                    <a:cubicBezTo>
                      <a:pt x="123469" y="99239"/>
                      <a:pt x="123576" y="98918"/>
                      <a:pt x="123564" y="98584"/>
                    </a:cubicBezTo>
                    <a:cubicBezTo>
                      <a:pt x="123553" y="97954"/>
                      <a:pt x="123235" y="97561"/>
                      <a:pt x="122672" y="97561"/>
                    </a:cubicBezTo>
                    <a:cubicBezTo>
                      <a:pt x="122618" y="97561"/>
                      <a:pt x="122562" y="97565"/>
                      <a:pt x="122504" y="97572"/>
                    </a:cubicBezTo>
                    <a:cubicBezTo>
                      <a:pt x="122258" y="97607"/>
                      <a:pt x="122013" y="97621"/>
                      <a:pt x="121770" y="97621"/>
                    </a:cubicBezTo>
                    <a:cubicBezTo>
                      <a:pt x="120928" y="97621"/>
                      <a:pt x="120097" y="97457"/>
                      <a:pt x="119266" y="97429"/>
                    </a:cubicBezTo>
                    <a:cubicBezTo>
                      <a:pt x="118325" y="97394"/>
                      <a:pt x="117528" y="97001"/>
                      <a:pt x="116801" y="96370"/>
                    </a:cubicBezTo>
                    <a:cubicBezTo>
                      <a:pt x="115932" y="95655"/>
                      <a:pt x="115146" y="94834"/>
                      <a:pt x="114468" y="93941"/>
                    </a:cubicBezTo>
                    <a:cubicBezTo>
                      <a:pt x="114110" y="93441"/>
                      <a:pt x="113956" y="92893"/>
                      <a:pt x="113741" y="92357"/>
                    </a:cubicBezTo>
                    <a:cubicBezTo>
                      <a:pt x="113551" y="91917"/>
                      <a:pt x="113420" y="91452"/>
                      <a:pt x="113337" y="90976"/>
                    </a:cubicBezTo>
                    <a:cubicBezTo>
                      <a:pt x="113087" y="89428"/>
                      <a:pt x="112194" y="88273"/>
                      <a:pt x="111122" y="87238"/>
                    </a:cubicBezTo>
                    <a:cubicBezTo>
                      <a:pt x="110527" y="86678"/>
                      <a:pt x="109824" y="86214"/>
                      <a:pt x="109205" y="85678"/>
                    </a:cubicBezTo>
                    <a:cubicBezTo>
                      <a:pt x="108812" y="85345"/>
                      <a:pt x="108455" y="84964"/>
                      <a:pt x="108145" y="84547"/>
                    </a:cubicBezTo>
                    <a:cubicBezTo>
                      <a:pt x="107693" y="83916"/>
                      <a:pt x="107800" y="83201"/>
                      <a:pt x="108312" y="82642"/>
                    </a:cubicBezTo>
                    <a:cubicBezTo>
                      <a:pt x="108372" y="82582"/>
                      <a:pt x="108443" y="82523"/>
                      <a:pt x="108503" y="82463"/>
                    </a:cubicBezTo>
                    <a:cubicBezTo>
                      <a:pt x="109038" y="81939"/>
                      <a:pt x="109098" y="81499"/>
                      <a:pt x="108717" y="80856"/>
                    </a:cubicBezTo>
                    <a:cubicBezTo>
                      <a:pt x="108562" y="80606"/>
                      <a:pt x="108372" y="80403"/>
                      <a:pt x="108217" y="80165"/>
                    </a:cubicBezTo>
                    <a:cubicBezTo>
                      <a:pt x="108062" y="79963"/>
                      <a:pt x="107919" y="79737"/>
                      <a:pt x="107812" y="79499"/>
                    </a:cubicBezTo>
                    <a:cubicBezTo>
                      <a:pt x="107538" y="78796"/>
                      <a:pt x="107610" y="78617"/>
                      <a:pt x="108276" y="78272"/>
                    </a:cubicBezTo>
                    <a:cubicBezTo>
                      <a:pt x="108824" y="78010"/>
                      <a:pt x="109360" y="77725"/>
                      <a:pt x="109919" y="77510"/>
                    </a:cubicBezTo>
                    <a:cubicBezTo>
                      <a:pt x="110112" y="77437"/>
                      <a:pt x="110276" y="77399"/>
                      <a:pt x="110419" y="77399"/>
                    </a:cubicBezTo>
                    <a:cubicBezTo>
                      <a:pt x="110763" y="77399"/>
                      <a:pt x="110990" y="77616"/>
                      <a:pt x="111217" y="78070"/>
                    </a:cubicBezTo>
                    <a:cubicBezTo>
                      <a:pt x="111420" y="78487"/>
                      <a:pt x="111610" y="78903"/>
                      <a:pt x="111848" y="79284"/>
                    </a:cubicBezTo>
                    <a:cubicBezTo>
                      <a:pt x="112210" y="79881"/>
                      <a:pt x="112668" y="80315"/>
                      <a:pt x="113390" y="80315"/>
                    </a:cubicBezTo>
                    <a:cubicBezTo>
                      <a:pt x="113476" y="80315"/>
                      <a:pt x="113565" y="80309"/>
                      <a:pt x="113658" y="80296"/>
                    </a:cubicBezTo>
                    <a:cubicBezTo>
                      <a:pt x="113730" y="80286"/>
                      <a:pt x="113801" y="80281"/>
                      <a:pt x="113869" y="80281"/>
                    </a:cubicBezTo>
                    <a:cubicBezTo>
                      <a:pt x="114358" y="80281"/>
                      <a:pt x="114727" y="80543"/>
                      <a:pt x="114968" y="81034"/>
                    </a:cubicBezTo>
                    <a:cubicBezTo>
                      <a:pt x="115218" y="81594"/>
                      <a:pt x="115634" y="82058"/>
                      <a:pt x="116158" y="82380"/>
                    </a:cubicBezTo>
                    <a:cubicBezTo>
                      <a:pt x="116777" y="82761"/>
                      <a:pt x="117004" y="83416"/>
                      <a:pt x="117254" y="84023"/>
                    </a:cubicBezTo>
                    <a:cubicBezTo>
                      <a:pt x="117790" y="85380"/>
                      <a:pt x="118587" y="86452"/>
                      <a:pt x="120052" y="86904"/>
                    </a:cubicBezTo>
                    <a:cubicBezTo>
                      <a:pt x="120278" y="86988"/>
                      <a:pt x="120480" y="87119"/>
                      <a:pt x="120647" y="87297"/>
                    </a:cubicBezTo>
                    <a:cubicBezTo>
                      <a:pt x="120885" y="87511"/>
                      <a:pt x="121123" y="87738"/>
                      <a:pt x="121326" y="87988"/>
                    </a:cubicBezTo>
                    <a:cubicBezTo>
                      <a:pt x="121754" y="88488"/>
                      <a:pt x="122231" y="88881"/>
                      <a:pt x="122909" y="89071"/>
                    </a:cubicBezTo>
                    <a:cubicBezTo>
                      <a:pt x="123326" y="89190"/>
                      <a:pt x="123695" y="89500"/>
                      <a:pt x="124076" y="89738"/>
                    </a:cubicBezTo>
                    <a:cubicBezTo>
                      <a:pt x="124421" y="89952"/>
                      <a:pt x="124767" y="90178"/>
                      <a:pt x="125100" y="90417"/>
                    </a:cubicBezTo>
                    <a:cubicBezTo>
                      <a:pt x="125969" y="91024"/>
                      <a:pt x="126826" y="91643"/>
                      <a:pt x="127684" y="92274"/>
                    </a:cubicBezTo>
                    <a:cubicBezTo>
                      <a:pt x="128088" y="92572"/>
                      <a:pt x="128458" y="92905"/>
                      <a:pt x="128886" y="93167"/>
                    </a:cubicBezTo>
                    <a:cubicBezTo>
                      <a:pt x="129196" y="93357"/>
                      <a:pt x="129541" y="93488"/>
                      <a:pt x="129898" y="93560"/>
                    </a:cubicBezTo>
                    <a:cubicBezTo>
                      <a:pt x="130327" y="93643"/>
                      <a:pt x="130708" y="93893"/>
                      <a:pt x="130958" y="94250"/>
                    </a:cubicBezTo>
                    <a:cubicBezTo>
                      <a:pt x="131184" y="94524"/>
                      <a:pt x="131446" y="94774"/>
                      <a:pt x="131744" y="94989"/>
                    </a:cubicBezTo>
                    <a:cubicBezTo>
                      <a:pt x="132303" y="95393"/>
                      <a:pt x="132875" y="95786"/>
                      <a:pt x="133458" y="96155"/>
                    </a:cubicBezTo>
                    <a:cubicBezTo>
                      <a:pt x="133875" y="96417"/>
                      <a:pt x="134315" y="96727"/>
                      <a:pt x="134780" y="96810"/>
                    </a:cubicBezTo>
                    <a:cubicBezTo>
                      <a:pt x="135911" y="97060"/>
                      <a:pt x="136518" y="98298"/>
                      <a:pt x="136006" y="99346"/>
                    </a:cubicBezTo>
                    <a:cubicBezTo>
                      <a:pt x="135637" y="100156"/>
                      <a:pt x="135470" y="100965"/>
                      <a:pt x="135685" y="101870"/>
                    </a:cubicBezTo>
                    <a:cubicBezTo>
                      <a:pt x="135875" y="102537"/>
                      <a:pt x="135816" y="103228"/>
                      <a:pt x="135530" y="103847"/>
                    </a:cubicBezTo>
                    <a:cubicBezTo>
                      <a:pt x="135482" y="104013"/>
                      <a:pt x="135470" y="104180"/>
                      <a:pt x="135494" y="104359"/>
                    </a:cubicBezTo>
                    <a:cubicBezTo>
                      <a:pt x="135494" y="104478"/>
                      <a:pt x="135566" y="104621"/>
                      <a:pt x="135542" y="104740"/>
                    </a:cubicBezTo>
                    <a:cubicBezTo>
                      <a:pt x="135387" y="105466"/>
                      <a:pt x="135720" y="106049"/>
                      <a:pt x="136113" y="106609"/>
                    </a:cubicBezTo>
                    <a:cubicBezTo>
                      <a:pt x="136423" y="107038"/>
                      <a:pt x="136661" y="107526"/>
                      <a:pt x="136804" y="108050"/>
                    </a:cubicBezTo>
                    <a:cubicBezTo>
                      <a:pt x="136935" y="108490"/>
                      <a:pt x="137197" y="108871"/>
                      <a:pt x="137554" y="109157"/>
                    </a:cubicBezTo>
                    <a:cubicBezTo>
                      <a:pt x="138328" y="109788"/>
                      <a:pt x="138899" y="110633"/>
                      <a:pt x="139185" y="111598"/>
                    </a:cubicBezTo>
                    <a:cubicBezTo>
                      <a:pt x="139316" y="112110"/>
                      <a:pt x="139685" y="112526"/>
                      <a:pt x="140173" y="112717"/>
                    </a:cubicBezTo>
                    <a:cubicBezTo>
                      <a:pt x="140697" y="112931"/>
                      <a:pt x="140828" y="113241"/>
                      <a:pt x="140769" y="113812"/>
                    </a:cubicBezTo>
                    <a:cubicBezTo>
                      <a:pt x="140709" y="114241"/>
                      <a:pt x="140685" y="114670"/>
                      <a:pt x="140685" y="115098"/>
                    </a:cubicBezTo>
                    <a:cubicBezTo>
                      <a:pt x="140702" y="115520"/>
                      <a:pt x="140943" y="115804"/>
                      <a:pt x="141264" y="115804"/>
                    </a:cubicBezTo>
                    <a:cubicBezTo>
                      <a:pt x="141388" y="115804"/>
                      <a:pt x="141523" y="115762"/>
                      <a:pt x="141662" y="115670"/>
                    </a:cubicBezTo>
                    <a:cubicBezTo>
                      <a:pt x="141807" y="115577"/>
                      <a:pt x="141945" y="115533"/>
                      <a:pt x="142076" y="115533"/>
                    </a:cubicBezTo>
                    <a:cubicBezTo>
                      <a:pt x="142298" y="115533"/>
                      <a:pt x="142503" y="115659"/>
                      <a:pt x="142697" y="115884"/>
                    </a:cubicBezTo>
                    <a:cubicBezTo>
                      <a:pt x="142816" y="116027"/>
                      <a:pt x="143043" y="116086"/>
                      <a:pt x="143233" y="116146"/>
                    </a:cubicBezTo>
                    <a:cubicBezTo>
                      <a:pt x="143578" y="116277"/>
                      <a:pt x="143959" y="116336"/>
                      <a:pt x="144269" y="116515"/>
                    </a:cubicBezTo>
                    <a:cubicBezTo>
                      <a:pt x="144460" y="116645"/>
                      <a:pt x="144689" y="116716"/>
                      <a:pt x="144920" y="116716"/>
                    </a:cubicBezTo>
                    <a:cubicBezTo>
                      <a:pt x="145050" y="116716"/>
                      <a:pt x="145181" y="116693"/>
                      <a:pt x="145305" y="116646"/>
                    </a:cubicBezTo>
                    <a:cubicBezTo>
                      <a:pt x="145542" y="116559"/>
                      <a:pt x="145779" y="116523"/>
                      <a:pt x="146015" y="116523"/>
                    </a:cubicBezTo>
                    <a:cubicBezTo>
                      <a:pt x="146359" y="116523"/>
                      <a:pt x="146699" y="116600"/>
                      <a:pt x="147031" y="116706"/>
                    </a:cubicBezTo>
                    <a:cubicBezTo>
                      <a:pt x="147498" y="116854"/>
                      <a:pt x="147964" y="116970"/>
                      <a:pt x="148458" y="116970"/>
                    </a:cubicBezTo>
                    <a:cubicBezTo>
                      <a:pt x="148557" y="116970"/>
                      <a:pt x="148656" y="116965"/>
                      <a:pt x="148758" y="116956"/>
                    </a:cubicBezTo>
                    <a:cubicBezTo>
                      <a:pt x="148808" y="116950"/>
                      <a:pt x="148859" y="116948"/>
                      <a:pt x="148910" y="116948"/>
                    </a:cubicBezTo>
                    <a:cubicBezTo>
                      <a:pt x="149336" y="116948"/>
                      <a:pt x="149758" y="117125"/>
                      <a:pt x="150055" y="117444"/>
                    </a:cubicBezTo>
                    <a:cubicBezTo>
                      <a:pt x="150508" y="117884"/>
                      <a:pt x="151056" y="118206"/>
                      <a:pt x="151651" y="118396"/>
                    </a:cubicBezTo>
                    <a:cubicBezTo>
                      <a:pt x="152056" y="118539"/>
                      <a:pt x="152401" y="118837"/>
                      <a:pt x="152746" y="119087"/>
                    </a:cubicBezTo>
                    <a:cubicBezTo>
                      <a:pt x="153105" y="119343"/>
                      <a:pt x="153428" y="119661"/>
                      <a:pt x="153906" y="119661"/>
                    </a:cubicBezTo>
                    <a:cubicBezTo>
                      <a:pt x="153984" y="119661"/>
                      <a:pt x="154065" y="119653"/>
                      <a:pt x="154151" y="119634"/>
                    </a:cubicBezTo>
                    <a:cubicBezTo>
                      <a:pt x="154199" y="119218"/>
                      <a:pt x="154211" y="118801"/>
                      <a:pt x="154044" y="118420"/>
                    </a:cubicBezTo>
                    <a:cubicBezTo>
                      <a:pt x="153889" y="118099"/>
                      <a:pt x="153949" y="117920"/>
                      <a:pt x="154246" y="117718"/>
                    </a:cubicBezTo>
                    <a:cubicBezTo>
                      <a:pt x="154818" y="117348"/>
                      <a:pt x="154973" y="116801"/>
                      <a:pt x="154604" y="116229"/>
                    </a:cubicBezTo>
                    <a:cubicBezTo>
                      <a:pt x="154401" y="115920"/>
                      <a:pt x="154139" y="115658"/>
                      <a:pt x="153842" y="115443"/>
                    </a:cubicBezTo>
                    <a:cubicBezTo>
                      <a:pt x="153508" y="115193"/>
                      <a:pt x="153294" y="114943"/>
                      <a:pt x="153342" y="114479"/>
                    </a:cubicBezTo>
                    <a:cubicBezTo>
                      <a:pt x="153389" y="114015"/>
                      <a:pt x="153187" y="113550"/>
                      <a:pt x="152806" y="113288"/>
                    </a:cubicBezTo>
                    <a:cubicBezTo>
                      <a:pt x="152627" y="113157"/>
                      <a:pt x="152484" y="112991"/>
                      <a:pt x="152306" y="112872"/>
                    </a:cubicBezTo>
                    <a:cubicBezTo>
                      <a:pt x="151794" y="112538"/>
                      <a:pt x="151484" y="112110"/>
                      <a:pt x="151544" y="111467"/>
                    </a:cubicBezTo>
                    <a:cubicBezTo>
                      <a:pt x="151579" y="111098"/>
                      <a:pt x="151353" y="110848"/>
                      <a:pt x="151115" y="110621"/>
                    </a:cubicBezTo>
                    <a:cubicBezTo>
                      <a:pt x="150948" y="110455"/>
                      <a:pt x="150746" y="110324"/>
                      <a:pt x="150532" y="110205"/>
                    </a:cubicBezTo>
                    <a:cubicBezTo>
                      <a:pt x="149913" y="109907"/>
                      <a:pt x="149603" y="109383"/>
                      <a:pt x="149460" y="108740"/>
                    </a:cubicBezTo>
                    <a:cubicBezTo>
                      <a:pt x="149353" y="108193"/>
                      <a:pt x="149258" y="107633"/>
                      <a:pt x="149210" y="107061"/>
                    </a:cubicBezTo>
                    <a:cubicBezTo>
                      <a:pt x="149160" y="106541"/>
                      <a:pt x="149310" y="106281"/>
                      <a:pt x="149645" y="106281"/>
                    </a:cubicBezTo>
                    <a:cubicBezTo>
                      <a:pt x="149786" y="106281"/>
                      <a:pt x="149959" y="106327"/>
                      <a:pt x="150163" y="106419"/>
                    </a:cubicBezTo>
                    <a:cubicBezTo>
                      <a:pt x="150853" y="106728"/>
                      <a:pt x="151472" y="107181"/>
                      <a:pt x="151818" y="107907"/>
                    </a:cubicBezTo>
                    <a:cubicBezTo>
                      <a:pt x="152008" y="108335"/>
                      <a:pt x="152365" y="108657"/>
                      <a:pt x="152806" y="108800"/>
                    </a:cubicBezTo>
                    <a:cubicBezTo>
                      <a:pt x="152943" y="108847"/>
                      <a:pt x="153045" y="108876"/>
                      <a:pt x="153127" y="108876"/>
                    </a:cubicBezTo>
                    <a:cubicBezTo>
                      <a:pt x="153273" y="108876"/>
                      <a:pt x="153358" y="108786"/>
                      <a:pt x="153473" y="108550"/>
                    </a:cubicBezTo>
                    <a:cubicBezTo>
                      <a:pt x="153568" y="108312"/>
                      <a:pt x="153651" y="108062"/>
                      <a:pt x="153711" y="107812"/>
                    </a:cubicBezTo>
                    <a:cubicBezTo>
                      <a:pt x="154937" y="107276"/>
                      <a:pt x="154699" y="106788"/>
                      <a:pt x="154199" y="105954"/>
                    </a:cubicBezTo>
                    <a:cubicBezTo>
                      <a:pt x="153937" y="105526"/>
                      <a:pt x="153604" y="105156"/>
                      <a:pt x="153532" y="104549"/>
                    </a:cubicBezTo>
                    <a:cubicBezTo>
                      <a:pt x="153758" y="104502"/>
                      <a:pt x="153985" y="104490"/>
                      <a:pt x="154211" y="104490"/>
                    </a:cubicBezTo>
                    <a:cubicBezTo>
                      <a:pt x="154311" y="104502"/>
                      <a:pt x="154408" y="104508"/>
                      <a:pt x="154500" y="104508"/>
                    </a:cubicBezTo>
                    <a:cubicBezTo>
                      <a:pt x="154955" y="104508"/>
                      <a:pt x="155315" y="104348"/>
                      <a:pt x="155592" y="103883"/>
                    </a:cubicBezTo>
                    <a:cubicBezTo>
                      <a:pt x="155833" y="103488"/>
                      <a:pt x="156058" y="103328"/>
                      <a:pt x="156381" y="103328"/>
                    </a:cubicBezTo>
                    <a:cubicBezTo>
                      <a:pt x="156536" y="103328"/>
                      <a:pt x="156713" y="103365"/>
                      <a:pt x="156925" y="103430"/>
                    </a:cubicBezTo>
                    <a:cubicBezTo>
                      <a:pt x="157176" y="103514"/>
                      <a:pt x="157333" y="103567"/>
                      <a:pt x="157456" y="103567"/>
                    </a:cubicBezTo>
                    <a:cubicBezTo>
                      <a:pt x="157647" y="103567"/>
                      <a:pt x="157755" y="103438"/>
                      <a:pt x="158009" y="103097"/>
                    </a:cubicBezTo>
                    <a:cubicBezTo>
                      <a:pt x="158328" y="102668"/>
                      <a:pt x="158715" y="102481"/>
                      <a:pt x="159196" y="102481"/>
                    </a:cubicBezTo>
                    <a:cubicBezTo>
                      <a:pt x="159289" y="102481"/>
                      <a:pt x="159385" y="102488"/>
                      <a:pt x="159485" y="102501"/>
                    </a:cubicBezTo>
                    <a:cubicBezTo>
                      <a:pt x="160176" y="102620"/>
                      <a:pt x="160831" y="102787"/>
                      <a:pt x="161390" y="103251"/>
                    </a:cubicBezTo>
                    <a:cubicBezTo>
                      <a:pt x="161819" y="103609"/>
                      <a:pt x="162283" y="103942"/>
                      <a:pt x="162771" y="104228"/>
                    </a:cubicBezTo>
                    <a:cubicBezTo>
                      <a:pt x="163129" y="104442"/>
                      <a:pt x="163557" y="104549"/>
                      <a:pt x="164045" y="104740"/>
                    </a:cubicBezTo>
                    <a:cubicBezTo>
                      <a:pt x="163974" y="104954"/>
                      <a:pt x="163891" y="105145"/>
                      <a:pt x="163783" y="105335"/>
                    </a:cubicBezTo>
                    <a:cubicBezTo>
                      <a:pt x="163462" y="105788"/>
                      <a:pt x="163295" y="106204"/>
                      <a:pt x="163426" y="106776"/>
                    </a:cubicBezTo>
                    <a:cubicBezTo>
                      <a:pt x="163498" y="107145"/>
                      <a:pt x="163367" y="107597"/>
                      <a:pt x="163224" y="107966"/>
                    </a:cubicBezTo>
                    <a:cubicBezTo>
                      <a:pt x="162986" y="108574"/>
                      <a:pt x="162938" y="109109"/>
                      <a:pt x="163498" y="109550"/>
                    </a:cubicBezTo>
                    <a:cubicBezTo>
                      <a:pt x="163700" y="109705"/>
                      <a:pt x="163795" y="109943"/>
                      <a:pt x="163748" y="110181"/>
                    </a:cubicBezTo>
                    <a:cubicBezTo>
                      <a:pt x="163736" y="110288"/>
                      <a:pt x="163748" y="110407"/>
                      <a:pt x="163736" y="110514"/>
                    </a:cubicBezTo>
                    <a:cubicBezTo>
                      <a:pt x="163617" y="111383"/>
                      <a:pt x="163819" y="112169"/>
                      <a:pt x="164236" y="112943"/>
                    </a:cubicBezTo>
                    <a:cubicBezTo>
                      <a:pt x="164581" y="113586"/>
                      <a:pt x="164664" y="114265"/>
                      <a:pt x="164164" y="114896"/>
                    </a:cubicBezTo>
                    <a:cubicBezTo>
                      <a:pt x="163748" y="115408"/>
                      <a:pt x="163771" y="115944"/>
                      <a:pt x="164057" y="116539"/>
                    </a:cubicBezTo>
                    <a:cubicBezTo>
                      <a:pt x="164402" y="117253"/>
                      <a:pt x="164867" y="117920"/>
                      <a:pt x="165415" y="118503"/>
                    </a:cubicBezTo>
                    <a:cubicBezTo>
                      <a:pt x="165891" y="119039"/>
                      <a:pt x="166474" y="119480"/>
                      <a:pt x="166891" y="120111"/>
                    </a:cubicBezTo>
                    <a:cubicBezTo>
                      <a:pt x="167105" y="120432"/>
                      <a:pt x="167486" y="120670"/>
                      <a:pt x="167843" y="120861"/>
                    </a:cubicBezTo>
                    <a:cubicBezTo>
                      <a:pt x="168082" y="120968"/>
                      <a:pt x="168236" y="121218"/>
                      <a:pt x="168212" y="121480"/>
                    </a:cubicBezTo>
                    <a:cubicBezTo>
                      <a:pt x="168201" y="124718"/>
                      <a:pt x="168189" y="127933"/>
                      <a:pt x="168153" y="131148"/>
                    </a:cubicBezTo>
                    <a:cubicBezTo>
                      <a:pt x="168117" y="134101"/>
                      <a:pt x="168046" y="137053"/>
                      <a:pt x="167998" y="140006"/>
                    </a:cubicBezTo>
                    <a:cubicBezTo>
                      <a:pt x="167998" y="140173"/>
                      <a:pt x="167986" y="140351"/>
                      <a:pt x="167974" y="140518"/>
                    </a:cubicBezTo>
                    <a:cubicBezTo>
                      <a:pt x="167855" y="141185"/>
                      <a:pt x="167534" y="141423"/>
                      <a:pt x="166808" y="141518"/>
                    </a:cubicBezTo>
                    <a:cubicBezTo>
                      <a:pt x="164958" y="141772"/>
                      <a:pt x="163098" y="141799"/>
                      <a:pt x="161235" y="141799"/>
                    </a:cubicBezTo>
                    <a:cubicBezTo>
                      <a:pt x="160744" y="141799"/>
                      <a:pt x="160253" y="141797"/>
                      <a:pt x="159763" y="141797"/>
                    </a:cubicBezTo>
                    <a:cubicBezTo>
                      <a:pt x="159321" y="141797"/>
                      <a:pt x="158879" y="141798"/>
                      <a:pt x="158437" y="141804"/>
                    </a:cubicBezTo>
                    <a:cubicBezTo>
                      <a:pt x="155830" y="141840"/>
                      <a:pt x="153234" y="141863"/>
                      <a:pt x="150627" y="141863"/>
                    </a:cubicBezTo>
                    <a:cubicBezTo>
                      <a:pt x="149925" y="141866"/>
                      <a:pt x="149223" y="141867"/>
                      <a:pt x="148521" y="141867"/>
                    </a:cubicBezTo>
                    <a:cubicBezTo>
                      <a:pt x="146603" y="141867"/>
                      <a:pt x="144685" y="141860"/>
                      <a:pt x="142767" y="141860"/>
                    </a:cubicBezTo>
                    <a:cubicBezTo>
                      <a:pt x="142065" y="141860"/>
                      <a:pt x="141363" y="141861"/>
                      <a:pt x="140661" y="141863"/>
                    </a:cubicBezTo>
                    <a:cubicBezTo>
                      <a:pt x="138578" y="141863"/>
                      <a:pt x="136494" y="141899"/>
                      <a:pt x="134411" y="141911"/>
                    </a:cubicBezTo>
                    <a:cubicBezTo>
                      <a:pt x="131517" y="141923"/>
                      <a:pt x="128636" y="141935"/>
                      <a:pt x="125743" y="141947"/>
                    </a:cubicBezTo>
                    <a:cubicBezTo>
                      <a:pt x="122885" y="141971"/>
                      <a:pt x="120016" y="142006"/>
                      <a:pt x="117147" y="142018"/>
                    </a:cubicBezTo>
                    <a:cubicBezTo>
                      <a:pt x="112908" y="142042"/>
                      <a:pt x="108681" y="142054"/>
                      <a:pt x="104443" y="142066"/>
                    </a:cubicBezTo>
                    <a:cubicBezTo>
                      <a:pt x="104411" y="142066"/>
                      <a:pt x="104380" y="142066"/>
                      <a:pt x="104349" y="142066"/>
                    </a:cubicBezTo>
                    <a:cubicBezTo>
                      <a:pt x="103977" y="142066"/>
                      <a:pt x="103616" y="142056"/>
                      <a:pt x="103276" y="141792"/>
                    </a:cubicBezTo>
                    <a:cubicBezTo>
                      <a:pt x="103073" y="141637"/>
                      <a:pt x="102740" y="141649"/>
                      <a:pt x="102478" y="141554"/>
                    </a:cubicBezTo>
                    <a:cubicBezTo>
                      <a:pt x="102121" y="141447"/>
                      <a:pt x="102061" y="141328"/>
                      <a:pt x="102180" y="140982"/>
                    </a:cubicBezTo>
                    <a:cubicBezTo>
                      <a:pt x="102240" y="140816"/>
                      <a:pt x="102311" y="140661"/>
                      <a:pt x="102395" y="140506"/>
                    </a:cubicBezTo>
                    <a:cubicBezTo>
                      <a:pt x="102657" y="139935"/>
                      <a:pt x="102550" y="139685"/>
                      <a:pt x="101930" y="139565"/>
                    </a:cubicBezTo>
                    <a:cubicBezTo>
                      <a:pt x="101847" y="139530"/>
                      <a:pt x="101776" y="139506"/>
                      <a:pt x="101692" y="139470"/>
                    </a:cubicBezTo>
                    <a:cubicBezTo>
                      <a:pt x="101764" y="139280"/>
                      <a:pt x="101835" y="139113"/>
                      <a:pt x="101883" y="138923"/>
                    </a:cubicBezTo>
                    <a:cubicBezTo>
                      <a:pt x="101978" y="138542"/>
                      <a:pt x="101871" y="138327"/>
                      <a:pt x="101478" y="138256"/>
                    </a:cubicBezTo>
                    <a:cubicBezTo>
                      <a:pt x="101247" y="138233"/>
                      <a:pt x="101012" y="138220"/>
                      <a:pt x="100778" y="138220"/>
                    </a:cubicBezTo>
                    <a:cubicBezTo>
                      <a:pt x="100649" y="138220"/>
                      <a:pt x="100521" y="138224"/>
                      <a:pt x="100394" y="138232"/>
                    </a:cubicBezTo>
                    <a:cubicBezTo>
                      <a:pt x="100311" y="138232"/>
                      <a:pt x="100228" y="138292"/>
                      <a:pt x="100144" y="138292"/>
                    </a:cubicBezTo>
                    <a:cubicBezTo>
                      <a:pt x="99980" y="138292"/>
                      <a:pt x="99792" y="138374"/>
                      <a:pt x="99628" y="138374"/>
                    </a:cubicBezTo>
                    <a:cubicBezTo>
                      <a:pt x="99507" y="138374"/>
                      <a:pt x="99399" y="138329"/>
                      <a:pt x="99323" y="138172"/>
                    </a:cubicBezTo>
                    <a:cubicBezTo>
                      <a:pt x="99121" y="137768"/>
                      <a:pt x="98870" y="137339"/>
                      <a:pt x="99228" y="136887"/>
                    </a:cubicBezTo>
                    <a:cubicBezTo>
                      <a:pt x="99466" y="136577"/>
                      <a:pt x="99728" y="136291"/>
                      <a:pt x="100013" y="136017"/>
                    </a:cubicBezTo>
                    <a:cubicBezTo>
                      <a:pt x="100668" y="135398"/>
                      <a:pt x="101347" y="134791"/>
                      <a:pt x="102026" y="134196"/>
                    </a:cubicBezTo>
                    <a:cubicBezTo>
                      <a:pt x="102585" y="133696"/>
                      <a:pt x="102752" y="133065"/>
                      <a:pt x="102859" y="132350"/>
                    </a:cubicBezTo>
                    <a:cubicBezTo>
                      <a:pt x="103061" y="130945"/>
                      <a:pt x="102395" y="129945"/>
                      <a:pt x="101561" y="128957"/>
                    </a:cubicBezTo>
                    <a:cubicBezTo>
                      <a:pt x="101133" y="128457"/>
                      <a:pt x="100811" y="127838"/>
                      <a:pt x="100466" y="127266"/>
                    </a:cubicBezTo>
                    <a:cubicBezTo>
                      <a:pt x="100275" y="126957"/>
                      <a:pt x="100323" y="126659"/>
                      <a:pt x="100573" y="126373"/>
                    </a:cubicBezTo>
                    <a:cubicBezTo>
                      <a:pt x="101097" y="125766"/>
                      <a:pt x="101609" y="125159"/>
                      <a:pt x="102133" y="124540"/>
                    </a:cubicBezTo>
                    <a:cubicBezTo>
                      <a:pt x="102288" y="124361"/>
                      <a:pt x="102419" y="124159"/>
                      <a:pt x="102514" y="123945"/>
                    </a:cubicBezTo>
                    <a:cubicBezTo>
                      <a:pt x="102739" y="123310"/>
                      <a:pt x="102515" y="122886"/>
                      <a:pt x="101956" y="122886"/>
                    </a:cubicBezTo>
                    <a:cubicBezTo>
                      <a:pt x="101865" y="122886"/>
                      <a:pt x="101765" y="122897"/>
                      <a:pt x="101657" y="122921"/>
                    </a:cubicBezTo>
                    <a:cubicBezTo>
                      <a:pt x="101156" y="123016"/>
                      <a:pt x="100680" y="123254"/>
                      <a:pt x="100204" y="123444"/>
                    </a:cubicBezTo>
                    <a:cubicBezTo>
                      <a:pt x="100025" y="123516"/>
                      <a:pt x="99883" y="123659"/>
                      <a:pt x="99704" y="123742"/>
                    </a:cubicBezTo>
                    <a:cubicBezTo>
                      <a:pt x="99556" y="123805"/>
                      <a:pt x="99429" y="123840"/>
                      <a:pt x="99318" y="123840"/>
                    </a:cubicBezTo>
                    <a:cubicBezTo>
                      <a:pt x="99116" y="123840"/>
                      <a:pt x="98965" y="123725"/>
                      <a:pt x="98835" y="123456"/>
                    </a:cubicBezTo>
                    <a:cubicBezTo>
                      <a:pt x="98466" y="122682"/>
                      <a:pt x="97811" y="122170"/>
                      <a:pt x="97216" y="121599"/>
                    </a:cubicBezTo>
                    <a:cubicBezTo>
                      <a:pt x="97030" y="121420"/>
                      <a:pt x="96900" y="121337"/>
                      <a:pt x="96755" y="121337"/>
                    </a:cubicBezTo>
                    <a:cubicBezTo>
                      <a:pt x="96629" y="121337"/>
                      <a:pt x="96492" y="121400"/>
                      <a:pt x="96299" y="121516"/>
                    </a:cubicBezTo>
                    <a:cubicBezTo>
                      <a:pt x="96084" y="121623"/>
                      <a:pt x="95882" y="121754"/>
                      <a:pt x="95703" y="121897"/>
                    </a:cubicBezTo>
                    <a:cubicBezTo>
                      <a:pt x="94965" y="122563"/>
                      <a:pt x="94060" y="122778"/>
                      <a:pt x="93120" y="122861"/>
                    </a:cubicBezTo>
                    <a:cubicBezTo>
                      <a:pt x="92477" y="122921"/>
                      <a:pt x="91822" y="122980"/>
                      <a:pt x="91179" y="123040"/>
                    </a:cubicBezTo>
                    <a:cubicBezTo>
                      <a:pt x="90998" y="123059"/>
                      <a:pt x="90817" y="123069"/>
                      <a:pt x="90637" y="123069"/>
                    </a:cubicBezTo>
                    <a:cubicBezTo>
                      <a:pt x="90165" y="123069"/>
                      <a:pt x="89698" y="123002"/>
                      <a:pt x="89250" y="122873"/>
                    </a:cubicBezTo>
                    <a:cubicBezTo>
                      <a:pt x="88827" y="122761"/>
                      <a:pt x="88402" y="122695"/>
                      <a:pt x="87982" y="122695"/>
                    </a:cubicBezTo>
                    <a:cubicBezTo>
                      <a:pt x="87419" y="122695"/>
                      <a:pt x="86864" y="122813"/>
                      <a:pt x="86333" y="123099"/>
                    </a:cubicBezTo>
                    <a:cubicBezTo>
                      <a:pt x="85819" y="123376"/>
                      <a:pt x="85287" y="123456"/>
                      <a:pt x="84753" y="123456"/>
                    </a:cubicBezTo>
                    <a:cubicBezTo>
                      <a:pt x="84322" y="123456"/>
                      <a:pt x="83889" y="123404"/>
                      <a:pt x="83464" y="123361"/>
                    </a:cubicBezTo>
                    <a:cubicBezTo>
                      <a:pt x="83252" y="123340"/>
                      <a:pt x="83044" y="123331"/>
                      <a:pt x="82839" y="123331"/>
                    </a:cubicBezTo>
                    <a:cubicBezTo>
                      <a:pt x="82107" y="123331"/>
                      <a:pt x="81405" y="123450"/>
                      <a:pt x="80690" y="123599"/>
                    </a:cubicBezTo>
                    <a:cubicBezTo>
                      <a:pt x="80249" y="123694"/>
                      <a:pt x="79797" y="123766"/>
                      <a:pt x="79344" y="123790"/>
                    </a:cubicBezTo>
                    <a:cubicBezTo>
                      <a:pt x="78368" y="123825"/>
                      <a:pt x="77392" y="123885"/>
                      <a:pt x="76463" y="124230"/>
                    </a:cubicBezTo>
                    <a:cubicBezTo>
                      <a:pt x="76225" y="124314"/>
                      <a:pt x="75939" y="124266"/>
                      <a:pt x="75689" y="124314"/>
                    </a:cubicBezTo>
                    <a:cubicBezTo>
                      <a:pt x="75405" y="124361"/>
                      <a:pt x="75125" y="124382"/>
                      <a:pt x="74847" y="124382"/>
                    </a:cubicBezTo>
                    <a:cubicBezTo>
                      <a:pt x="73936" y="124382"/>
                      <a:pt x="73055" y="124153"/>
                      <a:pt x="72189" y="123861"/>
                    </a:cubicBezTo>
                    <a:cubicBezTo>
                      <a:pt x="71854" y="123754"/>
                      <a:pt x="71530" y="123702"/>
                      <a:pt x="71211" y="123702"/>
                    </a:cubicBezTo>
                    <a:cubicBezTo>
                      <a:pt x="70645" y="123702"/>
                      <a:pt x="70098" y="123866"/>
                      <a:pt x="69557" y="124171"/>
                    </a:cubicBezTo>
                    <a:cubicBezTo>
                      <a:pt x="69010" y="124480"/>
                      <a:pt x="68438" y="124742"/>
                      <a:pt x="67879" y="125028"/>
                    </a:cubicBezTo>
                    <a:cubicBezTo>
                      <a:pt x="67759" y="125087"/>
                      <a:pt x="67640" y="125135"/>
                      <a:pt x="67509" y="125171"/>
                    </a:cubicBezTo>
                    <a:cubicBezTo>
                      <a:pt x="66513" y="125316"/>
                      <a:pt x="65527" y="125651"/>
                      <a:pt x="64513" y="125651"/>
                    </a:cubicBezTo>
                    <a:cubicBezTo>
                      <a:pt x="64448" y="125651"/>
                      <a:pt x="64383" y="125650"/>
                      <a:pt x="64319" y="125647"/>
                    </a:cubicBezTo>
                    <a:cubicBezTo>
                      <a:pt x="64213" y="125642"/>
                      <a:pt x="64109" y="125639"/>
                      <a:pt x="64006" y="125639"/>
                    </a:cubicBezTo>
                    <a:cubicBezTo>
                      <a:pt x="62784" y="125639"/>
                      <a:pt x="61674" y="126022"/>
                      <a:pt x="60675" y="126647"/>
                    </a:cubicBezTo>
                    <a:cubicBezTo>
                      <a:pt x="60008" y="127064"/>
                      <a:pt x="59485" y="127707"/>
                      <a:pt x="58937" y="128290"/>
                    </a:cubicBezTo>
                    <a:cubicBezTo>
                      <a:pt x="58687" y="128552"/>
                      <a:pt x="58473" y="128802"/>
                      <a:pt x="58115" y="128886"/>
                    </a:cubicBezTo>
                    <a:cubicBezTo>
                      <a:pt x="57651" y="129017"/>
                      <a:pt x="57187" y="129124"/>
                      <a:pt x="56722" y="129207"/>
                    </a:cubicBezTo>
                    <a:cubicBezTo>
                      <a:pt x="55556" y="129350"/>
                      <a:pt x="54663" y="129945"/>
                      <a:pt x="53877" y="130767"/>
                    </a:cubicBezTo>
                    <a:cubicBezTo>
                      <a:pt x="52960" y="131695"/>
                      <a:pt x="51805" y="132350"/>
                      <a:pt x="50543" y="132648"/>
                    </a:cubicBezTo>
                    <a:cubicBezTo>
                      <a:pt x="50421" y="132665"/>
                      <a:pt x="50293" y="132676"/>
                      <a:pt x="50167" y="132676"/>
                    </a:cubicBezTo>
                    <a:cubicBezTo>
                      <a:pt x="50121" y="132676"/>
                      <a:pt x="50076" y="132675"/>
                      <a:pt x="50031" y="132672"/>
                    </a:cubicBezTo>
                    <a:cubicBezTo>
                      <a:pt x="49602" y="132672"/>
                      <a:pt x="49170" y="132659"/>
                      <a:pt x="48737" y="132659"/>
                    </a:cubicBezTo>
                    <a:cubicBezTo>
                      <a:pt x="48449" y="132659"/>
                      <a:pt x="48162" y="132665"/>
                      <a:pt x="47876" y="132684"/>
                    </a:cubicBezTo>
                    <a:cubicBezTo>
                      <a:pt x="47800" y="132692"/>
                      <a:pt x="47723" y="132696"/>
                      <a:pt x="47647" y="132696"/>
                    </a:cubicBezTo>
                    <a:cubicBezTo>
                      <a:pt x="47272" y="132696"/>
                      <a:pt x="46903" y="132600"/>
                      <a:pt x="46566" y="132422"/>
                    </a:cubicBezTo>
                    <a:cubicBezTo>
                      <a:pt x="46226" y="132234"/>
                      <a:pt x="45889" y="132139"/>
                      <a:pt x="45549" y="132139"/>
                    </a:cubicBezTo>
                    <a:cubicBezTo>
                      <a:pt x="45199" y="132139"/>
                      <a:pt x="44845" y="132240"/>
                      <a:pt x="44483" y="132446"/>
                    </a:cubicBezTo>
                    <a:cubicBezTo>
                      <a:pt x="43745" y="132850"/>
                      <a:pt x="42983" y="133208"/>
                      <a:pt x="42185" y="133517"/>
                    </a:cubicBezTo>
                    <a:cubicBezTo>
                      <a:pt x="42040" y="133576"/>
                      <a:pt x="41896" y="133600"/>
                      <a:pt x="41754" y="133600"/>
                    </a:cubicBezTo>
                    <a:cubicBezTo>
                      <a:pt x="41348" y="133600"/>
                      <a:pt x="40954" y="133402"/>
                      <a:pt x="40566" y="133243"/>
                    </a:cubicBezTo>
                    <a:cubicBezTo>
                      <a:pt x="39946" y="132993"/>
                      <a:pt x="39339" y="132696"/>
                      <a:pt x="38708" y="132469"/>
                    </a:cubicBezTo>
                    <a:cubicBezTo>
                      <a:pt x="38220" y="132303"/>
                      <a:pt x="37887" y="132029"/>
                      <a:pt x="37732" y="131517"/>
                    </a:cubicBezTo>
                    <a:cubicBezTo>
                      <a:pt x="37637" y="131207"/>
                      <a:pt x="37529" y="130898"/>
                      <a:pt x="37446" y="130588"/>
                    </a:cubicBezTo>
                    <a:cubicBezTo>
                      <a:pt x="37327" y="130148"/>
                      <a:pt x="37089" y="129743"/>
                      <a:pt x="36744" y="129445"/>
                    </a:cubicBezTo>
                    <a:cubicBezTo>
                      <a:pt x="36536" y="129245"/>
                      <a:pt x="36319" y="129146"/>
                      <a:pt x="36096" y="129146"/>
                    </a:cubicBezTo>
                    <a:cubicBezTo>
                      <a:pt x="35961" y="129146"/>
                      <a:pt x="35823" y="129183"/>
                      <a:pt x="35684" y="129255"/>
                    </a:cubicBezTo>
                    <a:cubicBezTo>
                      <a:pt x="35172" y="129517"/>
                      <a:pt x="34624" y="129671"/>
                      <a:pt x="34053" y="129707"/>
                    </a:cubicBezTo>
                    <a:cubicBezTo>
                      <a:pt x="33541" y="129755"/>
                      <a:pt x="33398" y="129933"/>
                      <a:pt x="33315" y="130457"/>
                    </a:cubicBezTo>
                    <a:cubicBezTo>
                      <a:pt x="33279" y="130648"/>
                      <a:pt x="33267" y="130838"/>
                      <a:pt x="33243" y="131029"/>
                    </a:cubicBezTo>
                    <a:cubicBezTo>
                      <a:pt x="33124" y="131755"/>
                      <a:pt x="32898" y="132457"/>
                      <a:pt x="32576" y="133112"/>
                    </a:cubicBezTo>
                    <a:cubicBezTo>
                      <a:pt x="32100" y="134160"/>
                      <a:pt x="31755" y="135267"/>
                      <a:pt x="31314" y="136327"/>
                    </a:cubicBezTo>
                    <a:cubicBezTo>
                      <a:pt x="31148" y="136720"/>
                      <a:pt x="30922" y="137089"/>
                      <a:pt x="30648" y="137422"/>
                    </a:cubicBezTo>
                    <a:cubicBezTo>
                      <a:pt x="29921" y="138327"/>
                      <a:pt x="28957" y="138970"/>
                      <a:pt x="27969" y="139565"/>
                    </a:cubicBezTo>
                    <a:cubicBezTo>
                      <a:pt x="27433" y="139899"/>
                      <a:pt x="26897" y="140220"/>
                      <a:pt x="26338" y="140518"/>
                    </a:cubicBezTo>
                    <a:cubicBezTo>
                      <a:pt x="26052" y="140673"/>
                      <a:pt x="25742" y="140768"/>
                      <a:pt x="25421" y="140828"/>
                    </a:cubicBezTo>
                    <a:cubicBezTo>
                      <a:pt x="24802" y="140899"/>
                      <a:pt x="24242" y="141185"/>
                      <a:pt x="23813" y="141613"/>
                    </a:cubicBezTo>
                    <a:cubicBezTo>
                      <a:pt x="23127" y="142311"/>
                      <a:pt x="22356" y="142605"/>
                      <a:pt x="21379" y="142605"/>
                    </a:cubicBezTo>
                    <a:cubicBezTo>
                      <a:pt x="21322" y="142605"/>
                      <a:pt x="21264" y="142604"/>
                      <a:pt x="21206" y="142602"/>
                    </a:cubicBezTo>
                    <a:cubicBezTo>
                      <a:pt x="20517" y="142581"/>
                      <a:pt x="19827" y="142573"/>
                      <a:pt x="19138" y="142573"/>
                    </a:cubicBezTo>
                    <a:cubicBezTo>
                      <a:pt x="17482" y="142573"/>
                      <a:pt x="15826" y="142617"/>
                      <a:pt x="14169" y="142625"/>
                    </a:cubicBezTo>
                    <a:cubicBezTo>
                      <a:pt x="13086" y="142629"/>
                      <a:pt x="12001" y="142631"/>
                      <a:pt x="10916" y="142631"/>
                    </a:cubicBezTo>
                    <a:cubicBezTo>
                      <a:pt x="8745" y="142631"/>
                      <a:pt x="6573" y="142625"/>
                      <a:pt x="4406" y="142625"/>
                    </a:cubicBezTo>
                    <a:cubicBezTo>
                      <a:pt x="3704" y="142625"/>
                      <a:pt x="3013" y="142613"/>
                      <a:pt x="2323" y="142613"/>
                    </a:cubicBezTo>
                    <a:cubicBezTo>
                      <a:pt x="2085" y="142613"/>
                      <a:pt x="1846" y="142578"/>
                      <a:pt x="1585" y="142554"/>
                    </a:cubicBezTo>
                    <a:cubicBezTo>
                      <a:pt x="1537" y="142090"/>
                      <a:pt x="1477" y="141661"/>
                      <a:pt x="1477" y="141220"/>
                    </a:cubicBezTo>
                    <a:cubicBezTo>
                      <a:pt x="1406" y="136946"/>
                      <a:pt x="1334" y="132672"/>
                      <a:pt x="1311" y="128386"/>
                    </a:cubicBezTo>
                    <a:cubicBezTo>
                      <a:pt x="1275" y="123659"/>
                      <a:pt x="1287" y="118920"/>
                      <a:pt x="1263" y="114193"/>
                    </a:cubicBezTo>
                    <a:cubicBezTo>
                      <a:pt x="1239" y="109324"/>
                      <a:pt x="1204" y="104466"/>
                      <a:pt x="1156" y="99608"/>
                    </a:cubicBezTo>
                    <a:cubicBezTo>
                      <a:pt x="1132" y="97239"/>
                      <a:pt x="1084" y="94870"/>
                      <a:pt x="1073" y="92500"/>
                    </a:cubicBezTo>
                    <a:cubicBezTo>
                      <a:pt x="1061" y="88488"/>
                      <a:pt x="1073" y="84463"/>
                      <a:pt x="1061" y="80451"/>
                    </a:cubicBezTo>
                    <a:cubicBezTo>
                      <a:pt x="1049" y="77522"/>
                      <a:pt x="1025" y="74581"/>
                      <a:pt x="1013" y="71652"/>
                    </a:cubicBezTo>
                    <a:cubicBezTo>
                      <a:pt x="1001" y="68331"/>
                      <a:pt x="1013" y="65009"/>
                      <a:pt x="1013" y="61687"/>
                    </a:cubicBezTo>
                    <a:cubicBezTo>
                      <a:pt x="1013" y="60508"/>
                      <a:pt x="977" y="59341"/>
                      <a:pt x="965" y="58163"/>
                    </a:cubicBezTo>
                    <a:cubicBezTo>
                      <a:pt x="942" y="55889"/>
                      <a:pt x="942" y="53614"/>
                      <a:pt x="930" y="51340"/>
                    </a:cubicBezTo>
                    <a:cubicBezTo>
                      <a:pt x="906" y="48316"/>
                      <a:pt x="882" y="45304"/>
                      <a:pt x="882" y="42292"/>
                    </a:cubicBezTo>
                    <a:cubicBezTo>
                      <a:pt x="882" y="39922"/>
                      <a:pt x="894" y="37565"/>
                      <a:pt x="894" y="35195"/>
                    </a:cubicBezTo>
                    <a:cubicBezTo>
                      <a:pt x="894" y="31731"/>
                      <a:pt x="870" y="28254"/>
                      <a:pt x="870" y="24778"/>
                    </a:cubicBezTo>
                    <a:cubicBezTo>
                      <a:pt x="894" y="18634"/>
                      <a:pt x="918" y="12502"/>
                      <a:pt x="953" y="6359"/>
                    </a:cubicBezTo>
                    <a:cubicBezTo>
                      <a:pt x="953" y="5037"/>
                      <a:pt x="965" y="3715"/>
                      <a:pt x="989" y="2382"/>
                    </a:cubicBezTo>
                    <a:cubicBezTo>
                      <a:pt x="989" y="2239"/>
                      <a:pt x="1013" y="2084"/>
                      <a:pt x="1037" y="1870"/>
                    </a:cubicBezTo>
                    <a:cubicBezTo>
                      <a:pt x="1644" y="1834"/>
                      <a:pt x="2251" y="1763"/>
                      <a:pt x="2847" y="1763"/>
                    </a:cubicBezTo>
                    <a:cubicBezTo>
                      <a:pt x="5561" y="1739"/>
                      <a:pt x="8276" y="1739"/>
                      <a:pt x="10990" y="1715"/>
                    </a:cubicBezTo>
                    <a:cubicBezTo>
                      <a:pt x="13050" y="1703"/>
                      <a:pt x="15110" y="1668"/>
                      <a:pt x="17182" y="1668"/>
                    </a:cubicBezTo>
                    <a:cubicBezTo>
                      <a:pt x="19980" y="1656"/>
                      <a:pt x="22778" y="1656"/>
                      <a:pt x="25576" y="1644"/>
                    </a:cubicBezTo>
                    <a:lnTo>
                      <a:pt x="27290" y="1644"/>
                    </a:lnTo>
                    <a:cubicBezTo>
                      <a:pt x="27207" y="2037"/>
                      <a:pt x="27171" y="2334"/>
                      <a:pt x="27088" y="2620"/>
                    </a:cubicBezTo>
                    <a:cubicBezTo>
                      <a:pt x="26885" y="3323"/>
                      <a:pt x="26790" y="4025"/>
                      <a:pt x="26992" y="4739"/>
                    </a:cubicBezTo>
                    <a:cubicBezTo>
                      <a:pt x="27064" y="4954"/>
                      <a:pt x="27159" y="5168"/>
                      <a:pt x="27278" y="5382"/>
                    </a:cubicBezTo>
                    <a:cubicBezTo>
                      <a:pt x="27814" y="5251"/>
                      <a:pt x="28040" y="4882"/>
                      <a:pt x="28207" y="4489"/>
                    </a:cubicBezTo>
                    <a:cubicBezTo>
                      <a:pt x="28338" y="4192"/>
                      <a:pt x="28397" y="3870"/>
                      <a:pt x="28505" y="3561"/>
                    </a:cubicBezTo>
                    <a:cubicBezTo>
                      <a:pt x="28612" y="3251"/>
                      <a:pt x="28755" y="2918"/>
                      <a:pt x="28886" y="2596"/>
                    </a:cubicBezTo>
                    <a:cubicBezTo>
                      <a:pt x="29076" y="2132"/>
                      <a:pt x="29505" y="2013"/>
                      <a:pt x="29933" y="1906"/>
                    </a:cubicBezTo>
                    <a:cubicBezTo>
                      <a:pt x="30052" y="1906"/>
                      <a:pt x="30171" y="1953"/>
                      <a:pt x="30255" y="2049"/>
                    </a:cubicBezTo>
                    <a:cubicBezTo>
                      <a:pt x="30362" y="2180"/>
                      <a:pt x="30457" y="2334"/>
                      <a:pt x="30529" y="2489"/>
                    </a:cubicBezTo>
                    <a:cubicBezTo>
                      <a:pt x="30826" y="3061"/>
                      <a:pt x="31243" y="3430"/>
                      <a:pt x="31945" y="3454"/>
                    </a:cubicBezTo>
                    <a:cubicBezTo>
                      <a:pt x="32529" y="3477"/>
                      <a:pt x="32731" y="3882"/>
                      <a:pt x="32517" y="4430"/>
                    </a:cubicBezTo>
                    <a:cubicBezTo>
                      <a:pt x="32422" y="4620"/>
                      <a:pt x="32326" y="4811"/>
                      <a:pt x="32207" y="4989"/>
                    </a:cubicBezTo>
                    <a:cubicBezTo>
                      <a:pt x="31910" y="5489"/>
                      <a:pt x="31922" y="5799"/>
                      <a:pt x="32291" y="6228"/>
                    </a:cubicBezTo>
                    <a:cubicBezTo>
                      <a:pt x="32684" y="6668"/>
                      <a:pt x="32684" y="6668"/>
                      <a:pt x="32362" y="7180"/>
                    </a:cubicBezTo>
                    <a:cubicBezTo>
                      <a:pt x="32088" y="7597"/>
                      <a:pt x="32255" y="8406"/>
                      <a:pt x="32660" y="8680"/>
                    </a:cubicBezTo>
                    <a:cubicBezTo>
                      <a:pt x="33053" y="8954"/>
                      <a:pt x="33267" y="9847"/>
                      <a:pt x="32969" y="10276"/>
                    </a:cubicBezTo>
                    <a:cubicBezTo>
                      <a:pt x="32696" y="10669"/>
                      <a:pt x="32398" y="11050"/>
                      <a:pt x="32112" y="11431"/>
                    </a:cubicBezTo>
                    <a:cubicBezTo>
                      <a:pt x="31814" y="11800"/>
                      <a:pt x="31564" y="12157"/>
                      <a:pt x="31529" y="12645"/>
                    </a:cubicBezTo>
                    <a:cubicBezTo>
                      <a:pt x="31517" y="12967"/>
                      <a:pt x="31564" y="13252"/>
                      <a:pt x="31886" y="13419"/>
                    </a:cubicBezTo>
                    <a:cubicBezTo>
                      <a:pt x="32089" y="13524"/>
                      <a:pt x="32307" y="13630"/>
                      <a:pt x="32530" y="13630"/>
                    </a:cubicBezTo>
                    <a:cubicBezTo>
                      <a:pt x="32659" y="13630"/>
                      <a:pt x="32790" y="13594"/>
                      <a:pt x="32922" y="13502"/>
                    </a:cubicBezTo>
                    <a:cubicBezTo>
                      <a:pt x="33315" y="13229"/>
                      <a:pt x="33672" y="12919"/>
                      <a:pt x="34053" y="12621"/>
                    </a:cubicBezTo>
                    <a:cubicBezTo>
                      <a:pt x="34529" y="12824"/>
                      <a:pt x="34458" y="13193"/>
                      <a:pt x="34410" y="13562"/>
                    </a:cubicBezTo>
                    <a:cubicBezTo>
                      <a:pt x="34362" y="13967"/>
                      <a:pt x="34315" y="14383"/>
                      <a:pt x="34303" y="14788"/>
                    </a:cubicBezTo>
                    <a:cubicBezTo>
                      <a:pt x="34315" y="14955"/>
                      <a:pt x="34362" y="15122"/>
                      <a:pt x="34422" y="15288"/>
                    </a:cubicBezTo>
                    <a:cubicBezTo>
                      <a:pt x="34839" y="15288"/>
                      <a:pt x="35053" y="15062"/>
                      <a:pt x="35243" y="14788"/>
                    </a:cubicBezTo>
                    <a:cubicBezTo>
                      <a:pt x="35363" y="14633"/>
                      <a:pt x="35434" y="14455"/>
                      <a:pt x="35541" y="14288"/>
                    </a:cubicBezTo>
                    <a:cubicBezTo>
                      <a:pt x="35685" y="14066"/>
                      <a:pt x="35793" y="13966"/>
                      <a:pt x="35922" y="13966"/>
                    </a:cubicBezTo>
                    <a:cubicBezTo>
                      <a:pt x="36028" y="13966"/>
                      <a:pt x="36148" y="14034"/>
                      <a:pt x="36315" y="14157"/>
                    </a:cubicBezTo>
                    <a:cubicBezTo>
                      <a:pt x="36815" y="14538"/>
                      <a:pt x="37339" y="14895"/>
                      <a:pt x="37851" y="15253"/>
                    </a:cubicBezTo>
                    <a:cubicBezTo>
                      <a:pt x="38363" y="15610"/>
                      <a:pt x="38458" y="15860"/>
                      <a:pt x="38113" y="16431"/>
                    </a:cubicBezTo>
                    <a:cubicBezTo>
                      <a:pt x="37875" y="16836"/>
                      <a:pt x="37577" y="17217"/>
                      <a:pt x="37303" y="17598"/>
                    </a:cubicBezTo>
                    <a:cubicBezTo>
                      <a:pt x="36637" y="18551"/>
                      <a:pt x="36779" y="20027"/>
                      <a:pt x="37815" y="20801"/>
                    </a:cubicBezTo>
                    <a:cubicBezTo>
                      <a:pt x="38125" y="21027"/>
                      <a:pt x="38553" y="21075"/>
                      <a:pt x="38970" y="21218"/>
                    </a:cubicBezTo>
                    <a:lnTo>
                      <a:pt x="39470" y="20325"/>
                    </a:lnTo>
                    <a:cubicBezTo>
                      <a:pt x="39792" y="20360"/>
                      <a:pt x="40125" y="20348"/>
                      <a:pt x="40423" y="20456"/>
                    </a:cubicBezTo>
                    <a:cubicBezTo>
                      <a:pt x="40544" y="20502"/>
                      <a:pt x="40652" y="20524"/>
                      <a:pt x="40750" y="20524"/>
                    </a:cubicBezTo>
                    <a:cubicBezTo>
                      <a:pt x="40979" y="20524"/>
                      <a:pt x="41156" y="20406"/>
                      <a:pt x="41339" y="20206"/>
                    </a:cubicBezTo>
                    <a:cubicBezTo>
                      <a:pt x="41781" y="19691"/>
                      <a:pt x="42329" y="19524"/>
                      <a:pt x="42928" y="19524"/>
                    </a:cubicBezTo>
                    <a:cubicBezTo>
                      <a:pt x="43105" y="19524"/>
                      <a:pt x="43286" y="19538"/>
                      <a:pt x="43471" y="19563"/>
                    </a:cubicBezTo>
                    <a:cubicBezTo>
                      <a:pt x="43590" y="19932"/>
                      <a:pt x="43411" y="20194"/>
                      <a:pt x="43233" y="20432"/>
                    </a:cubicBezTo>
                    <a:cubicBezTo>
                      <a:pt x="42947" y="20825"/>
                      <a:pt x="42863" y="21325"/>
                      <a:pt x="42994" y="21789"/>
                    </a:cubicBezTo>
                    <a:cubicBezTo>
                      <a:pt x="43209" y="22611"/>
                      <a:pt x="43447" y="23408"/>
                      <a:pt x="43649" y="24230"/>
                    </a:cubicBezTo>
                    <a:cubicBezTo>
                      <a:pt x="43756" y="24706"/>
                      <a:pt x="43911" y="24718"/>
                      <a:pt x="44340" y="24742"/>
                    </a:cubicBezTo>
                    <a:cubicBezTo>
                      <a:pt x="44349" y="24742"/>
                      <a:pt x="44357" y="24742"/>
                      <a:pt x="44366" y="24742"/>
                    </a:cubicBezTo>
                    <a:cubicBezTo>
                      <a:pt x="44490" y="24742"/>
                      <a:pt x="44626" y="24706"/>
                      <a:pt x="44752" y="24706"/>
                    </a:cubicBezTo>
                    <a:cubicBezTo>
                      <a:pt x="44888" y="24706"/>
                      <a:pt x="45013" y="24748"/>
                      <a:pt x="45102" y="24920"/>
                    </a:cubicBezTo>
                    <a:cubicBezTo>
                      <a:pt x="45245" y="25230"/>
                      <a:pt x="44947" y="25385"/>
                      <a:pt x="44816" y="25599"/>
                    </a:cubicBezTo>
                    <a:cubicBezTo>
                      <a:pt x="44518" y="26075"/>
                      <a:pt x="44578" y="26599"/>
                      <a:pt x="44673" y="27111"/>
                    </a:cubicBezTo>
                    <a:cubicBezTo>
                      <a:pt x="44745" y="27433"/>
                      <a:pt x="44864" y="27742"/>
                      <a:pt x="44911" y="28052"/>
                    </a:cubicBezTo>
                    <a:cubicBezTo>
                      <a:pt x="45066" y="28933"/>
                      <a:pt x="44709" y="29385"/>
                      <a:pt x="43852" y="29611"/>
                    </a:cubicBezTo>
                    <a:cubicBezTo>
                      <a:pt x="43628" y="29670"/>
                      <a:pt x="43418" y="29699"/>
                      <a:pt x="43220" y="29699"/>
                    </a:cubicBezTo>
                    <a:cubicBezTo>
                      <a:pt x="42460" y="29699"/>
                      <a:pt x="41878" y="29285"/>
                      <a:pt x="41387" y="28623"/>
                    </a:cubicBezTo>
                    <a:cubicBezTo>
                      <a:pt x="41292" y="28504"/>
                      <a:pt x="41220" y="28361"/>
                      <a:pt x="41125" y="28242"/>
                    </a:cubicBezTo>
                    <a:cubicBezTo>
                      <a:pt x="40930" y="28004"/>
                      <a:pt x="40681" y="27886"/>
                      <a:pt x="40437" y="27886"/>
                    </a:cubicBezTo>
                    <a:cubicBezTo>
                      <a:pt x="40147" y="27886"/>
                      <a:pt x="39865" y="28054"/>
                      <a:pt x="39696" y="28385"/>
                    </a:cubicBezTo>
                    <a:cubicBezTo>
                      <a:pt x="39458" y="28802"/>
                      <a:pt x="39458" y="29326"/>
                      <a:pt x="39696" y="29754"/>
                    </a:cubicBezTo>
                    <a:cubicBezTo>
                      <a:pt x="39780" y="29909"/>
                      <a:pt x="39851" y="30064"/>
                      <a:pt x="39911" y="30219"/>
                    </a:cubicBezTo>
                    <a:cubicBezTo>
                      <a:pt x="40066" y="30671"/>
                      <a:pt x="40018" y="31076"/>
                      <a:pt x="39673" y="31433"/>
                    </a:cubicBezTo>
                    <a:cubicBezTo>
                      <a:pt x="39351" y="31755"/>
                      <a:pt x="39042" y="32088"/>
                      <a:pt x="38696" y="32398"/>
                    </a:cubicBezTo>
                    <a:cubicBezTo>
                      <a:pt x="38244" y="32814"/>
                      <a:pt x="38518" y="33195"/>
                      <a:pt x="38958" y="33291"/>
                    </a:cubicBezTo>
                    <a:cubicBezTo>
                      <a:pt x="39065" y="33314"/>
                      <a:pt x="39173" y="33326"/>
                      <a:pt x="39280" y="33338"/>
                    </a:cubicBezTo>
                    <a:cubicBezTo>
                      <a:pt x="40161" y="33362"/>
                      <a:pt x="40577" y="33945"/>
                      <a:pt x="40732" y="34672"/>
                    </a:cubicBezTo>
                    <a:cubicBezTo>
                      <a:pt x="40875" y="35422"/>
                      <a:pt x="40947" y="36172"/>
                      <a:pt x="40935" y="36934"/>
                    </a:cubicBezTo>
                    <a:cubicBezTo>
                      <a:pt x="40935" y="37636"/>
                      <a:pt x="40637" y="37922"/>
                      <a:pt x="39946" y="38077"/>
                    </a:cubicBezTo>
                    <a:cubicBezTo>
                      <a:pt x="39423" y="38196"/>
                      <a:pt x="38887" y="38315"/>
                      <a:pt x="38363" y="38470"/>
                    </a:cubicBezTo>
                    <a:cubicBezTo>
                      <a:pt x="37660" y="38684"/>
                      <a:pt x="37089" y="39125"/>
                      <a:pt x="36601" y="39637"/>
                    </a:cubicBezTo>
                    <a:cubicBezTo>
                      <a:pt x="36232" y="40029"/>
                      <a:pt x="36184" y="40422"/>
                      <a:pt x="36398" y="40768"/>
                    </a:cubicBezTo>
                    <a:cubicBezTo>
                      <a:pt x="36683" y="41229"/>
                      <a:pt x="37066" y="41480"/>
                      <a:pt x="37472" y="41480"/>
                    </a:cubicBezTo>
                    <a:cubicBezTo>
                      <a:pt x="37557" y="41480"/>
                      <a:pt x="37645" y="41469"/>
                      <a:pt x="37732" y="41446"/>
                    </a:cubicBezTo>
                    <a:cubicBezTo>
                      <a:pt x="38315" y="41280"/>
                      <a:pt x="38899" y="41113"/>
                      <a:pt x="39470" y="40922"/>
                    </a:cubicBezTo>
                    <a:cubicBezTo>
                      <a:pt x="39572" y="40886"/>
                      <a:pt x="39666" y="40869"/>
                      <a:pt x="39753" y="40869"/>
                    </a:cubicBezTo>
                    <a:cubicBezTo>
                      <a:pt x="39981" y="40869"/>
                      <a:pt x="40164" y="40986"/>
                      <a:pt x="40327" y="41184"/>
                    </a:cubicBezTo>
                    <a:cubicBezTo>
                      <a:pt x="40447" y="41315"/>
                      <a:pt x="40554" y="41446"/>
                      <a:pt x="40649" y="41589"/>
                    </a:cubicBezTo>
                    <a:cubicBezTo>
                      <a:pt x="40938" y="42122"/>
                      <a:pt x="41397" y="42328"/>
                      <a:pt x="41958" y="42328"/>
                    </a:cubicBezTo>
                    <a:cubicBezTo>
                      <a:pt x="41974" y="42328"/>
                      <a:pt x="41990" y="42328"/>
                      <a:pt x="42006" y="42327"/>
                    </a:cubicBezTo>
                    <a:cubicBezTo>
                      <a:pt x="42020" y="42327"/>
                      <a:pt x="42034" y="42327"/>
                      <a:pt x="42048" y="42327"/>
                    </a:cubicBezTo>
                    <a:cubicBezTo>
                      <a:pt x="42473" y="42327"/>
                      <a:pt x="42872" y="42504"/>
                      <a:pt x="43149" y="42827"/>
                    </a:cubicBezTo>
                    <a:cubicBezTo>
                      <a:pt x="43465" y="43163"/>
                      <a:pt x="43739" y="43317"/>
                      <a:pt x="44044" y="43317"/>
                    </a:cubicBezTo>
                    <a:cubicBezTo>
                      <a:pt x="44279" y="43317"/>
                      <a:pt x="44534" y="43225"/>
                      <a:pt x="44840" y="43054"/>
                    </a:cubicBezTo>
                    <a:lnTo>
                      <a:pt x="45269" y="42815"/>
                    </a:lnTo>
                    <a:cubicBezTo>
                      <a:pt x="45519" y="42970"/>
                      <a:pt x="45566" y="43137"/>
                      <a:pt x="45400" y="43316"/>
                    </a:cubicBezTo>
                    <a:cubicBezTo>
                      <a:pt x="45028" y="43744"/>
                      <a:pt x="44613" y="44129"/>
                      <a:pt x="44015" y="44129"/>
                    </a:cubicBezTo>
                    <a:cubicBezTo>
                      <a:pt x="43981" y="44129"/>
                      <a:pt x="43947" y="44128"/>
                      <a:pt x="43911" y="44125"/>
                    </a:cubicBezTo>
                    <a:cubicBezTo>
                      <a:pt x="43874" y="44124"/>
                      <a:pt x="43837" y="44123"/>
                      <a:pt x="43800" y="44123"/>
                    </a:cubicBezTo>
                    <a:cubicBezTo>
                      <a:pt x="43136" y="44123"/>
                      <a:pt x="42489" y="44326"/>
                      <a:pt x="41959" y="44720"/>
                    </a:cubicBezTo>
                    <a:cubicBezTo>
                      <a:pt x="41594" y="44960"/>
                      <a:pt x="41163" y="45090"/>
                      <a:pt x="40729" y="45090"/>
                    </a:cubicBezTo>
                    <a:cubicBezTo>
                      <a:pt x="40711" y="45090"/>
                      <a:pt x="40692" y="45090"/>
                      <a:pt x="40673" y="45090"/>
                    </a:cubicBezTo>
                    <a:cubicBezTo>
                      <a:pt x="40089" y="45113"/>
                      <a:pt x="39506" y="45197"/>
                      <a:pt x="38934" y="45328"/>
                    </a:cubicBezTo>
                    <a:cubicBezTo>
                      <a:pt x="38458" y="45423"/>
                      <a:pt x="38065" y="45863"/>
                      <a:pt x="38113" y="46340"/>
                    </a:cubicBezTo>
                    <a:cubicBezTo>
                      <a:pt x="38161" y="46995"/>
                      <a:pt x="37827" y="47387"/>
                      <a:pt x="37434" y="47816"/>
                    </a:cubicBezTo>
                    <a:cubicBezTo>
                      <a:pt x="37029" y="48269"/>
                      <a:pt x="36648" y="48745"/>
                      <a:pt x="36327" y="49245"/>
                    </a:cubicBezTo>
                    <a:cubicBezTo>
                      <a:pt x="36029" y="49709"/>
                      <a:pt x="35601" y="49923"/>
                      <a:pt x="35160" y="50150"/>
                    </a:cubicBezTo>
                    <a:cubicBezTo>
                      <a:pt x="34827" y="50316"/>
                      <a:pt x="34434" y="50447"/>
                      <a:pt x="34446" y="50888"/>
                    </a:cubicBezTo>
                    <a:cubicBezTo>
                      <a:pt x="34458" y="51340"/>
                      <a:pt x="34851" y="51471"/>
                      <a:pt x="35160" y="51674"/>
                    </a:cubicBezTo>
                    <a:cubicBezTo>
                      <a:pt x="35326" y="51781"/>
                      <a:pt x="35493" y="51830"/>
                      <a:pt x="35658" y="51830"/>
                    </a:cubicBezTo>
                    <a:cubicBezTo>
                      <a:pt x="35859" y="51830"/>
                      <a:pt x="36059" y="51757"/>
                      <a:pt x="36256" y="51626"/>
                    </a:cubicBezTo>
                    <a:cubicBezTo>
                      <a:pt x="36934" y="51197"/>
                      <a:pt x="37589" y="50745"/>
                      <a:pt x="38268" y="50316"/>
                    </a:cubicBezTo>
                    <a:cubicBezTo>
                      <a:pt x="38458" y="50174"/>
                      <a:pt x="38661" y="50043"/>
                      <a:pt x="38875" y="49935"/>
                    </a:cubicBezTo>
                    <a:cubicBezTo>
                      <a:pt x="39269" y="49753"/>
                      <a:pt x="39667" y="49615"/>
                      <a:pt x="40078" y="49615"/>
                    </a:cubicBezTo>
                    <a:cubicBezTo>
                      <a:pt x="40338" y="49615"/>
                      <a:pt x="40603" y="49671"/>
                      <a:pt x="40875" y="49804"/>
                    </a:cubicBezTo>
                    <a:cubicBezTo>
                      <a:pt x="41078" y="49888"/>
                      <a:pt x="41280" y="49959"/>
                      <a:pt x="41494" y="50007"/>
                    </a:cubicBezTo>
                    <a:cubicBezTo>
                      <a:pt x="41679" y="50060"/>
                      <a:pt x="41857" y="50088"/>
                      <a:pt x="42026" y="50088"/>
                    </a:cubicBezTo>
                    <a:cubicBezTo>
                      <a:pt x="42532" y="50088"/>
                      <a:pt x="42950" y="49840"/>
                      <a:pt x="43173" y="49304"/>
                    </a:cubicBezTo>
                    <a:cubicBezTo>
                      <a:pt x="43459" y="48661"/>
                      <a:pt x="43971" y="48435"/>
                      <a:pt x="44542" y="48209"/>
                    </a:cubicBezTo>
                    <a:cubicBezTo>
                      <a:pt x="44721" y="48149"/>
                      <a:pt x="44935" y="48126"/>
                      <a:pt x="45090" y="48019"/>
                    </a:cubicBezTo>
                    <a:cubicBezTo>
                      <a:pt x="45453" y="47757"/>
                      <a:pt x="45835" y="47674"/>
                      <a:pt x="46243" y="47674"/>
                    </a:cubicBezTo>
                    <a:cubicBezTo>
                      <a:pt x="46409" y="47674"/>
                      <a:pt x="46581" y="47688"/>
                      <a:pt x="46757" y="47709"/>
                    </a:cubicBezTo>
                    <a:cubicBezTo>
                      <a:pt x="47159" y="47740"/>
                      <a:pt x="47561" y="47755"/>
                      <a:pt x="47962" y="47755"/>
                    </a:cubicBezTo>
                    <a:cubicBezTo>
                      <a:pt x="48320" y="47755"/>
                      <a:pt x="48677" y="47743"/>
                      <a:pt x="49031" y="47721"/>
                    </a:cubicBezTo>
                    <a:cubicBezTo>
                      <a:pt x="49198" y="47697"/>
                      <a:pt x="49352" y="47614"/>
                      <a:pt x="49471" y="47483"/>
                    </a:cubicBezTo>
                    <a:cubicBezTo>
                      <a:pt x="49661" y="47246"/>
                      <a:pt x="49939" y="47119"/>
                      <a:pt x="50226" y="47119"/>
                    </a:cubicBezTo>
                    <a:cubicBezTo>
                      <a:pt x="50372" y="47119"/>
                      <a:pt x="50521" y="47152"/>
                      <a:pt x="50662" y="47221"/>
                    </a:cubicBezTo>
                    <a:cubicBezTo>
                      <a:pt x="50818" y="47288"/>
                      <a:pt x="50965" y="47316"/>
                      <a:pt x="51108" y="47316"/>
                    </a:cubicBezTo>
                    <a:cubicBezTo>
                      <a:pt x="51346" y="47316"/>
                      <a:pt x="51576" y="47237"/>
                      <a:pt x="51829" y="47126"/>
                    </a:cubicBezTo>
                    <a:cubicBezTo>
                      <a:pt x="52317" y="46918"/>
                      <a:pt x="52842" y="46785"/>
                      <a:pt x="53367" y="46785"/>
                    </a:cubicBezTo>
                    <a:cubicBezTo>
                      <a:pt x="53687" y="46785"/>
                      <a:pt x="54006" y="46834"/>
                      <a:pt x="54317" y="46947"/>
                    </a:cubicBezTo>
                    <a:cubicBezTo>
                      <a:pt x="54740" y="47095"/>
                      <a:pt x="55156" y="47151"/>
                      <a:pt x="55568" y="47151"/>
                    </a:cubicBezTo>
                    <a:cubicBezTo>
                      <a:pt x="56284" y="47151"/>
                      <a:pt x="56989" y="46983"/>
                      <a:pt x="57699" y="46840"/>
                    </a:cubicBezTo>
                    <a:cubicBezTo>
                      <a:pt x="58163" y="46745"/>
                      <a:pt x="58615" y="46542"/>
                      <a:pt x="59080" y="46530"/>
                    </a:cubicBezTo>
                    <a:cubicBezTo>
                      <a:pt x="60640" y="46483"/>
                      <a:pt x="61806" y="45602"/>
                      <a:pt x="62926" y="44697"/>
                    </a:cubicBezTo>
                    <a:cubicBezTo>
                      <a:pt x="63580" y="44161"/>
                      <a:pt x="63437" y="43304"/>
                      <a:pt x="62675" y="42946"/>
                    </a:cubicBezTo>
                    <a:cubicBezTo>
                      <a:pt x="62306" y="42768"/>
                      <a:pt x="61890" y="42708"/>
                      <a:pt x="61497" y="42589"/>
                    </a:cubicBezTo>
                    <a:cubicBezTo>
                      <a:pt x="61199" y="42506"/>
                      <a:pt x="60901" y="42411"/>
                      <a:pt x="60568" y="42304"/>
                    </a:cubicBezTo>
                    <a:cubicBezTo>
                      <a:pt x="60675" y="41875"/>
                      <a:pt x="61021" y="41530"/>
                      <a:pt x="61461" y="41411"/>
                    </a:cubicBezTo>
                    <a:cubicBezTo>
                      <a:pt x="61997" y="41256"/>
                      <a:pt x="62247" y="40946"/>
                      <a:pt x="62342" y="40410"/>
                    </a:cubicBezTo>
                    <a:cubicBezTo>
                      <a:pt x="62390" y="40184"/>
                      <a:pt x="62497" y="39970"/>
                      <a:pt x="62652" y="39791"/>
                    </a:cubicBezTo>
                    <a:cubicBezTo>
                      <a:pt x="62890" y="39482"/>
                      <a:pt x="63152" y="39196"/>
                      <a:pt x="63437" y="38922"/>
                    </a:cubicBezTo>
                    <a:cubicBezTo>
                      <a:pt x="63949" y="38470"/>
                      <a:pt x="64211" y="37791"/>
                      <a:pt x="64128" y="37112"/>
                    </a:cubicBezTo>
                    <a:cubicBezTo>
                      <a:pt x="64080" y="36446"/>
                      <a:pt x="64164" y="35767"/>
                      <a:pt x="64069" y="35112"/>
                    </a:cubicBezTo>
                    <a:cubicBezTo>
                      <a:pt x="63985" y="34469"/>
                      <a:pt x="63842" y="33802"/>
                      <a:pt x="63545" y="33243"/>
                    </a:cubicBezTo>
                    <a:cubicBezTo>
                      <a:pt x="63243" y="32657"/>
                      <a:pt x="62701" y="32437"/>
                      <a:pt x="62110" y="32437"/>
                    </a:cubicBezTo>
                    <a:cubicBezTo>
                      <a:pt x="61932" y="32437"/>
                      <a:pt x="61750" y="32457"/>
                      <a:pt x="61568" y="32493"/>
                    </a:cubicBezTo>
                    <a:cubicBezTo>
                      <a:pt x="60878" y="32624"/>
                      <a:pt x="60223" y="32850"/>
                      <a:pt x="59544" y="32993"/>
                    </a:cubicBezTo>
                    <a:cubicBezTo>
                      <a:pt x="59373" y="33030"/>
                      <a:pt x="59197" y="33049"/>
                      <a:pt x="59023" y="33049"/>
                    </a:cubicBezTo>
                    <a:cubicBezTo>
                      <a:pt x="58918" y="33049"/>
                      <a:pt x="58813" y="33042"/>
                      <a:pt x="58711" y="33029"/>
                    </a:cubicBezTo>
                    <a:cubicBezTo>
                      <a:pt x="58354" y="32969"/>
                      <a:pt x="58282" y="32814"/>
                      <a:pt x="58377" y="32469"/>
                    </a:cubicBezTo>
                    <a:cubicBezTo>
                      <a:pt x="58425" y="32302"/>
                      <a:pt x="58496" y="32148"/>
                      <a:pt x="58592" y="31993"/>
                    </a:cubicBezTo>
                    <a:cubicBezTo>
                      <a:pt x="58877" y="31516"/>
                      <a:pt x="58818" y="30897"/>
                      <a:pt x="58437" y="30493"/>
                    </a:cubicBezTo>
                    <a:cubicBezTo>
                      <a:pt x="58377" y="30421"/>
                      <a:pt x="58330" y="30350"/>
                      <a:pt x="58270" y="30290"/>
                    </a:cubicBezTo>
                    <a:cubicBezTo>
                      <a:pt x="57675" y="29695"/>
                      <a:pt x="57461" y="29028"/>
                      <a:pt x="57889" y="28242"/>
                    </a:cubicBezTo>
                    <a:cubicBezTo>
                      <a:pt x="58234" y="27623"/>
                      <a:pt x="58092" y="27004"/>
                      <a:pt x="57758" y="26456"/>
                    </a:cubicBezTo>
                    <a:cubicBezTo>
                      <a:pt x="57044" y="25313"/>
                      <a:pt x="56508" y="24075"/>
                      <a:pt x="56175" y="22765"/>
                    </a:cubicBezTo>
                    <a:cubicBezTo>
                      <a:pt x="55889" y="21634"/>
                      <a:pt x="55115" y="20979"/>
                      <a:pt x="54186" y="20396"/>
                    </a:cubicBezTo>
                    <a:cubicBezTo>
                      <a:pt x="53746" y="20134"/>
                      <a:pt x="53305" y="19848"/>
                      <a:pt x="52900" y="19527"/>
                    </a:cubicBezTo>
                    <a:cubicBezTo>
                      <a:pt x="52258" y="19003"/>
                      <a:pt x="51793" y="18289"/>
                      <a:pt x="51591" y="17479"/>
                    </a:cubicBezTo>
                    <a:cubicBezTo>
                      <a:pt x="51507" y="17181"/>
                      <a:pt x="51412" y="16896"/>
                      <a:pt x="51365" y="16598"/>
                    </a:cubicBezTo>
                    <a:cubicBezTo>
                      <a:pt x="51103" y="15300"/>
                      <a:pt x="50448" y="14217"/>
                      <a:pt x="49626" y="13217"/>
                    </a:cubicBezTo>
                    <a:cubicBezTo>
                      <a:pt x="49269" y="12788"/>
                      <a:pt x="48912" y="12347"/>
                      <a:pt x="48543" y="11931"/>
                    </a:cubicBezTo>
                    <a:cubicBezTo>
                      <a:pt x="48239" y="11593"/>
                      <a:pt x="47869" y="11471"/>
                      <a:pt x="47476" y="11471"/>
                    </a:cubicBezTo>
                    <a:cubicBezTo>
                      <a:pt x="47314" y="11471"/>
                      <a:pt x="47149" y="11491"/>
                      <a:pt x="46983" y="11526"/>
                    </a:cubicBezTo>
                    <a:cubicBezTo>
                      <a:pt x="46162" y="11716"/>
                      <a:pt x="45340" y="11931"/>
                      <a:pt x="44530" y="12121"/>
                    </a:cubicBezTo>
                    <a:cubicBezTo>
                      <a:pt x="44443" y="12143"/>
                      <a:pt x="44363" y="12154"/>
                      <a:pt x="44292" y="12154"/>
                    </a:cubicBezTo>
                    <a:cubicBezTo>
                      <a:pt x="44014" y="12154"/>
                      <a:pt x="43869" y="11986"/>
                      <a:pt x="43935" y="11645"/>
                    </a:cubicBezTo>
                    <a:cubicBezTo>
                      <a:pt x="44090" y="10752"/>
                      <a:pt x="44447" y="9942"/>
                      <a:pt x="45257" y="9430"/>
                    </a:cubicBezTo>
                    <a:cubicBezTo>
                      <a:pt x="45602" y="9204"/>
                      <a:pt x="45983" y="9026"/>
                      <a:pt x="46316" y="8787"/>
                    </a:cubicBezTo>
                    <a:cubicBezTo>
                      <a:pt x="46912" y="8359"/>
                      <a:pt x="47007" y="7990"/>
                      <a:pt x="46757" y="7323"/>
                    </a:cubicBezTo>
                    <a:cubicBezTo>
                      <a:pt x="46554" y="6775"/>
                      <a:pt x="46554" y="6775"/>
                      <a:pt x="47031" y="6430"/>
                    </a:cubicBezTo>
                    <a:cubicBezTo>
                      <a:pt x="47221" y="6275"/>
                      <a:pt x="47412" y="6144"/>
                      <a:pt x="47626" y="6025"/>
                    </a:cubicBezTo>
                    <a:cubicBezTo>
                      <a:pt x="48328" y="5656"/>
                      <a:pt x="48578" y="5037"/>
                      <a:pt x="48590" y="4299"/>
                    </a:cubicBezTo>
                    <a:cubicBezTo>
                      <a:pt x="48614" y="3632"/>
                      <a:pt x="48840" y="3037"/>
                      <a:pt x="49138" y="2453"/>
                    </a:cubicBezTo>
                    <a:cubicBezTo>
                      <a:pt x="49198" y="2358"/>
                      <a:pt x="49293" y="2275"/>
                      <a:pt x="49317" y="2180"/>
                    </a:cubicBezTo>
                    <a:cubicBezTo>
                      <a:pt x="49460" y="1525"/>
                      <a:pt x="49888" y="1406"/>
                      <a:pt x="50519" y="1406"/>
                    </a:cubicBezTo>
                    <a:cubicBezTo>
                      <a:pt x="50803" y="1407"/>
                      <a:pt x="51086" y="1408"/>
                      <a:pt x="51370" y="1408"/>
                    </a:cubicBezTo>
                    <a:cubicBezTo>
                      <a:pt x="53708" y="1408"/>
                      <a:pt x="56055" y="1367"/>
                      <a:pt x="58401" y="1346"/>
                    </a:cubicBezTo>
                    <a:cubicBezTo>
                      <a:pt x="61913" y="1322"/>
                      <a:pt x="65438" y="1287"/>
                      <a:pt x="68950" y="1251"/>
                    </a:cubicBezTo>
                    <a:cubicBezTo>
                      <a:pt x="71855" y="1227"/>
                      <a:pt x="74772" y="1227"/>
                      <a:pt x="77677" y="1203"/>
                    </a:cubicBezTo>
                    <a:cubicBezTo>
                      <a:pt x="80237" y="1179"/>
                      <a:pt x="82797" y="1120"/>
                      <a:pt x="85357" y="1096"/>
                    </a:cubicBezTo>
                    <a:cubicBezTo>
                      <a:pt x="87167" y="1084"/>
                      <a:pt x="88964" y="1084"/>
                      <a:pt x="90762" y="1084"/>
                    </a:cubicBezTo>
                    <a:close/>
                    <a:moveTo>
                      <a:pt x="167998" y="1"/>
                    </a:moveTo>
                    <a:cubicBezTo>
                      <a:pt x="163771" y="48"/>
                      <a:pt x="159533" y="84"/>
                      <a:pt x="155306" y="132"/>
                    </a:cubicBezTo>
                    <a:cubicBezTo>
                      <a:pt x="154794" y="132"/>
                      <a:pt x="154282" y="144"/>
                      <a:pt x="153770" y="144"/>
                    </a:cubicBezTo>
                    <a:lnTo>
                      <a:pt x="152222" y="155"/>
                    </a:lnTo>
                    <a:cubicBezTo>
                      <a:pt x="149174" y="179"/>
                      <a:pt x="146126" y="191"/>
                      <a:pt x="143066" y="239"/>
                    </a:cubicBezTo>
                    <a:cubicBezTo>
                      <a:pt x="141983" y="251"/>
                      <a:pt x="140900" y="263"/>
                      <a:pt x="139816" y="275"/>
                    </a:cubicBezTo>
                    <a:cubicBezTo>
                      <a:pt x="136447" y="310"/>
                      <a:pt x="133089" y="322"/>
                      <a:pt x="129720" y="358"/>
                    </a:cubicBezTo>
                    <a:cubicBezTo>
                      <a:pt x="125874" y="394"/>
                      <a:pt x="122028" y="441"/>
                      <a:pt x="118182" y="477"/>
                    </a:cubicBezTo>
                    <a:lnTo>
                      <a:pt x="118111" y="477"/>
                    </a:lnTo>
                    <a:cubicBezTo>
                      <a:pt x="116837" y="489"/>
                      <a:pt x="115563" y="501"/>
                      <a:pt x="114277" y="513"/>
                    </a:cubicBezTo>
                    <a:cubicBezTo>
                      <a:pt x="113182" y="513"/>
                      <a:pt x="112086" y="525"/>
                      <a:pt x="110991" y="525"/>
                    </a:cubicBezTo>
                    <a:cubicBezTo>
                      <a:pt x="107681" y="536"/>
                      <a:pt x="104371" y="536"/>
                      <a:pt x="101061" y="548"/>
                    </a:cubicBezTo>
                    <a:cubicBezTo>
                      <a:pt x="100537" y="548"/>
                      <a:pt x="100025" y="548"/>
                      <a:pt x="99502" y="525"/>
                    </a:cubicBezTo>
                    <a:lnTo>
                      <a:pt x="98478" y="525"/>
                    </a:lnTo>
                    <a:cubicBezTo>
                      <a:pt x="97954" y="525"/>
                      <a:pt x="97430" y="525"/>
                      <a:pt x="96918" y="548"/>
                    </a:cubicBezTo>
                    <a:cubicBezTo>
                      <a:pt x="96406" y="584"/>
                      <a:pt x="95894" y="596"/>
                      <a:pt x="95370" y="608"/>
                    </a:cubicBezTo>
                    <a:lnTo>
                      <a:pt x="94596" y="620"/>
                    </a:lnTo>
                    <a:lnTo>
                      <a:pt x="90739" y="620"/>
                    </a:lnTo>
                    <a:cubicBezTo>
                      <a:pt x="87976" y="632"/>
                      <a:pt x="85214" y="656"/>
                      <a:pt x="82464" y="667"/>
                    </a:cubicBezTo>
                    <a:cubicBezTo>
                      <a:pt x="81368" y="667"/>
                      <a:pt x="80273" y="667"/>
                      <a:pt x="79178" y="679"/>
                    </a:cubicBezTo>
                    <a:lnTo>
                      <a:pt x="77534" y="679"/>
                    </a:lnTo>
                    <a:cubicBezTo>
                      <a:pt x="76987" y="679"/>
                      <a:pt x="76439" y="679"/>
                      <a:pt x="75903" y="691"/>
                    </a:cubicBezTo>
                    <a:lnTo>
                      <a:pt x="75213" y="691"/>
                    </a:lnTo>
                    <a:cubicBezTo>
                      <a:pt x="74308" y="715"/>
                      <a:pt x="73391" y="727"/>
                      <a:pt x="72486" y="751"/>
                    </a:cubicBezTo>
                    <a:cubicBezTo>
                      <a:pt x="71796" y="763"/>
                      <a:pt x="71117" y="775"/>
                      <a:pt x="70426" y="775"/>
                    </a:cubicBezTo>
                    <a:cubicBezTo>
                      <a:pt x="66759" y="810"/>
                      <a:pt x="63092" y="822"/>
                      <a:pt x="59413" y="846"/>
                    </a:cubicBezTo>
                    <a:lnTo>
                      <a:pt x="45745" y="941"/>
                    </a:lnTo>
                    <a:lnTo>
                      <a:pt x="43745" y="965"/>
                    </a:lnTo>
                    <a:cubicBezTo>
                      <a:pt x="42411" y="977"/>
                      <a:pt x="41078" y="989"/>
                      <a:pt x="39744" y="1001"/>
                    </a:cubicBezTo>
                    <a:lnTo>
                      <a:pt x="37565" y="1013"/>
                    </a:lnTo>
                    <a:cubicBezTo>
                      <a:pt x="33934" y="1025"/>
                      <a:pt x="30290" y="1048"/>
                      <a:pt x="26659" y="1072"/>
                    </a:cubicBezTo>
                    <a:lnTo>
                      <a:pt x="25361" y="1084"/>
                    </a:lnTo>
                    <a:cubicBezTo>
                      <a:pt x="23218" y="1108"/>
                      <a:pt x="21063" y="1144"/>
                      <a:pt x="18908" y="1156"/>
                    </a:cubicBezTo>
                    <a:cubicBezTo>
                      <a:pt x="17372" y="1168"/>
                      <a:pt x="15824" y="1168"/>
                      <a:pt x="14288" y="1168"/>
                    </a:cubicBezTo>
                    <a:lnTo>
                      <a:pt x="1561" y="1168"/>
                    </a:lnTo>
                    <a:cubicBezTo>
                      <a:pt x="1204" y="1168"/>
                      <a:pt x="858" y="1310"/>
                      <a:pt x="608" y="1572"/>
                    </a:cubicBezTo>
                    <a:cubicBezTo>
                      <a:pt x="572" y="1596"/>
                      <a:pt x="537" y="1632"/>
                      <a:pt x="501" y="1668"/>
                    </a:cubicBezTo>
                    <a:cubicBezTo>
                      <a:pt x="525" y="2215"/>
                      <a:pt x="572" y="2739"/>
                      <a:pt x="561" y="3251"/>
                    </a:cubicBezTo>
                    <a:cubicBezTo>
                      <a:pt x="561" y="5251"/>
                      <a:pt x="549" y="7263"/>
                      <a:pt x="537" y="9264"/>
                    </a:cubicBezTo>
                    <a:lnTo>
                      <a:pt x="537" y="11264"/>
                    </a:lnTo>
                    <a:cubicBezTo>
                      <a:pt x="537" y="14479"/>
                      <a:pt x="561" y="17693"/>
                      <a:pt x="572" y="20908"/>
                    </a:cubicBezTo>
                    <a:lnTo>
                      <a:pt x="572" y="28814"/>
                    </a:lnTo>
                    <a:lnTo>
                      <a:pt x="572" y="36731"/>
                    </a:lnTo>
                    <a:lnTo>
                      <a:pt x="572" y="42804"/>
                    </a:lnTo>
                    <a:lnTo>
                      <a:pt x="572" y="45852"/>
                    </a:lnTo>
                    <a:lnTo>
                      <a:pt x="572" y="54150"/>
                    </a:lnTo>
                    <a:cubicBezTo>
                      <a:pt x="572" y="56912"/>
                      <a:pt x="584" y="59675"/>
                      <a:pt x="596" y="62449"/>
                    </a:cubicBezTo>
                    <a:cubicBezTo>
                      <a:pt x="596" y="63032"/>
                      <a:pt x="608" y="63616"/>
                      <a:pt x="620" y="64211"/>
                    </a:cubicBezTo>
                    <a:cubicBezTo>
                      <a:pt x="620" y="64509"/>
                      <a:pt x="632" y="64794"/>
                      <a:pt x="632" y="65080"/>
                    </a:cubicBezTo>
                    <a:cubicBezTo>
                      <a:pt x="632" y="65378"/>
                      <a:pt x="644" y="65675"/>
                      <a:pt x="644" y="65961"/>
                    </a:cubicBezTo>
                    <a:lnTo>
                      <a:pt x="644" y="69354"/>
                    </a:lnTo>
                    <a:lnTo>
                      <a:pt x="644" y="72736"/>
                    </a:lnTo>
                    <a:lnTo>
                      <a:pt x="644" y="76117"/>
                    </a:lnTo>
                    <a:lnTo>
                      <a:pt x="644" y="80094"/>
                    </a:lnTo>
                    <a:lnTo>
                      <a:pt x="644" y="85059"/>
                    </a:lnTo>
                    <a:lnTo>
                      <a:pt x="644" y="88035"/>
                    </a:lnTo>
                    <a:lnTo>
                      <a:pt x="644" y="89274"/>
                    </a:lnTo>
                    <a:cubicBezTo>
                      <a:pt x="644" y="92167"/>
                      <a:pt x="656" y="95048"/>
                      <a:pt x="680" y="97941"/>
                    </a:cubicBezTo>
                    <a:cubicBezTo>
                      <a:pt x="703" y="102120"/>
                      <a:pt x="727" y="106311"/>
                      <a:pt x="763" y="110502"/>
                    </a:cubicBezTo>
                    <a:cubicBezTo>
                      <a:pt x="763" y="111895"/>
                      <a:pt x="775" y="113288"/>
                      <a:pt x="787" y="114681"/>
                    </a:cubicBezTo>
                    <a:cubicBezTo>
                      <a:pt x="787" y="115717"/>
                      <a:pt x="787" y="116765"/>
                      <a:pt x="799" y="117801"/>
                    </a:cubicBezTo>
                    <a:cubicBezTo>
                      <a:pt x="799" y="120230"/>
                      <a:pt x="811" y="122671"/>
                      <a:pt x="811" y="125099"/>
                    </a:cubicBezTo>
                    <a:lnTo>
                      <a:pt x="811" y="127183"/>
                    </a:lnTo>
                    <a:cubicBezTo>
                      <a:pt x="823" y="129386"/>
                      <a:pt x="834" y="131588"/>
                      <a:pt x="846" y="133791"/>
                    </a:cubicBezTo>
                    <a:cubicBezTo>
                      <a:pt x="858" y="135994"/>
                      <a:pt x="882" y="138196"/>
                      <a:pt x="918" y="140399"/>
                    </a:cubicBezTo>
                    <a:cubicBezTo>
                      <a:pt x="918" y="140518"/>
                      <a:pt x="906" y="140637"/>
                      <a:pt x="894" y="140756"/>
                    </a:cubicBezTo>
                    <a:cubicBezTo>
                      <a:pt x="894" y="140768"/>
                      <a:pt x="894" y="140780"/>
                      <a:pt x="894" y="140780"/>
                    </a:cubicBezTo>
                    <a:cubicBezTo>
                      <a:pt x="894" y="140839"/>
                      <a:pt x="882" y="140899"/>
                      <a:pt x="870" y="140958"/>
                    </a:cubicBezTo>
                    <a:cubicBezTo>
                      <a:pt x="834" y="141078"/>
                      <a:pt x="787" y="141197"/>
                      <a:pt x="715" y="141304"/>
                    </a:cubicBezTo>
                    <a:cubicBezTo>
                      <a:pt x="692" y="141339"/>
                      <a:pt x="668" y="141363"/>
                      <a:pt x="644" y="141399"/>
                    </a:cubicBezTo>
                    <a:cubicBezTo>
                      <a:pt x="620" y="141423"/>
                      <a:pt x="596" y="141447"/>
                      <a:pt x="572" y="141470"/>
                    </a:cubicBezTo>
                    <a:cubicBezTo>
                      <a:pt x="430" y="141590"/>
                      <a:pt x="275" y="141673"/>
                      <a:pt x="96" y="141732"/>
                    </a:cubicBezTo>
                    <a:cubicBezTo>
                      <a:pt x="72" y="141732"/>
                      <a:pt x="61" y="141768"/>
                      <a:pt x="49" y="141792"/>
                    </a:cubicBezTo>
                    <a:cubicBezTo>
                      <a:pt x="25" y="141816"/>
                      <a:pt x="13" y="141840"/>
                      <a:pt x="1" y="141863"/>
                    </a:cubicBezTo>
                    <a:lnTo>
                      <a:pt x="751" y="142447"/>
                    </a:lnTo>
                    <a:lnTo>
                      <a:pt x="525" y="142816"/>
                    </a:lnTo>
                    <a:lnTo>
                      <a:pt x="322" y="143125"/>
                    </a:lnTo>
                    <a:cubicBezTo>
                      <a:pt x="442" y="143149"/>
                      <a:pt x="549" y="143161"/>
                      <a:pt x="644" y="143185"/>
                    </a:cubicBezTo>
                    <a:cubicBezTo>
                      <a:pt x="858" y="143233"/>
                      <a:pt x="1061" y="143256"/>
                      <a:pt x="1275" y="143268"/>
                    </a:cubicBezTo>
                    <a:cubicBezTo>
                      <a:pt x="1680" y="143256"/>
                      <a:pt x="2073" y="143244"/>
                      <a:pt x="2466" y="143233"/>
                    </a:cubicBezTo>
                    <a:lnTo>
                      <a:pt x="4609" y="143173"/>
                    </a:lnTo>
                    <a:cubicBezTo>
                      <a:pt x="4990" y="143161"/>
                      <a:pt x="5383" y="143149"/>
                      <a:pt x="5764" y="143137"/>
                    </a:cubicBezTo>
                    <a:cubicBezTo>
                      <a:pt x="8347" y="143090"/>
                      <a:pt x="10943" y="143030"/>
                      <a:pt x="13526" y="142994"/>
                    </a:cubicBezTo>
                    <a:cubicBezTo>
                      <a:pt x="14408" y="142983"/>
                      <a:pt x="15289" y="142971"/>
                      <a:pt x="16182" y="142959"/>
                    </a:cubicBezTo>
                    <a:lnTo>
                      <a:pt x="17325" y="142947"/>
                    </a:lnTo>
                    <a:cubicBezTo>
                      <a:pt x="19170" y="142935"/>
                      <a:pt x="21016" y="142935"/>
                      <a:pt x="22873" y="142935"/>
                    </a:cubicBezTo>
                    <a:lnTo>
                      <a:pt x="25099" y="142935"/>
                    </a:lnTo>
                    <a:cubicBezTo>
                      <a:pt x="28826" y="142923"/>
                      <a:pt x="32541" y="142911"/>
                      <a:pt x="36267" y="142899"/>
                    </a:cubicBezTo>
                    <a:lnTo>
                      <a:pt x="40018" y="142887"/>
                    </a:lnTo>
                    <a:cubicBezTo>
                      <a:pt x="40327" y="142887"/>
                      <a:pt x="40637" y="142887"/>
                      <a:pt x="40947" y="142875"/>
                    </a:cubicBezTo>
                    <a:cubicBezTo>
                      <a:pt x="42459" y="142863"/>
                      <a:pt x="43971" y="142840"/>
                      <a:pt x="45471" y="142828"/>
                    </a:cubicBezTo>
                    <a:cubicBezTo>
                      <a:pt x="46066" y="142816"/>
                      <a:pt x="46662" y="142816"/>
                      <a:pt x="47245" y="142804"/>
                    </a:cubicBezTo>
                    <a:lnTo>
                      <a:pt x="49710" y="142792"/>
                    </a:lnTo>
                    <a:lnTo>
                      <a:pt x="52246" y="142792"/>
                    </a:lnTo>
                    <a:cubicBezTo>
                      <a:pt x="53901" y="142792"/>
                      <a:pt x="55556" y="142792"/>
                      <a:pt x="57211" y="142780"/>
                    </a:cubicBezTo>
                    <a:cubicBezTo>
                      <a:pt x="61318" y="142768"/>
                      <a:pt x="65414" y="142733"/>
                      <a:pt x="69510" y="142709"/>
                    </a:cubicBezTo>
                    <a:lnTo>
                      <a:pt x="69641" y="142709"/>
                    </a:lnTo>
                    <a:cubicBezTo>
                      <a:pt x="72701" y="142685"/>
                      <a:pt x="75772" y="142673"/>
                      <a:pt x="78832" y="142661"/>
                    </a:cubicBezTo>
                    <a:lnTo>
                      <a:pt x="89262" y="142590"/>
                    </a:lnTo>
                    <a:lnTo>
                      <a:pt x="92477" y="142578"/>
                    </a:lnTo>
                    <a:cubicBezTo>
                      <a:pt x="93572" y="142566"/>
                      <a:pt x="94668" y="142554"/>
                      <a:pt x="95763" y="142554"/>
                    </a:cubicBezTo>
                    <a:lnTo>
                      <a:pt x="96715" y="142542"/>
                    </a:lnTo>
                    <a:lnTo>
                      <a:pt x="99537" y="142494"/>
                    </a:lnTo>
                    <a:cubicBezTo>
                      <a:pt x="100168" y="142482"/>
                      <a:pt x="100799" y="142482"/>
                      <a:pt x="101430" y="142471"/>
                    </a:cubicBezTo>
                    <a:cubicBezTo>
                      <a:pt x="102061" y="142471"/>
                      <a:pt x="102680" y="142459"/>
                      <a:pt x="103312" y="142459"/>
                    </a:cubicBezTo>
                    <a:lnTo>
                      <a:pt x="108503" y="142459"/>
                    </a:lnTo>
                    <a:cubicBezTo>
                      <a:pt x="109654" y="142459"/>
                      <a:pt x="110799" y="142464"/>
                      <a:pt x="111947" y="142464"/>
                    </a:cubicBezTo>
                    <a:cubicBezTo>
                      <a:pt x="112520" y="142464"/>
                      <a:pt x="113094" y="142463"/>
                      <a:pt x="113670" y="142459"/>
                    </a:cubicBezTo>
                    <a:cubicBezTo>
                      <a:pt x="118921" y="142447"/>
                      <a:pt x="124171" y="142411"/>
                      <a:pt x="129434" y="142387"/>
                    </a:cubicBezTo>
                    <a:cubicBezTo>
                      <a:pt x="135923" y="142363"/>
                      <a:pt x="142412" y="142352"/>
                      <a:pt x="148901" y="142328"/>
                    </a:cubicBezTo>
                    <a:lnTo>
                      <a:pt x="149889" y="142328"/>
                    </a:lnTo>
                    <a:lnTo>
                      <a:pt x="152842" y="142304"/>
                    </a:lnTo>
                    <a:lnTo>
                      <a:pt x="154818" y="142292"/>
                    </a:lnTo>
                    <a:lnTo>
                      <a:pt x="159021" y="142292"/>
                    </a:lnTo>
                    <a:cubicBezTo>
                      <a:pt x="160509" y="142292"/>
                      <a:pt x="161997" y="142292"/>
                      <a:pt x="163474" y="142304"/>
                    </a:cubicBezTo>
                    <a:lnTo>
                      <a:pt x="165712" y="142304"/>
                    </a:lnTo>
                    <a:cubicBezTo>
                      <a:pt x="166343" y="142304"/>
                      <a:pt x="166974" y="142292"/>
                      <a:pt x="167593" y="142268"/>
                    </a:cubicBezTo>
                    <a:cubicBezTo>
                      <a:pt x="167939" y="142256"/>
                      <a:pt x="168260" y="142137"/>
                      <a:pt x="168367" y="141792"/>
                    </a:cubicBezTo>
                    <a:cubicBezTo>
                      <a:pt x="168379" y="141744"/>
                      <a:pt x="168391" y="141709"/>
                      <a:pt x="168403" y="141673"/>
                    </a:cubicBezTo>
                    <a:cubicBezTo>
                      <a:pt x="168474" y="141399"/>
                      <a:pt x="168510" y="141113"/>
                      <a:pt x="168522" y="140828"/>
                    </a:cubicBezTo>
                    <a:cubicBezTo>
                      <a:pt x="168534" y="140161"/>
                      <a:pt x="168546" y="139482"/>
                      <a:pt x="168558" y="138803"/>
                    </a:cubicBezTo>
                    <a:cubicBezTo>
                      <a:pt x="168570" y="137672"/>
                      <a:pt x="168582" y="136553"/>
                      <a:pt x="168593" y="135422"/>
                    </a:cubicBezTo>
                    <a:cubicBezTo>
                      <a:pt x="168617" y="133327"/>
                      <a:pt x="168641" y="131231"/>
                      <a:pt x="168665" y="129124"/>
                    </a:cubicBezTo>
                    <a:lnTo>
                      <a:pt x="168760" y="119670"/>
                    </a:lnTo>
                    <a:cubicBezTo>
                      <a:pt x="168784" y="117884"/>
                      <a:pt x="168796" y="116098"/>
                      <a:pt x="168820" y="114324"/>
                    </a:cubicBezTo>
                    <a:cubicBezTo>
                      <a:pt x="168844" y="112538"/>
                      <a:pt x="168855" y="110764"/>
                      <a:pt x="168867" y="108978"/>
                    </a:cubicBezTo>
                    <a:cubicBezTo>
                      <a:pt x="168891" y="105752"/>
                      <a:pt x="168915" y="102513"/>
                      <a:pt x="168939" y="99275"/>
                    </a:cubicBezTo>
                    <a:cubicBezTo>
                      <a:pt x="168963" y="96048"/>
                      <a:pt x="168974" y="92810"/>
                      <a:pt x="168986" y="89571"/>
                    </a:cubicBezTo>
                    <a:cubicBezTo>
                      <a:pt x="168998" y="86869"/>
                      <a:pt x="169010" y="84166"/>
                      <a:pt x="169010" y="81463"/>
                    </a:cubicBezTo>
                    <a:cubicBezTo>
                      <a:pt x="169022" y="78760"/>
                      <a:pt x="169022" y="76058"/>
                      <a:pt x="169034" y="73355"/>
                    </a:cubicBezTo>
                    <a:cubicBezTo>
                      <a:pt x="169046" y="70890"/>
                      <a:pt x="169046" y="68414"/>
                      <a:pt x="169070" y="65949"/>
                    </a:cubicBezTo>
                    <a:cubicBezTo>
                      <a:pt x="169082" y="61842"/>
                      <a:pt x="169105" y="57722"/>
                      <a:pt x="169117" y="53614"/>
                    </a:cubicBezTo>
                    <a:cubicBezTo>
                      <a:pt x="169141" y="48257"/>
                      <a:pt x="169141" y="42887"/>
                      <a:pt x="169141" y="37529"/>
                    </a:cubicBezTo>
                    <a:lnTo>
                      <a:pt x="169141" y="17193"/>
                    </a:lnTo>
                    <a:cubicBezTo>
                      <a:pt x="169141" y="14514"/>
                      <a:pt x="169141" y="11835"/>
                      <a:pt x="169129" y="9157"/>
                    </a:cubicBezTo>
                    <a:cubicBezTo>
                      <a:pt x="169117" y="6466"/>
                      <a:pt x="169117" y="3787"/>
                      <a:pt x="169141" y="1120"/>
                    </a:cubicBezTo>
                    <a:cubicBezTo>
                      <a:pt x="169141" y="370"/>
                      <a:pt x="169141" y="120"/>
                      <a:pt x="168844" y="36"/>
                    </a:cubicBezTo>
                    <a:cubicBezTo>
                      <a:pt x="168796" y="25"/>
                      <a:pt x="168748" y="25"/>
                      <a:pt x="168713" y="13"/>
                    </a:cubicBezTo>
                    <a:cubicBezTo>
                      <a:pt x="168653" y="13"/>
                      <a:pt x="168593" y="1"/>
                      <a:pt x="168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9"/>
              <p:cNvSpPr/>
              <p:nvPr/>
            </p:nvSpPr>
            <p:spPr>
              <a:xfrm>
                <a:off x="6394225" y="1912150"/>
                <a:ext cx="5955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24" extrusionOk="0">
                    <a:moveTo>
                      <a:pt x="1461" y="619"/>
                    </a:moveTo>
                    <a:cubicBezTo>
                      <a:pt x="1550" y="619"/>
                      <a:pt x="1639" y="643"/>
                      <a:pt x="1715" y="680"/>
                    </a:cubicBezTo>
                    <a:cubicBezTo>
                      <a:pt x="1810" y="764"/>
                      <a:pt x="1846" y="883"/>
                      <a:pt x="1834" y="1014"/>
                    </a:cubicBezTo>
                    <a:cubicBezTo>
                      <a:pt x="1607" y="1490"/>
                      <a:pt x="1393" y="2002"/>
                      <a:pt x="834" y="2204"/>
                    </a:cubicBezTo>
                    <a:cubicBezTo>
                      <a:pt x="829" y="2206"/>
                      <a:pt x="823" y="2207"/>
                      <a:pt x="818" y="2207"/>
                    </a:cubicBezTo>
                    <a:cubicBezTo>
                      <a:pt x="785" y="2207"/>
                      <a:pt x="744" y="2179"/>
                      <a:pt x="703" y="2169"/>
                    </a:cubicBezTo>
                    <a:cubicBezTo>
                      <a:pt x="584" y="1633"/>
                      <a:pt x="679" y="1169"/>
                      <a:pt x="965" y="871"/>
                    </a:cubicBezTo>
                    <a:cubicBezTo>
                      <a:pt x="1060" y="776"/>
                      <a:pt x="1179" y="692"/>
                      <a:pt x="1310" y="645"/>
                    </a:cubicBezTo>
                    <a:cubicBezTo>
                      <a:pt x="1358" y="627"/>
                      <a:pt x="1409" y="619"/>
                      <a:pt x="1461" y="619"/>
                    </a:cubicBezTo>
                    <a:close/>
                    <a:moveTo>
                      <a:pt x="1623" y="0"/>
                    </a:moveTo>
                    <a:cubicBezTo>
                      <a:pt x="1568" y="0"/>
                      <a:pt x="1510" y="12"/>
                      <a:pt x="1453" y="37"/>
                    </a:cubicBezTo>
                    <a:cubicBezTo>
                      <a:pt x="488" y="430"/>
                      <a:pt x="0" y="1788"/>
                      <a:pt x="453" y="2823"/>
                    </a:cubicBezTo>
                    <a:cubicBezTo>
                      <a:pt x="524" y="2812"/>
                      <a:pt x="584" y="2800"/>
                      <a:pt x="643" y="2788"/>
                    </a:cubicBezTo>
                    <a:cubicBezTo>
                      <a:pt x="1512" y="2490"/>
                      <a:pt x="1846" y="1704"/>
                      <a:pt x="2227" y="990"/>
                    </a:cubicBezTo>
                    <a:cubicBezTo>
                      <a:pt x="2381" y="716"/>
                      <a:pt x="2072" y="121"/>
                      <a:pt x="1762" y="26"/>
                    </a:cubicBezTo>
                    <a:cubicBezTo>
                      <a:pt x="1718" y="9"/>
                      <a:pt x="1671" y="0"/>
                      <a:pt x="1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9"/>
              <p:cNvSpPr/>
              <p:nvPr/>
            </p:nvSpPr>
            <p:spPr>
              <a:xfrm>
                <a:off x="4838375" y="1482700"/>
                <a:ext cx="505425" cy="651025"/>
              </a:xfrm>
              <a:custGeom>
                <a:avLst/>
                <a:gdLst/>
                <a:ahLst/>
                <a:cxnLst/>
                <a:rect l="l" t="t" r="r" b="b"/>
                <a:pathLst>
                  <a:path w="20217" h="26041" extrusionOk="0">
                    <a:moveTo>
                      <a:pt x="13293" y="528"/>
                    </a:moveTo>
                    <a:cubicBezTo>
                      <a:pt x="13617" y="528"/>
                      <a:pt x="13920" y="630"/>
                      <a:pt x="14169" y="904"/>
                    </a:cubicBezTo>
                    <a:cubicBezTo>
                      <a:pt x="14546" y="1318"/>
                      <a:pt x="14809" y="1506"/>
                      <a:pt x="15145" y="1506"/>
                    </a:cubicBezTo>
                    <a:cubicBezTo>
                      <a:pt x="15360" y="1506"/>
                      <a:pt x="15606" y="1429"/>
                      <a:pt x="15931" y="1285"/>
                    </a:cubicBezTo>
                    <a:cubicBezTo>
                      <a:pt x="16097" y="1202"/>
                      <a:pt x="16276" y="1094"/>
                      <a:pt x="16431" y="987"/>
                    </a:cubicBezTo>
                    <a:cubicBezTo>
                      <a:pt x="16632" y="866"/>
                      <a:pt x="16783" y="803"/>
                      <a:pt x="16922" y="803"/>
                    </a:cubicBezTo>
                    <a:cubicBezTo>
                      <a:pt x="17096" y="803"/>
                      <a:pt x="17250" y="901"/>
                      <a:pt x="17455" y="1106"/>
                    </a:cubicBezTo>
                    <a:cubicBezTo>
                      <a:pt x="17979" y="1642"/>
                      <a:pt x="18324" y="2321"/>
                      <a:pt x="18443" y="3047"/>
                    </a:cubicBezTo>
                    <a:cubicBezTo>
                      <a:pt x="18598" y="3857"/>
                      <a:pt x="18860" y="4595"/>
                      <a:pt x="19395" y="5226"/>
                    </a:cubicBezTo>
                    <a:cubicBezTo>
                      <a:pt x="19515" y="5381"/>
                      <a:pt x="19598" y="5559"/>
                      <a:pt x="19622" y="5750"/>
                    </a:cubicBezTo>
                    <a:cubicBezTo>
                      <a:pt x="19741" y="6452"/>
                      <a:pt x="19157" y="7559"/>
                      <a:pt x="18502" y="7857"/>
                    </a:cubicBezTo>
                    <a:cubicBezTo>
                      <a:pt x="17848" y="8167"/>
                      <a:pt x="17276" y="8464"/>
                      <a:pt x="16895" y="9107"/>
                    </a:cubicBezTo>
                    <a:cubicBezTo>
                      <a:pt x="16657" y="9512"/>
                      <a:pt x="16562" y="9917"/>
                      <a:pt x="16693" y="10346"/>
                    </a:cubicBezTo>
                    <a:cubicBezTo>
                      <a:pt x="16931" y="11155"/>
                      <a:pt x="17169" y="11953"/>
                      <a:pt x="17598" y="12703"/>
                    </a:cubicBezTo>
                    <a:cubicBezTo>
                      <a:pt x="18110" y="13584"/>
                      <a:pt x="18419" y="14560"/>
                      <a:pt x="18002" y="15620"/>
                    </a:cubicBezTo>
                    <a:cubicBezTo>
                      <a:pt x="17752" y="16251"/>
                      <a:pt x="17538" y="16882"/>
                      <a:pt x="17348" y="17525"/>
                    </a:cubicBezTo>
                    <a:cubicBezTo>
                      <a:pt x="17252" y="17846"/>
                      <a:pt x="17276" y="18204"/>
                      <a:pt x="17217" y="18549"/>
                    </a:cubicBezTo>
                    <a:cubicBezTo>
                      <a:pt x="17157" y="18978"/>
                      <a:pt x="17062" y="19394"/>
                      <a:pt x="16943" y="19811"/>
                    </a:cubicBezTo>
                    <a:cubicBezTo>
                      <a:pt x="16776" y="20287"/>
                      <a:pt x="16347" y="20490"/>
                      <a:pt x="15883" y="20573"/>
                    </a:cubicBezTo>
                    <a:cubicBezTo>
                      <a:pt x="15062" y="20704"/>
                      <a:pt x="14252" y="20883"/>
                      <a:pt x="13430" y="20918"/>
                    </a:cubicBezTo>
                    <a:cubicBezTo>
                      <a:pt x="12156" y="20990"/>
                      <a:pt x="11121" y="21537"/>
                      <a:pt x="10156" y="22347"/>
                    </a:cubicBezTo>
                    <a:cubicBezTo>
                      <a:pt x="9739" y="22728"/>
                      <a:pt x="9299" y="23061"/>
                      <a:pt x="8823" y="23359"/>
                    </a:cubicBezTo>
                    <a:cubicBezTo>
                      <a:pt x="7525" y="24097"/>
                      <a:pt x="6227" y="24871"/>
                      <a:pt x="4786" y="25300"/>
                    </a:cubicBezTo>
                    <a:cubicBezTo>
                      <a:pt x="4346" y="25431"/>
                      <a:pt x="3894" y="25502"/>
                      <a:pt x="3441" y="25526"/>
                    </a:cubicBezTo>
                    <a:cubicBezTo>
                      <a:pt x="3402" y="25528"/>
                      <a:pt x="3364" y="25529"/>
                      <a:pt x="3329" y="25529"/>
                    </a:cubicBezTo>
                    <a:cubicBezTo>
                      <a:pt x="2882" y="25529"/>
                      <a:pt x="2737" y="25383"/>
                      <a:pt x="2560" y="24931"/>
                    </a:cubicBezTo>
                    <a:cubicBezTo>
                      <a:pt x="2524" y="24824"/>
                      <a:pt x="2489" y="24716"/>
                      <a:pt x="2453" y="24621"/>
                    </a:cubicBezTo>
                    <a:cubicBezTo>
                      <a:pt x="2358" y="24395"/>
                      <a:pt x="2215" y="24216"/>
                      <a:pt x="1929" y="24216"/>
                    </a:cubicBezTo>
                    <a:cubicBezTo>
                      <a:pt x="1798" y="24204"/>
                      <a:pt x="1667" y="24181"/>
                      <a:pt x="1548" y="24145"/>
                    </a:cubicBezTo>
                    <a:cubicBezTo>
                      <a:pt x="941" y="23942"/>
                      <a:pt x="738" y="23490"/>
                      <a:pt x="1012" y="22919"/>
                    </a:cubicBezTo>
                    <a:cubicBezTo>
                      <a:pt x="1036" y="22883"/>
                      <a:pt x="1060" y="22847"/>
                      <a:pt x="1084" y="22811"/>
                    </a:cubicBezTo>
                    <a:cubicBezTo>
                      <a:pt x="1453" y="22097"/>
                      <a:pt x="1441" y="22049"/>
                      <a:pt x="798" y="21549"/>
                    </a:cubicBezTo>
                    <a:cubicBezTo>
                      <a:pt x="738" y="21490"/>
                      <a:pt x="691" y="21406"/>
                      <a:pt x="643" y="21335"/>
                    </a:cubicBezTo>
                    <a:cubicBezTo>
                      <a:pt x="810" y="21204"/>
                      <a:pt x="953" y="21061"/>
                      <a:pt x="1119" y="20942"/>
                    </a:cubicBezTo>
                    <a:cubicBezTo>
                      <a:pt x="1369" y="20763"/>
                      <a:pt x="1631" y="20609"/>
                      <a:pt x="1881" y="20430"/>
                    </a:cubicBezTo>
                    <a:cubicBezTo>
                      <a:pt x="2250" y="20156"/>
                      <a:pt x="2346" y="19847"/>
                      <a:pt x="2131" y="19430"/>
                    </a:cubicBezTo>
                    <a:cubicBezTo>
                      <a:pt x="1977" y="19156"/>
                      <a:pt x="2060" y="18978"/>
                      <a:pt x="2227" y="18787"/>
                    </a:cubicBezTo>
                    <a:cubicBezTo>
                      <a:pt x="2453" y="18525"/>
                      <a:pt x="2691" y="18263"/>
                      <a:pt x="2941" y="18037"/>
                    </a:cubicBezTo>
                    <a:cubicBezTo>
                      <a:pt x="3429" y="17608"/>
                      <a:pt x="3679" y="16989"/>
                      <a:pt x="3643" y="16346"/>
                    </a:cubicBezTo>
                    <a:cubicBezTo>
                      <a:pt x="3632" y="15715"/>
                      <a:pt x="3894" y="15287"/>
                      <a:pt x="4346" y="14882"/>
                    </a:cubicBezTo>
                    <a:cubicBezTo>
                      <a:pt x="4858" y="14441"/>
                      <a:pt x="4786" y="14203"/>
                      <a:pt x="4167" y="13917"/>
                    </a:cubicBezTo>
                    <a:cubicBezTo>
                      <a:pt x="3643" y="13679"/>
                      <a:pt x="3096" y="13441"/>
                      <a:pt x="2584" y="13167"/>
                    </a:cubicBezTo>
                    <a:cubicBezTo>
                      <a:pt x="2191" y="12953"/>
                      <a:pt x="2155" y="12751"/>
                      <a:pt x="2441" y="12382"/>
                    </a:cubicBezTo>
                    <a:cubicBezTo>
                      <a:pt x="2643" y="12143"/>
                      <a:pt x="2870" y="11905"/>
                      <a:pt x="3120" y="11691"/>
                    </a:cubicBezTo>
                    <a:cubicBezTo>
                      <a:pt x="3715" y="11096"/>
                      <a:pt x="3667" y="10560"/>
                      <a:pt x="2989" y="10072"/>
                    </a:cubicBezTo>
                    <a:cubicBezTo>
                      <a:pt x="2691" y="9857"/>
                      <a:pt x="2358" y="9679"/>
                      <a:pt x="2072" y="9441"/>
                    </a:cubicBezTo>
                    <a:cubicBezTo>
                      <a:pt x="1596" y="9024"/>
                      <a:pt x="1500" y="8357"/>
                      <a:pt x="1905" y="8000"/>
                    </a:cubicBezTo>
                    <a:cubicBezTo>
                      <a:pt x="2243" y="7698"/>
                      <a:pt x="2659" y="7452"/>
                      <a:pt x="3156" y="7452"/>
                    </a:cubicBezTo>
                    <a:cubicBezTo>
                      <a:pt x="3168" y="7452"/>
                      <a:pt x="3179" y="7452"/>
                      <a:pt x="3191" y="7452"/>
                    </a:cubicBezTo>
                    <a:cubicBezTo>
                      <a:pt x="3429" y="7452"/>
                      <a:pt x="3667" y="7488"/>
                      <a:pt x="3894" y="7548"/>
                    </a:cubicBezTo>
                    <a:cubicBezTo>
                      <a:pt x="4258" y="7673"/>
                      <a:pt x="4607" y="7729"/>
                      <a:pt x="4945" y="7729"/>
                    </a:cubicBezTo>
                    <a:cubicBezTo>
                      <a:pt x="5822" y="7729"/>
                      <a:pt x="6620" y="7352"/>
                      <a:pt x="7394" y="6845"/>
                    </a:cubicBezTo>
                    <a:cubicBezTo>
                      <a:pt x="7608" y="6714"/>
                      <a:pt x="7823" y="6559"/>
                      <a:pt x="8025" y="6393"/>
                    </a:cubicBezTo>
                    <a:cubicBezTo>
                      <a:pt x="8215" y="6202"/>
                      <a:pt x="8382" y="5976"/>
                      <a:pt x="8537" y="5750"/>
                    </a:cubicBezTo>
                    <a:cubicBezTo>
                      <a:pt x="8680" y="5571"/>
                      <a:pt x="8644" y="5297"/>
                      <a:pt x="8454" y="5166"/>
                    </a:cubicBezTo>
                    <a:cubicBezTo>
                      <a:pt x="8204" y="4976"/>
                      <a:pt x="7930" y="4797"/>
                      <a:pt x="7656" y="4642"/>
                    </a:cubicBezTo>
                    <a:cubicBezTo>
                      <a:pt x="7477" y="4535"/>
                      <a:pt x="7168" y="4535"/>
                      <a:pt x="7227" y="4261"/>
                    </a:cubicBezTo>
                    <a:cubicBezTo>
                      <a:pt x="7263" y="4095"/>
                      <a:pt x="7489" y="3964"/>
                      <a:pt x="7644" y="3833"/>
                    </a:cubicBezTo>
                    <a:cubicBezTo>
                      <a:pt x="7751" y="3761"/>
                      <a:pt x="7870" y="3702"/>
                      <a:pt x="7989" y="3654"/>
                    </a:cubicBezTo>
                    <a:cubicBezTo>
                      <a:pt x="8394" y="3464"/>
                      <a:pt x="8632" y="3226"/>
                      <a:pt x="8668" y="2726"/>
                    </a:cubicBezTo>
                    <a:cubicBezTo>
                      <a:pt x="8716" y="1999"/>
                      <a:pt x="8989" y="1761"/>
                      <a:pt x="9704" y="1594"/>
                    </a:cubicBezTo>
                    <a:cubicBezTo>
                      <a:pt x="10573" y="1392"/>
                      <a:pt x="11442" y="1249"/>
                      <a:pt x="12240" y="797"/>
                    </a:cubicBezTo>
                    <a:cubicBezTo>
                      <a:pt x="12442" y="690"/>
                      <a:pt x="12680" y="606"/>
                      <a:pt x="12907" y="571"/>
                    </a:cubicBezTo>
                    <a:cubicBezTo>
                      <a:pt x="13037" y="544"/>
                      <a:pt x="13166" y="528"/>
                      <a:pt x="13293" y="528"/>
                    </a:cubicBezTo>
                    <a:close/>
                    <a:moveTo>
                      <a:pt x="13198" y="0"/>
                    </a:moveTo>
                    <a:cubicBezTo>
                      <a:pt x="12865" y="0"/>
                      <a:pt x="12525" y="89"/>
                      <a:pt x="12180" y="273"/>
                    </a:cubicBezTo>
                    <a:cubicBezTo>
                      <a:pt x="11383" y="702"/>
                      <a:pt x="10525" y="916"/>
                      <a:pt x="9656" y="1106"/>
                    </a:cubicBezTo>
                    <a:cubicBezTo>
                      <a:pt x="9513" y="1142"/>
                      <a:pt x="9358" y="1178"/>
                      <a:pt x="9216" y="1225"/>
                    </a:cubicBezTo>
                    <a:cubicBezTo>
                      <a:pt x="8716" y="1404"/>
                      <a:pt x="8335" y="1690"/>
                      <a:pt x="8287" y="2273"/>
                    </a:cubicBezTo>
                    <a:cubicBezTo>
                      <a:pt x="8251" y="2845"/>
                      <a:pt x="7942" y="3166"/>
                      <a:pt x="7394" y="3345"/>
                    </a:cubicBezTo>
                    <a:cubicBezTo>
                      <a:pt x="6858" y="3511"/>
                      <a:pt x="6739" y="3714"/>
                      <a:pt x="6739" y="4238"/>
                    </a:cubicBezTo>
                    <a:cubicBezTo>
                      <a:pt x="6751" y="4750"/>
                      <a:pt x="6906" y="4928"/>
                      <a:pt x="7442" y="5107"/>
                    </a:cubicBezTo>
                    <a:cubicBezTo>
                      <a:pt x="7513" y="5119"/>
                      <a:pt x="7584" y="5107"/>
                      <a:pt x="7632" y="5143"/>
                    </a:cubicBezTo>
                    <a:cubicBezTo>
                      <a:pt x="7787" y="5262"/>
                      <a:pt x="8001" y="5369"/>
                      <a:pt x="8037" y="5512"/>
                    </a:cubicBezTo>
                    <a:cubicBezTo>
                      <a:pt x="8061" y="5654"/>
                      <a:pt x="7906" y="5869"/>
                      <a:pt x="7775" y="5976"/>
                    </a:cubicBezTo>
                    <a:cubicBezTo>
                      <a:pt x="7477" y="6214"/>
                      <a:pt x="7132" y="6416"/>
                      <a:pt x="6799" y="6631"/>
                    </a:cubicBezTo>
                    <a:cubicBezTo>
                      <a:pt x="6230" y="7015"/>
                      <a:pt x="5570" y="7216"/>
                      <a:pt x="4901" y="7216"/>
                    </a:cubicBezTo>
                    <a:cubicBezTo>
                      <a:pt x="4576" y="7216"/>
                      <a:pt x="4249" y="7169"/>
                      <a:pt x="3929" y="7071"/>
                    </a:cubicBezTo>
                    <a:cubicBezTo>
                      <a:pt x="3699" y="7004"/>
                      <a:pt x="3464" y="6970"/>
                      <a:pt x="3231" y="6970"/>
                    </a:cubicBezTo>
                    <a:cubicBezTo>
                      <a:pt x="2847" y="6970"/>
                      <a:pt x="2467" y="7060"/>
                      <a:pt x="2119" y="7238"/>
                    </a:cubicBezTo>
                    <a:cubicBezTo>
                      <a:pt x="1477" y="7536"/>
                      <a:pt x="1131" y="8131"/>
                      <a:pt x="1262" y="8810"/>
                    </a:cubicBezTo>
                    <a:cubicBezTo>
                      <a:pt x="1369" y="9405"/>
                      <a:pt x="1727" y="9917"/>
                      <a:pt x="2250" y="10203"/>
                    </a:cubicBezTo>
                    <a:cubicBezTo>
                      <a:pt x="2405" y="10274"/>
                      <a:pt x="2560" y="10369"/>
                      <a:pt x="2703" y="10465"/>
                    </a:cubicBezTo>
                    <a:cubicBezTo>
                      <a:pt x="3120" y="10774"/>
                      <a:pt x="3108" y="10965"/>
                      <a:pt x="2751" y="11358"/>
                    </a:cubicBezTo>
                    <a:cubicBezTo>
                      <a:pt x="2429" y="11667"/>
                      <a:pt x="2131" y="12024"/>
                      <a:pt x="1869" y="12393"/>
                    </a:cubicBezTo>
                    <a:cubicBezTo>
                      <a:pt x="1619" y="12798"/>
                      <a:pt x="1679" y="13072"/>
                      <a:pt x="2048" y="13358"/>
                    </a:cubicBezTo>
                    <a:cubicBezTo>
                      <a:pt x="2405" y="13608"/>
                      <a:pt x="2774" y="13822"/>
                      <a:pt x="3167" y="14025"/>
                    </a:cubicBezTo>
                    <a:cubicBezTo>
                      <a:pt x="3441" y="14167"/>
                      <a:pt x="3739" y="14298"/>
                      <a:pt x="4060" y="14453"/>
                    </a:cubicBezTo>
                    <a:cubicBezTo>
                      <a:pt x="4001" y="14560"/>
                      <a:pt x="3929" y="14668"/>
                      <a:pt x="3846" y="14763"/>
                    </a:cubicBezTo>
                    <a:cubicBezTo>
                      <a:pt x="3441" y="15203"/>
                      <a:pt x="3227" y="15787"/>
                      <a:pt x="3274" y="16382"/>
                    </a:cubicBezTo>
                    <a:cubicBezTo>
                      <a:pt x="3298" y="16882"/>
                      <a:pt x="3096" y="17370"/>
                      <a:pt x="2703" y="17692"/>
                    </a:cubicBezTo>
                    <a:cubicBezTo>
                      <a:pt x="2417" y="17966"/>
                      <a:pt x="2155" y="18251"/>
                      <a:pt x="1917" y="18561"/>
                    </a:cubicBezTo>
                    <a:cubicBezTo>
                      <a:pt x="1608" y="18942"/>
                      <a:pt x="1405" y="19370"/>
                      <a:pt x="1762" y="19894"/>
                    </a:cubicBezTo>
                    <a:cubicBezTo>
                      <a:pt x="1631" y="20001"/>
                      <a:pt x="1524" y="20097"/>
                      <a:pt x="1405" y="20192"/>
                    </a:cubicBezTo>
                    <a:cubicBezTo>
                      <a:pt x="1107" y="20406"/>
                      <a:pt x="786" y="20609"/>
                      <a:pt x="488" y="20811"/>
                    </a:cubicBezTo>
                    <a:cubicBezTo>
                      <a:pt x="48" y="21109"/>
                      <a:pt x="0" y="21287"/>
                      <a:pt x="274" y="21716"/>
                    </a:cubicBezTo>
                    <a:cubicBezTo>
                      <a:pt x="429" y="21930"/>
                      <a:pt x="607" y="22133"/>
                      <a:pt x="798" y="22323"/>
                    </a:cubicBezTo>
                    <a:cubicBezTo>
                      <a:pt x="703" y="22502"/>
                      <a:pt x="607" y="22668"/>
                      <a:pt x="536" y="22847"/>
                    </a:cubicBezTo>
                    <a:cubicBezTo>
                      <a:pt x="262" y="23597"/>
                      <a:pt x="667" y="24466"/>
                      <a:pt x="1417" y="24633"/>
                    </a:cubicBezTo>
                    <a:cubicBezTo>
                      <a:pt x="1869" y="24728"/>
                      <a:pt x="2096" y="24931"/>
                      <a:pt x="2215" y="25359"/>
                    </a:cubicBezTo>
                    <a:cubicBezTo>
                      <a:pt x="2299" y="25761"/>
                      <a:pt x="2655" y="26040"/>
                      <a:pt x="3050" y="26040"/>
                    </a:cubicBezTo>
                    <a:cubicBezTo>
                      <a:pt x="3101" y="26040"/>
                      <a:pt x="3152" y="26035"/>
                      <a:pt x="3203" y="26026"/>
                    </a:cubicBezTo>
                    <a:cubicBezTo>
                      <a:pt x="3691" y="25978"/>
                      <a:pt x="4203" y="25943"/>
                      <a:pt x="4667" y="25788"/>
                    </a:cubicBezTo>
                    <a:cubicBezTo>
                      <a:pt x="6215" y="25276"/>
                      <a:pt x="7632" y="24466"/>
                      <a:pt x="9049" y="23681"/>
                    </a:cubicBezTo>
                    <a:cubicBezTo>
                      <a:pt x="9489" y="23430"/>
                      <a:pt x="9870" y="23049"/>
                      <a:pt x="10299" y="22764"/>
                    </a:cubicBezTo>
                    <a:cubicBezTo>
                      <a:pt x="10978" y="22276"/>
                      <a:pt x="11597" y="21668"/>
                      <a:pt x="12490" y="21549"/>
                    </a:cubicBezTo>
                    <a:cubicBezTo>
                      <a:pt x="13454" y="21418"/>
                      <a:pt x="14407" y="21252"/>
                      <a:pt x="15371" y="21133"/>
                    </a:cubicBezTo>
                    <a:cubicBezTo>
                      <a:pt x="16097" y="21037"/>
                      <a:pt x="16776" y="20811"/>
                      <a:pt x="17145" y="20180"/>
                    </a:cubicBezTo>
                    <a:cubicBezTo>
                      <a:pt x="17395" y="19716"/>
                      <a:pt x="17550" y="19216"/>
                      <a:pt x="17586" y="18704"/>
                    </a:cubicBezTo>
                    <a:cubicBezTo>
                      <a:pt x="17705" y="17680"/>
                      <a:pt x="17836" y="16680"/>
                      <a:pt x="18336" y="15763"/>
                    </a:cubicBezTo>
                    <a:cubicBezTo>
                      <a:pt x="18610" y="15227"/>
                      <a:pt x="18669" y="14620"/>
                      <a:pt x="18514" y="14048"/>
                    </a:cubicBezTo>
                    <a:cubicBezTo>
                      <a:pt x="18372" y="13572"/>
                      <a:pt x="18217" y="13096"/>
                      <a:pt x="18026" y="12632"/>
                    </a:cubicBezTo>
                    <a:cubicBezTo>
                      <a:pt x="17729" y="11822"/>
                      <a:pt x="17431" y="11012"/>
                      <a:pt x="17145" y="10191"/>
                    </a:cubicBezTo>
                    <a:cubicBezTo>
                      <a:pt x="17038" y="9881"/>
                      <a:pt x="17133" y="9595"/>
                      <a:pt x="17300" y="9334"/>
                    </a:cubicBezTo>
                    <a:cubicBezTo>
                      <a:pt x="17526" y="8953"/>
                      <a:pt x="17860" y="8667"/>
                      <a:pt x="18264" y="8500"/>
                    </a:cubicBezTo>
                    <a:cubicBezTo>
                      <a:pt x="18705" y="8333"/>
                      <a:pt x="19098" y="8071"/>
                      <a:pt x="19431" y="7738"/>
                    </a:cubicBezTo>
                    <a:cubicBezTo>
                      <a:pt x="19693" y="7440"/>
                      <a:pt x="19753" y="6988"/>
                      <a:pt x="19907" y="6607"/>
                    </a:cubicBezTo>
                    <a:cubicBezTo>
                      <a:pt x="20217" y="5905"/>
                      <a:pt x="20050" y="5285"/>
                      <a:pt x="19562" y="4738"/>
                    </a:cubicBezTo>
                    <a:cubicBezTo>
                      <a:pt x="19157" y="4285"/>
                      <a:pt x="18967" y="3738"/>
                      <a:pt x="18824" y="3166"/>
                    </a:cubicBezTo>
                    <a:cubicBezTo>
                      <a:pt x="18753" y="2940"/>
                      <a:pt x="18729" y="2702"/>
                      <a:pt x="18645" y="2476"/>
                    </a:cubicBezTo>
                    <a:cubicBezTo>
                      <a:pt x="18372" y="1725"/>
                      <a:pt x="18050" y="987"/>
                      <a:pt x="17359" y="487"/>
                    </a:cubicBezTo>
                    <a:cubicBezTo>
                      <a:pt x="17160" y="350"/>
                      <a:pt x="16996" y="281"/>
                      <a:pt x="16831" y="281"/>
                    </a:cubicBezTo>
                    <a:cubicBezTo>
                      <a:pt x="16681" y="281"/>
                      <a:pt x="16529" y="338"/>
                      <a:pt x="16347" y="451"/>
                    </a:cubicBezTo>
                    <a:cubicBezTo>
                      <a:pt x="16252" y="511"/>
                      <a:pt x="16181" y="582"/>
                      <a:pt x="16086" y="642"/>
                    </a:cubicBezTo>
                    <a:cubicBezTo>
                      <a:pt x="15796" y="851"/>
                      <a:pt x="15582" y="958"/>
                      <a:pt x="15375" y="958"/>
                    </a:cubicBezTo>
                    <a:cubicBezTo>
                      <a:pt x="15156" y="958"/>
                      <a:pt x="14944" y="839"/>
                      <a:pt x="14657" y="594"/>
                    </a:cubicBezTo>
                    <a:cubicBezTo>
                      <a:pt x="14197" y="206"/>
                      <a:pt x="13706" y="0"/>
                      <a:pt x="13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9"/>
              <p:cNvSpPr/>
              <p:nvPr/>
            </p:nvSpPr>
            <p:spPr>
              <a:xfrm>
                <a:off x="7155925" y="3987525"/>
                <a:ext cx="304225" cy="194875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7795" extrusionOk="0">
                    <a:moveTo>
                      <a:pt x="11494" y="631"/>
                    </a:moveTo>
                    <a:cubicBezTo>
                      <a:pt x="11740" y="631"/>
                      <a:pt x="11839" y="824"/>
                      <a:pt x="11704" y="1104"/>
                    </a:cubicBezTo>
                    <a:cubicBezTo>
                      <a:pt x="11585" y="1366"/>
                      <a:pt x="11418" y="1580"/>
                      <a:pt x="11192" y="1759"/>
                    </a:cubicBezTo>
                    <a:cubicBezTo>
                      <a:pt x="10180" y="2497"/>
                      <a:pt x="9918" y="3581"/>
                      <a:pt x="10502" y="4712"/>
                    </a:cubicBezTo>
                    <a:cubicBezTo>
                      <a:pt x="10609" y="4926"/>
                      <a:pt x="10716" y="5140"/>
                      <a:pt x="10799" y="5367"/>
                    </a:cubicBezTo>
                    <a:cubicBezTo>
                      <a:pt x="11025" y="5998"/>
                      <a:pt x="10811" y="6605"/>
                      <a:pt x="10228" y="7010"/>
                    </a:cubicBezTo>
                    <a:cubicBezTo>
                      <a:pt x="9981" y="7182"/>
                      <a:pt x="9707" y="7274"/>
                      <a:pt x="9436" y="7274"/>
                    </a:cubicBezTo>
                    <a:cubicBezTo>
                      <a:pt x="9144" y="7274"/>
                      <a:pt x="8855" y="7167"/>
                      <a:pt x="8608" y="6938"/>
                    </a:cubicBezTo>
                    <a:cubicBezTo>
                      <a:pt x="7477" y="5902"/>
                      <a:pt x="6037" y="5414"/>
                      <a:pt x="4691" y="4795"/>
                    </a:cubicBezTo>
                    <a:cubicBezTo>
                      <a:pt x="4584" y="4736"/>
                      <a:pt x="4489" y="4700"/>
                      <a:pt x="4382" y="4688"/>
                    </a:cubicBezTo>
                    <a:cubicBezTo>
                      <a:pt x="2917" y="4509"/>
                      <a:pt x="1858" y="3581"/>
                      <a:pt x="727" y="2795"/>
                    </a:cubicBezTo>
                    <a:cubicBezTo>
                      <a:pt x="500" y="2616"/>
                      <a:pt x="369" y="2331"/>
                      <a:pt x="393" y="2045"/>
                    </a:cubicBezTo>
                    <a:cubicBezTo>
                      <a:pt x="357" y="1473"/>
                      <a:pt x="560" y="1140"/>
                      <a:pt x="965" y="1009"/>
                    </a:cubicBezTo>
                    <a:cubicBezTo>
                      <a:pt x="1270" y="878"/>
                      <a:pt x="1606" y="817"/>
                      <a:pt x="1945" y="817"/>
                    </a:cubicBezTo>
                    <a:cubicBezTo>
                      <a:pt x="1975" y="817"/>
                      <a:pt x="2006" y="817"/>
                      <a:pt x="2036" y="818"/>
                    </a:cubicBezTo>
                    <a:cubicBezTo>
                      <a:pt x="2643" y="890"/>
                      <a:pt x="3239" y="1033"/>
                      <a:pt x="3798" y="1271"/>
                    </a:cubicBezTo>
                    <a:cubicBezTo>
                      <a:pt x="4822" y="1711"/>
                      <a:pt x="5882" y="1819"/>
                      <a:pt x="6977" y="1819"/>
                    </a:cubicBezTo>
                    <a:cubicBezTo>
                      <a:pt x="7477" y="1819"/>
                      <a:pt x="7966" y="1783"/>
                      <a:pt x="8466" y="1747"/>
                    </a:cubicBezTo>
                    <a:cubicBezTo>
                      <a:pt x="9156" y="1711"/>
                      <a:pt x="9728" y="1319"/>
                      <a:pt x="10335" y="1045"/>
                    </a:cubicBezTo>
                    <a:cubicBezTo>
                      <a:pt x="10656" y="902"/>
                      <a:pt x="10978" y="771"/>
                      <a:pt x="11299" y="664"/>
                    </a:cubicBezTo>
                    <a:cubicBezTo>
                      <a:pt x="11371" y="641"/>
                      <a:pt x="11437" y="631"/>
                      <a:pt x="11494" y="631"/>
                    </a:cubicBezTo>
                    <a:close/>
                    <a:moveTo>
                      <a:pt x="11593" y="1"/>
                    </a:moveTo>
                    <a:cubicBezTo>
                      <a:pt x="11480" y="1"/>
                      <a:pt x="11350" y="27"/>
                      <a:pt x="11204" y="80"/>
                    </a:cubicBezTo>
                    <a:cubicBezTo>
                      <a:pt x="10728" y="259"/>
                      <a:pt x="10240" y="414"/>
                      <a:pt x="9835" y="699"/>
                    </a:cubicBezTo>
                    <a:cubicBezTo>
                      <a:pt x="9335" y="1033"/>
                      <a:pt x="8751" y="1235"/>
                      <a:pt x="8144" y="1283"/>
                    </a:cubicBezTo>
                    <a:cubicBezTo>
                      <a:pt x="7921" y="1302"/>
                      <a:pt x="7695" y="1311"/>
                      <a:pt x="7467" y="1311"/>
                    </a:cubicBezTo>
                    <a:cubicBezTo>
                      <a:pt x="7280" y="1311"/>
                      <a:pt x="7093" y="1305"/>
                      <a:pt x="6906" y="1295"/>
                    </a:cubicBezTo>
                    <a:cubicBezTo>
                      <a:pt x="6084" y="1247"/>
                      <a:pt x="5251" y="1319"/>
                      <a:pt x="4477" y="961"/>
                    </a:cubicBezTo>
                    <a:cubicBezTo>
                      <a:pt x="3751" y="628"/>
                      <a:pt x="2989" y="521"/>
                      <a:pt x="2227" y="342"/>
                    </a:cubicBezTo>
                    <a:cubicBezTo>
                      <a:pt x="2051" y="298"/>
                      <a:pt x="1885" y="277"/>
                      <a:pt x="1727" y="277"/>
                    </a:cubicBezTo>
                    <a:cubicBezTo>
                      <a:pt x="1209" y="277"/>
                      <a:pt x="776" y="504"/>
                      <a:pt x="393" y="878"/>
                    </a:cubicBezTo>
                    <a:cubicBezTo>
                      <a:pt x="155" y="1104"/>
                      <a:pt x="12" y="1402"/>
                      <a:pt x="0" y="1723"/>
                    </a:cubicBezTo>
                    <a:cubicBezTo>
                      <a:pt x="24" y="2462"/>
                      <a:pt x="119" y="3212"/>
                      <a:pt x="965" y="3533"/>
                    </a:cubicBezTo>
                    <a:cubicBezTo>
                      <a:pt x="1119" y="3616"/>
                      <a:pt x="1262" y="3712"/>
                      <a:pt x="1393" y="3831"/>
                    </a:cubicBezTo>
                    <a:cubicBezTo>
                      <a:pt x="2322" y="4521"/>
                      <a:pt x="3322" y="5069"/>
                      <a:pt x="4489" y="5271"/>
                    </a:cubicBezTo>
                    <a:cubicBezTo>
                      <a:pt x="4656" y="5295"/>
                      <a:pt x="4822" y="5343"/>
                      <a:pt x="4977" y="5414"/>
                    </a:cubicBezTo>
                    <a:cubicBezTo>
                      <a:pt x="6156" y="6045"/>
                      <a:pt x="7477" y="6438"/>
                      <a:pt x="8454" y="7426"/>
                    </a:cubicBezTo>
                    <a:cubicBezTo>
                      <a:pt x="8670" y="7663"/>
                      <a:pt x="8975" y="7793"/>
                      <a:pt x="9293" y="7793"/>
                    </a:cubicBezTo>
                    <a:cubicBezTo>
                      <a:pt x="9342" y="7793"/>
                      <a:pt x="9392" y="7790"/>
                      <a:pt x="9442" y="7784"/>
                    </a:cubicBezTo>
                    <a:cubicBezTo>
                      <a:pt x="9491" y="7791"/>
                      <a:pt x="9541" y="7795"/>
                      <a:pt x="9591" y="7795"/>
                    </a:cubicBezTo>
                    <a:cubicBezTo>
                      <a:pt x="10518" y="7795"/>
                      <a:pt x="11614" y="6581"/>
                      <a:pt x="11275" y="5474"/>
                    </a:cubicBezTo>
                    <a:cubicBezTo>
                      <a:pt x="11168" y="5140"/>
                      <a:pt x="11037" y="4819"/>
                      <a:pt x="10906" y="4497"/>
                    </a:cubicBezTo>
                    <a:cubicBezTo>
                      <a:pt x="10668" y="3902"/>
                      <a:pt x="10752" y="3283"/>
                      <a:pt x="10906" y="2712"/>
                    </a:cubicBezTo>
                    <a:cubicBezTo>
                      <a:pt x="10978" y="2450"/>
                      <a:pt x="11311" y="2235"/>
                      <a:pt x="11561" y="2033"/>
                    </a:cubicBezTo>
                    <a:cubicBezTo>
                      <a:pt x="11954" y="1747"/>
                      <a:pt x="12168" y="1283"/>
                      <a:pt x="12145" y="795"/>
                    </a:cubicBezTo>
                    <a:cubicBezTo>
                      <a:pt x="12154" y="276"/>
                      <a:pt x="11961" y="1"/>
                      <a:pt x="11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9"/>
              <p:cNvSpPr/>
              <p:nvPr/>
            </p:nvSpPr>
            <p:spPr>
              <a:xfrm>
                <a:off x="6708550" y="3608975"/>
                <a:ext cx="186350" cy="295450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11818" extrusionOk="0">
                    <a:moveTo>
                      <a:pt x="4864" y="531"/>
                    </a:moveTo>
                    <a:cubicBezTo>
                      <a:pt x="5074" y="531"/>
                      <a:pt x="5277" y="633"/>
                      <a:pt x="5394" y="816"/>
                    </a:cubicBezTo>
                    <a:cubicBezTo>
                      <a:pt x="5798" y="1482"/>
                      <a:pt x="6191" y="2161"/>
                      <a:pt x="6572" y="2828"/>
                    </a:cubicBezTo>
                    <a:cubicBezTo>
                      <a:pt x="7013" y="3626"/>
                      <a:pt x="6965" y="3935"/>
                      <a:pt x="6370" y="4578"/>
                    </a:cubicBezTo>
                    <a:cubicBezTo>
                      <a:pt x="5453" y="5543"/>
                      <a:pt x="5441" y="5673"/>
                      <a:pt x="6096" y="6888"/>
                    </a:cubicBezTo>
                    <a:cubicBezTo>
                      <a:pt x="6287" y="7233"/>
                      <a:pt x="6334" y="7638"/>
                      <a:pt x="6203" y="8019"/>
                    </a:cubicBezTo>
                    <a:cubicBezTo>
                      <a:pt x="6060" y="8495"/>
                      <a:pt x="5918" y="8971"/>
                      <a:pt x="5787" y="9448"/>
                    </a:cubicBezTo>
                    <a:cubicBezTo>
                      <a:pt x="5645" y="9963"/>
                      <a:pt x="5615" y="10049"/>
                      <a:pt x="5203" y="10049"/>
                    </a:cubicBezTo>
                    <a:cubicBezTo>
                      <a:pt x="5129" y="10049"/>
                      <a:pt x="5043" y="10047"/>
                      <a:pt x="4941" y="10043"/>
                    </a:cubicBezTo>
                    <a:cubicBezTo>
                      <a:pt x="4874" y="10022"/>
                      <a:pt x="4811" y="10012"/>
                      <a:pt x="4750" y="10012"/>
                    </a:cubicBezTo>
                    <a:cubicBezTo>
                      <a:pt x="4509" y="10012"/>
                      <a:pt x="4315" y="10170"/>
                      <a:pt x="4144" y="10388"/>
                    </a:cubicBezTo>
                    <a:cubicBezTo>
                      <a:pt x="3989" y="10626"/>
                      <a:pt x="3810" y="10841"/>
                      <a:pt x="3632" y="11055"/>
                    </a:cubicBezTo>
                    <a:cubicBezTo>
                      <a:pt x="3489" y="11210"/>
                      <a:pt x="3298" y="11305"/>
                      <a:pt x="3096" y="11353"/>
                    </a:cubicBezTo>
                    <a:cubicBezTo>
                      <a:pt x="3043" y="11360"/>
                      <a:pt x="2991" y="11363"/>
                      <a:pt x="2942" y="11363"/>
                    </a:cubicBezTo>
                    <a:cubicBezTo>
                      <a:pt x="2310" y="11363"/>
                      <a:pt x="1950" y="10815"/>
                      <a:pt x="2072" y="10031"/>
                    </a:cubicBezTo>
                    <a:cubicBezTo>
                      <a:pt x="2119" y="9769"/>
                      <a:pt x="2191" y="9519"/>
                      <a:pt x="2298" y="9281"/>
                    </a:cubicBezTo>
                    <a:cubicBezTo>
                      <a:pt x="2548" y="8638"/>
                      <a:pt x="2536" y="7900"/>
                      <a:pt x="2262" y="7269"/>
                    </a:cubicBezTo>
                    <a:cubicBezTo>
                      <a:pt x="1988" y="6602"/>
                      <a:pt x="1881" y="5876"/>
                      <a:pt x="1965" y="5162"/>
                    </a:cubicBezTo>
                    <a:cubicBezTo>
                      <a:pt x="2024" y="4400"/>
                      <a:pt x="1869" y="3709"/>
                      <a:pt x="1226" y="3173"/>
                    </a:cubicBezTo>
                    <a:cubicBezTo>
                      <a:pt x="1012" y="2971"/>
                      <a:pt x="834" y="2709"/>
                      <a:pt x="715" y="2435"/>
                    </a:cubicBezTo>
                    <a:cubicBezTo>
                      <a:pt x="548" y="2090"/>
                      <a:pt x="619" y="1899"/>
                      <a:pt x="965" y="1756"/>
                    </a:cubicBezTo>
                    <a:cubicBezTo>
                      <a:pt x="1262" y="1625"/>
                      <a:pt x="1584" y="1554"/>
                      <a:pt x="1905" y="1554"/>
                    </a:cubicBezTo>
                    <a:cubicBezTo>
                      <a:pt x="1979" y="1560"/>
                      <a:pt x="2052" y="1563"/>
                      <a:pt x="2124" y="1563"/>
                    </a:cubicBezTo>
                    <a:cubicBezTo>
                      <a:pt x="2906" y="1563"/>
                      <a:pt x="3561" y="1220"/>
                      <a:pt x="4215" y="828"/>
                    </a:cubicBezTo>
                    <a:cubicBezTo>
                      <a:pt x="4334" y="732"/>
                      <a:pt x="4465" y="649"/>
                      <a:pt x="4596" y="590"/>
                    </a:cubicBezTo>
                    <a:cubicBezTo>
                      <a:pt x="4682" y="550"/>
                      <a:pt x="4774" y="531"/>
                      <a:pt x="4864" y="531"/>
                    </a:cubicBezTo>
                    <a:close/>
                    <a:moveTo>
                      <a:pt x="4998" y="0"/>
                    </a:moveTo>
                    <a:cubicBezTo>
                      <a:pt x="4762" y="0"/>
                      <a:pt x="4496" y="94"/>
                      <a:pt x="4191" y="304"/>
                    </a:cubicBezTo>
                    <a:cubicBezTo>
                      <a:pt x="4144" y="351"/>
                      <a:pt x="4084" y="387"/>
                      <a:pt x="4036" y="423"/>
                    </a:cubicBezTo>
                    <a:cubicBezTo>
                      <a:pt x="3478" y="718"/>
                      <a:pt x="2937" y="1060"/>
                      <a:pt x="2251" y="1060"/>
                    </a:cubicBezTo>
                    <a:cubicBezTo>
                      <a:pt x="2162" y="1060"/>
                      <a:pt x="2071" y="1054"/>
                      <a:pt x="1977" y="1042"/>
                    </a:cubicBezTo>
                    <a:cubicBezTo>
                      <a:pt x="1715" y="1054"/>
                      <a:pt x="1453" y="1078"/>
                      <a:pt x="1191" y="1137"/>
                    </a:cubicBezTo>
                    <a:cubicBezTo>
                      <a:pt x="274" y="1375"/>
                      <a:pt x="0" y="2066"/>
                      <a:pt x="476" y="2876"/>
                    </a:cubicBezTo>
                    <a:cubicBezTo>
                      <a:pt x="655" y="3173"/>
                      <a:pt x="857" y="3459"/>
                      <a:pt x="1084" y="3721"/>
                    </a:cubicBezTo>
                    <a:cubicBezTo>
                      <a:pt x="1453" y="4102"/>
                      <a:pt x="1619" y="4626"/>
                      <a:pt x="1548" y="5150"/>
                    </a:cubicBezTo>
                    <a:cubicBezTo>
                      <a:pt x="1465" y="5840"/>
                      <a:pt x="1548" y="6543"/>
                      <a:pt x="1822" y="7186"/>
                    </a:cubicBezTo>
                    <a:cubicBezTo>
                      <a:pt x="2119" y="7924"/>
                      <a:pt x="2167" y="8626"/>
                      <a:pt x="1798" y="9376"/>
                    </a:cubicBezTo>
                    <a:cubicBezTo>
                      <a:pt x="1488" y="10019"/>
                      <a:pt x="1715" y="10698"/>
                      <a:pt x="1953" y="11329"/>
                    </a:cubicBezTo>
                    <a:cubicBezTo>
                      <a:pt x="1988" y="11448"/>
                      <a:pt x="2084" y="11555"/>
                      <a:pt x="2203" y="11603"/>
                    </a:cubicBezTo>
                    <a:cubicBezTo>
                      <a:pt x="2620" y="11710"/>
                      <a:pt x="3036" y="11781"/>
                      <a:pt x="3465" y="11817"/>
                    </a:cubicBezTo>
                    <a:cubicBezTo>
                      <a:pt x="3822" y="11817"/>
                      <a:pt x="3929" y="11472"/>
                      <a:pt x="4096" y="11222"/>
                    </a:cubicBezTo>
                    <a:cubicBezTo>
                      <a:pt x="4358" y="10802"/>
                      <a:pt x="4639" y="10503"/>
                      <a:pt x="5142" y="10503"/>
                    </a:cubicBezTo>
                    <a:cubicBezTo>
                      <a:pt x="5210" y="10503"/>
                      <a:pt x="5282" y="10508"/>
                      <a:pt x="5358" y="10519"/>
                    </a:cubicBezTo>
                    <a:cubicBezTo>
                      <a:pt x="5447" y="10533"/>
                      <a:pt x="5520" y="10541"/>
                      <a:pt x="5583" y="10541"/>
                    </a:cubicBezTo>
                    <a:cubicBezTo>
                      <a:pt x="5848" y="10541"/>
                      <a:pt x="5909" y="10405"/>
                      <a:pt x="6025" y="10019"/>
                    </a:cubicBezTo>
                    <a:cubicBezTo>
                      <a:pt x="6168" y="9543"/>
                      <a:pt x="6251" y="9091"/>
                      <a:pt x="6430" y="8650"/>
                    </a:cubicBezTo>
                    <a:cubicBezTo>
                      <a:pt x="6763" y="7805"/>
                      <a:pt x="6751" y="7019"/>
                      <a:pt x="6239" y="6233"/>
                    </a:cubicBezTo>
                    <a:cubicBezTo>
                      <a:pt x="5953" y="5793"/>
                      <a:pt x="6037" y="5543"/>
                      <a:pt x="6430" y="5138"/>
                    </a:cubicBezTo>
                    <a:cubicBezTo>
                      <a:pt x="6656" y="4911"/>
                      <a:pt x="6858" y="4661"/>
                      <a:pt x="7061" y="4400"/>
                    </a:cubicBezTo>
                    <a:cubicBezTo>
                      <a:pt x="7370" y="3959"/>
                      <a:pt x="7453" y="3495"/>
                      <a:pt x="7144" y="3006"/>
                    </a:cubicBezTo>
                    <a:cubicBezTo>
                      <a:pt x="6953" y="2697"/>
                      <a:pt x="6775" y="2375"/>
                      <a:pt x="6608" y="2042"/>
                    </a:cubicBezTo>
                    <a:cubicBezTo>
                      <a:pt x="6453" y="1721"/>
                      <a:pt x="6322" y="1375"/>
                      <a:pt x="6168" y="1054"/>
                    </a:cubicBezTo>
                    <a:cubicBezTo>
                      <a:pt x="5860" y="423"/>
                      <a:pt x="5497" y="0"/>
                      <a:pt x="4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9"/>
              <p:cNvSpPr/>
              <p:nvPr/>
            </p:nvSpPr>
            <p:spPr>
              <a:xfrm>
                <a:off x="8039025" y="4005500"/>
                <a:ext cx="207825" cy="185950"/>
              </a:xfrm>
              <a:custGeom>
                <a:avLst/>
                <a:gdLst/>
                <a:ahLst/>
                <a:cxnLst/>
                <a:rect l="l" t="t" r="r" b="b"/>
                <a:pathLst>
                  <a:path w="8313" h="7438" extrusionOk="0">
                    <a:moveTo>
                      <a:pt x="1319" y="433"/>
                    </a:moveTo>
                    <a:cubicBezTo>
                      <a:pt x="1375" y="433"/>
                      <a:pt x="1432" y="437"/>
                      <a:pt x="1490" y="445"/>
                    </a:cubicBezTo>
                    <a:cubicBezTo>
                      <a:pt x="1824" y="480"/>
                      <a:pt x="2133" y="552"/>
                      <a:pt x="2467" y="576"/>
                    </a:cubicBezTo>
                    <a:cubicBezTo>
                      <a:pt x="2895" y="600"/>
                      <a:pt x="3324" y="576"/>
                      <a:pt x="3753" y="623"/>
                    </a:cubicBezTo>
                    <a:cubicBezTo>
                      <a:pt x="4217" y="659"/>
                      <a:pt x="4681" y="730"/>
                      <a:pt x="5146" y="850"/>
                    </a:cubicBezTo>
                    <a:cubicBezTo>
                      <a:pt x="5610" y="981"/>
                      <a:pt x="6050" y="1207"/>
                      <a:pt x="6634" y="1445"/>
                    </a:cubicBezTo>
                    <a:cubicBezTo>
                      <a:pt x="6955" y="1993"/>
                      <a:pt x="7348" y="2683"/>
                      <a:pt x="7729" y="3374"/>
                    </a:cubicBezTo>
                    <a:cubicBezTo>
                      <a:pt x="7872" y="3695"/>
                      <a:pt x="7801" y="3850"/>
                      <a:pt x="7479" y="4017"/>
                    </a:cubicBezTo>
                    <a:cubicBezTo>
                      <a:pt x="7229" y="4124"/>
                      <a:pt x="6979" y="4243"/>
                      <a:pt x="6741" y="4386"/>
                    </a:cubicBezTo>
                    <a:cubicBezTo>
                      <a:pt x="6384" y="4612"/>
                      <a:pt x="6384" y="4755"/>
                      <a:pt x="6539" y="5148"/>
                    </a:cubicBezTo>
                    <a:cubicBezTo>
                      <a:pt x="6717" y="5564"/>
                      <a:pt x="6872" y="5993"/>
                      <a:pt x="6991" y="6434"/>
                    </a:cubicBezTo>
                    <a:cubicBezTo>
                      <a:pt x="7067" y="6768"/>
                      <a:pt x="6927" y="6927"/>
                      <a:pt x="6616" y="6927"/>
                    </a:cubicBezTo>
                    <a:cubicBezTo>
                      <a:pt x="6584" y="6927"/>
                      <a:pt x="6550" y="6925"/>
                      <a:pt x="6515" y="6922"/>
                    </a:cubicBezTo>
                    <a:cubicBezTo>
                      <a:pt x="6122" y="6874"/>
                      <a:pt x="5765" y="6695"/>
                      <a:pt x="5491" y="6410"/>
                    </a:cubicBezTo>
                    <a:cubicBezTo>
                      <a:pt x="5193" y="6100"/>
                      <a:pt x="4860" y="5826"/>
                      <a:pt x="4503" y="5588"/>
                    </a:cubicBezTo>
                    <a:cubicBezTo>
                      <a:pt x="4263" y="5435"/>
                      <a:pt x="4078" y="5357"/>
                      <a:pt x="3920" y="5357"/>
                    </a:cubicBezTo>
                    <a:cubicBezTo>
                      <a:pt x="3685" y="5357"/>
                      <a:pt x="3511" y="5530"/>
                      <a:pt x="3312" y="5886"/>
                    </a:cubicBezTo>
                    <a:cubicBezTo>
                      <a:pt x="3241" y="5993"/>
                      <a:pt x="3181" y="6112"/>
                      <a:pt x="3098" y="6219"/>
                    </a:cubicBezTo>
                    <a:cubicBezTo>
                      <a:pt x="3038" y="6279"/>
                      <a:pt x="2979" y="6326"/>
                      <a:pt x="2907" y="6374"/>
                    </a:cubicBezTo>
                    <a:cubicBezTo>
                      <a:pt x="2467" y="6172"/>
                      <a:pt x="2205" y="5719"/>
                      <a:pt x="2240" y="5243"/>
                    </a:cubicBezTo>
                    <a:cubicBezTo>
                      <a:pt x="2288" y="3838"/>
                      <a:pt x="1598" y="2755"/>
                      <a:pt x="776" y="1731"/>
                    </a:cubicBezTo>
                    <a:cubicBezTo>
                      <a:pt x="550" y="1445"/>
                      <a:pt x="431" y="1183"/>
                      <a:pt x="609" y="838"/>
                    </a:cubicBezTo>
                    <a:cubicBezTo>
                      <a:pt x="760" y="547"/>
                      <a:pt x="1020" y="433"/>
                      <a:pt x="1319" y="433"/>
                    </a:cubicBezTo>
                    <a:close/>
                    <a:moveTo>
                      <a:pt x="1251" y="1"/>
                    </a:moveTo>
                    <a:cubicBezTo>
                      <a:pt x="521" y="1"/>
                      <a:pt x="0" y="734"/>
                      <a:pt x="264" y="1445"/>
                    </a:cubicBezTo>
                    <a:cubicBezTo>
                      <a:pt x="383" y="1743"/>
                      <a:pt x="550" y="2028"/>
                      <a:pt x="740" y="2278"/>
                    </a:cubicBezTo>
                    <a:cubicBezTo>
                      <a:pt x="1395" y="3171"/>
                      <a:pt x="1931" y="4088"/>
                      <a:pt x="1919" y="5243"/>
                    </a:cubicBezTo>
                    <a:cubicBezTo>
                      <a:pt x="1919" y="5826"/>
                      <a:pt x="2181" y="6362"/>
                      <a:pt x="2621" y="6731"/>
                    </a:cubicBezTo>
                    <a:cubicBezTo>
                      <a:pt x="2803" y="6891"/>
                      <a:pt x="2936" y="6974"/>
                      <a:pt x="3051" y="6974"/>
                    </a:cubicBezTo>
                    <a:cubicBezTo>
                      <a:pt x="3184" y="6974"/>
                      <a:pt x="3291" y="6861"/>
                      <a:pt x="3419" y="6624"/>
                    </a:cubicBezTo>
                    <a:cubicBezTo>
                      <a:pt x="3503" y="6469"/>
                      <a:pt x="3574" y="6303"/>
                      <a:pt x="3645" y="6148"/>
                    </a:cubicBezTo>
                    <a:cubicBezTo>
                      <a:pt x="3714" y="5976"/>
                      <a:pt x="3875" y="5873"/>
                      <a:pt x="4045" y="5873"/>
                    </a:cubicBezTo>
                    <a:cubicBezTo>
                      <a:pt x="4110" y="5873"/>
                      <a:pt x="4177" y="5888"/>
                      <a:pt x="4241" y="5922"/>
                    </a:cubicBezTo>
                    <a:cubicBezTo>
                      <a:pt x="4395" y="5981"/>
                      <a:pt x="4550" y="6076"/>
                      <a:pt x="4669" y="6184"/>
                    </a:cubicBezTo>
                    <a:cubicBezTo>
                      <a:pt x="5062" y="6505"/>
                      <a:pt x="5431" y="6838"/>
                      <a:pt x="5824" y="7148"/>
                    </a:cubicBezTo>
                    <a:cubicBezTo>
                      <a:pt x="6050" y="7338"/>
                      <a:pt x="6334" y="7438"/>
                      <a:pt x="6622" y="7438"/>
                    </a:cubicBezTo>
                    <a:cubicBezTo>
                      <a:pt x="6804" y="7438"/>
                      <a:pt x="6987" y="7398"/>
                      <a:pt x="7158" y="7315"/>
                    </a:cubicBezTo>
                    <a:cubicBezTo>
                      <a:pt x="7491" y="7172"/>
                      <a:pt x="7574" y="6993"/>
                      <a:pt x="7455" y="6636"/>
                    </a:cubicBezTo>
                    <a:cubicBezTo>
                      <a:pt x="7384" y="6410"/>
                      <a:pt x="7265" y="6207"/>
                      <a:pt x="7170" y="5981"/>
                    </a:cubicBezTo>
                    <a:cubicBezTo>
                      <a:pt x="6753" y="5005"/>
                      <a:pt x="6753" y="5005"/>
                      <a:pt x="7682" y="4517"/>
                    </a:cubicBezTo>
                    <a:cubicBezTo>
                      <a:pt x="8229" y="4231"/>
                      <a:pt x="8313" y="4040"/>
                      <a:pt x="8063" y="3433"/>
                    </a:cubicBezTo>
                    <a:cubicBezTo>
                      <a:pt x="7944" y="3124"/>
                      <a:pt x="7801" y="2826"/>
                      <a:pt x="7646" y="2540"/>
                    </a:cubicBezTo>
                    <a:cubicBezTo>
                      <a:pt x="7396" y="2064"/>
                      <a:pt x="7146" y="1588"/>
                      <a:pt x="6848" y="1147"/>
                    </a:cubicBezTo>
                    <a:cubicBezTo>
                      <a:pt x="6741" y="992"/>
                      <a:pt x="6503" y="909"/>
                      <a:pt x="6312" y="850"/>
                    </a:cubicBezTo>
                    <a:cubicBezTo>
                      <a:pt x="5908" y="695"/>
                      <a:pt x="5467" y="635"/>
                      <a:pt x="5098" y="433"/>
                    </a:cubicBezTo>
                    <a:cubicBezTo>
                      <a:pt x="4660" y="198"/>
                      <a:pt x="4230" y="130"/>
                      <a:pt x="3765" y="130"/>
                    </a:cubicBezTo>
                    <a:cubicBezTo>
                      <a:pt x="3686" y="130"/>
                      <a:pt x="3607" y="132"/>
                      <a:pt x="3526" y="135"/>
                    </a:cubicBezTo>
                    <a:cubicBezTo>
                      <a:pt x="3400" y="140"/>
                      <a:pt x="3275" y="142"/>
                      <a:pt x="3151" y="142"/>
                    </a:cubicBezTo>
                    <a:cubicBezTo>
                      <a:pt x="2935" y="142"/>
                      <a:pt x="2721" y="134"/>
                      <a:pt x="2502" y="111"/>
                    </a:cubicBezTo>
                    <a:cubicBezTo>
                      <a:pt x="2109" y="88"/>
                      <a:pt x="1717" y="40"/>
                      <a:pt x="1336" y="4"/>
                    </a:cubicBezTo>
                    <a:cubicBezTo>
                      <a:pt x="1307" y="2"/>
                      <a:pt x="1279" y="1"/>
                      <a:pt x="1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9"/>
              <p:cNvSpPr/>
              <p:nvPr/>
            </p:nvSpPr>
            <p:spPr>
              <a:xfrm>
                <a:off x="6742475" y="3371425"/>
                <a:ext cx="125325" cy="2139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8556" extrusionOk="0">
                    <a:moveTo>
                      <a:pt x="3758" y="553"/>
                    </a:moveTo>
                    <a:cubicBezTo>
                      <a:pt x="3767" y="553"/>
                      <a:pt x="3777" y="554"/>
                      <a:pt x="3787" y="555"/>
                    </a:cubicBezTo>
                    <a:cubicBezTo>
                      <a:pt x="4144" y="590"/>
                      <a:pt x="3989" y="1007"/>
                      <a:pt x="4060" y="1257"/>
                    </a:cubicBezTo>
                    <a:cubicBezTo>
                      <a:pt x="4180" y="1698"/>
                      <a:pt x="4251" y="2150"/>
                      <a:pt x="4394" y="2579"/>
                    </a:cubicBezTo>
                    <a:cubicBezTo>
                      <a:pt x="4513" y="2876"/>
                      <a:pt x="4501" y="3222"/>
                      <a:pt x="4370" y="3519"/>
                    </a:cubicBezTo>
                    <a:cubicBezTo>
                      <a:pt x="4311" y="3638"/>
                      <a:pt x="4263" y="3757"/>
                      <a:pt x="4203" y="3865"/>
                    </a:cubicBezTo>
                    <a:cubicBezTo>
                      <a:pt x="3703" y="4758"/>
                      <a:pt x="3537" y="5734"/>
                      <a:pt x="3441" y="6734"/>
                    </a:cubicBezTo>
                    <a:cubicBezTo>
                      <a:pt x="3394" y="7079"/>
                      <a:pt x="3310" y="7413"/>
                      <a:pt x="3168" y="7734"/>
                    </a:cubicBezTo>
                    <a:cubicBezTo>
                      <a:pt x="3064" y="7976"/>
                      <a:pt x="2888" y="8101"/>
                      <a:pt x="2696" y="8101"/>
                    </a:cubicBezTo>
                    <a:cubicBezTo>
                      <a:pt x="2557" y="8101"/>
                      <a:pt x="2409" y="8036"/>
                      <a:pt x="2275" y="7901"/>
                    </a:cubicBezTo>
                    <a:cubicBezTo>
                      <a:pt x="2096" y="7722"/>
                      <a:pt x="1953" y="7496"/>
                      <a:pt x="1846" y="7270"/>
                    </a:cubicBezTo>
                    <a:cubicBezTo>
                      <a:pt x="1489" y="6520"/>
                      <a:pt x="1143" y="5781"/>
                      <a:pt x="810" y="5031"/>
                    </a:cubicBezTo>
                    <a:cubicBezTo>
                      <a:pt x="667" y="4722"/>
                      <a:pt x="560" y="4400"/>
                      <a:pt x="477" y="4198"/>
                    </a:cubicBezTo>
                    <a:cubicBezTo>
                      <a:pt x="536" y="3364"/>
                      <a:pt x="751" y="2769"/>
                      <a:pt x="1393" y="2436"/>
                    </a:cubicBezTo>
                    <a:cubicBezTo>
                      <a:pt x="2072" y="2067"/>
                      <a:pt x="2656" y="1579"/>
                      <a:pt x="3120" y="983"/>
                    </a:cubicBezTo>
                    <a:cubicBezTo>
                      <a:pt x="3279" y="790"/>
                      <a:pt x="3547" y="553"/>
                      <a:pt x="3758" y="553"/>
                    </a:cubicBezTo>
                    <a:close/>
                    <a:moveTo>
                      <a:pt x="3859" y="1"/>
                    </a:moveTo>
                    <a:cubicBezTo>
                      <a:pt x="3657" y="1"/>
                      <a:pt x="3463" y="119"/>
                      <a:pt x="3203" y="364"/>
                    </a:cubicBezTo>
                    <a:cubicBezTo>
                      <a:pt x="2679" y="876"/>
                      <a:pt x="2179" y="1471"/>
                      <a:pt x="1560" y="1817"/>
                    </a:cubicBezTo>
                    <a:cubicBezTo>
                      <a:pt x="846" y="2222"/>
                      <a:pt x="501" y="2805"/>
                      <a:pt x="215" y="3484"/>
                    </a:cubicBezTo>
                    <a:cubicBezTo>
                      <a:pt x="0" y="3984"/>
                      <a:pt x="36" y="4567"/>
                      <a:pt x="322" y="5043"/>
                    </a:cubicBezTo>
                    <a:cubicBezTo>
                      <a:pt x="751" y="5865"/>
                      <a:pt x="1263" y="6651"/>
                      <a:pt x="1489" y="7567"/>
                    </a:cubicBezTo>
                    <a:cubicBezTo>
                      <a:pt x="1548" y="7770"/>
                      <a:pt x="1644" y="7972"/>
                      <a:pt x="1786" y="8139"/>
                    </a:cubicBezTo>
                    <a:cubicBezTo>
                      <a:pt x="1968" y="8415"/>
                      <a:pt x="2298" y="8555"/>
                      <a:pt x="2626" y="8555"/>
                    </a:cubicBezTo>
                    <a:cubicBezTo>
                      <a:pt x="2921" y="8555"/>
                      <a:pt x="3213" y="8441"/>
                      <a:pt x="3394" y="8210"/>
                    </a:cubicBezTo>
                    <a:cubicBezTo>
                      <a:pt x="3775" y="7722"/>
                      <a:pt x="3870" y="7174"/>
                      <a:pt x="3918" y="6627"/>
                    </a:cubicBezTo>
                    <a:cubicBezTo>
                      <a:pt x="4001" y="5531"/>
                      <a:pt x="4191" y="4484"/>
                      <a:pt x="4739" y="3519"/>
                    </a:cubicBezTo>
                    <a:cubicBezTo>
                      <a:pt x="5013" y="3055"/>
                      <a:pt x="4930" y="2614"/>
                      <a:pt x="4739" y="2150"/>
                    </a:cubicBezTo>
                    <a:cubicBezTo>
                      <a:pt x="4596" y="1781"/>
                      <a:pt x="4513" y="1388"/>
                      <a:pt x="4394" y="995"/>
                    </a:cubicBezTo>
                    <a:cubicBezTo>
                      <a:pt x="4489" y="686"/>
                      <a:pt x="4632" y="376"/>
                      <a:pt x="4287" y="150"/>
                    </a:cubicBezTo>
                    <a:cubicBezTo>
                      <a:pt x="4127" y="51"/>
                      <a:pt x="3991" y="1"/>
                      <a:pt x="38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9"/>
              <p:cNvSpPr/>
              <p:nvPr/>
            </p:nvSpPr>
            <p:spPr>
              <a:xfrm>
                <a:off x="8280750" y="4320975"/>
                <a:ext cx="209300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318" extrusionOk="0">
                    <a:moveTo>
                      <a:pt x="1170" y="312"/>
                    </a:moveTo>
                    <a:cubicBezTo>
                      <a:pt x="1257" y="312"/>
                      <a:pt x="1345" y="325"/>
                      <a:pt x="1430" y="351"/>
                    </a:cubicBezTo>
                    <a:cubicBezTo>
                      <a:pt x="2025" y="482"/>
                      <a:pt x="2597" y="649"/>
                      <a:pt x="3180" y="815"/>
                    </a:cubicBezTo>
                    <a:cubicBezTo>
                      <a:pt x="3632" y="958"/>
                      <a:pt x="4073" y="1161"/>
                      <a:pt x="4525" y="1268"/>
                    </a:cubicBezTo>
                    <a:cubicBezTo>
                      <a:pt x="4644" y="1294"/>
                      <a:pt x="4764" y="1306"/>
                      <a:pt x="4884" y="1306"/>
                    </a:cubicBezTo>
                    <a:cubicBezTo>
                      <a:pt x="5042" y="1306"/>
                      <a:pt x="5198" y="1285"/>
                      <a:pt x="5347" y="1244"/>
                    </a:cubicBezTo>
                    <a:cubicBezTo>
                      <a:pt x="5554" y="1193"/>
                      <a:pt x="5755" y="1170"/>
                      <a:pt x="5951" y="1170"/>
                    </a:cubicBezTo>
                    <a:cubicBezTo>
                      <a:pt x="6533" y="1170"/>
                      <a:pt x="7072" y="1373"/>
                      <a:pt x="7597" y="1649"/>
                    </a:cubicBezTo>
                    <a:cubicBezTo>
                      <a:pt x="7728" y="1720"/>
                      <a:pt x="7895" y="1994"/>
                      <a:pt x="7859" y="2113"/>
                    </a:cubicBezTo>
                    <a:cubicBezTo>
                      <a:pt x="7788" y="2328"/>
                      <a:pt x="7633" y="2506"/>
                      <a:pt x="7430" y="2613"/>
                    </a:cubicBezTo>
                    <a:cubicBezTo>
                      <a:pt x="7085" y="2743"/>
                      <a:pt x="6723" y="2811"/>
                      <a:pt x="6359" y="2811"/>
                    </a:cubicBezTo>
                    <a:cubicBezTo>
                      <a:pt x="6120" y="2811"/>
                      <a:pt x="5880" y="2782"/>
                      <a:pt x="5645" y="2720"/>
                    </a:cubicBezTo>
                    <a:cubicBezTo>
                      <a:pt x="5073" y="2589"/>
                      <a:pt x="4490" y="2530"/>
                      <a:pt x="3930" y="2375"/>
                    </a:cubicBezTo>
                    <a:cubicBezTo>
                      <a:pt x="3609" y="2280"/>
                      <a:pt x="3287" y="2149"/>
                      <a:pt x="2989" y="1970"/>
                    </a:cubicBezTo>
                    <a:cubicBezTo>
                      <a:pt x="2525" y="1696"/>
                      <a:pt x="2085" y="1399"/>
                      <a:pt x="1513" y="1327"/>
                    </a:cubicBezTo>
                    <a:cubicBezTo>
                      <a:pt x="1096" y="1280"/>
                      <a:pt x="787" y="982"/>
                      <a:pt x="537" y="565"/>
                    </a:cubicBezTo>
                    <a:cubicBezTo>
                      <a:pt x="710" y="401"/>
                      <a:pt x="939" y="312"/>
                      <a:pt x="1170" y="312"/>
                    </a:cubicBezTo>
                    <a:close/>
                    <a:moveTo>
                      <a:pt x="1545" y="1"/>
                    </a:moveTo>
                    <a:cubicBezTo>
                      <a:pt x="1456" y="1"/>
                      <a:pt x="1366" y="6"/>
                      <a:pt x="1275" y="18"/>
                    </a:cubicBezTo>
                    <a:cubicBezTo>
                      <a:pt x="977" y="53"/>
                      <a:pt x="680" y="101"/>
                      <a:pt x="394" y="172"/>
                    </a:cubicBezTo>
                    <a:cubicBezTo>
                      <a:pt x="120" y="220"/>
                      <a:pt x="1" y="530"/>
                      <a:pt x="180" y="744"/>
                    </a:cubicBezTo>
                    <a:cubicBezTo>
                      <a:pt x="489" y="1220"/>
                      <a:pt x="870" y="1708"/>
                      <a:pt x="1442" y="1804"/>
                    </a:cubicBezTo>
                    <a:cubicBezTo>
                      <a:pt x="2073" y="1899"/>
                      <a:pt x="2561" y="2244"/>
                      <a:pt x="3085" y="2518"/>
                    </a:cubicBezTo>
                    <a:cubicBezTo>
                      <a:pt x="3418" y="2685"/>
                      <a:pt x="3751" y="2816"/>
                      <a:pt x="4109" y="2911"/>
                    </a:cubicBezTo>
                    <a:cubicBezTo>
                      <a:pt x="4632" y="3042"/>
                      <a:pt x="5168" y="3101"/>
                      <a:pt x="5704" y="3220"/>
                    </a:cubicBezTo>
                    <a:cubicBezTo>
                      <a:pt x="5995" y="3285"/>
                      <a:pt x="6289" y="3317"/>
                      <a:pt x="6583" y="3317"/>
                    </a:cubicBezTo>
                    <a:cubicBezTo>
                      <a:pt x="6891" y="3317"/>
                      <a:pt x="7198" y="3282"/>
                      <a:pt x="7502" y="3209"/>
                    </a:cubicBezTo>
                    <a:cubicBezTo>
                      <a:pt x="7919" y="3113"/>
                      <a:pt x="8228" y="2768"/>
                      <a:pt x="8288" y="2351"/>
                    </a:cubicBezTo>
                    <a:cubicBezTo>
                      <a:pt x="8371" y="1887"/>
                      <a:pt x="8300" y="1494"/>
                      <a:pt x="7859" y="1232"/>
                    </a:cubicBezTo>
                    <a:cubicBezTo>
                      <a:pt x="7613" y="1087"/>
                      <a:pt x="6104" y="752"/>
                      <a:pt x="5667" y="752"/>
                    </a:cubicBezTo>
                    <a:cubicBezTo>
                      <a:pt x="5639" y="752"/>
                      <a:pt x="5615" y="753"/>
                      <a:pt x="5597" y="756"/>
                    </a:cubicBezTo>
                    <a:cubicBezTo>
                      <a:pt x="5549" y="756"/>
                      <a:pt x="5514" y="768"/>
                      <a:pt x="5466" y="780"/>
                    </a:cubicBezTo>
                    <a:cubicBezTo>
                      <a:pt x="5183" y="864"/>
                      <a:pt x="4907" y="903"/>
                      <a:pt x="4638" y="903"/>
                    </a:cubicBezTo>
                    <a:cubicBezTo>
                      <a:pt x="4103" y="903"/>
                      <a:pt x="3591" y="747"/>
                      <a:pt x="3085" y="470"/>
                    </a:cubicBezTo>
                    <a:cubicBezTo>
                      <a:pt x="2602" y="213"/>
                      <a:pt x="2101" y="1"/>
                      <a:pt x="1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9"/>
              <p:cNvSpPr/>
              <p:nvPr/>
            </p:nvSpPr>
            <p:spPr>
              <a:xfrm>
                <a:off x="6131425" y="3769875"/>
                <a:ext cx="116975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4679" h="3666" extrusionOk="0">
                    <a:moveTo>
                      <a:pt x="3062" y="559"/>
                    </a:moveTo>
                    <a:cubicBezTo>
                      <a:pt x="3184" y="559"/>
                      <a:pt x="3308" y="597"/>
                      <a:pt x="3440" y="654"/>
                    </a:cubicBezTo>
                    <a:cubicBezTo>
                      <a:pt x="4202" y="976"/>
                      <a:pt x="4357" y="1321"/>
                      <a:pt x="4035" y="2059"/>
                    </a:cubicBezTo>
                    <a:cubicBezTo>
                      <a:pt x="3976" y="2190"/>
                      <a:pt x="3952" y="2345"/>
                      <a:pt x="3892" y="2476"/>
                    </a:cubicBezTo>
                    <a:cubicBezTo>
                      <a:pt x="3739" y="2876"/>
                      <a:pt x="3446" y="3094"/>
                      <a:pt x="3086" y="3094"/>
                    </a:cubicBezTo>
                    <a:cubicBezTo>
                      <a:pt x="2943" y="3094"/>
                      <a:pt x="2790" y="3059"/>
                      <a:pt x="2630" y="2988"/>
                    </a:cubicBezTo>
                    <a:cubicBezTo>
                      <a:pt x="2499" y="2928"/>
                      <a:pt x="2368" y="2845"/>
                      <a:pt x="2249" y="2750"/>
                    </a:cubicBezTo>
                    <a:cubicBezTo>
                      <a:pt x="1642" y="2250"/>
                      <a:pt x="1642" y="2238"/>
                      <a:pt x="975" y="1988"/>
                    </a:cubicBezTo>
                    <a:cubicBezTo>
                      <a:pt x="1118" y="1928"/>
                      <a:pt x="1249" y="1857"/>
                      <a:pt x="1380" y="1785"/>
                    </a:cubicBezTo>
                    <a:cubicBezTo>
                      <a:pt x="1821" y="1440"/>
                      <a:pt x="2249" y="1083"/>
                      <a:pt x="2666" y="714"/>
                    </a:cubicBezTo>
                    <a:cubicBezTo>
                      <a:pt x="2802" y="603"/>
                      <a:pt x="2931" y="559"/>
                      <a:pt x="3062" y="559"/>
                    </a:cubicBezTo>
                    <a:close/>
                    <a:moveTo>
                      <a:pt x="2996" y="1"/>
                    </a:moveTo>
                    <a:cubicBezTo>
                      <a:pt x="2843" y="1"/>
                      <a:pt x="2697" y="74"/>
                      <a:pt x="2594" y="202"/>
                    </a:cubicBezTo>
                    <a:cubicBezTo>
                      <a:pt x="2356" y="464"/>
                      <a:pt x="2083" y="714"/>
                      <a:pt x="1785" y="928"/>
                    </a:cubicBezTo>
                    <a:cubicBezTo>
                      <a:pt x="1368" y="1202"/>
                      <a:pt x="916" y="1416"/>
                      <a:pt x="499" y="1678"/>
                    </a:cubicBezTo>
                    <a:cubicBezTo>
                      <a:pt x="320" y="1785"/>
                      <a:pt x="178" y="1940"/>
                      <a:pt x="94" y="2143"/>
                    </a:cubicBezTo>
                    <a:cubicBezTo>
                      <a:pt x="1" y="2506"/>
                      <a:pt x="251" y="2806"/>
                      <a:pt x="609" y="2806"/>
                    </a:cubicBezTo>
                    <a:cubicBezTo>
                      <a:pt x="661" y="2806"/>
                      <a:pt x="716" y="2799"/>
                      <a:pt x="773" y="2786"/>
                    </a:cubicBezTo>
                    <a:cubicBezTo>
                      <a:pt x="917" y="2752"/>
                      <a:pt x="1053" y="2733"/>
                      <a:pt x="1181" y="2733"/>
                    </a:cubicBezTo>
                    <a:cubicBezTo>
                      <a:pt x="1506" y="2733"/>
                      <a:pt x="1785" y="2852"/>
                      <a:pt x="2059" y="3143"/>
                    </a:cubicBezTo>
                    <a:cubicBezTo>
                      <a:pt x="2297" y="3381"/>
                      <a:pt x="2702" y="3476"/>
                      <a:pt x="3035" y="3619"/>
                    </a:cubicBezTo>
                    <a:cubicBezTo>
                      <a:pt x="3095" y="3651"/>
                      <a:pt x="3160" y="3666"/>
                      <a:pt x="3224" y="3666"/>
                    </a:cubicBezTo>
                    <a:cubicBezTo>
                      <a:pt x="3374" y="3666"/>
                      <a:pt x="3519" y="3582"/>
                      <a:pt x="3595" y="3440"/>
                    </a:cubicBezTo>
                    <a:cubicBezTo>
                      <a:pt x="3892" y="3012"/>
                      <a:pt x="4202" y="2595"/>
                      <a:pt x="4476" y="2154"/>
                    </a:cubicBezTo>
                    <a:cubicBezTo>
                      <a:pt x="4571" y="1976"/>
                      <a:pt x="4630" y="1797"/>
                      <a:pt x="4678" y="1607"/>
                    </a:cubicBezTo>
                    <a:cubicBezTo>
                      <a:pt x="4595" y="1333"/>
                      <a:pt x="4559" y="1035"/>
                      <a:pt x="4416" y="809"/>
                    </a:cubicBezTo>
                    <a:cubicBezTo>
                      <a:pt x="4130" y="369"/>
                      <a:pt x="3654" y="190"/>
                      <a:pt x="3178" y="35"/>
                    </a:cubicBezTo>
                    <a:cubicBezTo>
                      <a:pt x="3118" y="12"/>
                      <a:pt x="3056" y="1"/>
                      <a:pt x="29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9"/>
              <p:cNvSpPr/>
              <p:nvPr/>
            </p:nvSpPr>
            <p:spPr>
              <a:xfrm>
                <a:off x="6267425" y="3745450"/>
                <a:ext cx="7860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870" extrusionOk="0">
                    <a:moveTo>
                      <a:pt x="786" y="607"/>
                    </a:moveTo>
                    <a:cubicBezTo>
                      <a:pt x="1179" y="619"/>
                      <a:pt x="1560" y="643"/>
                      <a:pt x="1941" y="703"/>
                    </a:cubicBezTo>
                    <a:cubicBezTo>
                      <a:pt x="2131" y="762"/>
                      <a:pt x="2298" y="857"/>
                      <a:pt x="2465" y="965"/>
                    </a:cubicBezTo>
                    <a:cubicBezTo>
                      <a:pt x="2442" y="1276"/>
                      <a:pt x="2316" y="1431"/>
                      <a:pt x="2097" y="1431"/>
                    </a:cubicBezTo>
                    <a:cubicBezTo>
                      <a:pt x="2081" y="1431"/>
                      <a:pt x="2065" y="1430"/>
                      <a:pt x="2048" y="1429"/>
                    </a:cubicBezTo>
                    <a:cubicBezTo>
                      <a:pt x="1607" y="1405"/>
                      <a:pt x="1155" y="1369"/>
                      <a:pt x="714" y="1310"/>
                    </a:cubicBezTo>
                    <a:cubicBezTo>
                      <a:pt x="476" y="1298"/>
                      <a:pt x="310" y="1096"/>
                      <a:pt x="345" y="869"/>
                    </a:cubicBezTo>
                    <a:cubicBezTo>
                      <a:pt x="369" y="607"/>
                      <a:pt x="607" y="607"/>
                      <a:pt x="786" y="607"/>
                    </a:cubicBezTo>
                    <a:close/>
                    <a:moveTo>
                      <a:pt x="1238" y="0"/>
                    </a:moveTo>
                    <a:cubicBezTo>
                      <a:pt x="976" y="24"/>
                      <a:pt x="786" y="24"/>
                      <a:pt x="595" y="60"/>
                    </a:cubicBezTo>
                    <a:cubicBezTo>
                      <a:pt x="143" y="155"/>
                      <a:pt x="36" y="310"/>
                      <a:pt x="24" y="846"/>
                    </a:cubicBezTo>
                    <a:cubicBezTo>
                      <a:pt x="0" y="1346"/>
                      <a:pt x="143" y="1584"/>
                      <a:pt x="572" y="1655"/>
                    </a:cubicBezTo>
                    <a:cubicBezTo>
                      <a:pt x="1119" y="1750"/>
                      <a:pt x="1679" y="1822"/>
                      <a:pt x="2227" y="1869"/>
                    </a:cubicBezTo>
                    <a:cubicBezTo>
                      <a:pt x="2381" y="1869"/>
                      <a:pt x="2524" y="1810"/>
                      <a:pt x="2631" y="1715"/>
                    </a:cubicBezTo>
                    <a:cubicBezTo>
                      <a:pt x="3143" y="1274"/>
                      <a:pt x="3048" y="548"/>
                      <a:pt x="2429" y="298"/>
                    </a:cubicBezTo>
                    <a:cubicBezTo>
                      <a:pt x="2036" y="131"/>
                      <a:pt x="1596" y="72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9"/>
              <p:cNvSpPr/>
              <p:nvPr/>
            </p:nvSpPr>
            <p:spPr>
              <a:xfrm>
                <a:off x="5400350" y="1628950"/>
                <a:ext cx="619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2964" extrusionOk="0">
                    <a:moveTo>
                      <a:pt x="2000" y="684"/>
                    </a:moveTo>
                    <a:cubicBezTo>
                      <a:pt x="2016" y="684"/>
                      <a:pt x="2032" y="685"/>
                      <a:pt x="2048" y="686"/>
                    </a:cubicBezTo>
                    <a:cubicBezTo>
                      <a:pt x="2191" y="1412"/>
                      <a:pt x="1584" y="1733"/>
                      <a:pt x="1227" y="2174"/>
                    </a:cubicBezTo>
                    <a:cubicBezTo>
                      <a:pt x="1106" y="2318"/>
                      <a:pt x="949" y="2430"/>
                      <a:pt x="768" y="2430"/>
                    </a:cubicBezTo>
                    <a:cubicBezTo>
                      <a:pt x="680" y="2430"/>
                      <a:pt x="586" y="2403"/>
                      <a:pt x="488" y="2341"/>
                    </a:cubicBezTo>
                    <a:cubicBezTo>
                      <a:pt x="593" y="1456"/>
                      <a:pt x="1290" y="684"/>
                      <a:pt x="2000" y="684"/>
                    </a:cubicBezTo>
                    <a:close/>
                    <a:moveTo>
                      <a:pt x="1816" y="1"/>
                    </a:moveTo>
                    <a:cubicBezTo>
                      <a:pt x="1676" y="1"/>
                      <a:pt x="1536" y="43"/>
                      <a:pt x="1417" y="126"/>
                    </a:cubicBezTo>
                    <a:cubicBezTo>
                      <a:pt x="679" y="578"/>
                      <a:pt x="345" y="1317"/>
                      <a:pt x="24" y="2079"/>
                    </a:cubicBezTo>
                    <a:cubicBezTo>
                      <a:pt x="12" y="2138"/>
                      <a:pt x="0" y="2210"/>
                      <a:pt x="0" y="2269"/>
                    </a:cubicBezTo>
                    <a:cubicBezTo>
                      <a:pt x="95" y="2424"/>
                      <a:pt x="203" y="2769"/>
                      <a:pt x="417" y="2900"/>
                    </a:cubicBezTo>
                    <a:cubicBezTo>
                      <a:pt x="493" y="2943"/>
                      <a:pt x="575" y="2964"/>
                      <a:pt x="660" y="2964"/>
                    </a:cubicBezTo>
                    <a:cubicBezTo>
                      <a:pt x="854" y="2964"/>
                      <a:pt x="1061" y="2856"/>
                      <a:pt x="1227" y="2674"/>
                    </a:cubicBezTo>
                    <a:cubicBezTo>
                      <a:pt x="1417" y="2448"/>
                      <a:pt x="1655" y="2245"/>
                      <a:pt x="1869" y="2043"/>
                    </a:cubicBezTo>
                    <a:cubicBezTo>
                      <a:pt x="2179" y="1733"/>
                      <a:pt x="2381" y="1340"/>
                      <a:pt x="2441" y="900"/>
                    </a:cubicBezTo>
                    <a:cubicBezTo>
                      <a:pt x="2477" y="614"/>
                      <a:pt x="2465" y="328"/>
                      <a:pt x="2215" y="126"/>
                    </a:cubicBezTo>
                    <a:cubicBezTo>
                      <a:pt x="2096" y="43"/>
                      <a:pt x="1956" y="1"/>
                      <a:pt x="18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9"/>
              <p:cNvSpPr/>
              <p:nvPr/>
            </p:nvSpPr>
            <p:spPr>
              <a:xfrm>
                <a:off x="8426025" y="4104025"/>
                <a:ext cx="52700" cy="69550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782" extrusionOk="0">
                    <a:moveTo>
                      <a:pt x="1473" y="524"/>
                    </a:moveTo>
                    <a:cubicBezTo>
                      <a:pt x="1651" y="524"/>
                      <a:pt x="1761" y="688"/>
                      <a:pt x="1750" y="980"/>
                    </a:cubicBezTo>
                    <a:cubicBezTo>
                      <a:pt x="1750" y="1504"/>
                      <a:pt x="1453" y="1873"/>
                      <a:pt x="1119" y="2219"/>
                    </a:cubicBezTo>
                    <a:cubicBezTo>
                      <a:pt x="1036" y="2267"/>
                      <a:pt x="945" y="2292"/>
                      <a:pt x="852" y="2292"/>
                    </a:cubicBezTo>
                    <a:cubicBezTo>
                      <a:pt x="786" y="2292"/>
                      <a:pt x="720" y="2279"/>
                      <a:pt x="655" y="2254"/>
                    </a:cubicBezTo>
                    <a:cubicBezTo>
                      <a:pt x="512" y="2135"/>
                      <a:pt x="429" y="1969"/>
                      <a:pt x="405" y="1778"/>
                    </a:cubicBezTo>
                    <a:cubicBezTo>
                      <a:pt x="393" y="1409"/>
                      <a:pt x="1024" y="647"/>
                      <a:pt x="1369" y="540"/>
                    </a:cubicBezTo>
                    <a:cubicBezTo>
                      <a:pt x="1406" y="529"/>
                      <a:pt x="1440" y="524"/>
                      <a:pt x="1473" y="524"/>
                    </a:cubicBezTo>
                    <a:close/>
                    <a:moveTo>
                      <a:pt x="1344" y="0"/>
                    </a:moveTo>
                    <a:cubicBezTo>
                      <a:pt x="1038" y="0"/>
                      <a:pt x="756" y="206"/>
                      <a:pt x="679" y="504"/>
                    </a:cubicBezTo>
                    <a:cubicBezTo>
                      <a:pt x="548" y="861"/>
                      <a:pt x="322" y="1195"/>
                      <a:pt x="179" y="1552"/>
                    </a:cubicBezTo>
                    <a:cubicBezTo>
                      <a:pt x="0" y="2004"/>
                      <a:pt x="441" y="2731"/>
                      <a:pt x="917" y="2778"/>
                    </a:cubicBezTo>
                    <a:cubicBezTo>
                      <a:pt x="935" y="2780"/>
                      <a:pt x="953" y="2781"/>
                      <a:pt x="970" y="2781"/>
                    </a:cubicBezTo>
                    <a:cubicBezTo>
                      <a:pt x="1059" y="2781"/>
                      <a:pt x="1145" y="2756"/>
                      <a:pt x="1215" y="2707"/>
                    </a:cubicBezTo>
                    <a:cubicBezTo>
                      <a:pt x="1608" y="2195"/>
                      <a:pt x="2108" y="1754"/>
                      <a:pt x="2108" y="921"/>
                    </a:cubicBezTo>
                    <a:cubicBezTo>
                      <a:pt x="2108" y="802"/>
                      <a:pt x="2084" y="695"/>
                      <a:pt x="2048" y="588"/>
                    </a:cubicBezTo>
                    <a:cubicBezTo>
                      <a:pt x="1917" y="314"/>
                      <a:pt x="1798" y="16"/>
                      <a:pt x="1417" y="4"/>
                    </a:cubicBezTo>
                    <a:cubicBezTo>
                      <a:pt x="1393" y="2"/>
                      <a:pt x="1368" y="0"/>
                      <a:pt x="1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9"/>
              <p:cNvSpPr/>
              <p:nvPr/>
            </p:nvSpPr>
            <p:spPr>
              <a:xfrm>
                <a:off x="6013800" y="3871350"/>
                <a:ext cx="5242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525" extrusionOk="0">
                    <a:moveTo>
                      <a:pt x="1472" y="734"/>
                    </a:moveTo>
                    <a:cubicBezTo>
                      <a:pt x="1621" y="734"/>
                      <a:pt x="1753" y="959"/>
                      <a:pt x="1704" y="1167"/>
                    </a:cubicBezTo>
                    <a:lnTo>
                      <a:pt x="1692" y="1167"/>
                    </a:lnTo>
                    <a:cubicBezTo>
                      <a:pt x="1621" y="1473"/>
                      <a:pt x="1064" y="1894"/>
                      <a:pt x="661" y="1894"/>
                    </a:cubicBezTo>
                    <a:cubicBezTo>
                      <a:pt x="655" y="1894"/>
                      <a:pt x="649" y="1894"/>
                      <a:pt x="644" y="1894"/>
                    </a:cubicBezTo>
                    <a:cubicBezTo>
                      <a:pt x="608" y="1810"/>
                      <a:pt x="489" y="1620"/>
                      <a:pt x="525" y="1584"/>
                    </a:cubicBezTo>
                    <a:cubicBezTo>
                      <a:pt x="775" y="1274"/>
                      <a:pt x="1073" y="1001"/>
                      <a:pt x="1382" y="762"/>
                    </a:cubicBezTo>
                    <a:cubicBezTo>
                      <a:pt x="1412" y="743"/>
                      <a:pt x="1442" y="734"/>
                      <a:pt x="1472" y="734"/>
                    </a:cubicBezTo>
                    <a:close/>
                    <a:moveTo>
                      <a:pt x="1263" y="0"/>
                    </a:moveTo>
                    <a:cubicBezTo>
                      <a:pt x="1061" y="310"/>
                      <a:pt x="834" y="608"/>
                      <a:pt x="596" y="893"/>
                    </a:cubicBezTo>
                    <a:cubicBezTo>
                      <a:pt x="13" y="1477"/>
                      <a:pt x="1" y="1786"/>
                      <a:pt x="596" y="2525"/>
                    </a:cubicBezTo>
                    <a:cubicBezTo>
                      <a:pt x="787" y="2441"/>
                      <a:pt x="1001" y="2358"/>
                      <a:pt x="1215" y="2275"/>
                    </a:cubicBezTo>
                    <a:cubicBezTo>
                      <a:pt x="1763" y="2048"/>
                      <a:pt x="1965" y="1596"/>
                      <a:pt x="2037" y="1048"/>
                    </a:cubicBezTo>
                    <a:cubicBezTo>
                      <a:pt x="2096" y="512"/>
                      <a:pt x="1799" y="262"/>
                      <a:pt x="1382" y="60"/>
                    </a:cubicBezTo>
                    <a:cubicBezTo>
                      <a:pt x="1323" y="36"/>
                      <a:pt x="1275" y="12"/>
                      <a:pt x="1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9"/>
              <p:cNvSpPr/>
              <p:nvPr/>
            </p:nvSpPr>
            <p:spPr>
              <a:xfrm>
                <a:off x="8347425" y="4027200"/>
                <a:ext cx="598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232" extrusionOk="0">
                    <a:moveTo>
                      <a:pt x="608" y="434"/>
                    </a:moveTo>
                    <a:cubicBezTo>
                      <a:pt x="1180" y="613"/>
                      <a:pt x="1644" y="1053"/>
                      <a:pt x="1858" y="1613"/>
                    </a:cubicBezTo>
                    <a:cubicBezTo>
                      <a:pt x="1718" y="1650"/>
                      <a:pt x="1583" y="1669"/>
                      <a:pt x="1454" y="1669"/>
                    </a:cubicBezTo>
                    <a:cubicBezTo>
                      <a:pt x="1125" y="1669"/>
                      <a:pt x="836" y="1540"/>
                      <a:pt x="596" y="1232"/>
                    </a:cubicBezTo>
                    <a:cubicBezTo>
                      <a:pt x="406" y="958"/>
                      <a:pt x="299" y="696"/>
                      <a:pt x="608" y="434"/>
                    </a:cubicBezTo>
                    <a:close/>
                    <a:moveTo>
                      <a:pt x="619" y="1"/>
                    </a:moveTo>
                    <a:cubicBezTo>
                      <a:pt x="562" y="1"/>
                      <a:pt x="506" y="10"/>
                      <a:pt x="453" y="29"/>
                    </a:cubicBezTo>
                    <a:cubicBezTo>
                      <a:pt x="203" y="136"/>
                      <a:pt x="1" y="601"/>
                      <a:pt x="96" y="863"/>
                    </a:cubicBezTo>
                    <a:cubicBezTo>
                      <a:pt x="299" y="1446"/>
                      <a:pt x="644" y="1898"/>
                      <a:pt x="1287" y="2041"/>
                    </a:cubicBezTo>
                    <a:lnTo>
                      <a:pt x="2073" y="2232"/>
                    </a:lnTo>
                    <a:cubicBezTo>
                      <a:pt x="2370" y="1815"/>
                      <a:pt x="2394" y="1410"/>
                      <a:pt x="2061" y="1053"/>
                    </a:cubicBezTo>
                    <a:cubicBezTo>
                      <a:pt x="1680" y="696"/>
                      <a:pt x="1287" y="363"/>
                      <a:pt x="870" y="65"/>
                    </a:cubicBezTo>
                    <a:cubicBezTo>
                      <a:pt x="792" y="22"/>
                      <a:pt x="704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9"/>
              <p:cNvSpPr/>
              <p:nvPr/>
            </p:nvSpPr>
            <p:spPr>
              <a:xfrm>
                <a:off x="7016025" y="1326325"/>
                <a:ext cx="144975" cy="207450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8298" extrusionOk="0">
                    <a:moveTo>
                      <a:pt x="3926" y="446"/>
                    </a:moveTo>
                    <a:cubicBezTo>
                      <a:pt x="4070" y="446"/>
                      <a:pt x="4239" y="487"/>
                      <a:pt x="4453" y="563"/>
                    </a:cubicBezTo>
                    <a:cubicBezTo>
                      <a:pt x="4525" y="587"/>
                      <a:pt x="4644" y="622"/>
                      <a:pt x="4668" y="694"/>
                    </a:cubicBezTo>
                    <a:cubicBezTo>
                      <a:pt x="4894" y="1230"/>
                      <a:pt x="5108" y="1765"/>
                      <a:pt x="5322" y="2313"/>
                    </a:cubicBezTo>
                    <a:cubicBezTo>
                      <a:pt x="5227" y="2611"/>
                      <a:pt x="5120" y="2896"/>
                      <a:pt x="4977" y="3182"/>
                    </a:cubicBezTo>
                    <a:cubicBezTo>
                      <a:pt x="4799" y="3504"/>
                      <a:pt x="4584" y="3801"/>
                      <a:pt x="4358" y="4099"/>
                    </a:cubicBezTo>
                    <a:cubicBezTo>
                      <a:pt x="4108" y="4420"/>
                      <a:pt x="4001" y="4730"/>
                      <a:pt x="4310" y="5087"/>
                    </a:cubicBezTo>
                    <a:cubicBezTo>
                      <a:pt x="4525" y="5290"/>
                      <a:pt x="4548" y="5623"/>
                      <a:pt x="4370" y="5861"/>
                    </a:cubicBezTo>
                    <a:cubicBezTo>
                      <a:pt x="4096" y="6266"/>
                      <a:pt x="4048" y="6706"/>
                      <a:pt x="4072" y="7171"/>
                    </a:cubicBezTo>
                    <a:cubicBezTo>
                      <a:pt x="4084" y="7433"/>
                      <a:pt x="4072" y="7707"/>
                      <a:pt x="3775" y="7826"/>
                    </a:cubicBezTo>
                    <a:cubicBezTo>
                      <a:pt x="3712" y="7848"/>
                      <a:pt x="3650" y="7858"/>
                      <a:pt x="3591" y="7858"/>
                    </a:cubicBezTo>
                    <a:cubicBezTo>
                      <a:pt x="3394" y="7858"/>
                      <a:pt x="3219" y="7746"/>
                      <a:pt x="3072" y="7599"/>
                    </a:cubicBezTo>
                    <a:cubicBezTo>
                      <a:pt x="2941" y="7492"/>
                      <a:pt x="2822" y="7349"/>
                      <a:pt x="2751" y="7207"/>
                    </a:cubicBezTo>
                    <a:cubicBezTo>
                      <a:pt x="2453" y="6528"/>
                      <a:pt x="1870" y="6123"/>
                      <a:pt x="1262" y="5802"/>
                    </a:cubicBezTo>
                    <a:cubicBezTo>
                      <a:pt x="762" y="5540"/>
                      <a:pt x="488" y="5206"/>
                      <a:pt x="441" y="4647"/>
                    </a:cubicBezTo>
                    <a:cubicBezTo>
                      <a:pt x="429" y="4397"/>
                      <a:pt x="381" y="4135"/>
                      <a:pt x="322" y="3885"/>
                    </a:cubicBezTo>
                    <a:cubicBezTo>
                      <a:pt x="143" y="3289"/>
                      <a:pt x="393" y="2885"/>
                      <a:pt x="846" y="2539"/>
                    </a:cubicBezTo>
                    <a:cubicBezTo>
                      <a:pt x="1214" y="2255"/>
                      <a:pt x="1546" y="1952"/>
                      <a:pt x="2030" y="1952"/>
                    </a:cubicBezTo>
                    <a:cubicBezTo>
                      <a:pt x="2093" y="1952"/>
                      <a:pt x="2158" y="1957"/>
                      <a:pt x="2227" y="1968"/>
                    </a:cubicBezTo>
                    <a:cubicBezTo>
                      <a:pt x="2261" y="1973"/>
                      <a:pt x="2295" y="1975"/>
                      <a:pt x="2328" y="1975"/>
                    </a:cubicBezTo>
                    <a:cubicBezTo>
                      <a:pt x="2600" y="1975"/>
                      <a:pt x="2812" y="1801"/>
                      <a:pt x="2929" y="1503"/>
                    </a:cubicBezTo>
                    <a:cubicBezTo>
                      <a:pt x="3013" y="1325"/>
                      <a:pt x="3108" y="1158"/>
                      <a:pt x="3215" y="991"/>
                    </a:cubicBezTo>
                    <a:cubicBezTo>
                      <a:pt x="3453" y="610"/>
                      <a:pt x="3638" y="446"/>
                      <a:pt x="3926" y="446"/>
                    </a:cubicBezTo>
                    <a:close/>
                    <a:moveTo>
                      <a:pt x="4320" y="0"/>
                    </a:moveTo>
                    <a:cubicBezTo>
                      <a:pt x="4265" y="0"/>
                      <a:pt x="4210" y="5"/>
                      <a:pt x="4156" y="15"/>
                    </a:cubicBezTo>
                    <a:cubicBezTo>
                      <a:pt x="3584" y="110"/>
                      <a:pt x="3060" y="277"/>
                      <a:pt x="2846" y="908"/>
                    </a:cubicBezTo>
                    <a:cubicBezTo>
                      <a:pt x="2724" y="1353"/>
                      <a:pt x="2310" y="1663"/>
                      <a:pt x="1849" y="1663"/>
                    </a:cubicBezTo>
                    <a:cubicBezTo>
                      <a:pt x="1816" y="1663"/>
                      <a:pt x="1783" y="1661"/>
                      <a:pt x="1751" y="1658"/>
                    </a:cubicBezTo>
                    <a:cubicBezTo>
                      <a:pt x="1739" y="1658"/>
                      <a:pt x="1727" y="1658"/>
                      <a:pt x="1716" y="1658"/>
                    </a:cubicBezTo>
                    <a:cubicBezTo>
                      <a:pt x="1295" y="1658"/>
                      <a:pt x="1017" y="1868"/>
                      <a:pt x="750" y="2146"/>
                    </a:cubicBezTo>
                    <a:cubicBezTo>
                      <a:pt x="584" y="2325"/>
                      <a:pt x="441" y="2515"/>
                      <a:pt x="274" y="2682"/>
                    </a:cubicBezTo>
                    <a:cubicBezTo>
                      <a:pt x="84" y="2861"/>
                      <a:pt x="0" y="3135"/>
                      <a:pt x="48" y="3397"/>
                    </a:cubicBezTo>
                    <a:cubicBezTo>
                      <a:pt x="96" y="3873"/>
                      <a:pt x="119" y="4349"/>
                      <a:pt x="191" y="4813"/>
                    </a:cubicBezTo>
                    <a:cubicBezTo>
                      <a:pt x="250" y="5278"/>
                      <a:pt x="429" y="5694"/>
                      <a:pt x="881" y="5933"/>
                    </a:cubicBezTo>
                    <a:cubicBezTo>
                      <a:pt x="1608" y="6314"/>
                      <a:pt x="2203" y="6826"/>
                      <a:pt x="2584" y="7564"/>
                    </a:cubicBezTo>
                    <a:cubicBezTo>
                      <a:pt x="2751" y="7897"/>
                      <a:pt x="3060" y="8135"/>
                      <a:pt x="3417" y="8230"/>
                    </a:cubicBezTo>
                    <a:cubicBezTo>
                      <a:pt x="3567" y="8275"/>
                      <a:pt x="3697" y="8297"/>
                      <a:pt x="3809" y="8297"/>
                    </a:cubicBezTo>
                    <a:cubicBezTo>
                      <a:pt x="4181" y="8297"/>
                      <a:pt x="4360" y="8052"/>
                      <a:pt x="4406" y="7540"/>
                    </a:cubicBezTo>
                    <a:cubicBezTo>
                      <a:pt x="4429" y="7207"/>
                      <a:pt x="4441" y="6837"/>
                      <a:pt x="4584" y="6540"/>
                    </a:cubicBezTo>
                    <a:cubicBezTo>
                      <a:pt x="4882" y="5944"/>
                      <a:pt x="5013" y="5409"/>
                      <a:pt x="4501" y="4825"/>
                    </a:cubicBezTo>
                    <a:cubicBezTo>
                      <a:pt x="4739" y="4432"/>
                      <a:pt x="4965" y="4039"/>
                      <a:pt x="5215" y="3670"/>
                    </a:cubicBezTo>
                    <a:cubicBezTo>
                      <a:pt x="5513" y="3230"/>
                      <a:pt x="5799" y="2789"/>
                      <a:pt x="5620" y="2230"/>
                    </a:cubicBezTo>
                    <a:cubicBezTo>
                      <a:pt x="5418" y="1611"/>
                      <a:pt x="5215" y="1003"/>
                      <a:pt x="4965" y="408"/>
                    </a:cubicBezTo>
                    <a:cubicBezTo>
                      <a:pt x="4856" y="129"/>
                      <a:pt x="4596" y="0"/>
                      <a:pt x="4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9"/>
              <p:cNvSpPr/>
              <p:nvPr/>
            </p:nvSpPr>
            <p:spPr>
              <a:xfrm>
                <a:off x="7550325" y="1096225"/>
                <a:ext cx="82750" cy="1922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7689" extrusionOk="0">
                    <a:moveTo>
                      <a:pt x="2691" y="516"/>
                    </a:moveTo>
                    <a:cubicBezTo>
                      <a:pt x="2917" y="635"/>
                      <a:pt x="2869" y="837"/>
                      <a:pt x="2822" y="1028"/>
                    </a:cubicBezTo>
                    <a:cubicBezTo>
                      <a:pt x="2477" y="2337"/>
                      <a:pt x="2334" y="3718"/>
                      <a:pt x="1512" y="4873"/>
                    </a:cubicBezTo>
                    <a:cubicBezTo>
                      <a:pt x="1310" y="5183"/>
                      <a:pt x="1191" y="5540"/>
                      <a:pt x="1179" y="5909"/>
                    </a:cubicBezTo>
                    <a:cubicBezTo>
                      <a:pt x="1131" y="6290"/>
                      <a:pt x="1024" y="6659"/>
                      <a:pt x="869" y="7017"/>
                    </a:cubicBezTo>
                    <a:cubicBezTo>
                      <a:pt x="833" y="7112"/>
                      <a:pt x="643" y="7159"/>
                      <a:pt x="524" y="7219"/>
                    </a:cubicBezTo>
                    <a:cubicBezTo>
                      <a:pt x="464" y="7124"/>
                      <a:pt x="357" y="7017"/>
                      <a:pt x="345" y="6909"/>
                    </a:cubicBezTo>
                    <a:cubicBezTo>
                      <a:pt x="250" y="6028"/>
                      <a:pt x="310" y="5195"/>
                      <a:pt x="833" y="4421"/>
                    </a:cubicBezTo>
                    <a:lnTo>
                      <a:pt x="845" y="4421"/>
                    </a:lnTo>
                    <a:cubicBezTo>
                      <a:pt x="1238" y="3838"/>
                      <a:pt x="1595" y="3218"/>
                      <a:pt x="1619" y="2456"/>
                    </a:cubicBezTo>
                    <a:cubicBezTo>
                      <a:pt x="1631" y="2004"/>
                      <a:pt x="2381" y="778"/>
                      <a:pt x="2691" y="516"/>
                    </a:cubicBezTo>
                    <a:close/>
                    <a:moveTo>
                      <a:pt x="2589" y="0"/>
                    </a:moveTo>
                    <a:cubicBezTo>
                      <a:pt x="2484" y="0"/>
                      <a:pt x="2367" y="17"/>
                      <a:pt x="2238" y="51"/>
                    </a:cubicBezTo>
                    <a:cubicBezTo>
                      <a:pt x="2131" y="432"/>
                      <a:pt x="2048" y="742"/>
                      <a:pt x="1941" y="1040"/>
                    </a:cubicBezTo>
                    <a:cubicBezTo>
                      <a:pt x="1798" y="1444"/>
                      <a:pt x="1560" y="1825"/>
                      <a:pt x="1464" y="2242"/>
                    </a:cubicBezTo>
                    <a:cubicBezTo>
                      <a:pt x="1334" y="2873"/>
                      <a:pt x="1072" y="3480"/>
                      <a:pt x="714" y="4028"/>
                    </a:cubicBezTo>
                    <a:cubicBezTo>
                      <a:pt x="583" y="4230"/>
                      <a:pt x="476" y="4433"/>
                      <a:pt x="381" y="4659"/>
                    </a:cubicBezTo>
                    <a:cubicBezTo>
                      <a:pt x="0" y="5409"/>
                      <a:pt x="214" y="6243"/>
                      <a:pt x="107" y="7028"/>
                    </a:cubicBezTo>
                    <a:cubicBezTo>
                      <a:pt x="71" y="7171"/>
                      <a:pt x="238" y="7386"/>
                      <a:pt x="369" y="7517"/>
                    </a:cubicBezTo>
                    <a:cubicBezTo>
                      <a:pt x="489" y="7631"/>
                      <a:pt x="599" y="7688"/>
                      <a:pt x="699" y="7688"/>
                    </a:cubicBezTo>
                    <a:cubicBezTo>
                      <a:pt x="829" y="7688"/>
                      <a:pt x="942" y="7592"/>
                      <a:pt x="1036" y="7398"/>
                    </a:cubicBezTo>
                    <a:cubicBezTo>
                      <a:pt x="1179" y="7124"/>
                      <a:pt x="1274" y="6838"/>
                      <a:pt x="1310" y="6540"/>
                    </a:cubicBezTo>
                    <a:cubicBezTo>
                      <a:pt x="1369" y="5933"/>
                      <a:pt x="1631" y="5433"/>
                      <a:pt x="1905" y="4909"/>
                    </a:cubicBezTo>
                    <a:cubicBezTo>
                      <a:pt x="2226" y="4338"/>
                      <a:pt x="2488" y="3742"/>
                      <a:pt x="2727" y="3135"/>
                    </a:cubicBezTo>
                    <a:cubicBezTo>
                      <a:pt x="2988" y="2397"/>
                      <a:pt x="3310" y="1635"/>
                      <a:pt x="3262" y="813"/>
                    </a:cubicBezTo>
                    <a:cubicBezTo>
                      <a:pt x="3234" y="263"/>
                      <a:pt x="3001" y="0"/>
                      <a:pt x="2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9"/>
              <p:cNvSpPr/>
              <p:nvPr/>
            </p:nvSpPr>
            <p:spPr>
              <a:xfrm>
                <a:off x="7003825" y="1538225"/>
                <a:ext cx="137225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2720" extrusionOk="0">
                    <a:moveTo>
                      <a:pt x="4913" y="489"/>
                    </a:moveTo>
                    <a:cubicBezTo>
                      <a:pt x="4942" y="489"/>
                      <a:pt x="4971" y="490"/>
                      <a:pt x="5001" y="493"/>
                    </a:cubicBezTo>
                    <a:cubicBezTo>
                      <a:pt x="5132" y="862"/>
                      <a:pt x="4906" y="1100"/>
                      <a:pt x="4715" y="1302"/>
                    </a:cubicBezTo>
                    <a:cubicBezTo>
                      <a:pt x="4465" y="1576"/>
                      <a:pt x="4191" y="1826"/>
                      <a:pt x="3893" y="2040"/>
                    </a:cubicBezTo>
                    <a:cubicBezTo>
                      <a:pt x="3707" y="2161"/>
                      <a:pt x="3451" y="2281"/>
                      <a:pt x="3225" y="2281"/>
                    </a:cubicBezTo>
                    <a:cubicBezTo>
                      <a:pt x="3206" y="2281"/>
                      <a:pt x="3186" y="2280"/>
                      <a:pt x="3167" y="2279"/>
                    </a:cubicBezTo>
                    <a:cubicBezTo>
                      <a:pt x="2465" y="2195"/>
                      <a:pt x="1774" y="2052"/>
                      <a:pt x="1084" y="1850"/>
                    </a:cubicBezTo>
                    <a:cubicBezTo>
                      <a:pt x="417" y="1648"/>
                      <a:pt x="286" y="1326"/>
                      <a:pt x="441" y="576"/>
                    </a:cubicBezTo>
                    <a:lnTo>
                      <a:pt x="441" y="576"/>
                    </a:lnTo>
                    <a:cubicBezTo>
                      <a:pt x="1226" y="886"/>
                      <a:pt x="2048" y="576"/>
                      <a:pt x="2822" y="933"/>
                    </a:cubicBezTo>
                    <a:cubicBezTo>
                      <a:pt x="2889" y="964"/>
                      <a:pt x="2967" y="976"/>
                      <a:pt x="3049" y="976"/>
                    </a:cubicBezTo>
                    <a:cubicBezTo>
                      <a:pt x="3288" y="976"/>
                      <a:pt x="3575" y="873"/>
                      <a:pt x="3822" y="802"/>
                    </a:cubicBezTo>
                    <a:cubicBezTo>
                      <a:pt x="4178" y="713"/>
                      <a:pt x="4503" y="489"/>
                      <a:pt x="4913" y="489"/>
                    </a:cubicBezTo>
                    <a:close/>
                    <a:moveTo>
                      <a:pt x="4826" y="0"/>
                    </a:moveTo>
                    <a:cubicBezTo>
                      <a:pt x="4683" y="0"/>
                      <a:pt x="4550" y="109"/>
                      <a:pt x="4417" y="171"/>
                    </a:cubicBezTo>
                    <a:cubicBezTo>
                      <a:pt x="4167" y="302"/>
                      <a:pt x="3893" y="385"/>
                      <a:pt x="3643" y="505"/>
                    </a:cubicBezTo>
                    <a:cubicBezTo>
                      <a:pt x="3444" y="607"/>
                      <a:pt x="3230" y="658"/>
                      <a:pt x="3018" y="658"/>
                    </a:cubicBezTo>
                    <a:cubicBezTo>
                      <a:pt x="2762" y="658"/>
                      <a:pt x="2508" y="583"/>
                      <a:pt x="2286" y="433"/>
                    </a:cubicBezTo>
                    <a:cubicBezTo>
                      <a:pt x="2072" y="338"/>
                      <a:pt x="1846" y="278"/>
                      <a:pt x="1619" y="266"/>
                    </a:cubicBezTo>
                    <a:cubicBezTo>
                      <a:pt x="1298" y="231"/>
                      <a:pt x="976" y="266"/>
                      <a:pt x="667" y="207"/>
                    </a:cubicBezTo>
                    <a:cubicBezTo>
                      <a:pt x="540" y="182"/>
                      <a:pt x="437" y="167"/>
                      <a:pt x="353" y="167"/>
                    </a:cubicBezTo>
                    <a:cubicBezTo>
                      <a:pt x="72" y="167"/>
                      <a:pt x="6" y="336"/>
                      <a:pt x="24" y="886"/>
                    </a:cubicBezTo>
                    <a:cubicBezTo>
                      <a:pt x="0" y="1350"/>
                      <a:pt x="274" y="1790"/>
                      <a:pt x="798" y="2124"/>
                    </a:cubicBezTo>
                    <a:cubicBezTo>
                      <a:pt x="1655" y="2660"/>
                      <a:pt x="2620" y="2671"/>
                      <a:pt x="3560" y="2719"/>
                    </a:cubicBezTo>
                    <a:cubicBezTo>
                      <a:pt x="3568" y="2720"/>
                      <a:pt x="3576" y="2720"/>
                      <a:pt x="3584" y="2720"/>
                    </a:cubicBezTo>
                    <a:cubicBezTo>
                      <a:pt x="4142" y="2720"/>
                      <a:pt x="5312" y="1509"/>
                      <a:pt x="5417" y="969"/>
                    </a:cubicBezTo>
                    <a:cubicBezTo>
                      <a:pt x="5489" y="600"/>
                      <a:pt x="5298" y="338"/>
                      <a:pt x="5060" y="112"/>
                    </a:cubicBezTo>
                    <a:cubicBezTo>
                      <a:pt x="4978" y="30"/>
                      <a:pt x="4901" y="0"/>
                      <a:pt x="4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9"/>
              <p:cNvSpPr/>
              <p:nvPr/>
            </p:nvSpPr>
            <p:spPr>
              <a:xfrm>
                <a:off x="6891600" y="1417225"/>
                <a:ext cx="88125" cy="1167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668" extrusionOk="0">
                    <a:moveTo>
                      <a:pt x="2394" y="510"/>
                    </a:moveTo>
                    <a:cubicBezTo>
                      <a:pt x="2611" y="510"/>
                      <a:pt x="2709" y="597"/>
                      <a:pt x="2834" y="892"/>
                    </a:cubicBezTo>
                    <a:cubicBezTo>
                      <a:pt x="2941" y="1154"/>
                      <a:pt x="3001" y="1427"/>
                      <a:pt x="3037" y="1701"/>
                    </a:cubicBezTo>
                    <a:cubicBezTo>
                      <a:pt x="3048" y="1987"/>
                      <a:pt x="3060" y="2261"/>
                      <a:pt x="3037" y="2547"/>
                    </a:cubicBezTo>
                    <a:lnTo>
                      <a:pt x="3072" y="2547"/>
                    </a:lnTo>
                    <a:cubicBezTo>
                      <a:pt x="3072" y="2868"/>
                      <a:pt x="3096" y="3190"/>
                      <a:pt x="3060" y="3511"/>
                    </a:cubicBezTo>
                    <a:lnTo>
                      <a:pt x="3072" y="3511"/>
                    </a:lnTo>
                    <a:cubicBezTo>
                      <a:pt x="3048" y="3797"/>
                      <a:pt x="2965" y="4071"/>
                      <a:pt x="2620" y="4154"/>
                    </a:cubicBezTo>
                    <a:cubicBezTo>
                      <a:pt x="2567" y="4167"/>
                      <a:pt x="2518" y="4173"/>
                      <a:pt x="2472" y="4173"/>
                    </a:cubicBezTo>
                    <a:cubicBezTo>
                      <a:pt x="2226" y="4173"/>
                      <a:pt x="2066" y="4001"/>
                      <a:pt x="1905" y="3821"/>
                    </a:cubicBezTo>
                    <a:cubicBezTo>
                      <a:pt x="1846" y="3725"/>
                      <a:pt x="1798" y="3630"/>
                      <a:pt x="1763" y="3535"/>
                    </a:cubicBezTo>
                    <a:cubicBezTo>
                      <a:pt x="1548" y="3035"/>
                      <a:pt x="1227" y="2582"/>
                      <a:pt x="822" y="2225"/>
                    </a:cubicBezTo>
                    <a:cubicBezTo>
                      <a:pt x="536" y="1975"/>
                      <a:pt x="334" y="1689"/>
                      <a:pt x="381" y="1273"/>
                    </a:cubicBezTo>
                    <a:cubicBezTo>
                      <a:pt x="425" y="807"/>
                      <a:pt x="734" y="538"/>
                      <a:pt x="1166" y="538"/>
                    </a:cubicBezTo>
                    <a:cubicBezTo>
                      <a:pt x="1209" y="538"/>
                      <a:pt x="1253" y="541"/>
                      <a:pt x="1298" y="546"/>
                    </a:cubicBezTo>
                    <a:cubicBezTo>
                      <a:pt x="1421" y="557"/>
                      <a:pt x="1547" y="563"/>
                      <a:pt x="1673" y="563"/>
                    </a:cubicBezTo>
                    <a:cubicBezTo>
                      <a:pt x="1827" y="563"/>
                      <a:pt x="1981" y="554"/>
                      <a:pt x="2132" y="534"/>
                    </a:cubicBezTo>
                    <a:cubicBezTo>
                      <a:pt x="2236" y="520"/>
                      <a:pt x="2321" y="510"/>
                      <a:pt x="2394" y="510"/>
                    </a:cubicBezTo>
                    <a:close/>
                    <a:moveTo>
                      <a:pt x="2306" y="0"/>
                    </a:moveTo>
                    <a:cubicBezTo>
                      <a:pt x="2213" y="0"/>
                      <a:pt x="2115" y="12"/>
                      <a:pt x="2013" y="34"/>
                    </a:cubicBezTo>
                    <a:cubicBezTo>
                      <a:pt x="1774" y="86"/>
                      <a:pt x="1536" y="120"/>
                      <a:pt x="1297" y="120"/>
                    </a:cubicBezTo>
                    <a:cubicBezTo>
                      <a:pt x="1262" y="120"/>
                      <a:pt x="1226" y="119"/>
                      <a:pt x="1191" y="118"/>
                    </a:cubicBezTo>
                    <a:cubicBezTo>
                      <a:pt x="1157" y="116"/>
                      <a:pt x="1123" y="115"/>
                      <a:pt x="1090" y="115"/>
                    </a:cubicBezTo>
                    <a:cubicBezTo>
                      <a:pt x="415" y="115"/>
                      <a:pt x="35" y="465"/>
                      <a:pt x="0" y="1237"/>
                    </a:cubicBezTo>
                    <a:cubicBezTo>
                      <a:pt x="36" y="1689"/>
                      <a:pt x="227" y="2106"/>
                      <a:pt x="536" y="2428"/>
                    </a:cubicBezTo>
                    <a:cubicBezTo>
                      <a:pt x="822" y="2737"/>
                      <a:pt x="1096" y="3070"/>
                      <a:pt x="1358" y="3416"/>
                    </a:cubicBezTo>
                    <a:cubicBezTo>
                      <a:pt x="1608" y="3737"/>
                      <a:pt x="1810" y="4094"/>
                      <a:pt x="2084" y="4404"/>
                    </a:cubicBezTo>
                    <a:cubicBezTo>
                      <a:pt x="2231" y="4575"/>
                      <a:pt x="2449" y="4668"/>
                      <a:pt x="2672" y="4668"/>
                    </a:cubicBezTo>
                    <a:cubicBezTo>
                      <a:pt x="2775" y="4668"/>
                      <a:pt x="2879" y="4648"/>
                      <a:pt x="2977" y="4606"/>
                    </a:cubicBezTo>
                    <a:cubicBezTo>
                      <a:pt x="3227" y="4523"/>
                      <a:pt x="3406" y="4273"/>
                      <a:pt x="3394" y="4011"/>
                    </a:cubicBezTo>
                    <a:cubicBezTo>
                      <a:pt x="3453" y="2868"/>
                      <a:pt x="3525" y="1725"/>
                      <a:pt x="3132" y="618"/>
                    </a:cubicBezTo>
                    <a:cubicBezTo>
                      <a:pt x="2987" y="204"/>
                      <a:pt x="2695" y="0"/>
                      <a:pt x="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9"/>
              <p:cNvSpPr/>
              <p:nvPr/>
            </p:nvSpPr>
            <p:spPr>
              <a:xfrm>
                <a:off x="7361300" y="1472175"/>
                <a:ext cx="66100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148" extrusionOk="0">
                    <a:moveTo>
                      <a:pt x="930" y="353"/>
                    </a:moveTo>
                    <a:cubicBezTo>
                      <a:pt x="978" y="353"/>
                      <a:pt x="1029" y="355"/>
                      <a:pt x="1084" y="361"/>
                    </a:cubicBezTo>
                    <a:cubicBezTo>
                      <a:pt x="1417" y="491"/>
                      <a:pt x="1882" y="622"/>
                      <a:pt x="2120" y="1099"/>
                    </a:cubicBezTo>
                    <a:cubicBezTo>
                      <a:pt x="2294" y="1470"/>
                      <a:pt x="2174" y="1694"/>
                      <a:pt x="1793" y="1694"/>
                    </a:cubicBezTo>
                    <a:cubicBezTo>
                      <a:pt x="1783" y="1694"/>
                      <a:pt x="1773" y="1694"/>
                      <a:pt x="1763" y="1694"/>
                    </a:cubicBezTo>
                    <a:cubicBezTo>
                      <a:pt x="1477" y="1670"/>
                      <a:pt x="1203" y="1634"/>
                      <a:pt x="929" y="1575"/>
                    </a:cubicBezTo>
                    <a:cubicBezTo>
                      <a:pt x="643" y="1504"/>
                      <a:pt x="346" y="968"/>
                      <a:pt x="417" y="682"/>
                    </a:cubicBezTo>
                    <a:cubicBezTo>
                      <a:pt x="478" y="448"/>
                      <a:pt x="644" y="353"/>
                      <a:pt x="930" y="353"/>
                    </a:cubicBezTo>
                    <a:close/>
                    <a:moveTo>
                      <a:pt x="847" y="1"/>
                    </a:moveTo>
                    <a:cubicBezTo>
                      <a:pt x="772" y="1"/>
                      <a:pt x="696" y="6"/>
                      <a:pt x="620" y="15"/>
                    </a:cubicBezTo>
                    <a:cubicBezTo>
                      <a:pt x="239" y="75"/>
                      <a:pt x="1" y="468"/>
                      <a:pt x="108" y="837"/>
                    </a:cubicBezTo>
                    <a:cubicBezTo>
                      <a:pt x="346" y="1706"/>
                      <a:pt x="739" y="2051"/>
                      <a:pt x="1644" y="2135"/>
                    </a:cubicBezTo>
                    <a:cubicBezTo>
                      <a:pt x="1727" y="2146"/>
                      <a:pt x="1810" y="2146"/>
                      <a:pt x="1906" y="2146"/>
                    </a:cubicBezTo>
                    <a:cubicBezTo>
                      <a:pt x="1925" y="2147"/>
                      <a:pt x="1944" y="2147"/>
                      <a:pt x="1962" y="2147"/>
                    </a:cubicBezTo>
                    <a:cubicBezTo>
                      <a:pt x="2390" y="2147"/>
                      <a:pt x="2621" y="2015"/>
                      <a:pt x="2644" y="1718"/>
                    </a:cubicBezTo>
                    <a:cubicBezTo>
                      <a:pt x="2644" y="1694"/>
                      <a:pt x="2644" y="1658"/>
                      <a:pt x="2644" y="1634"/>
                    </a:cubicBezTo>
                    <a:lnTo>
                      <a:pt x="2644" y="1539"/>
                    </a:lnTo>
                    <a:cubicBezTo>
                      <a:pt x="2632" y="1432"/>
                      <a:pt x="2596" y="1313"/>
                      <a:pt x="2560" y="1206"/>
                    </a:cubicBezTo>
                    <a:cubicBezTo>
                      <a:pt x="2300" y="480"/>
                      <a:pt x="1607" y="1"/>
                      <a:pt x="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9"/>
              <p:cNvSpPr/>
              <p:nvPr/>
            </p:nvSpPr>
            <p:spPr>
              <a:xfrm>
                <a:off x="7427375" y="1510650"/>
                <a:ext cx="3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3" h="96" extrusionOk="0">
                    <a:moveTo>
                      <a:pt x="1" y="0"/>
                    </a:moveTo>
                    <a:lnTo>
                      <a:pt x="1" y="95"/>
                    </a:lnTo>
                    <a:cubicBezTo>
                      <a:pt x="13" y="72"/>
                      <a:pt x="1" y="3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9"/>
              <p:cNvSpPr/>
              <p:nvPr/>
            </p:nvSpPr>
            <p:spPr>
              <a:xfrm>
                <a:off x="6408800" y="1927550"/>
                <a:ext cx="315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580" extrusionOk="0">
                    <a:moveTo>
                      <a:pt x="892" y="0"/>
                    </a:moveTo>
                    <a:cubicBezTo>
                      <a:pt x="835" y="0"/>
                      <a:pt x="779" y="10"/>
                      <a:pt x="727" y="29"/>
                    </a:cubicBezTo>
                    <a:cubicBezTo>
                      <a:pt x="596" y="76"/>
                      <a:pt x="477" y="148"/>
                      <a:pt x="382" y="255"/>
                    </a:cubicBezTo>
                    <a:cubicBezTo>
                      <a:pt x="96" y="553"/>
                      <a:pt x="1" y="1017"/>
                      <a:pt x="120" y="1553"/>
                    </a:cubicBezTo>
                    <a:cubicBezTo>
                      <a:pt x="158" y="1562"/>
                      <a:pt x="197" y="1580"/>
                      <a:pt x="223" y="1580"/>
                    </a:cubicBezTo>
                    <a:cubicBezTo>
                      <a:pt x="229" y="1580"/>
                      <a:pt x="234" y="1579"/>
                      <a:pt x="239" y="1576"/>
                    </a:cubicBezTo>
                    <a:cubicBezTo>
                      <a:pt x="810" y="1386"/>
                      <a:pt x="1024" y="874"/>
                      <a:pt x="1251" y="386"/>
                    </a:cubicBezTo>
                    <a:cubicBezTo>
                      <a:pt x="1263" y="267"/>
                      <a:pt x="1227" y="148"/>
                      <a:pt x="1132" y="64"/>
                    </a:cubicBezTo>
                    <a:cubicBezTo>
                      <a:pt x="1060" y="22"/>
                      <a:pt x="976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9"/>
              <p:cNvSpPr/>
              <p:nvPr/>
            </p:nvSpPr>
            <p:spPr>
              <a:xfrm>
                <a:off x="6418325" y="1930325"/>
                <a:ext cx="390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2" extrusionOk="0">
                    <a:moveTo>
                      <a:pt x="1" y="132"/>
                    </a:moveTo>
                    <a:cubicBezTo>
                      <a:pt x="48" y="84"/>
                      <a:pt x="96" y="37"/>
                      <a:pt x="155" y="1"/>
                    </a:cubicBezTo>
                    <a:cubicBezTo>
                      <a:pt x="96" y="37"/>
                      <a:pt x="48" y="84"/>
                      <a:pt x="1" y="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4" name="Google Shape;1824;p19"/>
            <p:cNvGrpSpPr/>
            <p:nvPr/>
          </p:nvGrpSpPr>
          <p:grpSpPr>
            <a:xfrm>
              <a:off x="4854450" y="1079350"/>
              <a:ext cx="3820425" cy="3549850"/>
              <a:chOff x="4854450" y="1079350"/>
              <a:chExt cx="3820425" cy="3549850"/>
            </a:xfrm>
          </p:grpSpPr>
          <p:sp>
            <p:nvSpPr>
              <p:cNvPr id="1825" name="Google Shape;1825;p19"/>
              <p:cNvSpPr/>
              <p:nvPr/>
            </p:nvSpPr>
            <p:spPr>
              <a:xfrm>
                <a:off x="7722350" y="1087075"/>
                <a:ext cx="47950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382" extrusionOk="0">
                    <a:moveTo>
                      <a:pt x="525" y="1"/>
                    </a:moveTo>
                    <a:cubicBezTo>
                      <a:pt x="358" y="798"/>
                      <a:pt x="191" y="1548"/>
                      <a:pt x="1" y="2382"/>
                    </a:cubicBezTo>
                    <a:cubicBezTo>
                      <a:pt x="429" y="2275"/>
                      <a:pt x="787" y="2013"/>
                      <a:pt x="1001" y="1632"/>
                    </a:cubicBezTo>
                    <a:cubicBezTo>
                      <a:pt x="1311" y="1144"/>
                      <a:pt x="1596" y="644"/>
                      <a:pt x="1894" y="144"/>
                    </a:cubicBezTo>
                    <a:cubicBezTo>
                      <a:pt x="1918" y="120"/>
                      <a:pt x="1882" y="60"/>
                      <a:pt x="1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26" name="Google Shape;1826;p19"/>
              <p:cNvGrpSpPr/>
              <p:nvPr/>
            </p:nvGrpSpPr>
            <p:grpSpPr>
              <a:xfrm>
                <a:off x="4854450" y="1079350"/>
                <a:ext cx="3820425" cy="3549850"/>
                <a:chOff x="4854450" y="1079350"/>
                <a:chExt cx="3820425" cy="3549850"/>
              </a:xfrm>
            </p:grpSpPr>
            <p:sp>
              <p:nvSpPr>
                <p:cNvPr id="1827" name="Google Shape;1827;p19"/>
                <p:cNvSpPr/>
                <p:nvPr/>
              </p:nvSpPr>
              <p:spPr>
                <a:xfrm>
                  <a:off x="5140500" y="1107025"/>
                  <a:ext cx="34250" cy="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3037" extrusionOk="0">
                      <a:moveTo>
                        <a:pt x="866" y="1"/>
                      </a:moveTo>
                      <a:cubicBezTo>
                        <a:pt x="536" y="1"/>
                        <a:pt x="416" y="123"/>
                        <a:pt x="321" y="477"/>
                      </a:cubicBezTo>
                      <a:cubicBezTo>
                        <a:pt x="191" y="1060"/>
                        <a:pt x="95" y="1655"/>
                        <a:pt x="24" y="2263"/>
                      </a:cubicBezTo>
                      <a:cubicBezTo>
                        <a:pt x="0" y="2477"/>
                        <a:pt x="71" y="2703"/>
                        <a:pt x="107" y="3036"/>
                      </a:cubicBezTo>
                      <a:cubicBezTo>
                        <a:pt x="607" y="2572"/>
                        <a:pt x="1369" y="667"/>
                        <a:pt x="1345" y="48"/>
                      </a:cubicBezTo>
                      <a:cubicBezTo>
                        <a:pt x="1148" y="18"/>
                        <a:pt x="992" y="1"/>
                        <a:pt x="8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19"/>
                <p:cNvSpPr/>
                <p:nvPr/>
              </p:nvSpPr>
              <p:spPr>
                <a:xfrm>
                  <a:off x="6155800" y="3783825"/>
                  <a:ext cx="84550" cy="6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2536" extrusionOk="0">
                      <a:moveTo>
                        <a:pt x="2082" y="1"/>
                      </a:moveTo>
                      <a:cubicBezTo>
                        <a:pt x="1953" y="1"/>
                        <a:pt x="1827" y="45"/>
                        <a:pt x="1691" y="156"/>
                      </a:cubicBezTo>
                      <a:cubicBezTo>
                        <a:pt x="1274" y="525"/>
                        <a:pt x="834" y="882"/>
                        <a:pt x="405" y="1227"/>
                      </a:cubicBezTo>
                      <a:cubicBezTo>
                        <a:pt x="274" y="1299"/>
                        <a:pt x="143" y="1370"/>
                        <a:pt x="0" y="1430"/>
                      </a:cubicBezTo>
                      <a:cubicBezTo>
                        <a:pt x="667" y="1680"/>
                        <a:pt x="667" y="1692"/>
                        <a:pt x="1274" y="2192"/>
                      </a:cubicBezTo>
                      <a:cubicBezTo>
                        <a:pt x="1393" y="2287"/>
                        <a:pt x="1524" y="2370"/>
                        <a:pt x="1655" y="2430"/>
                      </a:cubicBezTo>
                      <a:cubicBezTo>
                        <a:pt x="1811" y="2501"/>
                        <a:pt x="1963" y="2536"/>
                        <a:pt x="2106" y="2536"/>
                      </a:cubicBezTo>
                      <a:cubicBezTo>
                        <a:pt x="2465" y="2536"/>
                        <a:pt x="2764" y="2318"/>
                        <a:pt x="2917" y="1918"/>
                      </a:cubicBezTo>
                      <a:cubicBezTo>
                        <a:pt x="2977" y="1787"/>
                        <a:pt x="3001" y="1620"/>
                        <a:pt x="3060" y="1501"/>
                      </a:cubicBezTo>
                      <a:cubicBezTo>
                        <a:pt x="3382" y="763"/>
                        <a:pt x="3227" y="418"/>
                        <a:pt x="2465" y="96"/>
                      </a:cubicBezTo>
                      <a:cubicBezTo>
                        <a:pt x="2327" y="39"/>
                        <a:pt x="2203" y="1"/>
                        <a:pt x="20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19"/>
                <p:cNvSpPr/>
                <p:nvPr/>
              </p:nvSpPr>
              <p:spPr>
                <a:xfrm>
                  <a:off x="6275150" y="3760625"/>
                  <a:ext cx="53900" cy="2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" h="823" extrusionOk="0">
                      <a:moveTo>
                        <a:pt x="477" y="0"/>
                      </a:moveTo>
                      <a:cubicBezTo>
                        <a:pt x="298" y="0"/>
                        <a:pt x="60" y="0"/>
                        <a:pt x="36" y="250"/>
                      </a:cubicBezTo>
                      <a:cubicBezTo>
                        <a:pt x="1" y="477"/>
                        <a:pt x="167" y="679"/>
                        <a:pt x="394" y="691"/>
                      </a:cubicBezTo>
                      <a:cubicBezTo>
                        <a:pt x="846" y="762"/>
                        <a:pt x="1287" y="798"/>
                        <a:pt x="1739" y="822"/>
                      </a:cubicBezTo>
                      <a:cubicBezTo>
                        <a:pt x="1748" y="822"/>
                        <a:pt x="1757" y="823"/>
                        <a:pt x="1765" y="823"/>
                      </a:cubicBezTo>
                      <a:cubicBezTo>
                        <a:pt x="1998" y="823"/>
                        <a:pt x="2121" y="667"/>
                        <a:pt x="2156" y="346"/>
                      </a:cubicBezTo>
                      <a:cubicBezTo>
                        <a:pt x="1989" y="239"/>
                        <a:pt x="1810" y="143"/>
                        <a:pt x="1632" y="96"/>
                      </a:cubicBezTo>
                      <a:cubicBezTo>
                        <a:pt x="1251" y="36"/>
                        <a:pt x="858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19"/>
                <p:cNvSpPr/>
                <p:nvPr/>
              </p:nvSpPr>
              <p:spPr>
                <a:xfrm>
                  <a:off x="5412550" y="1646050"/>
                  <a:ext cx="42575" cy="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750" extrusionOk="0">
                      <a:moveTo>
                        <a:pt x="1513" y="0"/>
                      </a:moveTo>
                      <a:cubicBezTo>
                        <a:pt x="803" y="0"/>
                        <a:pt x="105" y="783"/>
                        <a:pt x="0" y="1668"/>
                      </a:cubicBezTo>
                      <a:cubicBezTo>
                        <a:pt x="98" y="1725"/>
                        <a:pt x="190" y="1749"/>
                        <a:pt x="276" y="1749"/>
                      </a:cubicBezTo>
                      <a:cubicBezTo>
                        <a:pt x="461" y="1749"/>
                        <a:pt x="616" y="1636"/>
                        <a:pt x="739" y="1490"/>
                      </a:cubicBezTo>
                      <a:cubicBezTo>
                        <a:pt x="1096" y="1049"/>
                        <a:pt x="1703" y="728"/>
                        <a:pt x="1560" y="2"/>
                      </a:cubicBezTo>
                      <a:cubicBezTo>
                        <a:pt x="1544" y="1"/>
                        <a:pt x="1529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19"/>
                <p:cNvSpPr/>
                <p:nvPr/>
              </p:nvSpPr>
              <p:spPr>
                <a:xfrm>
                  <a:off x="8435850" y="4116925"/>
                  <a:ext cx="33950" cy="4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1773" extrusionOk="0">
                      <a:moveTo>
                        <a:pt x="1067" y="0"/>
                      </a:moveTo>
                      <a:cubicBezTo>
                        <a:pt x="1038" y="0"/>
                        <a:pt x="1008" y="4"/>
                        <a:pt x="976" y="12"/>
                      </a:cubicBezTo>
                      <a:cubicBezTo>
                        <a:pt x="631" y="119"/>
                        <a:pt x="0" y="893"/>
                        <a:pt x="12" y="1250"/>
                      </a:cubicBezTo>
                      <a:cubicBezTo>
                        <a:pt x="24" y="1441"/>
                        <a:pt x="119" y="1607"/>
                        <a:pt x="262" y="1727"/>
                      </a:cubicBezTo>
                      <a:cubicBezTo>
                        <a:pt x="328" y="1757"/>
                        <a:pt x="397" y="1772"/>
                        <a:pt x="465" y="1772"/>
                      </a:cubicBezTo>
                      <a:cubicBezTo>
                        <a:pt x="555" y="1772"/>
                        <a:pt x="645" y="1745"/>
                        <a:pt x="726" y="1691"/>
                      </a:cubicBezTo>
                      <a:cubicBezTo>
                        <a:pt x="1060" y="1357"/>
                        <a:pt x="1357" y="988"/>
                        <a:pt x="1357" y="464"/>
                      </a:cubicBezTo>
                      <a:cubicBezTo>
                        <a:pt x="1357" y="165"/>
                        <a:pt x="1250" y="0"/>
                        <a:pt x="10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19"/>
                <p:cNvSpPr/>
                <p:nvPr/>
              </p:nvSpPr>
              <p:spPr>
                <a:xfrm>
                  <a:off x="6026025" y="3889675"/>
                  <a:ext cx="31575" cy="2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161" extrusionOk="0">
                      <a:moveTo>
                        <a:pt x="983" y="1"/>
                      </a:moveTo>
                      <a:cubicBezTo>
                        <a:pt x="953" y="1"/>
                        <a:pt x="923" y="10"/>
                        <a:pt x="893" y="29"/>
                      </a:cubicBezTo>
                      <a:cubicBezTo>
                        <a:pt x="584" y="268"/>
                        <a:pt x="286" y="541"/>
                        <a:pt x="36" y="851"/>
                      </a:cubicBezTo>
                      <a:cubicBezTo>
                        <a:pt x="0" y="887"/>
                        <a:pt x="119" y="1077"/>
                        <a:pt x="155" y="1161"/>
                      </a:cubicBezTo>
                      <a:cubicBezTo>
                        <a:pt x="160" y="1161"/>
                        <a:pt x="166" y="1161"/>
                        <a:pt x="172" y="1161"/>
                      </a:cubicBezTo>
                      <a:cubicBezTo>
                        <a:pt x="575" y="1161"/>
                        <a:pt x="1132" y="740"/>
                        <a:pt x="1203" y="434"/>
                      </a:cubicBezTo>
                      <a:cubicBezTo>
                        <a:pt x="1262" y="226"/>
                        <a:pt x="1131" y="1"/>
                        <a:pt x="9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19"/>
                <p:cNvSpPr/>
                <p:nvPr/>
              </p:nvSpPr>
              <p:spPr>
                <a:xfrm>
                  <a:off x="8354875" y="4038025"/>
                  <a:ext cx="39025" cy="3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1237" extrusionOk="0">
                      <a:moveTo>
                        <a:pt x="310" y="1"/>
                      </a:moveTo>
                      <a:cubicBezTo>
                        <a:pt x="1" y="263"/>
                        <a:pt x="108" y="525"/>
                        <a:pt x="298" y="799"/>
                      </a:cubicBezTo>
                      <a:cubicBezTo>
                        <a:pt x="538" y="1107"/>
                        <a:pt x="827" y="1236"/>
                        <a:pt x="1156" y="1236"/>
                      </a:cubicBezTo>
                      <a:cubicBezTo>
                        <a:pt x="1285" y="1236"/>
                        <a:pt x="1420" y="1217"/>
                        <a:pt x="1560" y="1180"/>
                      </a:cubicBezTo>
                      <a:cubicBezTo>
                        <a:pt x="1346" y="620"/>
                        <a:pt x="882" y="180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34" name="Google Shape;1834;p19"/>
                <p:cNvGrpSpPr/>
                <p:nvPr/>
              </p:nvGrpSpPr>
              <p:grpSpPr>
                <a:xfrm>
                  <a:off x="4854450" y="1079350"/>
                  <a:ext cx="3820425" cy="3549850"/>
                  <a:chOff x="4854450" y="1079350"/>
                  <a:chExt cx="3820425" cy="3549850"/>
                </a:xfrm>
              </p:grpSpPr>
              <p:sp>
                <p:nvSpPr>
                  <p:cNvPr id="1835" name="Google Shape;1835;p19"/>
                  <p:cNvSpPr/>
                  <p:nvPr/>
                </p:nvSpPr>
                <p:spPr>
                  <a:xfrm>
                    <a:off x="4938975" y="1079350"/>
                    <a:ext cx="3735900" cy="3179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6" h="127191" extrusionOk="0">
                        <a:moveTo>
                          <a:pt x="59833" y="33312"/>
                        </a:moveTo>
                        <a:cubicBezTo>
                          <a:pt x="59881" y="33312"/>
                          <a:pt x="59928" y="33321"/>
                          <a:pt x="59972" y="33338"/>
                        </a:cubicBezTo>
                        <a:cubicBezTo>
                          <a:pt x="60282" y="33433"/>
                          <a:pt x="60591" y="34028"/>
                          <a:pt x="60437" y="34302"/>
                        </a:cubicBezTo>
                        <a:cubicBezTo>
                          <a:pt x="60056" y="35016"/>
                          <a:pt x="59722" y="35802"/>
                          <a:pt x="58853" y="36100"/>
                        </a:cubicBezTo>
                        <a:cubicBezTo>
                          <a:pt x="58794" y="36112"/>
                          <a:pt x="58734" y="36124"/>
                          <a:pt x="58663" y="36135"/>
                        </a:cubicBezTo>
                        <a:cubicBezTo>
                          <a:pt x="58210" y="35100"/>
                          <a:pt x="58698" y="33742"/>
                          <a:pt x="59663" y="33349"/>
                        </a:cubicBezTo>
                        <a:cubicBezTo>
                          <a:pt x="59720" y="33324"/>
                          <a:pt x="59778" y="33312"/>
                          <a:pt x="59833" y="33312"/>
                        </a:cubicBezTo>
                        <a:close/>
                        <a:moveTo>
                          <a:pt x="148352" y="0"/>
                        </a:moveTo>
                        <a:cubicBezTo>
                          <a:pt x="145304" y="12"/>
                          <a:pt x="142268" y="24"/>
                          <a:pt x="139232" y="60"/>
                        </a:cubicBezTo>
                        <a:cubicBezTo>
                          <a:pt x="138708" y="72"/>
                          <a:pt x="138184" y="131"/>
                          <a:pt x="137672" y="214"/>
                        </a:cubicBezTo>
                        <a:cubicBezTo>
                          <a:pt x="137030" y="310"/>
                          <a:pt x="136541" y="643"/>
                          <a:pt x="136339" y="1298"/>
                        </a:cubicBezTo>
                        <a:cubicBezTo>
                          <a:pt x="135946" y="2608"/>
                          <a:pt x="134874" y="3048"/>
                          <a:pt x="133720" y="3381"/>
                        </a:cubicBezTo>
                        <a:cubicBezTo>
                          <a:pt x="133684" y="3387"/>
                          <a:pt x="133647" y="3390"/>
                          <a:pt x="133611" y="3390"/>
                        </a:cubicBezTo>
                        <a:cubicBezTo>
                          <a:pt x="133500" y="3390"/>
                          <a:pt x="133386" y="3364"/>
                          <a:pt x="133279" y="3310"/>
                        </a:cubicBezTo>
                        <a:cubicBezTo>
                          <a:pt x="132446" y="2953"/>
                          <a:pt x="131731" y="2441"/>
                          <a:pt x="131315" y="1596"/>
                        </a:cubicBezTo>
                        <a:cubicBezTo>
                          <a:pt x="131207" y="1369"/>
                          <a:pt x="131076" y="1131"/>
                          <a:pt x="130969" y="893"/>
                        </a:cubicBezTo>
                        <a:cubicBezTo>
                          <a:pt x="130750" y="413"/>
                          <a:pt x="130449" y="62"/>
                          <a:pt x="129914" y="62"/>
                        </a:cubicBezTo>
                        <a:cubicBezTo>
                          <a:pt x="129838" y="62"/>
                          <a:pt x="129757" y="69"/>
                          <a:pt x="129671" y="83"/>
                        </a:cubicBezTo>
                        <a:cubicBezTo>
                          <a:pt x="129642" y="89"/>
                          <a:pt x="129612" y="92"/>
                          <a:pt x="129581" y="92"/>
                        </a:cubicBezTo>
                        <a:cubicBezTo>
                          <a:pt x="129549" y="92"/>
                          <a:pt x="129517" y="89"/>
                          <a:pt x="129481" y="83"/>
                        </a:cubicBezTo>
                        <a:cubicBezTo>
                          <a:pt x="128183" y="83"/>
                          <a:pt x="126873" y="83"/>
                          <a:pt x="125576" y="107"/>
                        </a:cubicBezTo>
                        <a:cubicBezTo>
                          <a:pt x="125409" y="119"/>
                          <a:pt x="125230" y="143"/>
                          <a:pt x="125064" y="191"/>
                        </a:cubicBezTo>
                        <a:cubicBezTo>
                          <a:pt x="125028" y="726"/>
                          <a:pt x="124980" y="1226"/>
                          <a:pt x="124980" y="1727"/>
                        </a:cubicBezTo>
                        <a:cubicBezTo>
                          <a:pt x="124992" y="2096"/>
                          <a:pt x="124861" y="2453"/>
                          <a:pt x="124623" y="2739"/>
                        </a:cubicBezTo>
                        <a:cubicBezTo>
                          <a:pt x="124433" y="2977"/>
                          <a:pt x="124206" y="3191"/>
                          <a:pt x="123956" y="3370"/>
                        </a:cubicBezTo>
                        <a:cubicBezTo>
                          <a:pt x="123444" y="3679"/>
                          <a:pt x="123290" y="4096"/>
                          <a:pt x="123325" y="4679"/>
                        </a:cubicBezTo>
                        <a:cubicBezTo>
                          <a:pt x="123397" y="5846"/>
                          <a:pt x="123456" y="7013"/>
                          <a:pt x="123480" y="8180"/>
                        </a:cubicBezTo>
                        <a:cubicBezTo>
                          <a:pt x="123492" y="9251"/>
                          <a:pt x="123444" y="10311"/>
                          <a:pt x="123433" y="11371"/>
                        </a:cubicBezTo>
                        <a:cubicBezTo>
                          <a:pt x="123421" y="11883"/>
                          <a:pt x="123444" y="12406"/>
                          <a:pt x="123790" y="12787"/>
                        </a:cubicBezTo>
                        <a:cubicBezTo>
                          <a:pt x="124290" y="13347"/>
                          <a:pt x="124564" y="14061"/>
                          <a:pt x="124587" y="14800"/>
                        </a:cubicBezTo>
                        <a:cubicBezTo>
                          <a:pt x="124623" y="15728"/>
                          <a:pt x="124647" y="16669"/>
                          <a:pt x="124266" y="17562"/>
                        </a:cubicBezTo>
                        <a:cubicBezTo>
                          <a:pt x="124019" y="18153"/>
                          <a:pt x="123461" y="18589"/>
                          <a:pt x="122829" y="18589"/>
                        </a:cubicBezTo>
                        <a:cubicBezTo>
                          <a:pt x="122761" y="18589"/>
                          <a:pt x="122692" y="18584"/>
                          <a:pt x="122623" y="18574"/>
                        </a:cubicBezTo>
                        <a:cubicBezTo>
                          <a:pt x="121623" y="18431"/>
                          <a:pt x="120623" y="18217"/>
                          <a:pt x="119634" y="17979"/>
                        </a:cubicBezTo>
                        <a:cubicBezTo>
                          <a:pt x="119460" y="17938"/>
                          <a:pt x="119343" y="17908"/>
                          <a:pt x="119250" y="17908"/>
                        </a:cubicBezTo>
                        <a:cubicBezTo>
                          <a:pt x="119070" y="17908"/>
                          <a:pt x="118977" y="18018"/>
                          <a:pt x="118718" y="18371"/>
                        </a:cubicBezTo>
                        <a:cubicBezTo>
                          <a:pt x="118896" y="18586"/>
                          <a:pt x="119075" y="18836"/>
                          <a:pt x="119289" y="19050"/>
                        </a:cubicBezTo>
                        <a:cubicBezTo>
                          <a:pt x="119718" y="19491"/>
                          <a:pt x="119801" y="19848"/>
                          <a:pt x="119492" y="20372"/>
                        </a:cubicBezTo>
                        <a:cubicBezTo>
                          <a:pt x="119337" y="20657"/>
                          <a:pt x="119111" y="20896"/>
                          <a:pt x="118849" y="21086"/>
                        </a:cubicBezTo>
                        <a:cubicBezTo>
                          <a:pt x="118194" y="21515"/>
                          <a:pt x="117503" y="21872"/>
                          <a:pt x="116789" y="22181"/>
                        </a:cubicBezTo>
                        <a:cubicBezTo>
                          <a:pt x="116243" y="22394"/>
                          <a:pt x="115671" y="22554"/>
                          <a:pt x="115074" y="22554"/>
                        </a:cubicBezTo>
                        <a:cubicBezTo>
                          <a:pt x="114968" y="22554"/>
                          <a:pt x="114861" y="22549"/>
                          <a:pt x="114753" y="22539"/>
                        </a:cubicBezTo>
                        <a:cubicBezTo>
                          <a:pt x="113812" y="22431"/>
                          <a:pt x="113015" y="21800"/>
                          <a:pt x="112693" y="20907"/>
                        </a:cubicBezTo>
                        <a:cubicBezTo>
                          <a:pt x="112622" y="20681"/>
                          <a:pt x="112526" y="20455"/>
                          <a:pt x="112431" y="20241"/>
                        </a:cubicBezTo>
                        <a:cubicBezTo>
                          <a:pt x="112203" y="19717"/>
                          <a:pt x="111837" y="19422"/>
                          <a:pt x="111365" y="19422"/>
                        </a:cubicBezTo>
                        <a:cubicBezTo>
                          <a:pt x="111247" y="19422"/>
                          <a:pt x="111122" y="19440"/>
                          <a:pt x="110991" y="19479"/>
                        </a:cubicBezTo>
                        <a:cubicBezTo>
                          <a:pt x="110014" y="19776"/>
                          <a:pt x="109062" y="20145"/>
                          <a:pt x="108109" y="20479"/>
                        </a:cubicBezTo>
                        <a:cubicBezTo>
                          <a:pt x="107693" y="20610"/>
                          <a:pt x="107300" y="20776"/>
                          <a:pt x="106883" y="20872"/>
                        </a:cubicBezTo>
                        <a:cubicBezTo>
                          <a:pt x="105835" y="21122"/>
                          <a:pt x="104811" y="21491"/>
                          <a:pt x="104049" y="22265"/>
                        </a:cubicBezTo>
                        <a:cubicBezTo>
                          <a:pt x="102966" y="23372"/>
                          <a:pt x="101644" y="23967"/>
                          <a:pt x="100180" y="24277"/>
                        </a:cubicBezTo>
                        <a:cubicBezTo>
                          <a:pt x="99168" y="24491"/>
                          <a:pt x="98227" y="24836"/>
                          <a:pt x="97382" y="25444"/>
                        </a:cubicBezTo>
                        <a:cubicBezTo>
                          <a:pt x="97046" y="25666"/>
                          <a:pt x="96661" y="25776"/>
                          <a:pt x="96276" y="25776"/>
                        </a:cubicBezTo>
                        <a:cubicBezTo>
                          <a:pt x="95857" y="25776"/>
                          <a:pt x="95438" y="25645"/>
                          <a:pt x="95084" y="25384"/>
                        </a:cubicBezTo>
                        <a:cubicBezTo>
                          <a:pt x="94488" y="24896"/>
                          <a:pt x="93834" y="24515"/>
                          <a:pt x="93119" y="24253"/>
                        </a:cubicBezTo>
                        <a:cubicBezTo>
                          <a:pt x="92393" y="23991"/>
                          <a:pt x="92262" y="23551"/>
                          <a:pt x="92643" y="22872"/>
                        </a:cubicBezTo>
                        <a:cubicBezTo>
                          <a:pt x="92774" y="22658"/>
                          <a:pt x="92905" y="22431"/>
                          <a:pt x="93012" y="22241"/>
                        </a:cubicBezTo>
                        <a:cubicBezTo>
                          <a:pt x="92708" y="21925"/>
                          <a:pt x="92420" y="21768"/>
                          <a:pt x="92149" y="21768"/>
                        </a:cubicBezTo>
                        <a:cubicBezTo>
                          <a:pt x="91878" y="21768"/>
                          <a:pt x="91625" y="21925"/>
                          <a:pt x="91393" y="22241"/>
                        </a:cubicBezTo>
                        <a:cubicBezTo>
                          <a:pt x="91036" y="22765"/>
                          <a:pt x="90488" y="23122"/>
                          <a:pt x="89869" y="23253"/>
                        </a:cubicBezTo>
                        <a:cubicBezTo>
                          <a:pt x="89595" y="23312"/>
                          <a:pt x="89321" y="23420"/>
                          <a:pt x="89083" y="23563"/>
                        </a:cubicBezTo>
                        <a:cubicBezTo>
                          <a:pt x="88604" y="23854"/>
                          <a:pt x="88061" y="24000"/>
                          <a:pt x="87510" y="24000"/>
                        </a:cubicBezTo>
                        <a:cubicBezTo>
                          <a:pt x="87431" y="24000"/>
                          <a:pt x="87352" y="23997"/>
                          <a:pt x="87273" y="23991"/>
                        </a:cubicBezTo>
                        <a:cubicBezTo>
                          <a:pt x="87199" y="23985"/>
                          <a:pt x="87124" y="23981"/>
                          <a:pt x="87050" y="23981"/>
                        </a:cubicBezTo>
                        <a:cubicBezTo>
                          <a:pt x="86450" y="23981"/>
                          <a:pt x="85872" y="24194"/>
                          <a:pt x="85416" y="24586"/>
                        </a:cubicBezTo>
                        <a:cubicBezTo>
                          <a:pt x="85034" y="24901"/>
                          <a:pt x="84554" y="25071"/>
                          <a:pt x="84066" y="25071"/>
                        </a:cubicBezTo>
                        <a:cubicBezTo>
                          <a:pt x="83944" y="25071"/>
                          <a:pt x="83822" y="25060"/>
                          <a:pt x="83701" y="25039"/>
                        </a:cubicBezTo>
                        <a:cubicBezTo>
                          <a:pt x="83451" y="25003"/>
                          <a:pt x="83189" y="24979"/>
                          <a:pt x="82928" y="24932"/>
                        </a:cubicBezTo>
                        <a:cubicBezTo>
                          <a:pt x="82308" y="24825"/>
                          <a:pt x="81975" y="24205"/>
                          <a:pt x="82296" y="23682"/>
                        </a:cubicBezTo>
                        <a:cubicBezTo>
                          <a:pt x="82547" y="23289"/>
                          <a:pt x="82904" y="22955"/>
                          <a:pt x="83237" y="22622"/>
                        </a:cubicBezTo>
                        <a:cubicBezTo>
                          <a:pt x="83380" y="22467"/>
                          <a:pt x="83606" y="22372"/>
                          <a:pt x="83439" y="22062"/>
                        </a:cubicBezTo>
                        <a:lnTo>
                          <a:pt x="83439" y="22062"/>
                        </a:lnTo>
                        <a:cubicBezTo>
                          <a:pt x="83309" y="22110"/>
                          <a:pt x="83189" y="22169"/>
                          <a:pt x="83082" y="22229"/>
                        </a:cubicBezTo>
                        <a:cubicBezTo>
                          <a:pt x="82841" y="22378"/>
                          <a:pt x="82596" y="22430"/>
                          <a:pt x="82344" y="22430"/>
                        </a:cubicBezTo>
                        <a:cubicBezTo>
                          <a:pt x="82173" y="22430"/>
                          <a:pt x="81999" y="22406"/>
                          <a:pt x="81820" y="22372"/>
                        </a:cubicBezTo>
                        <a:cubicBezTo>
                          <a:pt x="81308" y="22265"/>
                          <a:pt x="80796" y="22181"/>
                          <a:pt x="80284" y="22134"/>
                        </a:cubicBezTo>
                        <a:cubicBezTo>
                          <a:pt x="79391" y="22074"/>
                          <a:pt x="78808" y="21681"/>
                          <a:pt x="78606" y="20788"/>
                        </a:cubicBezTo>
                        <a:cubicBezTo>
                          <a:pt x="78534" y="20455"/>
                          <a:pt x="78332" y="20145"/>
                          <a:pt x="78058" y="19931"/>
                        </a:cubicBezTo>
                        <a:cubicBezTo>
                          <a:pt x="77605" y="19586"/>
                          <a:pt x="77534" y="19121"/>
                          <a:pt x="77665" y="18598"/>
                        </a:cubicBezTo>
                        <a:cubicBezTo>
                          <a:pt x="77832" y="17895"/>
                          <a:pt x="77808" y="17848"/>
                          <a:pt x="77153" y="17586"/>
                        </a:cubicBezTo>
                        <a:cubicBezTo>
                          <a:pt x="77082" y="17550"/>
                          <a:pt x="76998" y="17526"/>
                          <a:pt x="76915" y="17478"/>
                        </a:cubicBezTo>
                        <a:cubicBezTo>
                          <a:pt x="76439" y="17228"/>
                          <a:pt x="76308" y="16800"/>
                          <a:pt x="76581" y="16335"/>
                        </a:cubicBezTo>
                        <a:cubicBezTo>
                          <a:pt x="76665" y="16204"/>
                          <a:pt x="76760" y="16085"/>
                          <a:pt x="76855" y="15978"/>
                        </a:cubicBezTo>
                        <a:cubicBezTo>
                          <a:pt x="77117" y="15728"/>
                          <a:pt x="77201" y="15347"/>
                          <a:pt x="77058" y="15026"/>
                        </a:cubicBezTo>
                        <a:cubicBezTo>
                          <a:pt x="76986" y="14776"/>
                          <a:pt x="76974" y="14514"/>
                          <a:pt x="76998" y="14252"/>
                        </a:cubicBezTo>
                        <a:cubicBezTo>
                          <a:pt x="77058" y="13335"/>
                          <a:pt x="77415" y="12645"/>
                          <a:pt x="78439" y="12454"/>
                        </a:cubicBezTo>
                        <a:cubicBezTo>
                          <a:pt x="78879" y="12359"/>
                          <a:pt x="79082" y="12002"/>
                          <a:pt x="79094" y="11525"/>
                        </a:cubicBezTo>
                        <a:cubicBezTo>
                          <a:pt x="79106" y="11085"/>
                          <a:pt x="79165" y="10656"/>
                          <a:pt x="79272" y="10239"/>
                        </a:cubicBezTo>
                        <a:cubicBezTo>
                          <a:pt x="79499" y="9299"/>
                          <a:pt x="79772" y="9073"/>
                          <a:pt x="80713" y="8942"/>
                        </a:cubicBezTo>
                        <a:cubicBezTo>
                          <a:pt x="81225" y="8870"/>
                          <a:pt x="81618" y="8454"/>
                          <a:pt x="81677" y="7942"/>
                        </a:cubicBezTo>
                        <a:cubicBezTo>
                          <a:pt x="81749" y="7453"/>
                          <a:pt x="81582" y="7191"/>
                          <a:pt x="81034" y="6953"/>
                        </a:cubicBezTo>
                        <a:cubicBezTo>
                          <a:pt x="80915" y="6894"/>
                          <a:pt x="80796" y="6846"/>
                          <a:pt x="80677" y="6799"/>
                        </a:cubicBezTo>
                        <a:cubicBezTo>
                          <a:pt x="79844" y="6465"/>
                          <a:pt x="79534" y="5977"/>
                          <a:pt x="79629" y="5096"/>
                        </a:cubicBezTo>
                        <a:cubicBezTo>
                          <a:pt x="79749" y="4001"/>
                          <a:pt x="79868" y="2917"/>
                          <a:pt x="80249" y="1857"/>
                        </a:cubicBezTo>
                        <a:cubicBezTo>
                          <a:pt x="80546" y="1048"/>
                          <a:pt x="80189" y="584"/>
                          <a:pt x="79308" y="524"/>
                        </a:cubicBezTo>
                        <a:cubicBezTo>
                          <a:pt x="79255" y="520"/>
                          <a:pt x="79202" y="518"/>
                          <a:pt x="79150" y="518"/>
                        </a:cubicBezTo>
                        <a:cubicBezTo>
                          <a:pt x="78394" y="518"/>
                          <a:pt x="77807" y="914"/>
                          <a:pt x="77272" y="1393"/>
                        </a:cubicBezTo>
                        <a:cubicBezTo>
                          <a:pt x="76712" y="1869"/>
                          <a:pt x="76081" y="2250"/>
                          <a:pt x="75391" y="2548"/>
                        </a:cubicBezTo>
                        <a:cubicBezTo>
                          <a:pt x="74772" y="2834"/>
                          <a:pt x="74153" y="3155"/>
                          <a:pt x="73569" y="3524"/>
                        </a:cubicBezTo>
                        <a:cubicBezTo>
                          <a:pt x="73307" y="3715"/>
                          <a:pt x="73081" y="3941"/>
                          <a:pt x="72902" y="4203"/>
                        </a:cubicBezTo>
                        <a:cubicBezTo>
                          <a:pt x="72771" y="4393"/>
                          <a:pt x="72438" y="4644"/>
                          <a:pt x="72795" y="4846"/>
                        </a:cubicBezTo>
                        <a:cubicBezTo>
                          <a:pt x="72847" y="4875"/>
                          <a:pt x="72891" y="4887"/>
                          <a:pt x="72931" y="4887"/>
                        </a:cubicBezTo>
                        <a:cubicBezTo>
                          <a:pt x="73119" y="4887"/>
                          <a:pt x="73183" y="4601"/>
                          <a:pt x="73272" y="4453"/>
                        </a:cubicBezTo>
                        <a:cubicBezTo>
                          <a:pt x="73498" y="4072"/>
                          <a:pt x="73891" y="3822"/>
                          <a:pt x="74331" y="3786"/>
                        </a:cubicBezTo>
                        <a:cubicBezTo>
                          <a:pt x="74347" y="3785"/>
                          <a:pt x="74362" y="3785"/>
                          <a:pt x="74377" y="3785"/>
                        </a:cubicBezTo>
                        <a:cubicBezTo>
                          <a:pt x="74574" y="3785"/>
                          <a:pt x="74759" y="3856"/>
                          <a:pt x="74903" y="3989"/>
                        </a:cubicBezTo>
                        <a:cubicBezTo>
                          <a:pt x="75177" y="4322"/>
                          <a:pt x="75010" y="5572"/>
                          <a:pt x="74688" y="5906"/>
                        </a:cubicBezTo>
                        <a:cubicBezTo>
                          <a:pt x="74355" y="6239"/>
                          <a:pt x="73986" y="6608"/>
                          <a:pt x="73641" y="6953"/>
                        </a:cubicBezTo>
                        <a:cubicBezTo>
                          <a:pt x="73486" y="7096"/>
                          <a:pt x="73307" y="7215"/>
                          <a:pt x="73164" y="7334"/>
                        </a:cubicBezTo>
                        <a:cubicBezTo>
                          <a:pt x="72831" y="7144"/>
                          <a:pt x="72486" y="6989"/>
                          <a:pt x="72117" y="6846"/>
                        </a:cubicBezTo>
                        <a:cubicBezTo>
                          <a:pt x="71984" y="6801"/>
                          <a:pt x="71865" y="6778"/>
                          <a:pt x="71763" y="6778"/>
                        </a:cubicBezTo>
                        <a:cubicBezTo>
                          <a:pt x="71436" y="6778"/>
                          <a:pt x="71274" y="7009"/>
                          <a:pt x="71319" y="7453"/>
                        </a:cubicBezTo>
                        <a:cubicBezTo>
                          <a:pt x="71367" y="8037"/>
                          <a:pt x="71557" y="8644"/>
                          <a:pt x="71652" y="9239"/>
                        </a:cubicBezTo>
                        <a:cubicBezTo>
                          <a:pt x="71748" y="9680"/>
                          <a:pt x="71807" y="10132"/>
                          <a:pt x="71807" y="10585"/>
                        </a:cubicBezTo>
                        <a:cubicBezTo>
                          <a:pt x="71783" y="11073"/>
                          <a:pt x="71617" y="11561"/>
                          <a:pt x="71557" y="12049"/>
                        </a:cubicBezTo>
                        <a:cubicBezTo>
                          <a:pt x="71498" y="12502"/>
                          <a:pt x="71474" y="12954"/>
                          <a:pt x="71486" y="13407"/>
                        </a:cubicBezTo>
                        <a:cubicBezTo>
                          <a:pt x="71474" y="13871"/>
                          <a:pt x="71748" y="14288"/>
                          <a:pt x="72164" y="14490"/>
                        </a:cubicBezTo>
                        <a:cubicBezTo>
                          <a:pt x="72843" y="14859"/>
                          <a:pt x="73045" y="15597"/>
                          <a:pt x="73272" y="16264"/>
                        </a:cubicBezTo>
                        <a:cubicBezTo>
                          <a:pt x="73319" y="16419"/>
                          <a:pt x="73224" y="16633"/>
                          <a:pt x="73164" y="16824"/>
                        </a:cubicBezTo>
                        <a:cubicBezTo>
                          <a:pt x="73069" y="17086"/>
                          <a:pt x="72950" y="17347"/>
                          <a:pt x="72867" y="17609"/>
                        </a:cubicBezTo>
                        <a:cubicBezTo>
                          <a:pt x="72712" y="18038"/>
                          <a:pt x="72783" y="18443"/>
                          <a:pt x="73105" y="18752"/>
                        </a:cubicBezTo>
                        <a:cubicBezTo>
                          <a:pt x="73748" y="19360"/>
                          <a:pt x="73938" y="20050"/>
                          <a:pt x="73617" y="20884"/>
                        </a:cubicBezTo>
                        <a:cubicBezTo>
                          <a:pt x="73403" y="21431"/>
                          <a:pt x="73486" y="21836"/>
                          <a:pt x="74057" y="22193"/>
                        </a:cubicBezTo>
                        <a:cubicBezTo>
                          <a:pt x="74796" y="22658"/>
                          <a:pt x="74831" y="23182"/>
                          <a:pt x="74295" y="23884"/>
                        </a:cubicBezTo>
                        <a:cubicBezTo>
                          <a:pt x="74081" y="24158"/>
                          <a:pt x="73950" y="24491"/>
                          <a:pt x="73950" y="24836"/>
                        </a:cubicBezTo>
                        <a:cubicBezTo>
                          <a:pt x="73938" y="25432"/>
                          <a:pt x="73724" y="25932"/>
                          <a:pt x="73105" y="26170"/>
                        </a:cubicBezTo>
                        <a:cubicBezTo>
                          <a:pt x="72736" y="26325"/>
                          <a:pt x="72545" y="26622"/>
                          <a:pt x="72498" y="27027"/>
                        </a:cubicBezTo>
                        <a:cubicBezTo>
                          <a:pt x="72462" y="27349"/>
                          <a:pt x="72367" y="27670"/>
                          <a:pt x="72295" y="27980"/>
                        </a:cubicBezTo>
                        <a:cubicBezTo>
                          <a:pt x="72200" y="28385"/>
                          <a:pt x="71855" y="28349"/>
                          <a:pt x="71569" y="28396"/>
                        </a:cubicBezTo>
                        <a:cubicBezTo>
                          <a:pt x="71531" y="28405"/>
                          <a:pt x="71494" y="28409"/>
                          <a:pt x="71458" y="28409"/>
                        </a:cubicBezTo>
                        <a:cubicBezTo>
                          <a:pt x="71227" y="28409"/>
                          <a:pt x="71023" y="28253"/>
                          <a:pt x="70962" y="28027"/>
                        </a:cubicBezTo>
                        <a:cubicBezTo>
                          <a:pt x="70914" y="27908"/>
                          <a:pt x="70890" y="27777"/>
                          <a:pt x="70843" y="27658"/>
                        </a:cubicBezTo>
                        <a:cubicBezTo>
                          <a:pt x="70625" y="27170"/>
                          <a:pt x="70292" y="26931"/>
                          <a:pt x="69864" y="26931"/>
                        </a:cubicBezTo>
                        <a:cubicBezTo>
                          <a:pt x="69707" y="26931"/>
                          <a:pt x="69536" y="26963"/>
                          <a:pt x="69354" y="27027"/>
                        </a:cubicBezTo>
                        <a:cubicBezTo>
                          <a:pt x="69069" y="27134"/>
                          <a:pt x="68771" y="27230"/>
                          <a:pt x="68485" y="27313"/>
                        </a:cubicBezTo>
                        <a:cubicBezTo>
                          <a:pt x="67949" y="27480"/>
                          <a:pt x="67640" y="27813"/>
                          <a:pt x="67628" y="28396"/>
                        </a:cubicBezTo>
                        <a:cubicBezTo>
                          <a:pt x="67640" y="28658"/>
                          <a:pt x="67604" y="28920"/>
                          <a:pt x="67545" y="29170"/>
                        </a:cubicBezTo>
                        <a:cubicBezTo>
                          <a:pt x="67497" y="29337"/>
                          <a:pt x="67402" y="29480"/>
                          <a:pt x="67271" y="29575"/>
                        </a:cubicBezTo>
                        <a:cubicBezTo>
                          <a:pt x="66949" y="29730"/>
                          <a:pt x="66616" y="29873"/>
                          <a:pt x="66283" y="30004"/>
                        </a:cubicBezTo>
                        <a:cubicBezTo>
                          <a:pt x="66235" y="29980"/>
                          <a:pt x="66187" y="29956"/>
                          <a:pt x="66140" y="29920"/>
                        </a:cubicBezTo>
                        <a:cubicBezTo>
                          <a:pt x="66092" y="29873"/>
                          <a:pt x="66044" y="29825"/>
                          <a:pt x="66009" y="29778"/>
                        </a:cubicBezTo>
                        <a:cubicBezTo>
                          <a:pt x="65711" y="29314"/>
                          <a:pt x="65311" y="29146"/>
                          <a:pt x="64856" y="29146"/>
                        </a:cubicBezTo>
                        <a:cubicBezTo>
                          <a:pt x="64691" y="29146"/>
                          <a:pt x="64519" y="29168"/>
                          <a:pt x="64342" y="29206"/>
                        </a:cubicBezTo>
                        <a:cubicBezTo>
                          <a:pt x="64032" y="29266"/>
                          <a:pt x="63735" y="29408"/>
                          <a:pt x="63413" y="29480"/>
                        </a:cubicBezTo>
                        <a:cubicBezTo>
                          <a:pt x="62996" y="29575"/>
                          <a:pt x="62568" y="29635"/>
                          <a:pt x="62139" y="29635"/>
                        </a:cubicBezTo>
                        <a:cubicBezTo>
                          <a:pt x="62087" y="29630"/>
                          <a:pt x="62036" y="29627"/>
                          <a:pt x="61984" y="29627"/>
                        </a:cubicBezTo>
                        <a:cubicBezTo>
                          <a:pt x="61552" y="29627"/>
                          <a:pt x="61142" y="29805"/>
                          <a:pt x="60865" y="30135"/>
                        </a:cubicBezTo>
                        <a:cubicBezTo>
                          <a:pt x="60615" y="30385"/>
                          <a:pt x="60425" y="30682"/>
                          <a:pt x="60282" y="30992"/>
                        </a:cubicBezTo>
                        <a:cubicBezTo>
                          <a:pt x="60056" y="31540"/>
                          <a:pt x="59698" y="31814"/>
                          <a:pt x="59103" y="31861"/>
                        </a:cubicBezTo>
                        <a:cubicBezTo>
                          <a:pt x="58448" y="31909"/>
                          <a:pt x="58008" y="32266"/>
                          <a:pt x="57674" y="32849"/>
                        </a:cubicBezTo>
                        <a:cubicBezTo>
                          <a:pt x="57270" y="33516"/>
                          <a:pt x="56984" y="34242"/>
                          <a:pt x="56817" y="35016"/>
                        </a:cubicBezTo>
                        <a:cubicBezTo>
                          <a:pt x="56567" y="36374"/>
                          <a:pt x="55948" y="37624"/>
                          <a:pt x="55007" y="38636"/>
                        </a:cubicBezTo>
                        <a:cubicBezTo>
                          <a:pt x="54853" y="38814"/>
                          <a:pt x="54710" y="39005"/>
                          <a:pt x="54567" y="39207"/>
                        </a:cubicBezTo>
                        <a:cubicBezTo>
                          <a:pt x="54364" y="39445"/>
                          <a:pt x="54329" y="39779"/>
                          <a:pt x="54483" y="40065"/>
                        </a:cubicBezTo>
                        <a:cubicBezTo>
                          <a:pt x="54591" y="40279"/>
                          <a:pt x="54698" y="40481"/>
                          <a:pt x="54793" y="40707"/>
                        </a:cubicBezTo>
                        <a:cubicBezTo>
                          <a:pt x="55007" y="41172"/>
                          <a:pt x="54960" y="41410"/>
                          <a:pt x="54567" y="41743"/>
                        </a:cubicBezTo>
                        <a:cubicBezTo>
                          <a:pt x="54222" y="42045"/>
                          <a:pt x="53779" y="42201"/>
                          <a:pt x="53327" y="42201"/>
                        </a:cubicBezTo>
                        <a:cubicBezTo>
                          <a:pt x="53280" y="42201"/>
                          <a:pt x="53233" y="42199"/>
                          <a:pt x="53186" y="42196"/>
                        </a:cubicBezTo>
                        <a:cubicBezTo>
                          <a:pt x="53133" y="42193"/>
                          <a:pt x="53081" y="42191"/>
                          <a:pt x="53029" y="42191"/>
                        </a:cubicBezTo>
                        <a:cubicBezTo>
                          <a:pt x="52448" y="42191"/>
                          <a:pt x="51924" y="42378"/>
                          <a:pt x="51531" y="42815"/>
                        </a:cubicBezTo>
                        <a:cubicBezTo>
                          <a:pt x="51078" y="43291"/>
                          <a:pt x="50519" y="43636"/>
                          <a:pt x="49888" y="43827"/>
                        </a:cubicBezTo>
                        <a:cubicBezTo>
                          <a:pt x="49221" y="44065"/>
                          <a:pt x="48566" y="44398"/>
                          <a:pt x="47876" y="44565"/>
                        </a:cubicBezTo>
                        <a:cubicBezTo>
                          <a:pt x="47268" y="44720"/>
                          <a:pt x="46697" y="44970"/>
                          <a:pt x="46161" y="45291"/>
                        </a:cubicBezTo>
                        <a:cubicBezTo>
                          <a:pt x="45601" y="45613"/>
                          <a:pt x="45339" y="46089"/>
                          <a:pt x="45232" y="46708"/>
                        </a:cubicBezTo>
                        <a:cubicBezTo>
                          <a:pt x="45089" y="47446"/>
                          <a:pt x="44947" y="48197"/>
                          <a:pt x="44756" y="48935"/>
                        </a:cubicBezTo>
                        <a:cubicBezTo>
                          <a:pt x="44387" y="50328"/>
                          <a:pt x="43565" y="51280"/>
                          <a:pt x="42065" y="51495"/>
                        </a:cubicBezTo>
                        <a:lnTo>
                          <a:pt x="41994" y="51506"/>
                        </a:lnTo>
                        <a:cubicBezTo>
                          <a:pt x="41256" y="51697"/>
                          <a:pt x="40637" y="52054"/>
                          <a:pt x="40256" y="52757"/>
                        </a:cubicBezTo>
                        <a:cubicBezTo>
                          <a:pt x="40053" y="53114"/>
                          <a:pt x="39803" y="53459"/>
                          <a:pt x="39660" y="53840"/>
                        </a:cubicBezTo>
                        <a:cubicBezTo>
                          <a:pt x="39422" y="54459"/>
                          <a:pt x="38958" y="54745"/>
                          <a:pt x="38351" y="54876"/>
                        </a:cubicBezTo>
                        <a:cubicBezTo>
                          <a:pt x="37148" y="55150"/>
                          <a:pt x="35922" y="55293"/>
                          <a:pt x="34683" y="55328"/>
                        </a:cubicBezTo>
                        <a:cubicBezTo>
                          <a:pt x="34657" y="55329"/>
                          <a:pt x="34630" y="55329"/>
                          <a:pt x="34604" y="55329"/>
                        </a:cubicBezTo>
                        <a:cubicBezTo>
                          <a:pt x="33905" y="55329"/>
                          <a:pt x="33519" y="55163"/>
                          <a:pt x="33255" y="54233"/>
                        </a:cubicBezTo>
                        <a:cubicBezTo>
                          <a:pt x="33046" y="53483"/>
                          <a:pt x="32646" y="53115"/>
                          <a:pt x="31951" y="53115"/>
                        </a:cubicBezTo>
                        <a:cubicBezTo>
                          <a:pt x="31852" y="53115"/>
                          <a:pt x="31747" y="53123"/>
                          <a:pt x="31635" y="53138"/>
                        </a:cubicBezTo>
                        <a:cubicBezTo>
                          <a:pt x="31445" y="53161"/>
                          <a:pt x="31266" y="53209"/>
                          <a:pt x="31088" y="53245"/>
                        </a:cubicBezTo>
                        <a:cubicBezTo>
                          <a:pt x="30850" y="53650"/>
                          <a:pt x="31016" y="53983"/>
                          <a:pt x="31171" y="54328"/>
                        </a:cubicBezTo>
                        <a:cubicBezTo>
                          <a:pt x="31457" y="54935"/>
                          <a:pt x="31874" y="55531"/>
                          <a:pt x="31802" y="56221"/>
                        </a:cubicBezTo>
                        <a:cubicBezTo>
                          <a:pt x="31695" y="57031"/>
                          <a:pt x="31778" y="57864"/>
                          <a:pt x="32052" y="58650"/>
                        </a:cubicBezTo>
                        <a:cubicBezTo>
                          <a:pt x="32064" y="58686"/>
                          <a:pt x="32076" y="58734"/>
                          <a:pt x="32076" y="58781"/>
                        </a:cubicBezTo>
                        <a:cubicBezTo>
                          <a:pt x="32135" y="59210"/>
                          <a:pt x="32076" y="59329"/>
                          <a:pt x="31635" y="59388"/>
                        </a:cubicBezTo>
                        <a:cubicBezTo>
                          <a:pt x="31171" y="59436"/>
                          <a:pt x="30683" y="59412"/>
                          <a:pt x="30219" y="59448"/>
                        </a:cubicBezTo>
                        <a:cubicBezTo>
                          <a:pt x="29849" y="59472"/>
                          <a:pt x="29433" y="59424"/>
                          <a:pt x="29135" y="59591"/>
                        </a:cubicBezTo>
                        <a:cubicBezTo>
                          <a:pt x="28719" y="59826"/>
                          <a:pt x="28315" y="59939"/>
                          <a:pt x="27912" y="59939"/>
                        </a:cubicBezTo>
                        <a:cubicBezTo>
                          <a:pt x="27520" y="59939"/>
                          <a:pt x="27129" y="59832"/>
                          <a:pt x="26730" y="59626"/>
                        </a:cubicBezTo>
                        <a:cubicBezTo>
                          <a:pt x="26480" y="59531"/>
                          <a:pt x="26254" y="59412"/>
                          <a:pt x="26051" y="59269"/>
                        </a:cubicBezTo>
                        <a:cubicBezTo>
                          <a:pt x="25883" y="59120"/>
                          <a:pt x="25673" y="59046"/>
                          <a:pt x="25456" y="59046"/>
                        </a:cubicBezTo>
                        <a:cubicBezTo>
                          <a:pt x="25412" y="59046"/>
                          <a:pt x="25369" y="59049"/>
                          <a:pt x="25325" y="59055"/>
                        </a:cubicBezTo>
                        <a:cubicBezTo>
                          <a:pt x="25111" y="59067"/>
                          <a:pt x="24896" y="59103"/>
                          <a:pt x="24682" y="59138"/>
                        </a:cubicBezTo>
                        <a:cubicBezTo>
                          <a:pt x="23861" y="59245"/>
                          <a:pt x="23051" y="59365"/>
                          <a:pt x="22241" y="59484"/>
                        </a:cubicBezTo>
                        <a:cubicBezTo>
                          <a:pt x="21789" y="59555"/>
                          <a:pt x="21348" y="59626"/>
                          <a:pt x="20884" y="59710"/>
                        </a:cubicBezTo>
                        <a:cubicBezTo>
                          <a:pt x="20491" y="59781"/>
                          <a:pt x="20158" y="60055"/>
                          <a:pt x="20039" y="60436"/>
                        </a:cubicBezTo>
                        <a:cubicBezTo>
                          <a:pt x="19908" y="60805"/>
                          <a:pt x="20122" y="61055"/>
                          <a:pt x="20384" y="61281"/>
                        </a:cubicBezTo>
                        <a:cubicBezTo>
                          <a:pt x="20765" y="61603"/>
                          <a:pt x="20872" y="62043"/>
                          <a:pt x="20860" y="62508"/>
                        </a:cubicBezTo>
                        <a:cubicBezTo>
                          <a:pt x="20860" y="62865"/>
                          <a:pt x="21003" y="63198"/>
                          <a:pt x="21277" y="63425"/>
                        </a:cubicBezTo>
                        <a:cubicBezTo>
                          <a:pt x="21717" y="63817"/>
                          <a:pt x="22253" y="64091"/>
                          <a:pt x="22825" y="64210"/>
                        </a:cubicBezTo>
                        <a:cubicBezTo>
                          <a:pt x="23718" y="64401"/>
                          <a:pt x="24611" y="64568"/>
                          <a:pt x="25492" y="64782"/>
                        </a:cubicBezTo>
                        <a:cubicBezTo>
                          <a:pt x="25837" y="64853"/>
                          <a:pt x="26147" y="65008"/>
                          <a:pt x="26420" y="65210"/>
                        </a:cubicBezTo>
                        <a:cubicBezTo>
                          <a:pt x="26956" y="65663"/>
                          <a:pt x="27421" y="66175"/>
                          <a:pt x="27933" y="66639"/>
                        </a:cubicBezTo>
                        <a:cubicBezTo>
                          <a:pt x="28242" y="66913"/>
                          <a:pt x="28575" y="67151"/>
                          <a:pt x="28921" y="67366"/>
                        </a:cubicBezTo>
                        <a:cubicBezTo>
                          <a:pt x="29623" y="67794"/>
                          <a:pt x="30183" y="68294"/>
                          <a:pt x="30159" y="69199"/>
                        </a:cubicBezTo>
                        <a:cubicBezTo>
                          <a:pt x="30171" y="69330"/>
                          <a:pt x="30183" y="69461"/>
                          <a:pt x="30219" y="69592"/>
                        </a:cubicBezTo>
                        <a:cubicBezTo>
                          <a:pt x="30397" y="70556"/>
                          <a:pt x="31064" y="71176"/>
                          <a:pt x="31778" y="71759"/>
                        </a:cubicBezTo>
                        <a:cubicBezTo>
                          <a:pt x="31945" y="71926"/>
                          <a:pt x="32112" y="72092"/>
                          <a:pt x="32266" y="72271"/>
                        </a:cubicBezTo>
                        <a:cubicBezTo>
                          <a:pt x="32516" y="72569"/>
                          <a:pt x="32778" y="72842"/>
                          <a:pt x="33064" y="73104"/>
                        </a:cubicBezTo>
                        <a:cubicBezTo>
                          <a:pt x="33719" y="73604"/>
                          <a:pt x="34076" y="74212"/>
                          <a:pt x="33945" y="75069"/>
                        </a:cubicBezTo>
                        <a:cubicBezTo>
                          <a:pt x="33826" y="75628"/>
                          <a:pt x="33957" y="76212"/>
                          <a:pt x="34314" y="76664"/>
                        </a:cubicBezTo>
                        <a:cubicBezTo>
                          <a:pt x="34671" y="77129"/>
                          <a:pt x="34648" y="77617"/>
                          <a:pt x="34493" y="78153"/>
                        </a:cubicBezTo>
                        <a:cubicBezTo>
                          <a:pt x="34302" y="78748"/>
                          <a:pt x="34171" y="79355"/>
                          <a:pt x="34076" y="79986"/>
                        </a:cubicBezTo>
                        <a:cubicBezTo>
                          <a:pt x="33993" y="80534"/>
                          <a:pt x="34040" y="81105"/>
                          <a:pt x="34029" y="81677"/>
                        </a:cubicBezTo>
                        <a:cubicBezTo>
                          <a:pt x="34029" y="82260"/>
                          <a:pt x="33874" y="82844"/>
                          <a:pt x="33576" y="83344"/>
                        </a:cubicBezTo>
                        <a:cubicBezTo>
                          <a:pt x="33398" y="83641"/>
                          <a:pt x="33267" y="83963"/>
                          <a:pt x="33171" y="84296"/>
                        </a:cubicBezTo>
                        <a:cubicBezTo>
                          <a:pt x="32886" y="85189"/>
                          <a:pt x="32743" y="86118"/>
                          <a:pt x="32766" y="87058"/>
                        </a:cubicBezTo>
                        <a:cubicBezTo>
                          <a:pt x="32778" y="89222"/>
                          <a:pt x="31182" y="89955"/>
                          <a:pt x="29651" y="89955"/>
                        </a:cubicBezTo>
                        <a:cubicBezTo>
                          <a:pt x="29590" y="89955"/>
                          <a:pt x="29529" y="89954"/>
                          <a:pt x="29468" y="89952"/>
                        </a:cubicBezTo>
                        <a:cubicBezTo>
                          <a:pt x="28992" y="89928"/>
                          <a:pt x="28516" y="89833"/>
                          <a:pt x="28075" y="89666"/>
                        </a:cubicBezTo>
                        <a:cubicBezTo>
                          <a:pt x="27812" y="89578"/>
                          <a:pt x="27538" y="89533"/>
                          <a:pt x="27264" y="89533"/>
                        </a:cubicBezTo>
                        <a:cubicBezTo>
                          <a:pt x="27020" y="89533"/>
                          <a:pt x="26776" y="89569"/>
                          <a:pt x="26540" y="89642"/>
                        </a:cubicBezTo>
                        <a:cubicBezTo>
                          <a:pt x="26302" y="89707"/>
                          <a:pt x="26057" y="89740"/>
                          <a:pt x="25811" y="89740"/>
                        </a:cubicBezTo>
                        <a:cubicBezTo>
                          <a:pt x="25515" y="89740"/>
                          <a:pt x="25218" y="89692"/>
                          <a:pt x="24932" y="89594"/>
                        </a:cubicBezTo>
                        <a:cubicBezTo>
                          <a:pt x="24363" y="89389"/>
                          <a:pt x="23779" y="89306"/>
                          <a:pt x="23187" y="89306"/>
                        </a:cubicBezTo>
                        <a:cubicBezTo>
                          <a:pt x="22850" y="89306"/>
                          <a:pt x="22511" y="89333"/>
                          <a:pt x="22170" y="89380"/>
                        </a:cubicBezTo>
                        <a:cubicBezTo>
                          <a:pt x="21629" y="89450"/>
                          <a:pt x="21079" y="89546"/>
                          <a:pt x="20542" y="89546"/>
                        </a:cubicBezTo>
                        <a:cubicBezTo>
                          <a:pt x="20441" y="89546"/>
                          <a:pt x="20341" y="89542"/>
                          <a:pt x="20241" y="89535"/>
                        </a:cubicBezTo>
                        <a:cubicBezTo>
                          <a:pt x="19158" y="89452"/>
                          <a:pt x="18086" y="89261"/>
                          <a:pt x="17015" y="89094"/>
                        </a:cubicBezTo>
                        <a:cubicBezTo>
                          <a:pt x="16282" y="88975"/>
                          <a:pt x="15557" y="88751"/>
                          <a:pt x="14806" y="88751"/>
                        </a:cubicBezTo>
                        <a:cubicBezTo>
                          <a:pt x="14580" y="88751"/>
                          <a:pt x="14352" y="88771"/>
                          <a:pt x="14121" y="88821"/>
                        </a:cubicBezTo>
                        <a:cubicBezTo>
                          <a:pt x="13526" y="88952"/>
                          <a:pt x="12931" y="89071"/>
                          <a:pt x="12335" y="89154"/>
                        </a:cubicBezTo>
                        <a:cubicBezTo>
                          <a:pt x="11919" y="89213"/>
                          <a:pt x="11478" y="89213"/>
                          <a:pt x="11049" y="89237"/>
                        </a:cubicBezTo>
                        <a:cubicBezTo>
                          <a:pt x="10526" y="89261"/>
                          <a:pt x="10002" y="89249"/>
                          <a:pt x="9490" y="89297"/>
                        </a:cubicBezTo>
                        <a:cubicBezTo>
                          <a:pt x="9385" y="89306"/>
                          <a:pt x="9280" y="89312"/>
                          <a:pt x="9177" y="89312"/>
                        </a:cubicBezTo>
                        <a:cubicBezTo>
                          <a:pt x="8895" y="89312"/>
                          <a:pt x="8620" y="89266"/>
                          <a:pt x="8359" y="89118"/>
                        </a:cubicBezTo>
                        <a:cubicBezTo>
                          <a:pt x="7942" y="88901"/>
                          <a:pt x="7483" y="88787"/>
                          <a:pt x="7020" y="88787"/>
                        </a:cubicBezTo>
                        <a:cubicBezTo>
                          <a:pt x="6875" y="88787"/>
                          <a:pt x="6730" y="88798"/>
                          <a:pt x="6585" y="88821"/>
                        </a:cubicBezTo>
                        <a:cubicBezTo>
                          <a:pt x="6394" y="88844"/>
                          <a:pt x="6216" y="88916"/>
                          <a:pt x="6049" y="89035"/>
                        </a:cubicBezTo>
                        <a:cubicBezTo>
                          <a:pt x="5763" y="89249"/>
                          <a:pt x="5513" y="89523"/>
                          <a:pt x="5239" y="89761"/>
                        </a:cubicBezTo>
                        <a:cubicBezTo>
                          <a:pt x="4584" y="90345"/>
                          <a:pt x="3787" y="90726"/>
                          <a:pt x="2929" y="90868"/>
                        </a:cubicBezTo>
                        <a:cubicBezTo>
                          <a:pt x="2632" y="90940"/>
                          <a:pt x="2346" y="91047"/>
                          <a:pt x="2084" y="91202"/>
                        </a:cubicBezTo>
                        <a:cubicBezTo>
                          <a:pt x="1596" y="91440"/>
                          <a:pt x="1417" y="91833"/>
                          <a:pt x="1513" y="92381"/>
                        </a:cubicBezTo>
                        <a:cubicBezTo>
                          <a:pt x="1620" y="93059"/>
                          <a:pt x="1727" y="93750"/>
                          <a:pt x="2001" y="94393"/>
                        </a:cubicBezTo>
                        <a:cubicBezTo>
                          <a:pt x="2179" y="94833"/>
                          <a:pt x="2310" y="95298"/>
                          <a:pt x="2394" y="95762"/>
                        </a:cubicBezTo>
                        <a:cubicBezTo>
                          <a:pt x="2572" y="96571"/>
                          <a:pt x="2632" y="97417"/>
                          <a:pt x="2894" y="98179"/>
                        </a:cubicBezTo>
                        <a:cubicBezTo>
                          <a:pt x="3453" y="99798"/>
                          <a:pt x="3477" y="101465"/>
                          <a:pt x="3572" y="103132"/>
                        </a:cubicBezTo>
                        <a:cubicBezTo>
                          <a:pt x="3572" y="103537"/>
                          <a:pt x="3537" y="103953"/>
                          <a:pt x="3465" y="104358"/>
                        </a:cubicBezTo>
                        <a:cubicBezTo>
                          <a:pt x="3287" y="105334"/>
                          <a:pt x="3132" y="106323"/>
                          <a:pt x="2882" y="107287"/>
                        </a:cubicBezTo>
                        <a:cubicBezTo>
                          <a:pt x="2453" y="108894"/>
                          <a:pt x="2203" y="110573"/>
                          <a:pt x="1203" y="111978"/>
                        </a:cubicBezTo>
                        <a:cubicBezTo>
                          <a:pt x="977" y="112288"/>
                          <a:pt x="762" y="112621"/>
                          <a:pt x="584" y="112966"/>
                        </a:cubicBezTo>
                        <a:cubicBezTo>
                          <a:pt x="393" y="113324"/>
                          <a:pt x="227" y="113705"/>
                          <a:pt x="120" y="114097"/>
                        </a:cubicBezTo>
                        <a:cubicBezTo>
                          <a:pt x="0" y="114550"/>
                          <a:pt x="96" y="114681"/>
                          <a:pt x="501" y="114871"/>
                        </a:cubicBezTo>
                        <a:cubicBezTo>
                          <a:pt x="834" y="115026"/>
                          <a:pt x="1191" y="115133"/>
                          <a:pt x="1524" y="115288"/>
                        </a:cubicBezTo>
                        <a:cubicBezTo>
                          <a:pt x="1846" y="115407"/>
                          <a:pt x="2156" y="115550"/>
                          <a:pt x="2453" y="115741"/>
                        </a:cubicBezTo>
                        <a:cubicBezTo>
                          <a:pt x="3060" y="116169"/>
                          <a:pt x="3084" y="116848"/>
                          <a:pt x="3048" y="117503"/>
                        </a:cubicBezTo>
                        <a:cubicBezTo>
                          <a:pt x="3001" y="118241"/>
                          <a:pt x="3072" y="118979"/>
                          <a:pt x="3239" y="119705"/>
                        </a:cubicBezTo>
                        <a:cubicBezTo>
                          <a:pt x="3370" y="120289"/>
                          <a:pt x="3429" y="120896"/>
                          <a:pt x="3048" y="121456"/>
                        </a:cubicBezTo>
                        <a:cubicBezTo>
                          <a:pt x="2775" y="121872"/>
                          <a:pt x="2858" y="122182"/>
                          <a:pt x="3287" y="122456"/>
                        </a:cubicBezTo>
                        <a:cubicBezTo>
                          <a:pt x="3489" y="122599"/>
                          <a:pt x="3739" y="122682"/>
                          <a:pt x="4001" y="122694"/>
                        </a:cubicBezTo>
                        <a:cubicBezTo>
                          <a:pt x="4537" y="122670"/>
                          <a:pt x="5073" y="122610"/>
                          <a:pt x="5596" y="122503"/>
                        </a:cubicBezTo>
                        <a:cubicBezTo>
                          <a:pt x="6085" y="122408"/>
                          <a:pt x="6561" y="122218"/>
                          <a:pt x="7049" y="122146"/>
                        </a:cubicBezTo>
                        <a:cubicBezTo>
                          <a:pt x="7415" y="122090"/>
                          <a:pt x="7774" y="122061"/>
                          <a:pt x="8123" y="122061"/>
                        </a:cubicBezTo>
                        <a:cubicBezTo>
                          <a:pt x="9420" y="122061"/>
                          <a:pt x="10594" y="122472"/>
                          <a:pt x="11597" y="123503"/>
                        </a:cubicBezTo>
                        <a:cubicBezTo>
                          <a:pt x="11800" y="123706"/>
                          <a:pt x="12014" y="123872"/>
                          <a:pt x="12264" y="124027"/>
                        </a:cubicBezTo>
                        <a:cubicBezTo>
                          <a:pt x="12764" y="124337"/>
                          <a:pt x="13145" y="124813"/>
                          <a:pt x="13347" y="125373"/>
                        </a:cubicBezTo>
                        <a:cubicBezTo>
                          <a:pt x="13526" y="125885"/>
                          <a:pt x="13907" y="126313"/>
                          <a:pt x="14419" y="126528"/>
                        </a:cubicBezTo>
                        <a:cubicBezTo>
                          <a:pt x="14657" y="126635"/>
                          <a:pt x="14883" y="126754"/>
                          <a:pt x="15110" y="126897"/>
                        </a:cubicBezTo>
                        <a:cubicBezTo>
                          <a:pt x="15414" y="127092"/>
                          <a:pt x="15569" y="127190"/>
                          <a:pt x="15718" y="127190"/>
                        </a:cubicBezTo>
                        <a:cubicBezTo>
                          <a:pt x="15879" y="127190"/>
                          <a:pt x="16033" y="127077"/>
                          <a:pt x="16360" y="126849"/>
                        </a:cubicBezTo>
                        <a:cubicBezTo>
                          <a:pt x="17253" y="126230"/>
                          <a:pt x="18146" y="125635"/>
                          <a:pt x="19265" y="125456"/>
                        </a:cubicBezTo>
                        <a:cubicBezTo>
                          <a:pt x="19562" y="125408"/>
                          <a:pt x="19836" y="125265"/>
                          <a:pt x="20051" y="125051"/>
                        </a:cubicBezTo>
                        <a:cubicBezTo>
                          <a:pt x="20646" y="124361"/>
                          <a:pt x="21444" y="124230"/>
                          <a:pt x="22289" y="124170"/>
                        </a:cubicBezTo>
                        <a:cubicBezTo>
                          <a:pt x="22610" y="124170"/>
                          <a:pt x="22932" y="124146"/>
                          <a:pt x="23253" y="124075"/>
                        </a:cubicBezTo>
                        <a:cubicBezTo>
                          <a:pt x="23681" y="123953"/>
                          <a:pt x="24123" y="123890"/>
                          <a:pt x="24567" y="123890"/>
                        </a:cubicBezTo>
                        <a:cubicBezTo>
                          <a:pt x="24990" y="123890"/>
                          <a:pt x="25413" y="123947"/>
                          <a:pt x="25825" y="124063"/>
                        </a:cubicBezTo>
                        <a:cubicBezTo>
                          <a:pt x="25971" y="124099"/>
                          <a:pt x="26121" y="124118"/>
                          <a:pt x="26272" y="124118"/>
                        </a:cubicBezTo>
                        <a:cubicBezTo>
                          <a:pt x="26466" y="124118"/>
                          <a:pt x="26662" y="124088"/>
                          <a:pt x="26849" y="124027"/>
                        </a:cubicBezTo>
                        <a:cubicBezTo>
                          <a:pt x="27230" y="123900"/>
                          <a:pt x="27627" y="123837"/>
                          <a:pt x="28029" y="123837"/>
                        </a:cubicBezTo>
                        <a:cubicBezTo>
                          <a:pt x="28230" y="123837"/>
                          <a:pt x="28433" y="123853"/>
                          <a:pt x="28635" y="123884"/>
                        </a:cubicBezTo>
                        <a:cubicBezTo>
                          <a:pt x="28950" y="123934"/>
                          <a:pt x="29188" y="123966"/>
                          <a:pt x="29378" y="123966"/>
                        </a:cubicBezTo>
                        <a:cubicBezTo>
                          <a:pt x="29918" y="123966"/>
                          <a:pt x="30060" y="123707"/>
                          <a:pt x="30457" y="122860"/>
                        </a:cubicBezTo>
                        <a:cubicBezTo>
                          <a:pt x="30647" y="122444"/>
                          <a:pt x="30766" y="121967"/>
                          <a:pt x="31076" y="121646"/>
                        </a:cubicBezTo>
                        <a:cubicBezTo>
                          <a:pt x="31814" y="120884"/>
                          <a:pt x="32659" y="120229"/>
                          <a:pt x="33779" y="120098"/>
                        </a:cubicBezTo>
                        <a:cubicBezTo>
                          <a:pt x="34290" y="120039"/>
                          <a:pt x="34588" y="119765"/>
                          <a:pt x="34660" y="119289"/>
                        </a:cubicBezTo>
                        <a:cubicBezTo>
                          <a:pt x="34719" y="118919"/>
                          <a:pt x="34743" y="118550"/>
                          <a:pt x="34719" y="118193"/>
                        </a:cubicBezTo>
                        <a:cubicBezTo>
                          <a:pt x="34636" y="117384"/>
                          <a:pt x="35017" y="116610"/>
                          <a:pt x="35707" y="116205"/>
                        </a:cubicBezTo>
                        <a:cubicBezTo>
                          <a:pt x="36219" y="115883"/>
                          <a:pt x="36743" y="115586"/>
                          <a:pt x="37291" y="115324"/>
                        </a:cubicBezTo>
                        <a:cubicBezTo>
                          <a:pt x="38005" y="114967"/>
                          <a:pt x="38208" y="114633"/>
                          <a:pt x="38041" y="113871"/>
                        </a:cubicBezTo>
                        <a:cubicBezTo>
                          <a:pt x="37934" y="113347"/>
                          <a:pt x="37743" y="112823"/>
                          <a:pt x="37612" y="112312"/>
                        </a:cubicBezTo>
                        <a:cubicBezTo>
                          <a:pt x="37553" y="112085"/>
                          <a:pt x="37541" y="111847"/>
                          <a:pt x="37565" y="111621"/>
                        </a:cubicBezTo>
                        <a:cubicBezTo>
                          <a:pt x="37672" y="110228"/>
                          <a:pt x="38279" y="109037"/>
                          <a:pt x="39041" y="107906"/>
                        </a:cubicBezTo>
                        <a:cubicBezTo>
                          <a:pt x="39755" y="106847"/>
                          <a:pt x="40494" y="105811"/>
                          <a:pt x="40994" y="104608"/>
                        </a:cubicBezTo>
                        <a:cubicBezTo>
                          <a:pt x="41339" y="103775"/>
                          <a:pt x="41958" y="103144"/>
                          <a:pt x="42720" y="102620"/>
                        </a:cubicBezTo>
                        <a:cubicBezTo>
                          <a:pt x="43482" y="102108"/>
                          <a:pt x="44304" y="101834"/>
                          <a:pt x="45173" y="101632"/>
                        </a:cubicBezTo>
                        <a:cubicBezTo>
                          <a:pt x="45887" y="101441"/>
                          <a:pt x="46554" y="101108"/>
                          <a:pt x="47149" y="100655"/>
                        </a:cubicBezTo>
                        <a:cubicBezTo>
                          <a:pt x="48090" y="99977"/>
                          <a:pt x="48983" y="99227"/>
                          <a:pt x="50138" y="98846"/>
                        </a:cubicBezTo>
                        <a:cubicBezTo>
                          <a:pt x="51114" y="98536"/>
                          <a:pt x="51328" y="98155"/>
                          <a:pt x="51281" y="97143"/>
                        </a:cubicBezTo>
                        <a:cubicBezTo>
                          <a:pt x="51281" y="96952"/>
                          <a:pt x="51245" y="96762"/>
                          <a:pt x="51174" y="96571"/>
                        </a:cubicBezTo>
                        <a:cubicBezTo>
                          <a:pt x="50971" y="95988"/>
                          <a:pt x="50983" y="95357"/>
                          <a:pt x="51209" y="94786"/>
                        </a:cubicBezTo>
                        <a:cubicBezTo>
                          <a:pt x="51328" y="94452"/>
                          <a:pt x="51316" y="94095"/>
                          <a:pt x="51174" y="93774"/>
                        </a:cubicBezTo>
                        <a:cubicBezTo>
                          <a:pt x="51102" y="93547"/>
                          <a:pt x="50995" y="93333"/>
                          <a:pt x="50888" y="93119"/>
                        </a:cubicBezTo>
                        <a:cubicBezTo>
                          <a:pt x="50531" y="92309"/>
                          <a:pt x="50554" y="91547"/>
                          <a:pt x="51185" y="90880"/>
                        </a:cubicBezTo>
                        <a:cubicBezTo>
                          <a:pt x="51566" y="90476"/>
                          <a:pt x="52043" y="90154"/>
                          <a:pt x="52436" y="89749"/>
                        </a:cubicBezTo>
                        <a:cubicBezTo>
                          <a:pt x="53102" y="89047"/>
                          <a:pt x="53972" y="88809"/>
                          <a:pt x="54888" y="88701"/>
                        </a:cubicBezTo>
                        <a:cubicBezTo>
                          <a:pt x="54980" y="88688"/>
                          <a:pt x="55072" y="88681"/>
                          <a:pt x="55164" y="88681"/>
                        </a:cubicBezTo>
                        <a:cubicBezTo>
                          <a:pt x="55392" y="88681"/>
                          <a:pt x="55620" y="88724"/>
                          <a:pt x="55841" y="88809"/>
                        </a:cubicBezTo>
                        <a:cubicBezTo>
                          <a:pt x="56448" y="89094"/>
                          <a:pt x="57031" y="89416"/>
                          <a:pt x="57603" y="89761"/>
                        </a:cubicBezTo>
                        <a:cubicBezTo>
                          <a:pt x="58038" y="90026"/>
                          <a:pt x="58482" y="90310"/>
                          <a:pt x="58986" y="90310"/>
                        </a:cubicBezTo>
                        <a:cubicBezTo>
                          <a:pt x="59048" y="90310"/>
                          <a:pt x="59111" y="90306"/>
                          <a:pt x="59175" y="90297"/>
                        </a:cubicBezTo>
                        <a:cubicBezTo>
                          <a:pt x="59277" y="90282"/>
                          <a:pt x="59379" y="90274"/>
                          <a:pt x="59480" y="90274"/>
                        </a:cubicBezTo>
                        <a:cubicBezTo>
                          <a:pt x="59852" y="90274"/>
                          <a:pt x="60216" y="90377"/>
                          <a:pt x="60544" y="90583"/>
                        </a:cubicBezTo>
                        <a:cubicBezTo>
                          <a:pt x="60794" y="90726"/>
                          <a:pt x="61068" y="90880"/>
                          <a:pt x="61330" y="91035"/>
                        </a:cubicBezTo>
                        <a:cubicBezTo>
                          <a:pt x="61667" y="91247"/>
                          <a:pt x="62043" y="91347"/>
                          <a:pt x="62414" y="91347"/>
                        </a:cubicBezTo>
                        <a:cubicBezTo>
                          <a:pt x="63130" y="91347"/>
                          <a:pt x="63831" y="90975"/>
                          <a:pt x="64223" y="90309"/>
                        </a:cubicBezTo>
                        <a:cubicBezTo>
                          <a:pt x="64425" y="89987"/>
                          <a:pt x="64687" y="89690"/>
                          <a:pt x="64997" y="89463"/>
                        </a:cubicBezTo>
                        <a:cubicBezTo>
                          <a:pt x="66378" y="88475"/>
                          <a:pt x="67818" y="87594"/>
                          <a:pt x="69569" y="87451"/>
                        </a:cubicBezTo>
                        <a:cubicBezTo>
                          <a:pt x="69640" y="87451"/>
                          <a:pt x="69700" y="87416"/>
                          <a:pt x="69759" y="87404"/>
                        </a:cubicBezTo>
                        <a:cubicBezTo>
                          <a:pt x="70069" y="87380"/>
                          <a:pt x="70343" y="87213"/>
                          <a:pt x="70509" y="86951"/>
                        </a:cubicBezTo>
                        <a:cubicBezTo>
                          <a:pt x="70795" y="86487"/>
                          <a:pt x="71117" y="86058"/>
                          <a:pt x="71367" y="85582"/>
                        </a:cubicBezTo>
                        <a:cubicBezTo>
                          <a:pt x="71914" y="84558"/>
                          <a:pt x="72724" y="84034"/>
                          <a:pt x="73867" y="83856"/>
                        </a:cubicBezTo>
                        <a:cubicBezTo>
                          <a:pt x="74142" y="83811"/>
                          <a:pt x="74413" y="83794"/>
                          <a:pt x="74682" y="83794"/>
                        </a:cubicBezTo>
                        <a:cubicBezTo>
                          <a:pt x="75344" y="83794"/>
                          <a:pt x="75992" y="83897"/>
                          <a:pt x="76653" y="83939"/>
                        </a:cubicBezTo>
                        <a:cubicBezTo>
                          <a:pt x="78284" y="84046"/>
                          <a:pt x="79201" y="85130"/>
                          <a:pt x="79939" y="86451"/>
                        </a:cubicBezTo>
                        <a:cubicBezTo>
                          <a:pt x="80296" y="87094"/>
                          <a:pt x="80368" y="87749"/>
                          <a:pt x="80368" y="88463"/>
                        </a:cubicBezTo>
                        <a:cubicBezTo>
                          <a:pt x="80368" y="89511"/>
                          <a:pt x="80653" y="90464"/>
                          <a:pt x="81511" y="91178"/>
                        </a:cubicBezTo>
                        <a:cubicBezTo>
                          <a:pt x="82213" y="91761"/>
                          <a:pt x="82820" y="92428"/>
                          <a:pt x="83189" y="93297"/>
                        </a:cubicBezTo>
                        <a:cubicBezTo>
                          <a:pt x="83416" y="93845"/>
                          <a:pt x="83880" y="94178"/>
                          <a:pt x="84380" y="94476"/>
                        </a:cubicBezTo>
                        <a:cubicBezTo>
                          <a:pt x="85416" y="95107"/>
                          <a:pt x="86464" y="95690"/>
                          <a:pt x="87321" y="96595"/>
                        </a:cubicBezTo>
                        <a:cubicBezTo>
                          <a:pt x="88238" y="97560"/>
                          <a:pt x="89202" y="98465"/>
                          <a:pt x="90214" y="99310"/>
                        </a:cubicBezTo>
                        <a:cubicBezTo>
                          <a:pt x="90619" y="99631"/>
                          <a:pt x="91071" y="99881"/>
                          <a:pt x="91571" y="100060"/>
                        </a:cubicBezTo>
                        <a:cubicBezTo>
                          <a:pt x="92929" y="100584"/>
                          <a:pt x="94191" y="101263"/>
                          <a:pt x="95084" y="102441"/>
                        </a:cubicBezTo>
                        <a:cubicBezTo>
                          <a:pt x="96048" y="103691"/>
                          <a:pt x="97334" y="104525"/>
                          <a:pt x="98560" y="105442"/>
                        </a:cubicBezTo>
                        <a:cubicBezTo>
                          <a:pt x="99060" y="105823"/>
                          <a:pt x="99620" y="106108"/>
                          <a:pt x="99989" y="106656"/>
                        </a:cubicBezTo>
                        <a:cubicBezTo>
                          <a:pt x="100835" y="107918"/>
                          <a:pt x="101835" y="109073"/>
                          <a:pt x="102978" y="110073"/>
                        </a:cubicBezTo>
                        <a:cubicBezTo>
                          <a:pt x="103894" y="110835"/>
                          <a:pt x="104216" y="112288"/>
                          <a:pt x="103621" y="113240"/>
                        </a:cubicBezTo>
                        <a:cubicBezTo>
                          <a:pt x="103466" y="113478"/>
                          <a:pt x="103371" y="113752"/>
                          <a:pt x="103228" y="113990"/>
                        </a:cubicBezTo>
                        <a:cubicBezTo>
                          <a:pt x="102882" y="114574"/>
                          <a:pt x="102692" y="115229"/>
                          <a:pt x="102668" y="115907"/>
                        </a:cubicBezTo>
                        <a:cubicBezTo>
                          <a:pt x="102632" y="116241"/>
                          <a:pt x="102692" y="116550"/>
                          <a:pt x="102990" y="116776"/>
                        </a:cubicBezTo>
                        <a:cubicBezTo>
                          <a:pt x="103180" y="116764"/>
                          <a:pt x="103382" y="116741"/>
                          <a:pt x="103573" y="116741"/>
                        </a:cubicBezTo>
                        <a:cubicBezTo>
                          <a:pt x="104478" y="116729"/>
                          <a:pt x="104799" y="116479"/>
                          <a:pt x="105061" y="115610"/>
                        </a:cubicBezTo>
                        <a:cubicBezTo>
                          <a:pt x="105287" y="114812"/>
                          <a:pt x="105740" y="114097"/>
                          <a:pt x="106347" y="113538"/>
                        </a:cubicBezTo>
                        <a:cubicBezTo>
                          <a:pt x="106942" y="112966"/>
                          <a:pt x="107169" y="112228"/>
                          <a:pt x="107181" y="111419"/>
                        </a:cubicBezTo>
                        <a:cubicBezTo>
                          <a:pt x="107192" y="110764"/>
                          <a:pt x="106669" y="110514"/>
                          <a:pt x="106264" y="110168"/>
                        </a:cubicBezTo>
                        <a:cubicBezTo>
                          <a:pt x="106192" y="110121"/>
                          <a:pt x="106133" y="110061"/>
                          <a:pt x="106061" y="110002"/>
                        </a:cubicBezTo>
                        <a:cubicBezTo>
                          <a:pt x="105645" y="109621"/>
                          <a:pt x="105395" y="109180"/>
                          <a:pt x="105395" y="108585"/>
                        </a:cubicBezTo>
                        <a:cubicBezTo>
                          <a:pt x="105407" y="107442"/>
                          <a:pt x="105585" y="106406"/>
                          <a:pt x="106454" y="105549"/>
                        </a:cubicBezTo>
                        <a:cubicBezTo>
                          <a:pt x="106918" y="105085"/>
                          <a:pt x="107417" y="104822"/>
                          <a:pt x="107967" y="104822"/>
                        </a:cubicBezTo>
                        <a:cubicBezTo>
                          <a:pt x="108206" y="104822"/>
                          <a:pt x="108456" y="104872"/>
                          <a:pt x="108716" y="104977"/>
                        </a:cubicBezTo>
                        <a:cubicBezTo>
                          <a:pt x="109395" y="105239"/>
                          <a:pt x="110860" y="106549"/>
                          <a:pt x="111205" y="107192"/>
                        </a:cubicBezTo>
                        <a:cubicBezTo>
                          <a:pt x="111276" y="107311"/>
                          <a:pt x="111360" y="107418"/>
                          <a:pt x="111443" y="107525"/>
                        </a:cubicBezTo>
                        <a:cubicBezTo>
                          <a:pt x="111764" y="107347"/>
                          <a:pt x="111955" y="107001"/>
                          <a:pt x="111943" y="106632"/>
                        </a:cubicBezTo>
                        <a:cubicBezTo>
                          <a:pt x="111979" y="105311"/>
                          <a:pt x="111431" y="104322"/>
                          <a:pt x="110288" y="103680"/>
                        </a:cubicBezTo>
                        <a:cubicBezTo>
                          <a:pt x="109205" y="103048"/>
                          <a:pt x="108097" y="102453"/>
                          <a:pt x="107002" y="101834"/>
                        </a:cubicBezTo>
                        <a:cubicBezTo>
                          <a:pt x="106883" y="101775"/>
                          <a:pt x="106764" y="101727"/>
                          <a:pt x="106645" y="101691"/>
                        </a:cubicBezTo>
                        <a:cubicBezTo>
                          <a:pt x="105502" y="101286"/>
                          <a:pt x="104549" y="100572"/>
                          <a:pt x="103621" y="99822"/>
                        </a:cubicBezTo>
                        <a:cubicBezTo>
                          <a:pt x="103275" y="99560"/>
                          <a:pt x="103204" y="99060"/>
                          <a:pt x="103466" y="98727"/>
                        </a:cubicBezTo>
                        <a:cubicBezTo>
                          <a:pt x="103537" y="98607"/>
                          <a:pt x="103668" y="98524"/>
                          <a:pt x="103692" y="98405"/>
                        </a:cubicBezTo>
                        <a:cubicBezTo>
                          <a:pt x="103728" y="98167"/>
                          <a:pt x="103787" y="97893"/>
                          <a:pt x="103692" y="97679"/>
                        </a:cubicBezTo>
                        <a:cubicBezTo>
                          <a:pt x="103652" y="97590"/>
                          <a:pt x="103416" y="97542"/>
                          <a:pt x="103227" y="97542"/>
                        </a:cubicBezTo>
                        <a:cubicBezTo>
                          <a:pt x="103189" y="97542"/>
                          <a:pt x="103153" y="97544"/>
                          <a:pt x="103121" y="97548"/>
                        </a:cubicBezTo>
                        <a:cubicBezTo>
                          <a:pt x="102917" y="97581"/>
                          <a:pt x="102710" y="97597"/>
                          <a:pt x="102502" y="97597"/>
                        </a:cubicBezTo>
                        <a:cubicBezTo>
                          <a:pt x="102188" y="97597"/>
                          <a:pt x="101874" y="97560"/>
                          <a:pt x="101573" y="97488"/>
                        </a:cubicBezTo>
                        <a:cubicBezTo>
                          <a:pt x="101311" y="97453"/>
                          <a:pt x="101061" y="97429"/>
                          <a:pt x="100811" y="97429"/>
                        </a:cubicBezTo>
                        <a:cubicBezTo>
                          <a:pt x="99489" y="97322"/>
                          <a:pt x="98215" y="97119"/>
                          <a:pt x="97263" y="96060"/>
                        </a:cubicBezTo>
                        <a:cubicBezTo>
                          <a:pt x="97167" y="95964"/>
                          <a:pt x="97048" y="95905"/>
                          <a:pt x="96965" y="95821"/>
                        </a:cubicBezTo>
                        <a:cubicBezTo>
                          <a:pt x="96322" y="95178"/>
                          <a:pt x="95620" y="94571"/>
                          <a:pt x="95048" y="93869"/>
                        </a:cubicBezTo>
                        <a:cubicBezTo>
                          <a:pt x="94191" y="92809"/>
                          <a:pt x="93857" y="91476"/>
                          <a:pt x="93536" y="90178"/>
                        </a:cubicBezTo>
                        <a:cubicBezTo>
                          <a:pt x="93369" y="89452"/>
                          <a:pt x="93048" y="88773"/>
                          <a:pt x="92595" y="88190"/>
                        </a:cubicBezTo>
                        <a:cubicBezTo>
                          <a:pt x="91881" y="87261"/>
                          <a:pt x="91048" y="86427"/>
                          <a:pt x="90095" y="85737"/>
                        </a:cubicBezTo>
                        <a:cubicBezTo>
                          <a:pt x="89583" y="85356"/>
                          <a:pt x="89131" y="84880"/>
                          <a:pt x="88643" y="84451"/>
                        </a:cubicBezTo>
                        <a:cubicBezTo>
                          <a:pt x="87785" y="83689"/>
                          <a:pt x="87976" y="82284"/>
                          <a:pt x="88809" y="81570"/>
                        </a:cubicBezTo>
                        <a:cubicBezTo>
                          <a:pt x="89262" y="81189"/>
                          <a:pt x="89297" y="81034"/>
                          <a:pt x="89012" y="80522"/>
                        </a:cubicBezTo>
                        <a:cubicBezTo>
                          <a:pt x="88916" y="80319"/>
                          <a:pt x="88785" y="80141"/>
                          <a:pt x="88643" y="79974"/>
                        </a:cubicBezTo>
                        <a:cubicBezTo>
                          <a:pt x="88178" y="79498"/>
                          <a:pt x="88023" y="78915"/>
                          <a:pt x="88023" y="78260"/>
                        </a:cubicBezTo>
                        <a:cubicBezTo>
                          <a:pt x="88023" y="77569"/>
                          <a:pt x="88107" y="77450"/>
                          <a:pt x="88750" y="77200"/>
                        </a:cubicBezTo>
                        <a:cubicBezTo>
                          <a:pt x="89107" y="77057"/>
                          <a:pt x="89500" y="76950"/>
                          <a:pt x="89809" y="76712"/>
                        </a:cubicBezTo>
                        <a:cubicBezTo>
                          <a:pt x="90205" y="76410"/>
                          <a:pt x="90622" y="76260"/>
                          <a:pt x="91016" y="76260"/>
                        </a:cubicBezTo>
                        <a:cubicBezTo>
                          <a:pt x="91616" y="76260"/>
                          <a:pt x="92162" y="76610"/>
                          <a:pt x="92500" y="77307"/>
                        </a:cubicBezTo>
                        <a:cubicBezTo>
                          <a:pt x="92667" y="77664"/>
                          <a:pt x="92857" y="78010"/>
                          <a:pt x="93024" y="78355"/>
                        </a:cubicBezTo>
                        <a:cubicBezTo>
                          <a:pt x="93299" y="78916"/>
                          <a:pt x="93736" y="79243"/>
                          <a:pt x="94326" y="79243"/>
                        </a:cubicBezTo>
                        <a:cubicBezTo>
                          <a:pt x="94375" y="79243"/>
                          <a:pt x="94425" y="79241"/>
                          <a:pt x="94477" y="79236"/>
                        </a:cubicBezTo>
                        <a:cubicBezTo>
                          <a:pt x="94536" y="79231"/>
                          <a:pt x="94594" y="79228"/>
                          <a:pt x="94650" y="79228"/>
                        </a:cubicBezTo>
                        <a:cubicBezTo>
                          <a:pt x="95346" y="79228"/>
                          <a:pt x="95787" y="79628"/>
                          <a:pt x="96096" y="80200"/>
                        </a:cubicBezTo>
                        <a:cubicBezTo>
                          <a:pt x="96429" y="80772"/>
                          <a:pt x="96870" y="81260"/>
                          <a:pt x="97394" y="81641"/>
                        </a:cubicBezTo>
                        <a:cubicBezTo>
                          <a:pt x="97644" y="81843"/>
                          <a:pt x="97858" y="82094"/>
                          <a:pt x="98013" y="82367"/>
                        </a:cubicBezTo>
                        <a:cubicBezTo>
                          <a:pt x="98358" y="82998"/>
                          <a:pt x="98632" y="83653"/>
                          <a:pt x="98953" y="84296"/>
                        </a:cubicBezTo>
                        <a:cubicBezTo>
                          <a:pt x="99334" y="85058"/>
                          <a:pt x="99953" y="85534"/>
                          <a:pt x="100739" y="85832"/>
                        </a:cubicBezTo>
                        <a:cubicBezTo>
                          <a:pt x="101049" y="85939"/>
                          <a:pt x="101335" y="86094"/>
                          <a:pt x="101585" y="86296"/>
                        </a:cubicBezTo>
                        <a:cubicBezTo>
                          <a:pt x="101906" y="86582"/>
                          <a:pt x="102216" y="86892"/>
                          <a:pt x="102501" y="87213"/>
                        </a:cubicBezTo>
                        <a:cubicBezTo>
                          <a:pt x="102799" y="87570"/>
                          <a:pt x="103192" y="87820"/>
                          <a:pt x="103632" y="87928"/>
                        </a:cubicBezTo>
                        <a:cubicBezTo>
                          <a:pt x="104252" y="88070"/>
                          <a:pt x="104811" y="88392"/>
                          <a:pt x="105264" y="88832"/>
                        </a:cubicBezTo>
                        <a:cubicBezTo>
                          <a:pt x="105490" y="89059"/>
                          <a:pt x="105799" y="89190"/>
                          <a:pt x="106073" y="89356"/>
                        </a:cubicBezTo>
                        <a:cubicBezTo>
                          <a:pt x="106240" y="89463"/>
                          <a:pt x="106419" y="89547"/>
                          <a:pt x="106561" y="89654"/>
                        </a:cubicBezTo>
                        <a:cubicBezTo>
                          <a:pt x="107454" y="90345"/>
                          <a:pt x="108359" y="91023"/>
                          <a:pt x="109240" y="91726"/>
                        </a:cubicBezTo>
                        <a:cubicBezTo>
                          <a:pt x="109728" y="92119"/>
                          <a:pt x="110240" y="92428"/>
                          <a:pt x="110871" y="92500"/>
                        </a:cubicBezTo>
                        <a:cubicBezTo>
                          <a:pt x="111407" y="92571"/>
                          <a:pt x="111741" y="92892"/>
                          <a:pt x="112074" y="93297"/>
                        </a:cubicBezTo>
                        <a:cubicBezTo>
                          <a:pt x="112360" y="93619"/>
                          <a:pt x="112693" y="93905"/>
                          <a:pt x="113038" y="94143"/>
                        </a:cubicBezTo>
                        <a:cubicBezTo>
                          <a:pt x="113372" y="94393"/>
                          <a:pt x="113753" y="94571"/>
                          <a:pt x="114050" y="94833"/>
                        </a:cubicBezTo>
                        <a:cubicBezTo>
                          <a:pt x="114586" y="95321"/>
                          <a:pt x="115229" y="95679"/>
                          <a:pt x="115908" y="95881"/>
                        </a:cubicBezTo>
                        <a:cubicBezTo>
                          <a:pt x="116146" y="95952"/>
                          <a:pt x="116360" y="96048"/>
                          <a:pt x="116563" y="96167"/>
                        </a:cubicBezTo>
                        <a:cubicBezTo>
                          <a:pt x="117158" y="96524"/>
                          <a:pt x="117706" y="97500"/>
                          <a:pt x="117587" y="98012"/>
                        </a:cubicBezTo>
                        <a:cubicBezTo>
                          <a:pt x="117491" y="98417"/>
                          <a:pt x="117372" y="98810"/>
                          <a:pt x="117218" y="99191"/>
                        </a:cubicBezTo>
                        <a:cubicBezTo>
                          <a:pt x="116944" y="99834"/>
                          <a:pt x="116860" y="100536"/>
                          <a:pt x="116991" y="101227"/>
                        </a:cubicBezTo>
                        <a:cubicBezTo>
                          <a:pt x="117146" y="101882"/>
                          <a:pt x="117146" y="102572"/>
                          <a:pt x="116979" y="103215"/>
                        </a:cubicBezTo>
                        <a:cubicBezTo>
                          <a:pt x="116694" y="104311"/>
                          <a:pt x="116848" y="105311"/>
                          <a:pt x="117622" y="106192"/>
                        </a:cubicBezTo>
                        <a:cubicBezTo>
                          <a:pt x="117813" y="106430"/>
                          <a:pt x="117908" y="106775"/>
                          <a:pt x="117980" y="107085"/>
                        </a:cubicBezTo>
                        <a:cubicBezTo>
                          <a:pt x="118075" y="107490"/>
                          <a:pt x="118170" y="107882"/>
                          <a:pt x="118515" y="108156"/>
                        </a:cubicBezTo>
                        <a:cubicBezTo>
                          <a:pt x="119456" y="108871"/>
                          <a:pt x="120146" y="109871"/>
                          <a:pt x="120492" y="110990"/>
                        </a:cubicBezTo>
                        <a:cubicBezTo>
                          <a:pt x="120575" y="111288"/>
                          <a:pt x="120789" y="111526"/>
                          <a:pt x="121063" y="111633"/>
                        </a:cubicBezTo>
                        <a:cubicBezTo>
                          <a:pt x="121825" y="112002"/>
                          <a:pt x="122063" y="112562"/>
                          <a:pt x="121932" y="113407"/>
                        </a:cubicBezTo>
                        <a:cubicBezTo>
                          <a:pt x="121885" y="113645"/>
                          <a:pt x="121861" y="113883"/>
                          <a:pt x="121849" y="114109"/>
                        </a:cubicBezTo>
                        <a:cubicBezTo>
                          <a:pt x="121861" y="114288"/>
                          <a:pt x="121897" y="114455"/>
                          <a:pt x="121956" y="114621"/>
                        </a:cubicBezTo>
                        <a:cubicBezTo>
                          <a:pt x="122159" y="114550"/>
                          <a:pt x="122361" y="114490"/>
                          <a:pt x="122575" y="114455"/>
                        </a:cubicBezTo>
                        <a:cubicBezTo>
                          <a:pt x="122636" y="114451"/>
                          <a:pt x="122704" y="114447"/>
                          <a:pt x="122772" y="114447"/>
                        </a:cubicBezTo>
                        <a:cubicBezTo>
                          <a:pt x="122929" y="114447"/>
                          <a:pt x="123087" y="114467"/>
                          <a:pt x="123171" y="114550"/>
                        </a:cubicBezTo>
                        <a:cubicBezTo>
                          <a:pt x="123540" y="114895"/>
                          <a:pt x="123980" y="115014"/>
                          <a:pt x="124457" y="115109"/>
                        </a:cubicBezTo>
                        <a:cubicBezTo>
                          <a:pt x="124647" y="115145"/>
                          <a:pt x="124826" y="115217"/>
                          <a:pt x="124980" y="115336"/>
                        </a:cubicBezTo>
                        <a:cubicBezTo>
                          <a:pt x="125209" y="115528"/>
                          <a:pt x="125447" y="115605"/>
                          <a:pt x="125691" y="115605"/>
                        </a:cubicBezTo>
                        <a:cubicBezTo>
                          <a:pt x="125841" y="115605"/>
                          <a:pt x="125993" y="115576"/>
                          <a:pt x="126147" y="115526"/>
                        </a:cubicBezTo>
                        <a:cubicBezTo>
                          <a:pt x="126325" y="115467"/>
                          <a:pt x="126497" y="115444"/>
                          <a:pt x="126668" y="115444"/>
                        </a:cubicBezTo>
                        <a:cubicBezTo>
                          <a:pt x="126943" y="115444"/>
                          <a:pt x="127213" y="115503"/>
                          <a:pt x="127493" y="115562"/>
                        </a:cubicBezTo>
                        <a:cubicBezTo>
                          <a:pt x="128100" y="115717"/>
                          <a:pt x="128719" y="115883"/>
                          <a:pt x="129338" y="115883"/>
                        </a:cubicBezTo>
                        <a:cubicBezTo>
                          <a:pt x="129353" y="115883"/>
                          <a:pt x="129369" y="115883"/>
                          <a:pt x="129384" y="115883"/>
                        </a:cubicBezTo>
                        <a:cubicBezTo>
                          <a:pt x="129952" y="115883"/>
                          <a:pt x="130504" y="116096"/>
                          <a:pt x="130922" y="116479"/>
                        </a:cubicBezTo>
                        <a:cubicBezTo>
                          <a:pt x="131255" y="116776"/>
                          <a:pt x="131648" y="117074"/>
                          <a:pt x="132065" y="117193"/>
                        </a:cubicBezTo>
                        <a:cubicBezTo>
                          <a:pt x="132612" y="117348"/>
                          <a:pt x="133100" y="117634"/>
                          <a:pt x="133505" y="118027"/>
                        </a:cubicBezTo>
                        <a:cubicBezTo>
                          <a:pt x="133750" y="118260"/>
                          <a:pt x="133972" y="118527"/>
                          <a:pt x="134372" y="118527"/>
                        </a:cubicBezTo>
                        <a:cubicBezTo>
                          <a:pt x="134381" y="118527"/>
                          <a:pt x="134389" y="118527"/>
                          <a:pt x="134398" y="118527"/>
                        </a:cubicBezTo>
                        <a:cubicBezTo>
                          <a:pt x="134529" y="118217"/>
                          <a:pt x="134493" y="117872"/>
                          <a:pt x="134315" y="117586"/>
                        </a:cubicBezTo>
                        <a:cubicBezTo>
                          <a:pt x="134112" y="117241"/>
                          <a:pt x="134232" y="117014"/>
                          <a:pt x="134493" y="116800"/>
                        </a:cubicBezTo>
                        <a:cubicBezTo>
                          <a:pt x="134577" y="116741"/>
                          <a:pt x="134672" y="116693"/>
                          <a:pt x="134767" y="116622"/>
                        </a:cubicBezTo>
                        <a:cubicBezTo>
                          <a:pt x="135196" y="116300"/>
                          <a:pt x="135232" y="115919"/>
                          <a:pt x="134851" y="115526"/>
                        </a:cubicBezTo>
                        <a:cubicBezTo>
                          <a:pt x="134708" y="115395"/>
                          <a:pt x="134565" y="115264"/>
                          <a:pt x="134410" y="115157"/>
                        </a:cubicBezTo>
                        <a:cubicBezTo>
                          <a:pt x="133958" y="114800"/>
                          <a:pt x="133648" y="114371"/>
                          <a:pt x="133708" y="113764"/>
                        </a:cubicBezTo>
                        <a:cubicBezTo>
                          <a:pt x="133731" y="113478"/>
                          <a:pt x="133612" y="113204"/>
                          <a:pt x="133386" y="113026"/>
                        </a:cubicBezTo>
                        <a:cubicBezTo>
                          <a:pt x="133196" y="112859"/>
                          <a:pt x="132981" y="112704"/>
                          <a:pt x="132791" y="112526"/>
                        </a:cubicBezTo>
                        <a:cubicBezTo>
                          <a:pt x="132422" y="112169"/>
                          <a:pt x="131981" y="111835"/>
                          <a:pt x="131993" y="111252"/>
                        </a:cubicBezTo>
                        <a:cubicBezTo>
                          <a:pt x="132005" y="110740"/>
                          <a:pt x="131767" y="110383"/>
                          <a:pt x="131362" y="110121"/>
                        </a:cubicBezTo>
                        <a:cubicBezTo>
                          <a:pt x="131195" y="110014"/>
                          <a:pt x="131064" y="109859"/>
                          <a:pt x="130910" y="109740"/>
                        </a:cubicBezTo>
                        <a:cubicBezTo>
                          <a:pt x="130422" y="109394"/>
                          <a:pt x="130100" y="108871"/>
                          <a:pt x="130005" y="108287"/>
                        </a:cubicBezTo>
                        <a:cubicBezTo>
                          <a:pt x="129886" y="107716"/>
                          <a:pt x="129779" y="107144"/>
                          <a:pt x="129683" y="106561"/>
                        </a:cubicBezTo>
                        <a:cubicBezTo>
                          <a:pt x="129648" y="106370"/>
                          <a:pt x="129636" y="106168"/>
                          <a:pt x="129660" y="105977"/>
                        </a:cubicBezTo>
                        <a:cubicBezTo>
                          <a:pt x="129744" y="105417"/>
                          <a:pt x="129993" y="105172"/>
                          <a:pt x="130361" y="105172"/>
                        </a:cubicBezTo>
                        <a:cubicBezTo>
                          <a:pt x="130509" y="105172"/>
                          <a:pt x="130677" y="105212"/>
                          <a:pt x="130862" y="105287"/>
                        </a:cubicBezTo>
                        <a:cubicBezTo>
                          <a:pt x="131660" y="105608"/>
                          <a:pt x="132410" y="106073"/>
                          <a:pt x="132803" y="106930"/>
                        </a:cubicBezTo>
                        <a:cubicBezTo>
                          <a:pt x="132922" y="107156"/>
                          <a:pt x="133089" y="107359"/>
                          <a:pt x="133291" y="107525"/>
                        </a:cubicBezTo>
                        <a:cubicBezTo>
                          <a:pt x="133398" y="107622"/>
                          <a:pt x="133592" y="107720"/>
                          <a:pt x="133718" y="107720"/>
                        </a:cubicBezTo>
                        <a:cubicBezTo>
                          <a:pt x="133746" y="107720"/>
                          <a:pt x="133771" y="107715"/>
                          <a:pt x="133791" y="107704"/>
                        </a:cubicBezTo>
                        <a:cubicBezTo>
                          <a:pt x="133958" y="107620"/>
                          <a:pt x="134065" y="107394"/>
                          <a:pt x="134136" y="107204"/>
                        </a:cubicBezTo>
                        <a:cubicBezTo>
                          <a:pt x="134172" y="107013"/>
                          <a:pt x="134184" y="106823"/>
                          <a:pt x="134172" y="106632"/>
                        </a:cubicBezTo>
                        <a:cubicBezTo>
                          <a:pt x="134291" y="106608"/>
                          <a:pt x="134374" y="106585"/>
                          <a:pt x="134446" y="106561"/>
                        </a:cubicBezTo>
                        <a:cubicBezTo>
                          <a:pt x="134994" y="106394"/>
                          <a:pt x="135089" y="106096"/>
                          <a:pt x="134767" y="105656"/>
                        </a:cubicBezTo>
                        <a:cubicBezTo>
                          <a:pt x="134684" y="105549"/>
                          <a:pt x="134565" y="105477"/>
                          <a:pt x="134493" y="105370"/>
                        </a:cubicBezTo>
                        <a:cubicBezTo>
                          <a:pt x="134112" y="104894"/>
                          <a:pt x="133839" y="104334"/>
                          <a:pt x="133672" y="103751"/>
                        </a:cubicBezTo>
                        <a:cubicBezTo>
                          <a:pt x="133987" y="103462"/>
                          <a:pt x="134308" y="103306"/>
                          <a:pt x="134656" y="103306"/>
                        </a:cubicBezTo>
                        <a:cubicBezTo>
                          <a:pt x="134796" y="103306"/>
                          <a:pt x="134939" y="103331"/>
                          <a:pt x="135089" y="103382"/>
                        </a:cubicBezTo>
                        <a:cubicBezTo>
                          <a:pt x="135176" y="103418"/>
                          <a:pt x="135266" y="103435"/>
                          <a:pt x="135355" y="103435"/>
                        </a:cubicBezTo>
                        <a:cubicBezTo>
                          <a:pt x="135617" y="103435"/>
                          <a:pt x="135866" y="103286"/>
                          <a:pt x="135982" y="103037"/>
                        </a:cubicBezTo>
                        <a:cubicBezTo>
                          <a:pt x="136053" y="102918"/>
                          <a:pt x="136125" y="102810"/>
                          <a:pt x="136208" y="102715"/>
                        </a:cubicBezTo>
                        <a:cubicBezTo>
                          <a:pt x="136459" y="102430"/>
                          <a:pt x="136754" y="102232"/>
                          <a:pt x="137088" y="102232"/>
                        </a:cubicBezTo>
                        <a:cubicBezTo>
                          <a:pt x="137214" y="102232"/>
                          <a:pt x="137345" y="102260"/>
                          <a:pt x="137482" y="102322"/>
                        </a:cubicBezTo>
                        <a:cubicBezTo>
                          <a:pt x="137644" y="102391"/>
                          <a:pt x="137787" y="102423"/>
                          <a:pt x="137916" y="102423"/>
                        </a:cubicBezTo>
                        <a:cubicBezTo>
                          <a:pt x="138210" y="102423"/>
                          <a:pt x="138429" y="102252"/>
                          <a:pt x="138637" y="101953"/>
                        </a:cubicBezTo>
                        <a:cubicBezTo>
                          <a:pt x="138941" y="101518"/>
                          <a:pt x="139334" y="101357"/>
                          <a:pt x="139789" y="101357"/>
                        </a:cubicBezTo>
                        <a:cubicBezTo>
                          <a:pt x="139956" y="101357"/>
                          <a:pt x="140133" y="101379"/>
                          <a:pt x="140316" y="101417"/>
                        </a:cubicBezTo>
                        <a:cubicBezTo>
                          <a:pt x="141411" y="101679"/>
                          <a:pt x="142435" y="102215"/>
                          <a:pt x="143268" y="102977"/>
                        </a:cubicBezTo>
                        <a:cubicBezTo>
                          <a:pt x="143542" y="103251"/>
                          <a:pt x="143911" y="103429"/>
                          <a:pt x="144292" y="103489"/>
                        </a:cubicBezTo>
                        <a:cubicBezTo>
                          <a:pt x="144483" y="103525"/>
                          <a:pt x="144673" y="103572"/>
                          <a:pt x="144852" y="103644"/>
                        </a:cubicBezTo>
                        <a:cubicBezTo>
                          <a:pt x="145304" y="103787"/>
                          <a:pt x="145435" y="104013"/>
                          <a:pt x="145281" y="104453"/>
                        </a:cubicBezTo>
                        <a:cubicBezTo>
                          <a:pt x="145173" y="104787"/>
                          <a:pt x="144983" y="105084"/>
                          <a:pt x="144852" y="105394"/>
                        </a:cubicBezTo>
                        <a:cubicBezTo>
                          <a:pt x="144769" y="105573"/>
                          <a:pt x="144638" y="105775"/>
                          <a:pt x="144673" y="105930"/>
                        </a:cubicBezTo>
                        <a:cubicBezTo>
                          <a:pt x="144828" y="106620"/>
                          <a:pt x="144614" y="107216"/>
                          <a:pt x="144328" y="107811"/>
                        </a:cubicBezTo>
                        <a:cubicBezTo>
                          <a:pt x="144114" y="108252"/>
                          <a:pt x="144161" y="108466"/>
                          <a:pt x="144554" y="108704"/>
                        </a:cubicBezTo>
                        <a:cubicBezTo>
                          <a:pt x="144995" y="108990"/>
                          <a:pt x="145066" y="109359"/>
                          <a:pt x="145019" y="109823"/>
                        </a:cubicBezTo>
                        <a:cubicBezTo>
                          <a:pt x="144923" y="110668"/>
                          <a:pt x="144959" y="111490"/>
                          <a:pt x="145423" y="112264"/>
                        </a:cubicBezTo>
                        <a:cubicBezTo>
                          <a:pt x="145864" y="113026"/>
                          <a:pt x="145900" y="113836"/>
                          <a:pt x="145304" y="114586"/>
                        </a:cubicBezTo>
                        <a:cubicBezTo>
                          <a:pt x="145090" y="114859"/>
                          <a:pt x="144959" y="115181"/>
                          <a:pt x="145078" y="115550"/>
                        </a:cubicBezTo>
                        <a:cubicBezTo>
                          <a:pt x="145352" y="116431"/>
                          <a:pt x="145804" y="117217"/>
                          <a:pt x="146555" y="117717"/>
                        </a:cubicBezTo>
                        <a:cubicBezTo>
                          <a:pt x="146995" y="118003"/>
                          <a:pt x="147269" y="118372"/>
                          <a:pt x="147578" y="118765"/>
                        </a:cubicBezTo>
                        <a:cubicBezTo>
                          <a:pt x="147924" y="119205"/>
                          <a:pt x="148257" y="119717"/>
                          <a:pt x="148960" y="119789"/>
                        </a:cubicBezTo>
                        <a:cubicBezTo>
                          <a:pt x="148995" y="119610"/>
                          <a:pt x="149019" y="119431"/>
                          <a:pt x="149031" y="119253"/>
                        </a:cubicBezTo>
                        <a:cubicBezTo>
                          <a:pt x="149055" y="118479"/>
                          <a:pt x="149067" y="117693"/>
                          <a:pt x="149067" y="116919"/>
                        </a:cubicBezTo>
                        <a:cubicBezTo>
                          <a:pt x="149102" y="112764"/>
                          <a:pt x="149138" y="108621"/>
                          <a:pt x="149174" y="104465"/>
                        </a:cubicBezTo>
                        <a:cubicBezTo>
                          <a:pt x="149198" y="100798"/>
                          <a:pt x="149198" y="97131"/>
                          <a:pt x="149222" y="93452"/>
                        </a:cubicBezTo>
                        <a:cubicBezTo>
                          <a:pt x="149245" y="90071"/>
                          <a:pt x="149281" y="86689"/>
                          <a:pt x="149305" y="83296"/>
                        </a:cubicBezTo>
                        <a:cubicBezTo>
                          <a:pt x="149317" y="80534"/>
                          <a:pt x="149317" y="77783"/>
                          <a:pt x="149317" y="75021"/>
                        </a:cubicBezTo>
                        <a:cubicBezTo>
                          <a:pt x="149329" y="69854"/>
                          <a:pt x="149341" y="64687"/>
                          <a:pt x="149352" y="59519"/>
                        </a:cubicBezTo>
                        <a:cubicBezTo>
                          <a:pt x="149352" y="56257"/>
                          <a:pt x="149352" y="53007"/>
                          <a:pt x="149364" y="49756"/>
                        </a:cubicBezTo>
                        <a:cubicBezTo>
                          <a:pt x="149376" y="47887"/>
                          <a:pt x="149436" y="46030"/>
                          <a:pt x="149436" y="44160"/>
                        </a:cubicBezTo>
                        <a:cubicBezTo>
                          <a:pt x="149424" y="39279"/>
                          <a:pt x="149388" y="34397"/>
                          <a:pt x="149376" y="29516"/>
                        </a:cubicBezTo>
                        <a:cubicBezTo>
                          <a:pt x="149341" y="27706"/>
                          <a:pt x="149341" y="25860"/>
                          <a:pt x="149341" y="24015"/>
                        </a:cubicBezTo>
                        <a:lnTo>
                          <a:pt x="149341" y="20181"/>
                        </a:lnTo>
                        <a:cubicBezTo>
                          <a:pt x="149329" y="15204"/>
                          <a:pt x="149329" y="10228"/>
                          <a:pt x="149317" y="5263"/>
                        </a:cubicBezTo>
                        <a:cubicBezTo>
                          <a:pt x="149317" y="3739"/>
                          <a:pt x="149293" y="2227"/>
                          <a:pt x="149281" y="703"/>
                        </a:cubicBezTo>
                        <a:cubicBezTo>
                          <a:pt x="149281" y="226"/>
                          <a:pt x="149138" y="83"/>
                          <a:pt x="148674" y="24"/>
                        </a:cubicBezTo>
                        <a:cubicBezTo>
                          <a:pt x="148567" y="12"/>
                          <a:pt x="148460" y="0"/>
                          <a:pt x="14835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6" name="Google Shape;1836;p19"/>
                  <p:cNvSpPr/>
                  <p:nvPr/>
                </p:nvSpPr>
                <p:spPr>
                  <a:xfrm>
                    <a:off x="5046125" y="4113450"/>
                    <a:ext cx="1976475" cy="51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059" h="20630" extrusionOk="0">
                        <a:moveTo>
                          <a:pt x="73078" y="1"/>
                        </a:moveTo>
                        <a:cubicBezTo>
                          <a:pt x="72856" y="1"/>
                          <a:pt x="72607" y="114"/>
                          <a:pt x="72260" y="330"/>
                        </a:cubicBezTo>
                        <a:cubicBezTo>
                          <a:pt x="72153" y="401"/>
                          <a:pt x="72045" y="473"/>
                          <a:pt x="71938" y="544"/>
                        </a:cubicBezTo>
                        <a:cubicBezTo>
                          <a:pt x="71248" y="1008"/>
                          <a:pt x="70450" y="1270"/>
                          <a:pt x="69628" y="1342"/>
                        </a:cubicBezTo>
                        <a:cubicBezTo>
                          <a:pt x="68843" y="1401"/>
                          <a:pt x="68069" y="1485"/>
                          <a:pt x="67295" y="1616"/>
                        </a:cubicBezTo>
                        <a:cubicBezTo>
                          <a:pt x="67139" y="1655"/>
                          <a:pt x="66980" y="1675"/>
                          <a:pt x="66821" y="1675"/>
                        </a:cubicBezTo>
                        <a:cubicBezTo>
                          <a:pt x="66640" y="1675"/>
                          <a:pt x="66460" y="1649"/>
                          <a:pt x="66283" y="1592"/>
                        </a:cubicBezTo>
                        <a:cubicBezTo>
                          <a:pt x="65708" y="1387"/>
                          <a:pt x="65138" y="1288"/>
                          <a:pt x="64568" y="1288"/>
                        </a:cubicBezTo>
                        <a:cubicBezTo>
                          <a:pt x="63912" y="1288"/>
                          <a:pt x="63255" y="1420"/>
                          <a:pt x="62592" y="1675"/>
                        </a:cubicBezTo>
                        <a:cubicBezTo>
                          <a:pt x="62232" y="1821"/>
                          <a:pt x="61848" y="1887"/>
                          <a:pt x="61461" y="1887"/>
                        </a:cubicBezTo>
                        <a:cubicBezTo>
                          <a:pt x="61373" y="1887"/>
                          <a:pt x="61286" y="1884"/>
                          <a:pt x="61199" y="1877"/>
                        </a:cubicBezTo>
                        <a:cubicBezTo>
                          <a:pt x="60782" y="1824"/>
                          <a:pt x="60369" y="1802"/>
                          <a:pt x="59957" y="1802"/>
                        </a:cubicBezTo>
                        <a:cubicBezTo>
                          <a:pt x="58065" y="1802"/>
                          <a:pt x="56219" y="2276"/>
                          <a:pt x="54341" y="2413"/>
                        </a:cubicBezTo>
                        <a:cubicBezTo>
                          <a:pt x="53472" y="2477"/>
                          <a:pt x="52632" y="2861"/>
                          <a:pt x="51736" y="2861"/>
                        </a:cubicBezTo>
                        <a:cubicBezTo>
                          <a:pt x="51625" y="2861"/>
                          <a:pt x="51513" y="2855"/>
                          <a:pt x="51400" y="2842"/>
                        </a:cubicBezTo>
                        <a:cubicBezTo>
                          <a:pt x="51299" y="2830"/>
                          <a:pt x="51197" y="2826"/>
                          <a:pt x="51095" y="2826"/>
                        </a:cubicBezTo>
                        <a:cubicBezTo>
                          <a:pt x="50924" y="2826"/>
                          <a:pt x="50752" y="2837"/>
                          <a:pt x="50582" y="2837"/>
                        </a:cubicBezTo>
                        <a:cubicBezTo>
                          <a:pt x="50445" y="2837"/>
                          <a:pt x="50309" y="2830"/>
                          <a:pt x="50174" y="2806"/>
                        </a:cubicBezTo>
                        <a:cubicBezTo>
                          <a:pt x="49614" y="2711"/>
                          <a:pt x="49066" y="2568"/>
                          <a:pt x="48531" y="2389"/>
                        </a:cubicBezTo>
                        <a:cubicBezTo>
                          <a:pt x="48216" y="2282"/>
                          <a:pt x="47911" y="2233"/>
                          <a:pt x="47615" y="2233"/>
                        </a:cubicBezTo>
                        <a:cubicBezTo>
                          <a:pt x="47027" y="2233"/>
                          <a:pt x="46470" y="2426"/>
                          <a:pt x="45923" y="2735"/>
                        </a:cubicBezTo>
                        <a:cubicBezTo>
                          <a:pt x="45328" y="3080"/>
                          <a:pt x="44685" y="3354"/>
                          <a:pt x="44066" y="3663"/>
                        </a:cubicBezTo>
                        <a:cubicBezTo>
                          <a:pt x="43494" y="3949"/>
                          <a:pt x="42875" y="3842"/>
                          <a:pt x="42280" y="3937"/>
                        </a:cubicBezTo>
                        <a:cubicBezTo>
                          <a:pt x="41661" y="4021"/>
                          <a:pt x="41030" y="4092"/>
                          <a:pt x="40411" y="4140"/>
                        </a:cubicBezTo>
                        <a:cubicBezTo>
                          <a:pt x="38589" y="4259"/>
                          <a:pt x="37017" y="4902"/>
                          <a:pt x="35886" y="6366"/>
                        </a:cubicBezTo>
                        <a:cubicBezTo>
                          <a:pt x="35422" y="6973"/>
                          <a:pt x="34886" y="7366"/>
                          <a:pt x="34160" y="7545"/>
                        </a:cubicBezTo>
                        <a:cubicBezTo>
                          <a:pt x="33826" y="7628"/>
                          <a:pt x="33481" y="7700"/>
                          <a:pt x="33148" y="7759"/>
                        </a:cubicBezTo>
                        <a:cubicBezTo>
                          <a:pt x="32421" y="7807"/>
                          <a:pt x="31743" y="8116"/>
                          <a:pt x="31219" y="8616"/>
                        </a:cubicBezTo>
                        <a:cubicBezTo>
                          <a:pt x="30528" y="9331"/>
                          <a:pt x="29743" y="9938"/>
                          <a:pt x="28885" y="10438"/>
                        </a:cubicBezTo>
                        <a:cubicBezTo>
                          <a:pt x="28107" y="10880"/>
                          <a:pt x="27237" y="11117"/>
                          <a:pt x="26343" y="11117"/>
                        </a:cubicBezTo>
                        <a:cubicBezTo>
                          <a:pt x="26322" y="11117"/>
                          <a:pt x="26300" y="11117"/>
                          <a:pt x="26278" y="11117"/>
                        </a:cubicBezTo>
                        <a:cubicBezTo>
                          <a:pt x="25766" y="11129"/>
                          <a:pt x="25242" y="11152"/>
                          <a:pt x="24730" y="11188"/>
                        </a:cubicBezTo>
                        <a:cubicBezTo>
                          <a:pt x="24477" y="11206"/>
                          <a:pt x="24228" y="11229"/>
                          <a:pt x="23983" y="11229"/>
                        </a:cubicBezTo>
                        <a:cubicBezTo>
                          <a:pt x="23569" y="11229"/>
                          <a:pt x="23166" y="11164"/>
                          <a:pt x="22777" y="10902"/>
                        </a:cubicBezTo>
                        <a:cubicBezTo>
                          <a:pt x="22585" y="10760"/>
                          <a:pt x="22354" y="10690"/>
                          <a:pt x="22120" y="10690"/>
                        </a:cubicBezTo>
                        <a:cubicBezTo>
                          <a:pt x="21964" y="10690"/>
                          <a:pt x="21806" y="10721"/>
                          <a:pt x="21658" y="10783"/>
                        </a:cubicBezTo>
                        <a:cubicBezTo>
                          <a:pt x="20706" y="11188"/>
                          <a:pt x="19729" y="11557"/>
                          <a:pt x="18765" y="11974"/>
                        </a:cubicBezTo>
                        <a:cubicBezTo>
                          <a:pt x="18554" y="12083"/>
                          <a:pt x="18318" y="12136"/>
                          <a:pt x="18079" y="12136"/>
                        </a:cubicBezTo>
                        <a:cubicBezTo>
                          <a:pt x="17954" y="12136"/>
                          <a:pt x="17828" y="12122"/>
                          <a:pt x="17705" y="12093"/>
                        </a:cubicBezTo>
                        <a:cubicBezTo>
                          <a:pt x="17408" y="12010"/>
                          <a:pt x="17122" y="11902"/>
                          <a:pt x="16848" y="11783"/>
                        </a:cubicBezTo>
                        <a:cubicBezTo>
                          <a:pt x="16253" y="11545"/>
                          <a:pt x="15657" y="11295"/>
                          <a:pt x="15062" y="11045"/>
                        </a:cubicBezTo>
                        <a:cubicBezTo>
                          <a:pt x="14383" y="10759"/>
                          <a:pt x="13776" y="10402"/>
                          <a:pt x="13645" y="9581"/>
                        </a:cubicBezTo>
                        <a:cubicBezTo>
                          <a:pt x="13598" y="9355"/>
                          <a:pt x="13526" y="9116"/>
                          <a:pt x="13443" y="8902"/>
                        </a:cubicBezTo>
                        <a:cubicBezTo>
                          <a:pt x="13383" y="8688"/>
                          <a:pt x="13312" y="8485"/>
                          <a:pt x="13205" y="8307"/>
                        </a:cubicBezTo>
                        <a:cubicBezTo>
                          <a:pt x="12988" y="7943"/>
                          <a:pt x="12786" y="7791"/>
                          <a:pt x="12502" y="7791"/>
                        </a:cubicBezTo>
                        <a:cubicBezTo>
                          <a:pt x="12349" y="7791"/>
                          <a:pt x="12171" y="7835"/>
                          <a:pt x="11955" y="7914"/>
                        </a:cubicBezTo>
                        <a:cubicBezTo>
                          <a:pt x="11633" y="8057"/>
                          <a:pt x="11300" y="8140"/>
                          <a:pt x="10954" y="8188"/>
                        </a:cubicBezTo>
                        <a:cubicBezTo>
                          <a:pt x="10228" y="8259"/>
                          <a:pt x="10228" y="8259"/>
                          <a:pt x="10062" y="8950"/>
                        </a:cubicBezTo>
                        <a:cubicBezTo>
                          <a:pt x="9919" y="9605"/>
                          <a:pt x="9740" y="10259"/>
                          <a:pt x="9526" y="10890"/>
                        </a:cubicBezTo>
                        <a:cubicBezTo>
                          <a:pt x="9061" y="12153"/>
                          <a:pt x="8526" y="13379"/>
                          <a:pt x="8049" y="14641"/>
                        </a:cubicBezTo>
                        <a:cubicBezTo>
                          <a:pt x="7883" y="15129"/>
                          <a:pt x="7597" y="15582"/>
                          <a:pt x="7216" y="15939"/>
                        </a:cubicBezTo>
                        <a:cubicBezTo>
                          <a:pt x="6311" y="16808"/>
                          <a:pt x="5299" y="17570"/>
                          <a:pt x="4192" y="18165"/>
                        </a:cubicBezTo>
                        <a:cubicBezTo>
                          <a:pt x="3799" y="18368"/>
                          <a:pt x="3430" y="18582"/>
                          <a:pt x="3073" y="18832"/>
                        </a:cubicBezTo>
                        <a:cubicBezTo>
                          <a:pt x="2680" y="19106"/>
                          <a:pt x="2227" y="19284"/>
                          <a:pt x="1751" y="19332"/>
                        </a:cubicBezTo>
                        <a:cubicBezTo>
                          <a:pt x="977" y="19427"/>
                          <a:pt x="465" y="19927"/>
                          <a:pt x="1" y="20475"/>
                        </a:cubicBezTo>
                        <a:cubicBezTo>
                          <a:pt x="48" y="20558"/>
                          <a:pt x="60" y="20594"/>
                          <a:pt x="72" y="20594"/>
                        </a:cubicBezTo>
                        <a:cubicBezTo>
                          <a:pt x="120" y="20618"/>
                          <a:pt x="156" y="20630"/>
                          <a:pt x="203" y="20630"/>
                        </a:cubicBezTo>
                        <a:cubicBezTo>
                          <a:pt x="25123" y="20475"/>
                          <a:pt x="50043" y="20320"/>
                          <a:pt x="74951" y="20165"/>
                        </a:cubicBezTo>
                        <a:cubicBezTo>
                          <a:pt x="76034" y="20165"/>
                          <a:pt x="77129" y="20142"/>
                          <a:pt x="78213" y="20130"/>
                        </a:cubicBezTo>
                        <a:cubicBezTo>
                          <a:pt x="78249" y="20118"/>
                          <a:pt x="78296" y="20106"/>
                          <a:pt x="78332" y="20094"/>
                        </a:cubicBezTo>
                        <a:cubicBezTo>
                          <a:pt x="78356" y="20094"/>
                          <a:pt x="78380" y="20082"/>
                          <a:pt x="78391" y="20070"/>
                        </a:cubicBezTo>
                        <a:cubicBezTo>
                          <a:pt x="78415" y="20034"/>
                          <a:pt x="78427" y="19999"/>
                          <a:pt x="78439" y="19963"/>
                        </a:cubicBezTo>
                        <a:cubicBezTo>
                          <a:pt x="77963" y="19403"/>
                          <a:pt x="78380" y="18820"/>
                          <a:pt x="78511" y="18248"/>
                        </a:cubicBezTo>
                        <a:cubicBezTo>
                          <a:pt x="78225" y="18058"/>
                          <a:pt x="77784" y="18213"/>
                          <a:pt x="77725" y="17820"/>
                        </a:cubicBezTo>
                        <a:cubicBezTo>
                          <a:pt x="77665" y="17522"/>
                          <a:pt x="77760" y="17201"/>
                          <a:pt x="77784" y="16844"/>
                        </a:cubicBezTo>
                        <a:cubicBezTo>
                          <a:pt x="77591" y="16752"/>
                          <a:pt x="77393" y="16721"/>
                          <a:pt x="77192" y="16721"/>
                        </a:cubicBezTo>
                        <a:cubicBezTo>
                          <a:pt x="76801" y="16721"/>
                          <a:pt x="76401" y="16837"/>
                          <a:pt x="76012" y="16837"/>
                        </a:cubicBezTo>
                        <a:cubicBezTo>
                          <a:pt x="75851" y="16837"/>
                          <a:pt x="75691" y="16817"/>
                          <a:pt x="75534" y="16760"/>
                        </a:cubicBezTo>
                        <a:cubicBezTo>
                          <a:pt x="75403" y="16463"/>
                          <a:pt x="75272" y="16153"/>
                          <a:pt x="75177" y="15832"/>
                        </a:cubicBezTo>
                        <a:cubicBezTo>
                          <a:pt x="75105" y="15617"/>
                          <a:pt x="75034" y="15320"/>
                          <a:pt x="75129" y="15141"/>
                        </a:cubicBezTo>
                        <a:cubicBezTo>
                          <a:pt x="75355" y="14677"/>
                          <a:pt x="75641" y="14260"/>
                          <a:pt x="75998" y="13879"/>
                        </a:cubicBezTo>
                        <a:cubicBezTo>
                          <a:pt x="76725" y="13129"/>
                          <a:pt x="77534" y="12474"/>
                          <a:pt x="78284" y="11760"/>
                        </a:cubicBezTo>
                        <a:cubicBezTo>
                          <a:pt x="78475" y="11605"/>
                          <a:pt x="78606" y="11402"/>
                          <a:pt x="78689" y="11176"/>
                        </a:cubicBezTo>
                        <a:cubicBezTo>
                          <a:pt x="78915" y="10200"/>
                          <a:pt x="79058" y="9247"/>
                          <a:pt x="78356" y="8331"/>
                        </a:cubicBezTo>
                        <a:cubicBezTo>
                          <a:pt x="77641" y="7426"/>
                          <a:pt x="76879" y="6580"/>
                          <a:pt x="76451" y="5473"/>
                        </a:cubicBezTo>
                        <a:cubicBezTo>
                          <a:pt x="76213" y="4878"/>
                          <a:pt x="76284" y="4509"/>
                          <a:pt x="76677" y="4080"/>
                        </a:cubicBezTo>
                        <a:cubicBezTo>
                          <a:pt x="77260" y="3437"/>
                          <a:pt x="77820" y="2782"/>
                          <a:pt x="78368" y="2104"/>
                        </a:cubicBezTo>
                        <a:cubicBezTo>
                          <a:pt x="78475" y="1973"/>
                          <a:pt x="78558" y="1699"/>
                          <a:pt x="78499" y="1604"/>
                        </a:cubicBezTo>
                        <a:cubicBezTo>
                          <a:pt x="78383" y="1498"/>
                          <a:pt x="78237" y="1439"/>
                          <a:pt x="78090" y="1439"/>
                        </a:cubicBezTo>
                        <a:cubicBezTo>
                          <a:pt x="78056" y="1439"/>
                          <a:pt x="78021" y="1442"/>
                          <a:pt x="77987" y="1449"/>
                        </a:cubicBezTo>
                        <a:cubicBezTo>
                          <a:pt x="77618" y="1580"/>
                          <a:pt x="77260" y="1735"/>
                          <a:pt x="76915" y="1913"/>
                        </a:cubicBezTo>
                        <a:cubicBezTo>
                          <a:pt x="76606" y="2056"/>
                          <a:pt x="76308" y="2247"/>
                          <a:pt x="75975" y="2342"/>
                        </a:cubicBezTo>
                        <a:cubicBezTo>
                          <a:pt x="75849" y="2376"/>
                          <a:pt x="75739" y="2393"/>
                          <a:pt x="75640" y="2393"/>
                        </a:cubicBezTo>
                        <a:cubicBezTo>
                          <a:pt x="75327" y="2393"/>
                          <a:pt x="75126" y="2221"/>
                          <a:pt x="74891" y="1877"/>
                        </a:cubicBezTo>
                        <a:cubicBezTo>
                          <a:pt x="74593" y="1425"/>
                          <a:pt x="74272" y="984"/>
                          <a:pt x="73927" y="568"/>
                        </a:cubicBezTo>
                        <a:cubicBezTo>
                          <a:pt x="73594" y="182"/>
                          <a:pt x="73358" y="1"/>
                          <a:pt x="7307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7" name="Google Shape;1837;p19"/>
                  <p:cNvSpPr/>
                  <p:nvPr/>
                </p:nvSpPr>
                <p:spPr>
                  <a:xfrm>
                    <a:off x="5223825" y="1102050"/>
                    <a:ext cx="829000" cy="12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60" h="49964" extrusionOk="0">
                        <a:moveTo>
                          <a:pt x="16373" y="0"/>
                        </a:moveTo>
                        <a:cubicBezTo>
                          <a:pt x="10861" y="0"/>
                          <a:pt x="5437" y="131"/>
                          <a:pt x="13" y="152"/>
                        </a:cubicBezTo>
                        <a:cubicBezTo>
                          <a:pt x="1" y="247"/>
                          <a:pt x="1" y="342"/>
                          <a:pt x="13" y="438"/>
                        </a:cubicBezTo>
                        <a:cubicBezTo>
                          <a:pt x="227" y="985"/>
                          <a:pt x="584" y="1330"/>
                          <a:pt x="1239" y="1438"/>
                        </a:cubicBezTo>
                        <a:cubicBezTo>
                          <a:pt x="2370" y="1616"/>
                          <a:pt x="2453" y="2235"/>
                          <a:pt x="2311" y="3069"/>
                        </a:cubicBezTo>
                        <a:cubicBezTo>
                          <a:pt x="2251" y="3271"/>
                          <a:pt x="2156" y="3462"/>
                          <a:pt x="2025" y="3640"/>
                        </a:cubicBezTo>
                        <a:cubicBezTo>
                          <a:pt x="1751" y="4117"/>
                          <a:pt x="1751" y="4140"/>
                          <a:pt x="2108" y="4533"/>
                        </a:cubicBezTo>
                        <a:cubicBezTo>
                          <a:pt x="2192" y="4628"/>
                          <a:pt x="2287" y="4724"/>
                          <a:pt x="2370" y="4819"/>
                        </a:cubicBezTo>
                        <a:cubicBezTo>
                          <a:pt x="2620" y="5117"/>
                          <a:pt x="2632" y="5390"/>
                          <a:pt x="2406" y="5700"/>
                        </a:cubicBezTo>
                        <a:cubicBezTo>
                          <a:pt x="2334" y="5783"/>
                          <a:pt x="2239" y="5843"/>
                          <a:pt x="2180" y="5938"/>
                        </a:cubicBezTo>
                        <a:cubicBezTo>
                          <a:pt x="1918" y="6295"/>
                          <a:pt x="1953" y="6474"/>
                          <a:pt x="2299" y="6760"/>
                        </a:cubicBezTo>
                        <a:cubicBezTo>
                          <a:pt x="2477" y="6903"/>
                          <a:pt x="2739" y="7057"/>
                          <a:pt x="2775" y="7248"/>
                        </a:cubicBezTo>
                        <a:cubicBezTo>
                          <a:pt x="2918" y="7974"/>
                          <a:pt x="3132" y="8724"/>
                          <a:pt x="2501" y="9379"/>
                        </a:cubicBezTo>
                        <a:cubicBezTo>
                          <a:pt x="2132" y="9784"/>
                          <a:pt x="1799" y="10201"/>
                          <a:pt x="1477" y="10653"/>
                        </a:cubicBezTo>
                        <a:cubicBezTo>
                          <a:pt x="1310" y="10879"/>
                          <a:pt x="1132" y="11117"/>
                          <a:pt x="1382" y="11403"/>
                        </a:cubicBezTo>
                        <a:cubicBezTo>
                          <a:pt x="1534" y="11555"/>
                          <a:pt x="1734" y="11629"/>
                          <a:pt x="1936" y="11629"/>
                        </a:cubicBezTo>
                        <a:cubicBezTo>
                          <a:pt x="2051" y="11629"/>
                          <a:pt x="2167" y="11605"/>
                          <a:pt x="2275" y="11558"/>
                        </a:cubicBezTo>
                        <a:cubicBezTo>
                          <a:pt x="2453" y="11439"/>
                          <a:pt x="2632" y="11308"/>
                          <a:pt x="2787" y="11165"/>
                        </a:cubicBezTo>
                        <a:cubicBezTo>
                          <a:pt x="2918" y="11046"/>
                          <a:pt x="3025" y="10903"/>
                          <a:pt x="3156" y="10784"/>
                        </a:cubicBezTo>
                        <a:cubicBezTo>
                          <a:pt x="3275" y="10677"/>
                          <a:pt x="3393" y="10623"/>
                          <a:pt x="3510" y="10623"/>
                        </a:cubicBezTo>
                        <a:cubicBezTo>
                          <a:pt x="3638" y="10623"/>
                          <a:pt x="3763" y="10688"/>
                          <a:pt x="3882" y="10820"/>
                        </a:cubicBezTo>
                        <a:cubicBezTo>
                          <a:pt x="4132" y="11105"/>
                          <a:pt x="4239" y="11486"/>
                          <a:pt x="4168" y="11856"/>
                        </a:cubicBezTo>
                        <a:cubicBezTo>
                          <a:pt x="4120" y="12129"/>
                          <a:pt x="4037" y="12403"/>
                          <a:pt x="3989" y="12677"/>
                        </a:cubicBezTo>
                        <a:cubicBezTo>
                          <a:pt x="3966" y="12880"/>
                          <a:pt x="3858" y="13106"/>
                          <a:pt x="4168" y="13320"/>
                        </a:cubicBezTo>
                        <a:cubicBezTo>
                          <a:pt x="4335" y="13141"/>
                          <a:pt x="4478" y="12939"/>
                          <a:pt x="4597" y="12725"/>
                        </a:cubicBezTo>
                        <a:cubicBezTo>
                          <a:pt x="4763" y="12344"/>
                          <a:pt x="5097" y="12058"/>
                          <a:pt x="5490" y="11927"/>
                        </a:cubicBezTo>
                        <a:cubicBezTo>
                          <a:pt x="5609" y="11998"/>
                          <a:pt x="5716" y="12082"/>
                          <a:pt x="5811" y="12177"/>
                        </a:cubicBezTo>
                        <a:cubicBezTo>
                          <a:pt x="6240" y="12749"/>
                          <a:pt x="6883" y="13034"/>
                          <a:pt x="7478" y="13403"/>
                        </a:cubicBezTo>
                        <a:cubicBezTo>
                          <a:pt x="8026" y="13737"/>
                          <a:pt x="8204" y="14130"/>
                          <a:pt x="7966" y="14761"/>
                        </a:cubicBezTo>
                        <a:cubicBezTo>
                          <a:pt x="7859" y="14987"/>
                          <a:pt x="7728" y="15213"/>
                          <a:pt x="7573" y="15427"/>
                        </a:cubicBezTo>
                        <a:cubicBezTo>
                          <a:pt x="7335" y="15808"/>
                          <a:pt x="7049" y="16178"/>
                          <a:pt x="6835" y="16582"/>
                        </a:cubicBezTo>
                        <a:cubicBezTo>
                          <a:pt x="6252" y="17666"/>
                          <a:pt x="6942" y="19011"/>
                          <a:pt x="8168" y="19154"/>
                        </a:cubicBezTo>
                        <a:cubicBezTo>
                          <a:pt x="8216" y="19118"/>
                          <a:pt x="8264" y="19071"/>
                          <a:pt x="8311" y="19023"/>
                        </a:cubicBezTo>
                        <a:cubicBezTo>
                          <a:pt x="8347" y="18952"/>
                          <a:pt x="8383" y="18868"/>
                          <a:pt x="8418" y="18797"/>
                        </a:cubicBezTo>
                        <a:cubicBezTo>
                          <a:pt x="8595" y="18475"/>
                          <a:pt x="8702" y="18333"/>
                          <a:pt x="8906" y="18333"/>
                        </a:cubicBezTo>
                        <a:cubicBezTo>
                          <a:pt x="9004" y="18333"/>
                          <a:pt x="9125" y="18366"/>
                          <a:pt x="9288" y="18428"/>
                        </a:cubicBezTo>
                        <a:cubicBezTo>
                          <a:pt x="9523" y="18514"/>
                          <a:pt x="9745" y="18564"/>
                          <a:pt x="9954" y="18564"/>
                        </a:cubicBezTo>
                        <a:cubicBezTo>
                          <a:pt x="10295" y="18564"/>
                          <a:pt x="10603" y="18431"/>
                          <a:pt x="10883" y="18106"/>
                        </a:cubicBezTo>
                        <a:cubicBezTo>
                          <a:pt x="10895" y="18094"/>
                          <a:pt x="10919" y="18083"/>
                          <a:pt x="10931" y="18071"/>
                        </a:cubicBezTo>
                        <a:cubicBezTo>
                          <a:pt x="11324" y="17677"/>
                          <a:pt x="11758" y="17556"/>
                          <a:pt x="12210" y="17556"/>
                        </a:cubicBezTo>
                        <a:cubicBezTo>
                          <a:pt x="12538" y="17556"/>
                          <a:pt x="12876" y="17620"/>
                          <a:pt x="13217" y="17690"/>
                        </a:cubicBezTo>
                        <a:cubicBezTo>
                          <a:pt x="13348" y="18106"/>
                          <a:pt x="13276" y="18571"/>
                          <a:pt x="13026" y="18928"/>
                        </a:cubicBezTo>
                        <a:cubicBezTo>
                          <a:pt x="12669" y="19464"/>
                          <a:pt x="12562" y="20118"/>
                          <a:pt x="12740" y="20738"/>
                        </a:cubicBezTo>
                        <a:cubicBezTo>
                          <a:pt x="12860" y="21238"/>
                          <a:pt x="13002" y="21738"/>
                          <a:pt x="13181" y="22226"/>
                        </a:cubicBezTo>
                        <a:cubicBezTo>
                          <a:pt x="13362" y="22673"/>
                          <a:pt x="13466" y="22793"/>
                          <a:pt x="13811" y="22793"/>
                        </a:cubicBezTo>
                        <a:cubicBezTo>
                          <a:pt x="13897" y="22793"/>
                          <a:pt x="13999" y="22786"/>
                          <a:pt x="14122" y="22774"/>
                        </a:cubicBezTo>
                        <a:cubicBezTo>
                          <a:pt x="14184" y="22766"/>
                          <a:pt x="14242" y="22761"/>
                          <a:pt x="14296" y="22761"/>
                        </a:cubicBezTo>
                        <a:cubicBezTo>
                          <a:pt x="14639" y="22761"/>
                          <a:pt x="14801" y="22930"/>
                          <a:pt x="14884" y="23321"/>
                        </a:cubicBezTo>
                        <a:cubicBezTo>
                          <a:pt x="14955" y="23655"/>
                          <a:pt x="14931" y="23976"/>
                          <a:pt x="14669" y="24214"/>
                        </a:cubicBezTo>
                        <a:cubicBezTo>
                          <a:pt x="14253" y="24583"/>
                          <a:pt x="14229" y="25024"/>
                          <a:pt x="14372" y="25524"/>
                        </a:cubicBezTo>
                        <a:cubicBezTo>
                          <a:pt x="14467" y="25833"/>
                          <a:pt x="14538" y="26155"/>
                          <a:pt x="14610" y="26465"/>
                        </a:cubicBezTo>
                        <a:cubicBezTo>
                          <a:pt x="14824" y="27441"/>
                          <a:pt x="14169" y="28393"/>
                          <a:pt x="13181" y="28548"/>
                        </a:cubicBezTo>
                        <a:cubicBezTo>
                          <a:pt x="13014" y="28572"/>
                          <a:pt x="12836" y="28596"/>
                          <a:pt x="12669" y="28643"/>
                        </a:cubicBezTo>
                        <a:cubicBezTo>
                          <a:pt x="12513" y="28697"/>
                          <a:pt x="12353" y="28724"/>
                          <a:pt x="12194" y="28724"/>
                        </a:cubicBezTo>
                        <a:cubicBezTo>
                          <a:pt x="11793" y="28724"/>
                          <a:pt x="11402" y="28557"/>
                          <a:pt x="11121" y="28250"/>
                        </a:cubicBezTo>
                        <a:cubicBezTo>
                          <a:pt x="10800" y="27929"/>
                          <a:pt x="10490" y="27596"/>
                          <a:pt x="10193" y="27262"/>
                        </a:cubicBezTo>
                        <a:cubicBezTo>
                          <a:pt x="10057" y="27108"/>
                          <a:pt x="9907" y="27003"/>
                          <a:pt x="9733" y="27003"/>
                        </a:cubicBezTo>
                        <a:cubicBezTo>
                          <a:pt x="9679" y="27003"/>
                          <a:pt x="9621" y="27013"/>
                          <a:pt x="9561" y="27036"/>
                        </a:cubicBezTo>
                        <a:cubicBezTo>
                          <a:pt x="9288" y="27143"/>
                          <a:pt x="9288" y="27417"/>
                          <a:pt x="9335" y="27655"/>
                        </a:cubicBezTo>
                        <a:cubicBezTo>
                          <a:pt x="9395" y="27858"/>
                          <a:pt x="9478" y="28060"/>
                          <a:pt x="9573" y="28250"/>
                        </a:cubicBezTo>
                        <a:cubicBezTo>
                          <a:pt x="9954" y="29132"/>
                          <a:pt x="9800" y="29822"/>
                          <a:pt x="9085" y="30477"/>
                        </a:cubicBezTo>
                        <a:cubicBezTo>
                          <a:pt x="8835" y="30703"/>
                          <a:pt x="8609" y="30953"/>
                          <a:pt x="8311" y="31251"/>
                        </a:cubicBezTo>
                        <a:cubicBezTo>
                          <a:pt x="8595" y="31342"/>
                          <a:pt x="8771" y="31454"/>
                          <a:pt x="8941" y="31454"/>
                        </a:cubicBezTo>
                        <a:cubicBezTo>
                          <a:pt x="8949" y="31454"/>
                          <a:pt x="8958" y="31454"/>
                          <a:pt x="8966" y="31453"/>
                        </a:cubicBezTo>
                        <a:cubicBezTo>
                          <a:pt x="8985" y="31452"/>
                          <a:pt x="9003" y="31452"/>
                          <a:pt x="9021" y="31452"/>
                        </a:cubicBezTo>
                        <a:cubicBezTo>
                          <a:pt x="9560" y="31452"/>
                          <a:pt x="9890" y="31788"/>
                          <a:pt x="10109" y="32191"/>
                        </a:cubicBezTo>
                        <a:cubicBezTo>
                          <a:pt x="10335" y="32608"/>
                          <a:pt x="10466" y="33072"/>
                          <a:pt x="10526" y="33537"/>
                        </a:cubicBezTo>
                        <a:cubicBezTo>
                          <a:pt x="10621" y="34537"/>
                          <a:pt x="10645" y="35537"/>
                          <a:pt x="10693" y="36585"/>
                        </a:cubicBezTo>
                        <a:cubicBezTo>
                          <a:pt x="10300" y="36644"/>
                          <a:pt x="9835" y="36644"/>
                          <a:pt x="9490" y="37002"/>
                        </a:cubicBezTo>
                        <a:cubicBezTo>
                          <a:pt x="9466" y="37025"/>
                          <a:pt x="9407" y="37013"/>
                          <a:pt x="9371" y="37025"/>
                        </a:cubicBezTo>
                        <a:cubicBezTo>
                          <a:pt x="8740" y="37192"/>
                          <a:pt x="8097" y="37323"/>
                          <a:pt x="7490" y="37537"/>
                        </a:cubicBezTo>
                        <a:cubicBezTo>
                          <a:pt x="7061" y="37704"/>
                          <a:pt x="6668" y="37918"/>
                          <a:pt x="6299" y="38192"/>
                        </a:cubicBezTo>
                        <a:cubicBezTo>
                          <a:pt x="5894" y="38490"/>
                          <a:pt x="5894" y="38776"/>
                          <a:pt x="6204" y="39204"/>
                        </a:cubicBezTo>
                        <a:cubicBezTo>
                          <a:pt x="6462" y="39536"/>
                          <a:pt x="6661" y="39686"/>
                          <a:pt x="6886" y="39686"/>
                        </a:cubicBezTo>
                        <a:cubicBezTo>
                          <a:pt x="7023" y="39686"/>
                          <a:pt x="7171" y="39630"/>
                          <a:pt x="7347" y="39526"/>
                        </a:cubicBezTo>
                        <a:cubicBezTo>
                          <a:pt x="7680" y="39335"/>
                          <a:pt x="8026" y="39180"/>
                          <a:pt x="8383" y="39049"/>
                        </a:cubicBezTo>
                        <a:cubicBezTo>
                          <a:pt x="8643" y="38954"/>
                          <a:pt x="8886" y="38901"/>
                          <a:pt x="9112" y="38901"/>
                        </a:cubicBezTo>
                        <a:cubicBezTo>
                          <a:pt x="9588" y="38901"/>
                          <a:pt x="9985" y="39135"/>
                          <a:pt x="10300" y="39692"/>
                        </a:cubicBezTo>
                        <a:cubicBezTo>
                          <a:pt x="10546" y="40130"/>
                          <a:pt x="11015" y="40398"/>
                          <a:pt x="11516" y="40398"/>
                        </a:cubicBezTo>
                        <a:cubicBezTo>
                          <a:pt x="11547" y="40398"/>
                          <a:pt x="11578" y="40397"/>
                          <a:pt x="11609" y="40395"/>
                        </a:cubicBezTo>
                        <a:cubicBezTo>
                          <a:pt x="11622" y="40394"/>
                          <a:pt x="11634" y="40394"/>
                          <a:pt x="11646" y="40394"/>
                        </a:cubicBezTo>
                        <a:cubicBezTo>
                          <a:pt x="12096" y="40394"/>
                          <a:pt x="12510" y="40607"/>
                          <a:pt x="12776" y="40978"/>
                        </a:cubicBezTo>
                        <a:cubicBezTo>
                          <a:pt x="13002" y="41257"/>
                          <a:pt x="13235" y="41384"/>
                          <a:pt x="13492" y="41384"/>
                        </a:cubicBezTo>
                        <a:cubicBezTo>
                          <a:pt x="13696" y="41384"/>
                          <a:pt x="13915" y="41304"/>
                          <a:pt x="14157" y="41157"/>
                        </a:cubicBezTo>
                        <a:cubicBezTo>
                          <a:pt x="14395" y="41002"/>
                          <a:pt x="14634" y="40871"/>
                          <a:pt x="14872" y="40728"/>
                        </a:cubicBezTo>
                        <a:cubicBezTo>
                          <a:pt x="15300" y="41383"/>
                          <a:pt x="15348" y="41835"/>
                          <a:pt x="14979" y="42193"/>
                        </a:cubicBezTo>
                        <a:cubicBezTo>
                          <a:pt x="14430" y="42697"/>
                          <a:pt x="13882" y="43192"/>
                          <a:pt x="13082" y="43192"/>
                        </a:cubicBezTo>
                        <a:cubicBezTo>
                          <a:pt x="13013" y="43192"/>
                          <a:pt x="12943" y="43188"/>
                          <a:pt x="12871" y="43181"/>
                        </a:cubicBezTo>
                        <a:cubicBezTo>
                          <a:pt x="12786" y="43168"/>
                          <a:pt x="12699" y="43162"/>
                          <a:pt x="12613" y="43162"/>
                        </a:cubicBezTo>
                        <a:cubicBezTo>
                          <a:pt x="12222" y="43162"/>
                          <a:pt x="11836" y="43292"/>
                          <a:pt x="11514" y="43526"/>
                        </a:cubicBezTo>
                        <a:cubicBezTo>
                          <a:pt x="10966" y="43967"/>
                          <a:pt x="10371" y="44086"/>
                          <a:pt x="9692" y="44098"/>
                        </a:cubicBezTo>
                        <a:cubicBezTo>
                          <a:pt x="9180" y="44145"/>
                          <a:pt x="8669" y="44229"/>
                          <a:pt x="8168" y="44371"/>
                        </a:cubicBezTo>
                        <a:cubicBezTo>
                          <a:pt x="7954" y="44419"/>
                          <a:pt x="7764" y="44550"/>
                          <a:pt x="7835" y="44836"/>
                        </a:cubicBezTo>
                        <a:cubicBezTo>
                          <a:pt x="7990" y="45467"/>
                          <a:pt x="7704" y="45931"/>
                          <a:pt x="7275" y="46348"/>
                        </a:cubicBezTo>
                        <a:cubicBezTo>
                          <a:pt x="6942" y="46657"/>
                          <a:pt x="6537" y="46919"/>
                          <a:pt x="6299" y="47300"/>
                        </a:cubicBezTo>
                        <a:cubicBezTo>
                          <a:pt x="5799" y="48122"/>
                          <a:pt x="5287" y="48908"/>
                          <a:pt x="4251" y="49229"/>
                        </a:cubicBezTo>
                        <a:cubicBezTo>
                          <a:pt x="4522" y="49739"/>
                          <a:pt x="4722" y="49963"/>
                          <a:pt x="4995" y="49963"/>
                        </a:cubicBezTo>
                        <a:cubicBezTo>
                          <a:pt x="5143" y="49963"/>
                          <a:pt x="5312" y="49898"/>
                          <a:pt x="5525" y="49777"/>
                        </a:cubicBezTo>
                        <a:cubicBezTo>
                          <a:pt x="6228" y="49384"/>
                          <a:pt x="6894" y="48943"/>
                          <a:pt x="7585" y="48527"/>
                        </a:cubicBezTo>
                        <a:cubicBezTo>
                          <a:pt x="7859" y="48360"/>
                          <a:pt x="8121" y="48146"/>
                          <a:pt x="8418" y="48015"/>
                        </a:cubicBezTo>
                        <a:cubicBezTo>
                          <a:pt x="8790" y="47872"/>
                          <a:pt x="9157" y="47775"/>
                          <a:pt x="9533" y="47775"/>
                        </a:cubicBezTo>
                        <a:cubicBezTo>
                          <a:pt x="9844" y="47775"/>
                          <a:pt x="10161" y="47841"/>
                          <a:pt x="10490" y="48003"/>
                        </a:cubicBezTo>
                        <a:cubicBezTo>
                          <a:pt x="10822" y="48162"/>
                          <a:pt x="11081" y="48245"/>
                          <a:pt x="11304" y="48245"/>
                        </a:cubicBezTo>
                        <a:cubicBezTo>
                          <a:pt x="11696" y="48245"/>
                          <a:pt x="11970" y="47986"/>
                          <a:pt x="12312" y="47431"/>
                        </a:cubicBezTo>
                        <a:cubicBezTo>
                          <a:pt x="12526" y="47050"/>
                          <a:pt x="12860" y="46753"/>
                          <a:pt x="13264" y="46574"/>
                        </a:cubicBezTo>
                        <a:cubicBezTo>
                          <a:pt x="13741" y="46372"/>
                          <a:pt x="14217" y="46157"/>
                          <a:pt x="14693" y="45943"/>
                        </a:cubicBezTo>
                        <a:cubicBezTo>
                          <a:pt x="15003" y="45784"/>
                          <a:pt x="15344" y="45705"/>
                          <a:pt x="15689" y="45705"/>
                        </a:cubicBezTo>
                        <a:cubicBezTo>
                          <a:pt x="15861" y="45705"/>
                          <a:pt x="16035" y="45725"/>
                          <a:pt x="16205" y="45765"/>
                        </a:cubicBezTo>
                        <a:cubicBezTo>
                          <a:pt x="16548" y="45850"/>
                          <a:pt x="16890" y="45897"/>
                          <a:pt x="17241" y="45897"/>
                        </a:cubicBezTo>
                        <a:cubicBezTo>
                          <a:pt x="17281" y="45897"/>
                          <a:pt x="17320" y="45897"/>
                          <a:pt x="17360" y="45895"/>
                        </a:cubicBezTo>
                        <a:cubicBezTo>
                          <a:pt x="17943" y="45884"/>
                          <a:pt x="18527" y="45860"/>
                          <a:pt x="19003" y="45419"/>
                        </a:cubicBezTo>
                        <a:cubicBezTo>
                          <a:pt x="19174" y="45256"/>
                          <a:pt x="19386" y="45194"/>
                          <a:pt x="19615" y="45194"/>
                        </a:cubicBezTo>
                        <a:cubicBezTo>
                          <a:pt x="19752" y="45194"/>
                          <a:pt x="19896" y="45217"/>
                          <a:pt x="20039" y="45253"/>
                        </a:cubicBezTo>
                        <a:cubicBezTo>
                          <a:pt x="20198" y="45296"/>
                          <a:pt x="20383" y="45335"/>
                          <a:pt x="20552" y="45335"/>
                        </a:cubicBezTo>
                        <a:cubicBezTo>
                          <a:pt x="20662" y="45335"/>
                          <a:pt x="20764" y="45318"/>
                          <a:pt x="20849" y="45276"/>
                        </a:cubicBezTo>
                        <a:cubicBezTo>
                          <a:pt x="21408" y="45000"/>
                          <a:pt x="21980" y="44880"/>
                          <a:pt x="22547" y="44880"/>
                        </a:cubicBezTo>
                        <a:cubicBezTo>
                          <a:pt x="22982" y="44880"/>
                          <a:pt x="23414" y="44950"/>
                          <a:pt x="23837" y="45074"/>
                        </a:cubicBezTo>
                        <a:cubicBezTo>
                          <a:pt x="24270" y="45206"/>
                          <a:pt x="24691" y="45262"/>
                          <a:pt x="25106" y="45262"/>
                        </a:cubicBezTo>
                        <a:cubicBezTo>
                          <a:pt x="25774" y="45262"/>
                          <a:pt x="26426" y="45118"/>
                          <a:pt x="27087" y="44919"/>
                        </a:cubicBezTo>
                        <a:cubicBezTo>
                          <a:pt x="27540" y="44776"/>
                          <a:pt x="28016" y="44693"/>
                          <a:pt x="28492" y="44681"/>
                        </a:cubicBezTo>
                        <a:cubicBezTo>
                          <a:pt x="29862" y="44657"/>
                          <a:pt x="30909" y="43943"/>
                          <a:pt x="31910" y="43145"/>
                        </a:cubicBezTo>
                        <a:cubicBezTo>
                          <a:pt x="31945" y="43121"/>
                          <a:pt x="31981" y="43086"/>
                          <a:pt x="32005" y="43050"/>
                        </a:cubicBezTo>
                        <a:cubicBezTo>
                          <a:pt x="32410" y="42562"/>
                          <a:pt x="32362" y="42264"/>
                          <a:pt x="31779" y="41990"/>
                        </a:cubicBezTo>
                        <a:cubicBezTo>
                          <a:pt x="31350" y="41788"/>
                          <a:pt x="30874" y="41693"/>
                          <a:pt x="30421" y="41550"/>
                        </a:cubicBezTo>
                        <a:cubicBezTo>
                          <a:pt x="30195" y="41502"/>
                          <a:pt x="29969" y="41419"/>
                          <a:pt x="29754" y="41312"/>
                        </a:cubicBezTo>
                        <a:cubicBezTo>
                          <a:pt x="29385" y="41109"/>
                          <a:pt x="29302" y="40847"/>
                          <a:pt x="29504" y="40502"/>
                        </a:cubicBezTo>
                        <a:cubicBezTo>
                          <a:pt x="29778" y="40038"/>
                          <a:pt x="30124" y="39585"/>
                          <a:pt x="30683" y="39442"/>
                        </a:cubicBezTo>
                        <a:cubicBezTo>
                          <a:pt x="30993" y="39395"/>
                          <a:pt x="31231" y="39145"/>
                          <a:pt x="31255" y="38823"/>
                        </a:cubicBezTo>
                        <a:cubicBezTo>
                          <a:pt x="31314" y="38371"/>
                          <a:pt x="31564" y="38025"/>
                          <a:pt x="31898" y="37740"/>
                        </a:cubicBezTo>
                        <a:cubicBezTo>
                          <a:pt x="32112" y="37549"/>
                          <a:pt x="32302" y="37347"/>
                          <a:pt x="32517" y="37156"/>
                        </a:cubicBezTo>
                        <a:cubicBezTo>
                          <a:pt x="33005" y="36704"/>
                          <a:pt x="33160" y="36156"/>
                          <a:pt x="33064" y="35501"/>
                        </a:cubicBezTo>
                        <a:cubicBezTo>
                          <a:pt x="33005" y="35037"/>
                          <a:pt x="33041" y="34549"/>
                          <a:pt x="33005" y="34073"/>
                        </a:cubicBezTo>
                        <a:cubicBezTo>
                          <a:pt x="32981" y="33584"/>
                          <a:pt x="32910" y="33096"/>
                          <a:pt x="32791" y="32608"/>
                        </a:cubicBezTo>
                        <a:cubicBezTo>
                          <a:pt x="32588" y="31870"/>
                          <a:pt x="32195" y="31596"/>
                          <a:pt x="31433" y="31537"/>
                        </a:cubicBezTo>
                        <a:cubicBezTo>
                          <a:pt x="31374" y="31532"/>
                          <a:pt x="31315" y="31530"/>
                          <a:pt x="31256" y="31530"/>
                        </a:cubicBezTo>
                        <a:cubicBezTo>
                          <a:pt x="30648" y="31530"/>
                          <a:pt x="30093" y="31744"/>
                          <a:pt x="29528" y="31918"/>
                        </a:cubicBezTo>
                        <a:cubicBezTo>
                          <a:pt x="29183" y="32030"/>
                          <a:pt x="28837" y="32114"/>
                          <a:pt x="28487" y="32114"/>
                        </a:cubicBezTo>
                        <a:cubicBezTo>
                          <a:pt x="28246" y="32114"/>
                          <a:pt x="28002" y="32074"/>
                          <a:pt x="27754" y="31977"/>
                        </a:cubicBezTo>
                        <a:cubicBezTo>
                          <a:pt x="27230" y="31775"/>
                          <a:pt x="27099" y="31620"/>
                          <a:pt x="27218" y="31060"/>
                        </a:cubicBezTo>
                        <a:cubicBezTo>
                          <a:pt x="27242" y="30894"/>
                          <a:pt x="27302" y="30727"/>
                          <a:pt x="27397" y="30584"/>
                        </a:cubicBezTo>
                        <a:cubicBezTo>
                          <a:pt x="27790" y="29989"/>
                          <a:pt x="27611" y="29465"/>
                          <a:pt x="27195" y="28989"/>
                        </a:cubicBezTo>
                        <a:cubicBezTo>
                          <a:pt x="26540" y="28239"/>
                          <a:pt x="26337" y="27453"/>
                          <a:pt x="26849" y="26548"/>
                        </a:cubicBezTo>
                        <a:cubicBezTo>
                          <a:pt x="27123" y="26060"/>
                          <a:pt x="27028" y="25583"/>
                          <a:pt x="26754" y="25119"/>
                        </a:cubicBezTo>
                        <a:cubicBezTo>
                          <a:pt x="26516" y="24738"/>
                          <a:pt x="26302" y="24333"/>
                          <a:pt x="26135" y="23917"/>
                        </a:cubicBezTo>
                        <a:cubicBezTo>
                          <a:pt x="25790" y="23071"/>
                          <a:pt x="25468" y="22226"/>
                          <a:pt x="25194" y="21357"/>
                        </a:cubicBezTo>
                        <a:cubicBezTo>
                          <a:pt x="24909" y="20428"/>
                          <a:pt x="24301" y="19845"/>
                          <a:pt x="23468" y="19428"/>
                        </a:cubicBezTo>
                        <a:cubicBezTo>
                          <a:pt x="21813" y="18618"/>
                          <a:pt x="20730" y="17392"/>
                          <a:pt x="20325" y="15535"/>
                        </a:cubicBezTo>
                        <a:cubicBezTo>
                          <a:pt x="20146" y="14713"/>
                          <a:pt x="19837" y="13927"/>
                          <a:pt x="19420" y="13189"/>
                        </a:cubicBezTo>
                        <a:cubicBezTo>
                          <a:pt x="18979" y="12427"/>
                          <a:pt x="18384" y="11748"/>
                          <a:pt x="17836" y="11058"/>
                        </a:cubicBezTo>
                        <a:cubicBezTo>
                          <a:pt x="17580" y="10710"/>
                          <a:pt x="17175" y="10517"/>
                          <a:pt x="16758" y="10517"/>
                        </a:cubicBezTo>
                        <a:cubicBezTo>
                          <a:pt x="16633" y="10517"/>
                          <a:pt x="16507" y="10534"/>
                          <a:pt x="16384" y="10570"/>
                        </a:cubicBezTo>
                        <a:cubicBezTo>
                          <a:pt x="15550" y="10760"/>
                          <a:pt x="14645" y="10641"/>
                          <a:pt x="13860" y="11070"/>
                        </a:cubicBezTo>
                        <a:cubicBezTo>
                          <a:pt x="13800" y="11094"/>
                          <a:pt x="13729" y="11105"/>
                          <a:pt x="13669" y="11105"/>
                        </a:cubicBezTo>
                        <a:cubicBezTo>
                          <a:pt x="13634" y="11108"/>
                          <a:pt x="13599" y="11110"/>
                          <a:pt x="13567" y="11110"/>
                        </a:cubicBezTo>
                        <a:cubicBezTo>
                          <a:pt x="13180" y="11110"/>
                          <a:pt x="12973" y="10915"/>
                          <a:pt x="12907" y="10498"/>
                        </a:cubicBezTo>
                        <a:cubicBezTo>
                          <a:pt x="12812" y="9867"/>
                          <a:pt x="12943" y="9236"/>
                          <a:pt x="13288" y="8700"/>
                        </a:cubicBezTo>
                        <a:cubicBezTo>
                          <a:pt x="13693" y="8022"/>
                          <a:pt x="14193" y="7486"/>
                          <a:pt x="14955" y="7224"/>
                        </a:cubicBezTo>
                        <a:cubicBezTo>
                          <a:pt x="15074" y="7176"/>
                          <a:pt x="15193" y="7105"/>
                          <a:pt x="15288" y="7034"/>
                        </a:cubicBezTo>
                        <a:cubicBezTo>
                          <a:pt x="15884" y="6641"/>
                          <a:pt x="15931" y="6522"/>
                          <a:pt x="15634" y="5879"/>
                        </a:cubicBezTo>
                        <a:cubicBezTo>
                          <a:pt x="15396" y="5343"/>
                          <a:pt x="15455" y="5021"/>
                          <a:pt x="15919" y="4688"/>
                        </a:cubicBezTo>
                        <a:cubicBezTo>
                          <a:pt x="16158" y="4521"/>
                          <a:pt x="16396" y="4378"/>
                          <a:pt x="16658" y="4271"/>
                        </a:cubicBezTo>
                        <a:cubicBezTo>
                          <a:pt x="17396" y="3938"/>
                          <a:pt x="17741" y="3331"/>
                          <a:pt x="17729" y="2557"/>
                        </a:cubicBezTo>
                        <a:cubicBezTo>
                          <a:pt x="17729" y="1938"/>
                          <a:pt x="17920" y="1342"/>
                          <a:pt x="18277" y="842"/>
                        </a:cubicBezTo>
                        <a:cubicBezTo>
                          <a:pt x="18420" y="616"/>
                          <a:pt x="18527" y="366"/>
                          <a:pt x="18717" y="9"/>
                        </a:cubicBezTo>
                        <a:cubicBezTo>
                          <a:pt x="17934" y="3"/>
                          <a:pt x="17153" y="0"/>
                          <a:pt x="1637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8" name="Google Shape;1838;p19"/>
                  <p:cNvSpPr/>
                  <p:nvPr/>
                </p:nvSpPr>
                <p:spPr>
                  <a:xfrm>
                    <a:off x="7108600" y="1086775"/>
                    <a:ext cx="461675" cy="36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67" h="14682" extrusionOk="0">
                        <a:moveTo>
                          <a:pt x="18050" y="1"/>
                        </a:moveTo>
                        <a:cubicBezTo>
                          <a:pt x="15835" y="1"/>
                          <a:pt x="13621" y="1"/>
                          <a:pt x="11406" y="25"/>
                        </a:cubicBezTo>
                        <a:cubicBezTo>
                          <a:pt x="9775" y="36"/>
                          <a:pt x="8156" y="72"/>
                          <a:pt x="6525" y="96"/>
                        </a:cubicBezTo>
                        <a:cubicBezTo>
                          <a:pt x="4632" y="108"/>
                          <a:pt x="2750" y="120"/>
                          <a:pt x="857" y="132"/>
                        </a:cubicBezTo>
                        <a:cubicBezTo>
                          <a:pt x="572" y="156"/>
                          <a:pt x="286" y="191"/>
                          <a:pt x="0" y="239"/>
                        </a:cubicBezTo>
                        <a:cubicBezTo>
                          <a:pt x="203" y="858"/>
                          <a:pt x="95" y="1465"/>
                          <a:pt x="631" y="1846"/>
                        </a:cubicBezTo>
                        <a:cubicBezTo>
                          <a:pt x="1369" y="2382"/>
                          <a:pt x="1786" y="3120"/>
                          <a:pt x="2012" y="3989"/>
                        </a:cubicBezTo>
                        <a:cubicBezTo>
                          <a:pt x="2155" y="4489"/>
                          <a:pt x="2441" y="4942"/>
                          <a:pt x="2834" y="5287"/>
                        </a:cubicBezTo>
                        <a:cubicBezTo>
                          <a:pt x="3143" y="5620"/>
                          <a:pt x="3417" y="5978"/>
                          <a:pt x="3643" y="6371"/>
                        </a:cubicBezTo>
                        <a:cubicBezTo>
                          <a:pt x="3810" y="6597"/>
                          <a:pt x="3798" y="6894"/>
                          <a:pt x="3632" y="7109"/>
                        </a:cubicBezTo>
                        <a:cubicBezTo>
                          <a:pt x="3358" y="7406"/>
                          <a:pt x="3405" y="7740"/>
                          <a:pt x="3441" y="8097"/>
                        </a:cubicBezTo>
                        <a:cubicBezTo>
                          <a:pt x="3453" y="8276"/>
                          <a:pt x="3477" y="8466"/>
                          <a:pt x="3489" y="8645"/>
                        </a:cubicBezTo>
                        <a:lnTo>
                          <a:pt x="3191" y="8776"/>
                        </a:lnTo>
                        <a:cubicBezTo>
                          <a:pt x="2655" y="9014"/>
                          <a:pt x="2536" y="9335"/>
                          <a:pt x="2846" y="9835"/>
                        </a:cubicBezTo>
                        <a:cubicBezTo>
                          <a:pt x="2929" y="9966"/>
                          <a:pt x="3060" y="10050"/>
                          <a:pt x="3143" y="10169"/>
                        </a:cubicBezTo>
                        <a:cubicBezTo>
                          <a:pt x="3346" y="10431"/>
                          <a:pt x="3632" y="10669"/>
                          <a:pt x="3691" y="10966"/>
                        </a:cubicBezTo>
                        <a:cubicBezTo>
                          <a:pt x="3905" y="12026"/>
                          <a:pt x="4441" y="13050"/>
                          <a:pt x="4084" y="14193"/>
                        </a:cubicBezTo>
                        <a:cubicBezTo>
                          <a:pt x="3977" y="14514"/>
                          <a:pt x="4132" y="14681"/>
                          <a:pt x="4489" y="14681"/>
                        </a:cubicBezTo>
                        <a:cubicBezTo>
                          <a:pt x="4751" y="14681"/>
                          <a:pt x="5013" y="14645"/>
                          <a:pt x="5251" y="14562"/>
                        </a:cubicBezTo>
                        <a:cubicBezTo>
                          <a:pt x="5890" y="14346"/>
                          <a:pt x="6519" y="14152"/>
                          <a:pt x="7176" y="14152"/>
                        </a:cubicBezTo>
                        <a:cubicBezTo>
                          <a:pt x="7498" y="14152"/>
                          <a:pt x="7827" y="14199"/>
                          <a:pt x="8168" y="14312"/>
                        </a:cubicBezTo>
                        <a:cubicBezTo>
                          <a:pt x="8241" y="14337"/>
                          <a:pt x="8314" y="14349"/>
                          <a:pt x="8384" y="14349"/>
                        </a:cubicBezTo>
                        <a:cubicBezTo>
                          <a:pt x="8848" y="14349"/>
                          <a:pt x="9207" y="13839"/>
                          <a:pt x="9073" y="13312"/>
                        </a:cubicBezTo>
                        <a:cubicBezTo>
                          <a:pt x="8954" y="12812"/>
                          <a:pt x="8704" y="12348"/>
                          <a:pt x="8513" y="11871"/>
                        </a:cubicBezTo>
                        <a:cubicBezTo>
                          <a:pt x="8442" y="11681"/>
                          <a:pt x="8299" y="11419"/>
                          <a:pt x="8370" y="11276"/>
                        </a:cubicBezTo>
                        <a:cubicBezTo>
                          <a:pt x="8644" y="10716"/>
                          <a:pt x="8954" y="10169"/>
                          <a:pt x="9311" y="9645"/>
                        </a:cubicBezTo>
                        <a:cubicBezTo>
                          <a:pt x="9568" y="9254"/>
                          <a:pt x="9940" y="9077"/>
                          <a:pt x="10384" y="9077"/>
                        </a:cubicBezTo>
                        <a:cubicBezTo>
                          <a:pt x="10494" y="9077"/>
                          <a:pt x="10609" y="9088"/>
                          <a:pt x="10728" y="9109"/>
                        </a:cubicBezTo>
                        <a:cubicBezTo>
                          <a:pt x="11144" y="9180"/>
                          <a:pt x="11573" y="9264"/>
                          <a:pt x="12002" y="9311"/>
                        </a:cubicBezTo>
                        <a:cubicBezTo>
                          <a:pt x="12093" y="9322"/>
                          <a:pt x="12193" y="9332"/>
                          <a:pt x="12289" y="9332"/>
                        </a:cubicBezTo>
                        <a:cubicBezTo>
                          <a:pt x="12418" y="9332"/>
                          <a:pt x="12539" y="9313"/>
                          <a:pt x="12621" y="9252"/>
                        </a:cubicBezTo>
                        <a:cubicBezTo>
                          <a:pt x="13130" y="8870"/>
                          <a:pt x="13672" y="8649"/>
                          <a:pt x="14285" y="8649"/>
                        </a:cubicBezTo>
                        <a:cubicBezTo>
                          <a:pt x="14418" y="8649"/>
                          <a:pt x="14553" y="8659"/>
                          <a:pt x="14692" y="8680"/>
                        </a:cubicBezTo>
                        <a:cubicBezTo>
                          <a:pt x="14776" y="8680"/>
                          <a:pt x="14859" y="8680"/>
                          <a:pt x="14954" y="8668"/>
                        </a:cubicBezTo>
                        <a:cubicBezTo>
                          <a:pt x="15359" y="8621"/>
                          <a:pt x="15657" y="8418"/>
                          <a:pt x="15740" y="8014"/>
                        </a:cubicBezTo>
                        <a:cubicBezTo>
                          <a:pt x="15812" y="7633"/>
                          <a:pt x="15859" y="7252"/>
                          <a:pt x="15859" y="6859"/>
                        </a:cubicBezTo>
                        <a:cubicBezTo>
                          <a:pt x="15895" y="5585"/>
                          <a:pt x="16145" y="4418"/>
                          <a:pt x="17109" y="3477"/>
                        </a:cubicBezTo>
                        <a:cubicBezTo>
                          <a:pt x="17359" y="3239"/>
                          <a:pt x="17490" y="2858"/>
                          <a:pt x="17645" y="2525"/>
                        </a:cubicBezTo>
                        <a:cubicBezTo>
                          <a:pt x="17764" y="2251"/>
                          <a:pt x="17812" y="1953"/>
                          <a:pt x="17907" y="1668"/>
                        </a:cubicBezTo>
                        <a:cubicBezTo>
                          <a:pt x="18086" y="1144"/>
                          <a:pt x="18276" y="620"/>
                          <a:pt x="18467" y="48"/>
                        </a:cubicBezTo>
                        <a:cubicBezTo>
                          <a:pt x="18324" y="25"/>
                          <a:pt x="18193" y="13"/>
                          <a:pt x="1805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9" name="Google Shape;1839;p19"/>
                  <p:cNvSpPr/>
                  <p:nvPr/>
                </p:nvSpPr>
                <p:spPr>
                  <a:xfrm>
                    <a:off x="4854450" y="1495725"/>
                    <a:ext cx="477150" cy="62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6" h="25008" extrusionOk="0">
                        <a:moveTo>
                          <a:pt x="12637" y="1"/>
                        </a:moveTo>
                        <a:cubicBezTo>
                          <a:pt x="12514" y="1"/>
                          <a:pt x="12389" y="15"/>
                          <a:pt x="12264" y="38"/>
                        </a:cubicBezTo>
                        <a:cubicBezTo>
                          <a:pt x="12025" y="73"/>
                          <a:pt x="11799" y="157"/>
                          <a:pt x="11585" y="276"/>
                        </a:cubicBezTo>
                        <a:cubicBezTo>
                          <a:pt x="10799" y="716"/>
                          <a:pt x="9918" y="871"/>
                          <a:pt x="9049" y="1062"/>
                        </a:cubicBezTo>
                        <a:cubicBezTo>
                          <a:pt x="8334" y="1228"/>
                          <a:pt x="8061" y="1466"/>
                          <a:pt x="8013" y="2193"/>
                        </a:cubicBezTo>
                        <a:cubicBezTo>
                          <a:pt x="7977" y="2693"/>
                          <a:pt x="7739" y="2943"/>
                          <a:pt x="7346" y="3121"/>
                        </a:cubicBezTo>
                        <a:cubicBezTo>
                          <a:pt x="7215" y="3169"/>
                          <a:pt x="7096" y="3228"/>
                          <a:pt x="6989" y="3300"/>
                        </a:cubicBezTo>
                        <a:cubicBezTo>
                          <a:pt x="6834" y="3431"/>
                          <a:pt x="6608" y="3562"/>
                          <a:pt x="6572" y="3729"/>
                        </a:cubicBezTo>
                        <a:cubicBezTo>
                          <a:pt x="6513" y="4002"/>
                          <a:pt x="6822" y="4002"/>
                          <a:pt x="7001" y="4110"/>
                        </a:cubicBezTo>
                        <a:cubicBezTo>
                          <a:pt x="7275" y="4276"/>
                          <a:pt x="7549" y="4443"/>
                          <a:pt x="7799" y="4645"/>
                        </a:cubicBezTo>
                        <a:cubicBezTo>
                          <a:pt x="7989" y="4764"/>
                          <a:pt x="8037" y="5038"/>
                          <a:pt x="7882" y="5217"/>
                        </a:cubicBezTo>
                        <a:cubicBezTo>
                          <a:pt x="7727" y="5455"/>
                          <a:pt x="7561" y="5669"/>
                          <a:pt x="7370" y="5860"/>
                        </a:cubicBezTo>
                        <a:cubicBezTo>
                          <a:pt x="7168" y="6038"/>
                          <a:pt x="6953" y="6181"/>
                          <a:pt x="6739" y="6324"/>
                        </a:cubicBezTo>
                        <a:cubicBezTo>
                          <a:pt x="5969" y="6829"/>
                          <a:pt x="5174" y="7199"/>
                          <a:pt x="4302" y="7199"/>
                        </a:cubicBezTo>
                        <a:cubicBezTo>
                          <a:pt x="3960" y="7199"/>
                          <a:pt x="3607" y="7142"/>
                          <a:pt x="3239" y="7015"/>
                        </a:cubicBezTo>
                        <a:cubicBezTo>
                          <a:pt x="3042" y="6963"/>
                          <a:pt x="2836" y="6929"/>
                          <a:pt x="2628" y="6929"/>
                        </a:cubicBezTo>
                        <a:cubicBezTo>
                          <a:pt x="2598" y="6929"/>
                          <a:pt x="2567" y="6930"/>
                          <a:pt x="2536" y="6931"/>
                        </a:cubicBezTo>
                        <a:cubicBezTo>
                          <a:pt x="2513" y="6930"/>
                          <a:pt x="2491" y="6930"/>
                          <a:pt x="2469" y="6930"/>
                        </a:cubicBezTo>
                        <a:cubicBezTo>
                          <a:pt x="1986" y="6930"/>
                          <a:pt x="1580" y="7171"/>
                          <a:pt x="1250" y="7467"/>
                        </a:cubicBezTo>
                        <a:cubicBezTo>
                          <a:pt x="845" y="7824"/>
                          <a:pt x="941" y="8503"/>
                          <a:pt x="1417" y="8908"/>
                        </a:cubicBezTo>
                        <a:cubicBezTo>
                          <a:pt x="1703" y="9146"/>
                          <a:pt x="2024" y="9324"/>
                          <a:pt x="2334" y="9539"/>
                        </a:cubicBezTo>
                        <a:cubicBezTo>
                          <a:pt x="3012" y="10027"/>
                          <a:pt x="3048" y="10563"/>
                          <a:pt x="2465" y="11158"/>
                        </a:cubicBezTo>
                        <a:cubicBezTo>
                          <a:pt x="2227" y="11372"/>
                          <a:pt x="2000" y="11610"/>
                          <a:pt x="1798" y="11861"/>
                        </a:cubicBezTo>
                        <a:cubicBezTo>
                          <a:pt x="1512" y="12230"/>
                          <a:pt x="1548" y="12432"/>
                          <a:pt x="1941" y="12646"/>
                        </a:cubicBezTo>
                        <a:cubicBezTo>
                          <a:pt x="2453" y="12932"/>
                          <a:pt x="2989" y="13158"/>
                          <a:pt x="3524" y="13396"/>
                        </a:cubicBezTo>
                        <a:cubicBezTo>
                          <a:pt x="4155" y="13682"/>
                          <a:pt x="4215" y="13920"/>
                          <a:pt x="3703" y="14361"/>
                        </a:cubicBezTo>
                        <a:cubicBezTo>
                          <a:pt x="3251" y="14754"/>
                          <a:pt x="2989" y="15194"/>
                          <a:pt x="3000" y="15825"/>
                        </a:cubicBezTo>
                        <a:cubicBezTo>
                          <a:pt x="3036" y="16456"/>
                          <a:pt x="2774" y="17087"/>
                          <a:pt x="2298" y="17504"/>
                        </a:cubicBezTo>
                        <a:cubicBezTo>
                          <a:pt x="2048" y="17742"/>
                          <a:pt x="1810" y="17992"/>
                          <a:pt x="1584" y="18266"/>
                        </a:cubicBezTo>
                        <a:cubicBezTo>
                          <a:pt x="1417" y="18445"/>
                          <a:pt x="1334" y="18635"/>
                          <a:pt x="1476" y="18909"/>
                        </a:cubicBezTo>
                        <a:cubicBezTo>
                          <a:pt x="1703" y="19326"/>
                          <a:pt x="1607" y="19623"/>
                          <a:pt x="1238" y="19909"/>
                        </a:cubicBezTo>
                        <a:cubicBezTo>
                          <a:pt x="988" y="20088"/>
                          <a:pt x="726" y="20231"/>
                          <a:pt x="476" y="20409"/>
                        </a:cubicBezTo>
                        <a:cubicBezTo>
                          <a:pt x="310" y="20528"/>
                          <a:pt x="155" y="20671"/>
                          <a:pt x="0" y="20802"/>
                        </a:cubicBezTo>
                        <a:cubicBezTo>
                          <a:pt x="48" y="20885"/>
                          <a:pt x="95" y="20957"/>
                          <a:pt x="155" y="21028"/>
                        </a:cubicBezTo>
                        <a:cubicBezTo>
                          <a:pt x="786" y="21528"/>
                          <a:pt x="798" y="21576"/>
                          <a:pt x="429" y="22290"/>
                        </a:cubicBezTo>
                        <a:cubicBezTo>
                          <a:pt x="417" y="22326"/>
                          <a:pt x="393" y="22362"/>
                          <a:pt x="369" y="22398"/>
                        </a:cubicBezTo>
                        <a:cubicBezTo>
                          <a:pt x="95" y="22969"/>
                          <a:pt x="298" y="23421"/>
                          <a:pt x="893" y="23612"/>
                        </a:cubicBezTo>
                        <a:cubicBezTo>
                          <a:pt x="1024" y="23660"/>
                          <a:pt x="1143" y="23683"/>
                          <a:pt x="1274" y="23695"/>
                        </a:cubicBezTo>
                        <a:cubicBezTo>
                          <a:pt x="1572" y="23695"/>
                          <a:pt x="1703" y="23862"/>
                          <a:pt x="1798" y="24100"/>
                        </a:cubicBezTo>
                        <a:cubicBezTo>
                          <a:pt x="1846" y="24195"/>
                          <a:pt x="1869" y="24303"/>
                          <a:pt x="1905" y="24410"/>
                        </a:cubicBezTo>
                        <a:cubicBezTo>
                          <a:pt x="2093" y="24862"/>
                          <a:pt x="2229" y="25008"/>
                          <a:pt x="2674" y="25008"/>
                        </a:cubicBezTo>
                        <a:cubicBezTo>
                          <a:pt x="2710" y="25008"/>
                          <a:pt x="2747" y="25007"/>
                          <a:pt x="2786" y="25005"/>
                        </a:cubicBezTo>
                        <a:cubicBezTo>
                          <a:pt x="3239" y="24981"/>
                          <a:pt x="3691" y="24898"/>
                          <a:pt x="4120" y="24779"/>
                        </a:cubicBezTo>
                        <a:cubicBezTo>
                          <a:pt x="5572" y="24338"/>
                          <a:pt x="6870" y="23564"/>
                          <a:pt x="8168" y="22826"/>
                        </a:cubicBezTo>
                        <a:cubicBezTo>
                          <a:pt x="8644" y="22528"/>
                          <a:pt x="9096" y="22195"/>
                          <a:pt x="9501" y="21814"/>
                        </a:cubicBezTo>
                        <a:cubicBezTo>
                          <a:pt x="10454" y="21016"/>
                          <a:pt x="11490" y="20457"/>
                          <a:pt x="12776" y="20385"/>
                        </a:cubicBezTo>
                        <a:cubicBezTo>
                          <a:pt x="13597" y="20350"/>
                          <a:pt x="14419" y="20183"/>
                          <a:pt x="15228" y="20040"/>
                        </a:cubicBezTo>
                        <a:cubicBezTo>
                          <a:pt x="15693" y="19957"/>
                          <a:pt x="16121" y="19766"/>
                          <a:pt x="16288" y="19278"/>
                        </a:cubicBezTo>
                        <a:cubicBezTo>
                          <a:pt x="16407" y="18861"/>
                          <a:pt x="16502" y="18445"/>
                          <a:pt x="16562" y="18016"/>
                        </a:cubicBezTo>
                        <a:cubicBezTo>
                          <a:pt x="16621" y="17683"/>
                          <a:pt x="16609" y="17325"/>
                          <a:pt x="16693" y="16992"/>
                        </a:cubicBezTo>
                        <a:cubicBezTo>
                          <a:pt x="16883" y="16349"/>
                          <a:pt x="17097" y="15718"/>
                          <a:pt x="17348" y="15099"/>
                        </a:cubicBezTo>
                        <a:cubicBezTo>
                          <a:pt x="17776" y="14039"/>
                          <a:pt x="17455" y="13051"/>
                          <a:pt x="16955" y="12170"/>
                        </a:cubicBezTo>
                        <a:cubicBezTo>
                          <a:pt x="16514" y="11420"/>
                          <a:pt x="16276" y="10622"/>
                          <a:pt x="16038" y="9825"/>
                        </a:cubicBezTo>
                        <a:cubicBezTo>
                          <a:pt x="15907" y="9384"/>
                          <a:pt x="16002" y="8991"/>
                          <a:pt x="16240" y="8586"/>
                        </a:cubicBezTo>
                        <a:cubicBezTo>
                          <a:pt x="16621" y="7943"/>
                          <a:pt x="17205" y="7622"/>
                          <a:pt x="17848" y="7336"/>
                        </a:cubicBezTo>
                        <a:cubicBezTo>
                          <a:pt x="18491" y="7038"/>
                          <a:pt x="19086" y="5919"/>
                          <a:pt x="18979" y="5217"/>
                        </a:cubicBezTo>
                        <a:cubicBezTo>
                          <a:pt x="18943" y="5026"/>
                          <a:pt x="18872" y="4848"/>
                          <a:pt x="18752" y="4693"/>
                        </a:cubicBezTo>
                        <a:cubicBezTo>
                          <a:pt x="18205" y="4062"/>
                          <a:pt x="17931" y="3324"/>
                          <a:pt x="17788" y="2526"/>
                        </a:cubicBezTo>
                        <a:cubicBezTo>
                          <a:pt x="17669" y="1788"/>
                          <a:pt x="17324" y="1109"/>
                          <a:pt x="16800" y="573"/>
                        </a:cubicBezTo>
                        <a:cubicBezTo>
                          <a:pt x="16601" y="368"/>
                          <a:pt x="16443" y="270"/>
                          <a:pt x="16266" y="270"/>
                        </a:cubicBezTo>
                        <a:cubicBezTo>
                          <a:pt x="16125" y="270"/>
                          <a:pt x="15972" y="333"/>
                          <a:pt x="15776" y="454"/>
                        </a:cubicBezTo>
                        <a:cubicBezTo>
                          <a:pt x="15621" y="573"/>
                          <a:pt x="15454" y="669"/>
                          <a:pt x="15276" y="752"/>
                        </a:cubicBezTo>
                        <a:cubicBezTo>
                          <a:pt x="14951" y="896"/>
                          <a:pt x="14705" y="973"/>
                          <a:pt x="14490" y="973"/>
                        </a:cubicBezTo>
                        <a:cubicBezTo>
                          <a:pt x="14154" y="973"/>
                          <a:pt x="13891" y="785"/>
                          <a:pt x="13514" y="371"/>
                        </a:cubicBezTo>
                        <a:cubicBezTo>
                          <a:pt x="13264" y="96"/>
                          <a:pt x="12958" y="1"/>
                          <a:pt x="1263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0" name="Google Shape;1840;p19"/>
                  <p:cNvSpPr/>
                  <p:nvPr/>
                </p:nvSpPr>
                <p:spPr>
                  <a:xfrm>
                    <a:off x="7165150" y="4003100"/>
                    <a:ext cx="286825" cy="16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73" h="6643" extrusionOk="0">
                        <a:moveTo>
                          <a:pt x="11120" y="1"/>
                        </a:moveTo>
                        <a:cubicBezTo>
                          <a:pt x="11067" y="1"/>
                          <a:pt x="11007" y="10"/>
                          <a:pt x="10942" y="29"/>
                        </a:cubicBezTo>
                        <a:cubicBezTo>
                          <a:pt x="10609" y="136"/>
                          <a:pt x="10287" y="267"/>
                          <a:pt x="9978" y="422"/>
                        </a:cubicBezTo>
                        <a:cubicBezTo>
                          <a:pt x="9359" y="684"/>
                          <a:pt x="8787" y="1077"/>
                          <a:pt x="8097" y="1112"/>
                        </a:cubicBezTo>
                        <a:cubicBezTo>
                          <a:pt x="7597" y="1148"/>
                          <a:pt x="7108" y="1184"/>
                          <a:pt x="6608" y="1184"/>
                        </a:cubicBezTo>
                        <a:cubicBezTo>
                          <a:pt x="5513" y="1184"/>
                          <a:pt x="4453" y="1077"/>
                          <a:pt x="3429" y="636"/>
                        </a:cubicBezTo>
                        <a:cubicBezTo>
                          <a:pt x="2870" y="398"/>
                          <a:pt x="2274" y="255"/>
                          <a:pt x="1667" y="184"/>
                        </a:cubicBezTo>
                        <a:cubicBezTo>
                          <a:pt x="1637" y="183"/>
                          <a:pt x="1606" y="182"/>
                          <a:pt x="1576" y="182"/>
                        </a:cubicBezTo>
                        <a:cubicBezTo>
                          <a:pt x="1239" y="182"/>
                          <a:pt x="912" y="243"/>
                          <a:pt x="596" y="374"/>
                        </a:cubicBezTo>
                        <a:cubicBezTo>
                          <a:pt x="191" y="517"/>
                          <a:pt x="0" y="850"/>
                          <a:pt x="24" y="1410"/>
                        </a:cubicBezTo>
                        <a:cubicBezTo>
                          <a:pt x="12" y="1696"/>
                          <a:pt x="131" y="1981"/>
                          <a:pt x="358" y="2160"/>
                        </a:cubicBezTo>
                        <a:cubicBezTo>
                          <a:pt x="1501" y="2946"/>
                          <a:pt x="2560" y="3874"/>
                          <a:pt x="4013" y="4053"/>
                        </a:cubicBezTo>
                        <a:cubicBezTo>
                          <a:pt x="4120" y="4077"/>
                          <a:pt x="4227" y="4113"/>
                          <a:pt x="4322" y="4160"/>
                        </a:cubicBezTo>
                        <a:cubicBezTo>
                          <a:pt x="5668" y="4791"/>
                          <a:pt x="7108" y="5256"/>
                          <a:pt x="8239" y="6303"/>
                        </a:cubicBezTo>
                        <a:cubicBezTo>
                          <a:pt x="8485" y="6536"/>
                          <a:pt x="8771" y="6643"/>
                          <a:pt x="9061" y="6643"/>
                        </a:cubicBezTo>
                        <a:cubicBezTo>
                          <a:pt x="9334" y="6643"/>
                          <a:pt x="9610" y="6548"/>
                          <a:pt x="9859" y="6375"/>
                        </a:cubicBezTo>
                        <a:cubicBezTo>
                          <a:pt x="10442" y="5970"/>
                          <a:pt x="10656" y="5363"/>
                          <a:pt x="10430" y="4732"/>
                        </a:cubicBezTo>
                        <a:cubicBezTo>
                          <a:pt x="10347" y="4506"/>
                          <a:pt x="10240" y="4291"/>
                          <a:pt x="10133" y="4089"/>
                        </a:cubicBezTo>
                        <a:cubicBezTo>
                          <a:pt x="9549" y="2946"/>
                          <a:pt x="9823" y="1874"/>
                          <a:pt x="10823" y="1124"/>
                        </a:cubicBezTo>
                        <a:cubicBezTo>
                          <a:pt x="11049" y="946"/>
                          <a:pt x="11228" y="731"/>
                          <a:pt x="11335" y="469"/>
                        </a:cubicBezTo>
                        <a:cubicBezTo>
                          <a:pt x="11472" y="195"/>
                          <a:pt x="11367" y="1"/>
                          <a:pt x="1112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1" name="Google Shape;1841;p19"/>
                  <p:cNvSpPr/>
                  <p:nvPr/>
                </p:nvSpPr>
                <p:spPr>
                  <a:xfrm>
                    <a:off x="6722225" y="3622425"/>
                    <a:ext cx="161650" cy="27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6" h="10837" extrusionOk="0">
                        <a:moveTo>
                          <a:pt x="4304" y="1"/>
                        </a:moveTo>
                        <a:cubicBezTo>
                          <a:pt x="4218" y="1"/>
                          <a:pt x="4131" y="17"/>
                          <a:pt x="4049" y="52"/>
                        </a:cubicBezTo>
                        <a:cubicBezTo>
                          <a:pt x="3918" y="123"/>
                          <a:pt x="3787" y="206"/>
                          <a:pt x="3668" y="290"/>
                        </a:cubicBezTo>
                        <a:cubicBezTo>
                          <a:pt x="3014" y="693"/>
                          <a:pt x="2359" y="1037"/>
                          <a:pt x="1577" y="1037"/>
                        </a:cubicBezTo>
                        <a:cubicBezTo>
                          <a:pt x="1505" y="1037"/>
                          <a:pt x="1432" y="1034"/>
                          <a:pt x="1358" y="1028"/>
                        </a:cubicBezTo>
                        <a:cubicBezTo>
                          <a:pt x="1037" y="1028"/>
                          <a:pt x="715" y="1099"/>
                          <a:pt x="418" y="1230"/>
                        </a:cubicBezTo>
                        <a:cubicBezTo>
                          <a:pt x="60" y="1373"/>
                          <a:pt x="1" y="1564"/>
                          <a:pt x="168" y="1909"/>
                        </a:cubicBezTo>
                        <a:cubicBezTo>
                          <a:pt x="287" y="2183"/>
                          <a:pt x="465" y="2433"/>
                          <a:pt x="679" y="2647"/>
                        </a:cubicBezTo>
                        <a:cubicBezTo>
                          <a:pt x="1311" y="3183"/>
                          <a:pt x="1477" y="3873"/>
                          <a:pt x="1406" y="4635"/>
                        </a:cubicBezTo>
                        <a:cubicBezTo>
                          <a:pt x="1334" y="5350"/>
                          <a:pt x="1441" y="6064"/>
                          <a:pt x="1703" y="6731"/>
                        </a:cubicBezTo>
                        <a:cubicBezTo>
                          <a:pt x="1989" y="7374"/>
                          <a:pt x="2001" y="8100"/>
                          <a:pt x="1751" y="8755"/>
                        </a:cubicBezTo>
                        <a:cubicBezTo>
                          <a:pt x="1644" y="8993"/>
                          <a:pt x="1572" y="9243"/>
                          <a:pt x="1525" y="9505"/>
                        </a:cubicBezTo>
                        <a:cubicBezTo>
                          <a:pt x="1403" y="10289"/>
                          <a:pt x="1763" y="10837"/>
                          <a:pt x="2395" y="10837"/>
                        </a:cubicBezTo>
                        <a:cubicBezTo>
                          <a:pt x="2444" y="10837"/>
                          <a:pt x="2496" y="10834"/>
                          <a:pt x="2549" y="10827"/>
                        </a:cubicBezTo>
                        <a:cubicBezTo>
                          <a:pt x="2751" y="10779"/>
                          <a:pt x="2942" y="10672"/>
                          <a:pt x="3085" y="10529"/>
                        </a:cubicBezTo>
                        <a:cubicBezTo>
                          <a:pt x="3263" y="10315"/>
                          <a:pt x="3442" y="10088"/>
                          <a:pt x="3597" y="9862"/>
                        </a:cubicBezTo>
                        <a:cubicBezTo>
                          <a:pt x="3766" y="9645"/>
                          <a:pt x="3958" y="9481"/>
                          <a:pt x="4196" y="9481"/>
                        </a:cubicBezTo>
                        <a:cubicBezTo>
                          <a:pt x="4259" y="9481"/>
                          <a:pt x="4325" y="9492"/>
                          <a:pt x="4394" y="9517"/>
                        </a:cubicBezTo>
                        <a:cubicBezTo>
                          <a:pt x="4496" y="9521"/>
                          <a:pt x="4582" y="9523"/>
                          <a:pt x="4656" y="9523"/>
                        </a:cubicBezTo>
                        <a:cubicBezTo>
                          <a:pt x="5068" y="9523"/>
                          <a:pt x="5098" y="9437"/>
                          <a:pt x="5240" y="8922"/>
                        </a:cubicBezTo>
                        <a:cubicBezTo>
                          <a:pt x="5371" y="8445"/>
                          <a:pt x="5502" y="7957"/>
                          <a:pt x="5656" y="7493"/>
                        </a:cubicBezTo>
                        <a:cubicBezTo>
                          <a:pt x="5787" y="7112"/>
                          <a:pt x="5740" y="6707"/>
                          <a:pt x="5549" y="6362"/>
                        </a:cubicBezTo>
                        <a:cubicBezTo>
                          <a:pt x="4894" y="5135"/>
                          <a:pt x="4906" y="5028"/>
                          <a:pt x="5823" y="4040"/>
                        </a:cubicBezTo>
                        <a:cubicBezTo>
                          <a:pt x="6418" y="3397"/>
                          <a:pt x="6466" y="3088"/>
                          <a:pt x="6025" y="2302"/>
                        </a:cubicBezTo>
                        <a:cubicBezTo>
                          <a:pt x="5644" y="1623"/>
                          <a:pt x="5240" y="956"/>
                          <a:pt x="4847" y="290"/>
                        </a:cubicBezTo>
                        <a:cubicBezTo>
                          <a:pt x="4728" y="103"/>
                          <a:pt x="4518" y="1"/>
                          <a:pt x="430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2" name="Google Shape;1842;p19"/>
                  <p:cNvSpPr/>
                  <p:nvPr/>
                </p:nvSpPr>
                <p:spPr>
                  <a:xfrm>
                    <a:off x="8049175" y="4016600"/>
                    <a:ext cx="186375" cy="16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55" h="6495" extrusionOk="0">
                        <a:moveTo>
                          <a:pt x="903" y="0"/>
                        </a:moveTo>
                        <a:cubicBezTo>
                          <a:pt x="608" y="0"/>
                          <a:pt x="350" y="108"/>
                          <a:pt x="191" y="406"/>
                        </a:cubicBezTo>
                        <a:cubicBezTo>
                          <a:pt x="1" y="763"/>
                          <a:pt x="144" y="1013"/>
                          <a:pt x="358" y="1299"/>
                        </a:cubicBezTo>
                        <a:cubicBezTo>
                          <a:pt x="1180" y="2322"/>
                          <a:pt x="1870" y="3406"/>
                          <a:pt x="1823" y="4811"/>
                        </a:cubicBezTo>
                        <a:cubicBezTo>
                          <a:pt x="1787" y="5287"/>
                          <a:pt x="2061" y="5740"/>
                          <a:pt x="2489" y="5954"/>
                        </a:cubicBezTo>
                        <a:cubicBezTo>
                          <a:pt x="2561" y="5906"/>
                          <a:pt x="2620" y="5847"/>
                          <a:pt x="2692" y="5787"/>
                        </a:cubicBezTo>
                        <a:cubicBezTo>
                          <a:pt x="2763" y="5680"/>
                          <a:pt x="2823" y="5561"/>
                          <a:pt x="2894" y="5454"/>
                        </a:cubicBezTo>
                        <a:cubicBezTo>
                          <a:pt x="3093" y="5098"/>
                          <a:pt x="3267" y="4925"/>
                          <a:pt x="3502" y="4925"/>
                        </a:cubicBezTo>
                        <a:cubicBezTo>
                          <a:pt x="3660" y="4925"/>
                          <a:pt x="3845" y="5003"/>
                          <a:pt x="4085" y="5156"/>
                        </a:cubicBezTo>
                        <a:cubicBezTo>
                          <a:pt x="4442" y="5394"/>
                          <a:pt x="4775" y="5668"/>
                          <a:pt x="5073" y="5978"/>
                        </a:cubicBezTo>
                        <a:cubicBezTo>
                          <a:pt x="5347" y="6263"/>
                          <a:pt x="5716" y="6442"/>
                          <a:pt x="6097" y="6490"/>
                        </a:cubicBezTo>
                        <a:cubicBezTo>
                          <a:pt x="6132" y="6493"/>
                          <a:pt x="6166" y="6495"/>
                          <a:pt x="6198" y="6495"/>
                        </a:cubicBezTo>
                        <a:cubicBezTo>
                          <a:pt x="6509" y="6495"/>
                          <a:pt x="6649" y="6336"/>
                          <a:pt x="6573" y="6001"/>
                        </a:cubicBezTo>
                        <a:cubicBezTo>
                          <a:pt x="6454" y="5561"/>
                          <a:pt x="6299" y="5132"/>
                          <a:pt x="6121" y="4716"/>
                        </a:cubicBezTo>
                        <a:cubicBezTo>
                          <a:pt x="5966" y="4323"/>
                          <a:pt x="5978" y="4192"/>
                          <a:pt x="6323" y="3954"/>
                        </a:cubicBezTo>
                        <a:cubicBezTo>
                          <a:pt x="6561" y="3811"/>
                          <a:pt x="6811" y="3692"/>
                          <a:pt x="7061" y="3585"/>
                        </a:cubicBezTo>
                        <a:cubicBezTo>
                          <a:pt x="7383" y="3418"/>
                          <a:pt x="7454" y="3263"/>
                          <a:pt x="7299" y="2965"/>
                        </a:cubicBezTo>
                        <a:cubicBezTo>
                          <a:pt x="6930" y="2263"/>
                          <a:pt x="6537" y="1572"/>
                          <a:pt x="6216" y="1013"/>
                        </a:cubicBezTo>
                        <a:cubicBezTo>
                          <a:pt x="5633" y="775"/>
                          <a:pt x="5192" y="548"/>
                          <a:pt x="4728" y="417"/>
                        </a:cubicBezTo>
                        <a:cubicBezTo>
                          <a:pt x="4263" y="298"/>
                          <a:pt x="3799" y="227"/>
                          <a:pt x="3335" y="191"/>
                        </a:cubicBezTo>
                        <a:cubicBezTo>
                          <a:pt x="2906" y="144"/>
                          <a:pt x="2477" y="167"/>
                          <a:pt x="2049" y="144"/>
                        </a:cubicBezTo>
                        <a:cubicBezTo>
                          <a:pt x="1727" y="120"/>
                          <a:pt x="1406" y="48"/>
                          <a:pt x="1084" y="13"/>
                        </a:cubicBezTo>
                        <a:cubicBezTo>
                          <a:pt x="1023" y="5"/>
                          <a:pt x="962" y="0"/>
                          <a:pt x="9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3" name="Google Shape;1843;p19"/>
                  <p:cNvSpPr/>
                  <p:nvPr/>
                </p:nvSpPr>
                <p:spPr>
                  <a:xfrm>
                    <a:off x="6754375" y="3385250"/>
                    <a:ext cx="100925" cy="18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7" h="7549" extrusionOk="0">
                        <a:moveTo>
                          <a:pt x="3271" y="0"/>
                        </a:moveTo>
                        <a:cubicBezTo>
                          <a:pt x="3071" y="0"/>
                          <a:pt x="2803" y="236"/>
                          <a:pt x="2644" y="418"/>
                        </a:cubicBezTo>
                        <a:cubicBezTo>
                          <a:pt x="2180" y="1026"/>
                          <a:pt x="1584" y="1514"/>
                          <a:pt x="917" y="1871"/>
                        </a:cubicBezTo>
                        <a:cubicBezTo>
                          <a:pt x="263" y="2204"/>
                          <a:pt x="60" y="2811"/>
                          <a:pt x="1" y="3645"/>
                        </a:cubicBezTo>
                        <a:cubicBezTo>
                          <a:pt x="72" y="3847"/>
                          <a:pt x="179" y="4169"/>
                          <a:pt x="322" y="4478"/>
                        </a:cubicBezTo>
                        <a:cubicBezTo>
                          <a:pt x="667" y="5228"/>
                          <a:pt x="1013" y="5979"/>
                          <a:pt x="1370" y="6717"/>
                        </a:cubicBezTo>
                        <a:cubicBezTo>
                          <a:pt x="1477" y="6943"/>
                          <a:pt x="1620" y="7169"/>
                          <a:pt x="1799" y="7348"/>
                        </a:cubicBezTo>
                        <a:cubicBezTo>
                          <a:pt x="1933" y="7483"/>
                          <a:pt x="2081" y="7548"/>
                          <a:pt x="2220" y="7548"/>
                        </a:cubicBezTo>
                        <a:cubicBezTo>
                          <a:pt x="2412" y="7548"/>
                          <a:pt x="2588" y="7423"/>
                          <a:pt x="2692" y="7181"/>
                        </a:cubicBezTo>
                        <a:cubicBezTo>
                          <a:pt x="2822" y="6860"/>
                          <a:pt x="2918" y="6526"/>
                          <a:pt x="2953" y="6181"/>
                        </a:cubicBezTo>
                        <a:cubicBezTo>
                          <a:pt x="3061" y="5181"/>
                          <a:pt x="3227" y="4205"/>
                          <a:pt x="3715" y="3312"/>
                        </a:cubicBezTo>
                        <a:cubicBezTo>
                          <a:pt x="3787" y="3204"/>
                          <a:pt x="3835" y="3073"/>
                          <a:pt x="3894" y="2966"/>
                        </a:cubicBezTo>
                        <a:cubicBezTo>
                          <a:pt x="4025" y="2669"/>
                          <a:pt x="4037" y="2323"/>
                          <a:pt x="3918" y="2014"/>
                        </a:cubicBezTo>
                        <a:cubicBezTo>
                          <a:pt x="3775" y="1585"/>
                          <a:pt x="3704" y="1145"/>
                          <a:pt x="3584" y="704"/>
                        </a:cubicBezTo>
                        <a:cubicBezTo>
                          <a:pt x="3513" y="454"/>
                          <a:pt x="3668" y="37"/>
                          <a:pt x="3299" y="2"/>
                        </a:cubicBezTo>
                        <a:cubicBezTo>
                          <a:pt x="3290" y="1"/>
                          <a:pt x="3280" y="0"/>
                          <a:pt x="327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4" name="Google Shape;1844;p19"/>
                  <p:cNvSpPr/>
                  <p:nvPr/>
                </p:nvSpPr>
                <p:spPr>
                  <a:xfrm>
                    <a:off x="8294150" y="4328650"/>
                    <a:ext cx="183975" cy="6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9" h="2505" extrusionOk="0">
                        <a:moveTo>
                          <a:pt x="648" y="1"/>
                        </a:moveTo>
                        <a:cubicBezTo>
                          <a:pt x="409" y="1"/>
                          <a:pt x="178" y="90"/>
                          <a:pt x="1" y="258"/>
                        </a:cubicBezTo>
                        <a:cubicBezTo>
                          <a:pt x="251" y="675"/>
                          <a:pt x="560" y="973"/>
                          <a:pt x="977" y="1020"/>
                        </a:cubicBezTo>
                        <a:cubicBezTo>
                          <a:pt x="1549" y="1092"/>
                          <a:pt x="1989" y="1389"/>
                          <a:pt x="2453" y="1663"/>
                        </a:cubicBezTo>
                        <a:cubicBezTo>
                          <a:pt x="2751" y="1842"/>
                          <a:pt x="3073" y="1973"/>
                          <a:pt x="3394" y="2068"/>
                        </a:cubicBezTo>
                        <a:cubicBezTo>
                          <a:pt x="3954" y="2223"/>
                          <a:pt x="4537" y="2282"/>
                          <a:pt x="5109" y="2413"/>
                        </a:cubicBezTo>
                        <a:cubicBezTo>
                          <a:pt x="5340" y="2475"/>
                          <a:pt x="5578" y="2504"/>
                          <a:pt x="5818" y="2504"/>
                        </a:cubicBezTo>
                        <a:cubicBezTo>
                          <a:pt x="6183" y="2504"/>
                          <a:pt x="6549" y="2436"/>
                          <a:pt x="6894" y="2306"/>
                        </a:cubicBezTo>
                        <a:cubicBezTo>
                          <a:pt x="7097" y="2199"/>
                          <a:pt x="7252" y="2021"/>
                          <a:pt x="7323" y="1794"/>
                        </a:cubicBezTo>
                        <a:cubicBezTo>
                          <a:pt x="7359" y="1687"/>
                          <a:pt x="7192" y="1413"/>
                          <a:pt x="7061" y="1342"/>
                        </a:cubicBezTo>
                        <a:cubicBezTo>
                          <a:pt x="6536" y="1066"/>
                          <a:pt x="5997" y="863"/>
                          <a:pt x="5415" y="863"/>
                        </a:cubicBezTo>
                        <a:cubicBezTo>
                          <a:pt x="5219" y="863"/>
                          <a:pt x="5018" y="886"/>
                          <a:pt x="4811" y="937"/>
                        </a:cubicBezTo>
                        <a:cubicBezTo>
                          <a:pt x="4662" y="978"/>
                          <a:pt x="4506" y="999"/>
                          <a:pt x="4348" y="999"/>
                        </a:cubicBezTo>
                        <a:cubicBezTo>
                          <a:pt x="4228" y="999"/>
                          <a:pt x="4108" y="987"/>
                          <a:pt x="3989" y="961"/>
                        </a:cubicBezTo>
                        <a:cubicBezTo>
                          <a:pt x="3537" y="854"/>
                          <a:pt x="3096" y="651"/>
                          <a:pt x="2644" y="508"/>
                        </a:cubicBezTo>
                        <a:cubicBezTo>
                          <a:pt x="2061" y="342"/>
                          <a:pt x="1477" y="175"/>
                          <a:pt x="894" y="32"/>
                        </a:cubicBezTo>
                        <a:cubicBezTo>
                          <a:pt x="812" y="11"/>
                          <a:pt x="729" y="1"/>
                          <a:pt x="64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5" name="Google Shape;1845;p19"/>
                  <p:cNvSpPr/>
                  <p:nvPr/>
                </p:nvSpPr>
                <p:spPr>
                  <a:xfrm>
                    <a:off x="7019600" y="1337175"/>
                    <a:ext cx="129500" cy="185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0" h="7419" extrusionOk="0">
                        <a:moveTo>
                          <a:pt x="3785" y="1"/>
                        </a:moveTo>
                        <a:cubicBezTo>
                          <a:pt x="3496" y="1"/>
                          <a:pt x="3311" y="168"/>
                          <a:pt x="3072" y="557"/>
                        </a:cubicBezTo>
                        <a:cubicBezTo>
                          <a:pt x="2965" y="724"/>
                          <a:pt x="2870" y="891"/>
                          <a:pt x="2786" y="1069"/>
                        </a:cubicBezTo>
                        <a:cubicBezTo>
                          <a:pt x="2669" y="1356"/>
                          <a:pt x="2458" y="1530"/>
                          <a:pt x="2185" y="1530"/>
                        </a:cubicBezTo>
                        <a:cubicBezTo>
                          <a:pt x="2152" y="1530"/>
                          <a:pt x="2118" y="1527"/>
                          <a:pt x="2084" y="1522"/>
                        </a:cubicBezTo>
                        <a:cubicBezTo>
                          <a:pt x="2021" y="1513"/>
                          <a:pt x="1960" y="1509"/>
                          <a:pt x="1902" y="1509"/>
                        </a:cubicBezTo>
                        <a:cubicBezTo>
                          <a:pt x="1410" y="1509"/>
                          <a:pt x="1075" y="1806"/>
                          <a:pt x="703" y="2093"/>
                        </a:cubicBezTo>
                        <a:cubicBezTo>
                          <a:pt x="262" y="2451"/>
                          <a:pt x="0" y="2843"/>
                          <a:pt x="179" y="3439"/>
                        </a:cubicBezTo>
                        <a:cubicBezTo>
                          <a:pt x="250" y="3689"/>
                          <a:pt x="286" y="3951"/>
                          <a:pt x="298" y="4213"/>
                        </a:cubicBezTo>
                        <a:cubicBezTo>
                          <a:pt x="345" y="4760"/>
                          <a:pt x="631" y="5106"/>
                          <a:pt x="1119" y="5368"/>
                        </a:cubicBezTo>
                        <a:cubicBezTo>
                          <a:pt x="1727" y="5689"/>
                          <a:pt x="2298" y="6094"/>
                          <a:pt x="2608" y="6761"/>
                        </a:cubicBezTo>
                        <a:cubicBezTo>
                          <a:pt x="2691" y="6915"/>
                          <a:pt x="2798" y="7058"/>
                          <a:pt x="2929" y="7165"/>
                        </a:cubicBezTo>
                        <a:cubicBezTo>
                          <a:pt x="3072" y="7309"/>
                          <a:pt x="3243" y="7418"/>
                          <a:pt x="3435" y="7418"/>
                        </a:cubicBezTo>
                        <a:cubicBezTo>
                          <a:pt x="3498" y="7418"/>
                          <a:pt x="3564" y="7406"/>
                          <a:pt x="3632" y="7380"/>
                        </a:cubicBezTo>
                        <a:cubicBezTo>
                          <a:pt x="3929" y="7273"/>
                          <a:pt x="3941" y="6987"/>
                          <a:pt x="3929" y="6725"/>
                        </a:cubicBezTo>
                        <a:cubicBezTo>
                          <a:pt x="3905" y="6261"/>
                          <a:pt x="3953" y="5820"/>
                          <a:pt x="4227" y="5427"/>
                        </a:cubicBezTo>
                        <a:cubicBezTo>
                          <a:pt x="4405" y="5189"/>
                          <a:pt x="4382" y="4856"/>
                          <a:pt x="4167" y="4641"/>
                        </a:cubicBezTo>
                        <a:cubicBezTo>
                          <a:pt x="3858" y="4296"/>
                          <a:pt x="3977" y="3975"/>
                          <a:pt x="4215" y="3653"/>
                        </a:cubicBezTo>
                        <a:cubicBezTo>
                          <a:pt x="4441" y="3367"/>
                          <a:pt x="4656" y="3058"/>
                          <a:pt x="4846" y="2748"/>
                        </a:cubicBezTo>
                        <a:cubicBezTo>
                          <a:pt x="4977" y="2462"/>
                          <a:pt x="5084" y="2177"/>
                          <a:pt x="5179" y="1867"/>
                        </a:cubicBezTo>
                        <a:cubicBezTo>
                          <a:pt x="4965" y="1319"/>
                          <a:pt x="4751" y="784"/>
                          <a:pt x="4525" y="248"/>
                        </a:cubicBezTo>
                        <a:cubicBezTo>
                          <a:pt x="4501" y="188"/>
                          <a:pt x="4382" y="153"/>
                          <a:pt x="4310" y="117"/>
                        </a:cubicBezTo>
                        <a:cubicBezTo>
                          <a:pt x="4097" y="42"/>
                          <a:pt x="3928" y="1"/>
                          <a:pt x="378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46" name="Google Shape;1846;p19"/>
                <p:cNvSpPr/>
                <p:nvPr/>
              </p:nvSpPr>
              <p:spPr>
                <a:xfrm>
                  <a:off x="7556575" y="1109100"/>
                  <a:ext cx="66700" cy="16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6704" extrusionOk="0">
                      <a:moveTo>
                        <a:pt x="2429" y="1"/>
                      </a:moveTo>
                      <a:cubicBezTo>
                        <a:pt x="2119" y="263"/>
                        <a:pt x="1369" y="1489"/>
                        <a:pt x="1357" y="1930"/>
                      </a:cubicBezTo>
                      <a:cubicBezTo>
                        <a:pt x="1345" y="2703"/>
                        <a:pt x="988" y="3311"/>
                        <a:pt x="583" y="3906"/>
                      </a:cubicBezTo>
                      <a:cubicBezTo>
                        <a:pt x="60" y="4668"/>
                        <a:pt x="0" y="5513"/>
                        <a:pt x="95" y="6394"/>
                      </a:cubicBezTo>
                      <a:cubicBezTo>
                        <a:pt x="107" y="6502"/>
                        <a:pt x="214" y="6597"/>
                        <a:pt x="274" y="6704"/>
                      </a:cubicBezTo>
                      <a:cubicBezTo>
                        <a:pt x="393" y="6644"/>
                        <a:pt x="572" y="6597"/>
                        <a:pt x="619" y="6502"/>
                      </a:cubicBezTo>
                      <a:cubicBezTo>
                        <a:pt x="774" y="6144"/>
                        <a:pt x="869" y="5763"/>
                        <a:pt x="929" y="5382"/>
                      </a:cubicBezTo>
                      <a:cubicBezTo>
                        <a:pt x="941" y="5013"/>
                        <a:pt x="1048" y="4656"/>
                        <a:pt x="1250" y="4358"/>
                      </a:cubicBezTo>
                      <a:cubicBezTo>
                        <a:pt x="2072" y="3203"/>
                        <a:pt x="2227" y="1822"/>
                        <a:pt x="2572" y="513"/>
                      </a:cubicBezTo>
                      <a:cubicBezTo>
                        <a:pt x="2619" y="322"/>
                        <a:pt x="2667" y="120"/>
                        <a:pt x="2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19"/>
                <p:cNvSpPr/>
                <p:nvPr/>
              </p:nvSpPr>
              <p:spPr>
                <a:xfrm>
                  <a:off x="7010950" y="1550450"/>
                  <a:ext cx="121175" cy="4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1793" extrusionOk="0">
                      <a:moveTo>
                        <a:pt x="4630" y="0"/>
                      </a:moveTo>
                      <a:cubicBezTo>
                        <a:pt x="4230" y="0"/>
                        <a:pt x="3904" y="224"/>
                        <a:pt x="3537" y="313"/>
                      </a:cubicBezTo>
                      <a:cubicBezTo>
                        <a:pt x="3295" y="376"/>
                        <a:pt x="3006" y="486"/>
                        <a:pt x="2767" y="486"/>
                      </a:cubicBezTo>
                      <a:cubicBezTo>
                        <a:pt x="2688" y="486"/>
                        <a:pt x="2614" y="474"/>
                        <a:pt x="2549" y="444"/>
                      </a:cubicBezTo>
                      <a:cubicBezTo>
                        <a:pt x="1775" y="87"/>
                        <a:pt x="953" y="397"/>
                        <a:pt x="168" y="87"/>
                      </a:cubicBezTo>
                      <a:lnTo>
                        <a:pt x="168" y="87"/>
                      </a:lnTo>
                      <a:cubicBezTo>
                        <a:pt x="1" y="837"/>
                        <a:pt x="132" y="1159"/>
                        <a:pt x="811" y="1361"/>
                      </a:cubicBezTo>
                      <a:cubicBezTo>
                        <a:pt x="1489" y="1563"/>
                        <a:pt x="2192" y="1706"/>
                        <a:pt x="2894" y="1790"/>
                      </a:cubicBezTo>
                      <a:cubicBezTo>
                        <a:pt x="2912" y="1791"/>
                        <a:pt x="2931" y="1792"/>
                        <a:pt x="2950" y="1792"/>
                      </a:cubicBezTo>
                      <a:cubicBezTo>
                        <a:pt x="3166" y="1792"/>
                        <a:pt x="3423" y="1672"/>
                        <a:pt x="3620" y="1551"/>
                      </a:cubicBezTo>
                      <a:cubicBezTo>
                        <a:pt x="3918" y="1337"/>
                        <a:pt x="4192" y="1087"/>
                        <a:pt x="4442" y="813"/>
                      </a:cubicBezTo>
                      <a:cubicBezTo>
                        <a:pt x="4632" y="611"/>
                        <a:pt x="4847" y="373"/>
                        <a:pt x="4716" y="4"/>
                      </a:cubicBezTo>
                      <a:cubicBezTo>
                        <a:pt x="4687" y="1"/>
                        <a:pt x="4658" y="0"/>
                        <a:pt x="46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19"/>
                <p:cNvSpPr/>
                <p:nvPr/>
              </p:nvSpPr>
              <p:spPr>
                <a:xfrm>
                  <a:off x="6899925" y="1429950"/>
                  <a:ext cx="69100" cy="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3665" extrusionOk="0">
                      <a:moveTo>
                        <a:pt x="2061" y="1"/>
                      </a:moveTo>
                      <a:cubicBezTo>
                        <a:pt x="1988" y="1"/>
                        <a:pt x="1903" y="11"/>
                        <a:pt x="1799" y="25"/>
                      </a:cubicBezTo>
                      <a:cubicBezTo>
                        <a:pt x="1648" y="45"/>
                        <a:pt x="1494" y="54"/>
                        <a:pt x="1340" y="54"/>
                      </a:cubicBezTo>
                      <a:cubicBezTo>
                        <a:pt x="1214" y="54"/>
                        <a:pt x="1088" y="48"/>
                        <a:pt x="965" y="37"/>
                      </a:cubicBezTo>
                      <a:cubicBezTo>
                        <a:pt x="920" y="32"/>
                        <a:pt x="876" y="29"/>
                        <a:pt x="833" y="29"/>
                      </a:cubicBezTo>
                      <a:cubicBezTo>
                        <a:pt x="401" y="29"/>
                        <a:pt x="92" y="298"/>
                        <a:pt x="48" y="764"/>
                      </a:cubicBezTo>
                      <a:cubicBezTo>
                        <a:pt x="1" y="1180"/>
                        <a:pt x="203" y="1466"/>
                        <a:pt x="489" y="1716"/>
                      </a:cubicBezTo>
                      <a:cubicBezTo>
                        <a:pt x="894" y="2073"/>
                        <a:pt x="1215" y="2526"/>
                        <a:pt x="1430" y="3026"/>
                      </a:cubicBezTo>
                      <a:cubicBezTo>
                        <a:pt x="1465" y="3121"/>
                        <a:pt x="1513" y="3216"/>
                        <a:pt x="1572" y="3312"/>
                      </a:cubicBezTo>
                      <a:cubicBezTo>
                        <a:pt x="1733" y="3492"/>
                        <a:pt x="1893" y="3664"/>
                        <a:pt x="2139" y="3664"/>
                      </a:cubicBezTo>
                      <a:cubicBezTo>
                        <a:pt x="2185" y="3664"/>
                        <a:pt x="2234" y="3658"/>
                        <a:pt x="2287" y="3645"/>
                      </a:cubicBezTo>
                      <a:cubicBezTo>
                        <a:pt x="2620" y="3562"/>
                        <a:pt x="2704" y="3288"/>
                        <a:pt x="2739" y="3002"/>
                      </a:cubicBezTo>
                      <a:cubicBezTo>
                        <a:pt x="2763" y="2681"/>
                        <a:pt x="2739" y="2359"/>
                        <a:pt x="2739" y="2038"/>
                      </a:cubicBezTo>
                      <a:lnTo>
                        <a:pt x="2704" y="2038"/>
                      </a:lnTo>
                      <a:cubicBezTo>
                        <a:pt x="2727" y="1752"/>
                        <a:pt x="2715" y="1478"/>
                        <a:pt x="2704" y="1192"/>
                      </a:cubicBezTo>
                      <a:cubicBezTo>
                        <a:pt x="2668" y="918"/>
                        <a:pt x="2608" y="645"/>
                        <a:pt x="2501" y="383"/>
                      </a:cubicBezTo>
                      <a:cubicBezTo>
                        <a:pt x="2376" y="88"/>
                        <a:pt x="2278" y="1"/>
                        <a:pt x="206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19"/>
                <p:cNvSpPr/>
                <p:nvPr/>
              </p:nvSpPr>
              <p:spPr>
                <a:xfrm>
                  <a:off x="7369625" y="1480675"/>
                  <a:ext cx="48950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" h="1344" extrusionOk="0">
                      <a:moveTo>
                        <a:pt x="598" y="1"/>
                      </a:moveTo>
                      <a:cubicBezTo>
                        <a:pt x="312" y="1"/>
                        <a:pt x="145" y="97"/>
                        <a:pt x="84" y="342"/>
                      </a:cubicBezTo>
                      <a:cubicBezTo>
                        <a:pt x="1" y="616"/>
                        <a:pt x="310" y="1164"/>
                        <a:pt x="596" y="1235"/>
                      </a:cubicBezTo>
                      <a:cubicBezTo>
                        <a:pt x="870" y="1294"/>
                        <a:pt x="1144" y="1330"/>
                        <a:pt x="1430" y="1342"/>
                      </a:cubicBezTo>
                      <a:cubicBezTo>
                        <a:pt x="1448" y="1343"/>
                        <a:pt x="1466" y="1344"/>
                        <a:pt x="1484" y="1344"/>
                      </a:cubicBezTo>
                      <a:cubicBezTo>
                        <a:pt x="1846" y="1344"/>
                        <a:pt x="1957" y="1111"/>
                        <a:pt x="1787" y="759"/>
                      </a:cubicBezTo>
                      <a:cubicBezTo>
                        <a:pt x="1549" y="282"/>
                        <a:pt x="1084" y="151"/>
                        <a:pt x="751" y="9"/>
                      </a:cubicBezTo>
                      <a:cubicBezTo>
                        <a:pt x="697" y="3"/>
                        <a:pt x="646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50" name="Google Shape;1850;p19"/>
          <p:cNvGrpSpPr/>
          <p:nvPr/>
        </p:nvGrpSpPr>
        <p:grpSpPr>
          <a:xfrm>
            <a:off x="5061766" y="1512806"/>
            <a:ext cx="2468835" cy="2624042"/>
            <a:chOff x="4302000" y="1577638"/>
            <a:chExt cx="2405100" cy="2556300"/>
          </a:xfrm>
        </p:grpSpPr>
        <p:grpSp>
          <p:nvGrpSpPr>
            <p:cNvPr id="1851" name="Google Shape;1851;p19"/>
            <p:cNvGrpSpPr/>
            <p:nvPr/>
          </p:nvGrpSpPr>
          <p:grpSpPr>
            <a:xfrm>
              <a:off x="5487875" y="1577638"/>
              <a:ext cx="300650" cy="458425"/>
              <a:chOff x="2148525" y="1577700"/>
              <a:chExt cx="300650" cy="458425"/>
            </a:xfrm>
          </p:grpSpPr>
          <p:sp>
            <p:nvSpPr>
              <p:cNvPr id="1852" name="Google Shape;1852;p19"/>
              <p:cNvSpPr/>
              <p:nvPr/>
            </p:nvSpPr>
            <p:spPr>
              <a:xfrm>
                <a:off x="2169350" y="1991750"/>
                <a:ext cx="263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1775" extrusionOk="0">
                    <a:moveTo>
                      <a:pt x="10538" y="893"/>
                    </a:moveTo>
                    <a:cubicBezTo>
                      <a:pt x="10538" y="1381"/>
                      <a:pt x="8180" y="1774"/>
                      <a:pt x="5263" y="1774"/>
                    </a:cubicBezTo>
                    <a:cubicBezTo>
                      <a:pt x="2358" y="1774"/>
                      <a:pt x="1" y="1381"/>
                      <a:pt x="1" y="893"/>
                    </a:cubicBezTo>
                    <a:cubicBezTo>
                      <a:pt x="1" y="393"/>
                      <a:pt x="2358" y="0"/>
                      <a:pt x="5263" y="0"/>
                    </a:cubicBezTo>
                    <a:cubicBezTo>
                      <a:pt x="8180" y="0"/>
                      <a:pt x="10538" y="405"/>
                      <a:pt x="10538" y="89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9"/>
              <p:cNvSpPr/>
              <p:nvPr/>
            </p:nvSpPr>
            <p:spPr>
              <a:xfrm>
                <a:off x="2148525" y="1577700"/>
                <a:ext cx="300650" cy="440850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17634" extrusionOk="0">
                    <a:moveTo>
                      <a:pt x="5882" y="4596"/>
                    </a:moveTo>
                    <a:cubicBezTo>
                      <a:pt x="6215" y="4585"/>
                      <a:pt x="6441" y="4394"/>
                      <a:pt x="6656" y="4180"/>
                    </a:cubicBezTo>
                    <a:cubicBezTo>
                      <a:pt x="7203" y="3620"/>
                      <a:pt x="7763" y="3072"/>
                      <a:pt x="8323" y="2513"/>
                    </a:cubicBezTo>
                    <a:cubicBezTo>
                      <a:pt x="8775" y="2049"/>
                      <a:pt x="9227" y="1560"/>
                      <a:pt x="9692" y="1096"/>
                    </a:cubicBezTo>
                    <a:cubicBezTo>
                      <a:pt x="10025" y="751"/>
                      <a:pt x="10370" y="417"/>
                      <a:pt x="10787" y="1"/>
                    </a:cubicBezTo>
                    <a:cubicBezTo>
                      <a:pt x="10847" y="108"/>
                      <a:pt x="10906" y="203"/>
                      <a:pt x="10978" y="298"/>
                    </a:cubicBezTo>
                    <a:cubicBezTo>
                      <a:pt x="11275" y="679"/>
                      <a:pt x="11585" y="1060"/>
                      <a:pt x="11894" y="1429"/>
                    </a:cubicBezTo>
                    <a:cubicBezTo>
                      <a:pt x="12014" y="1537"/>
                      <a:pt x="12025" y="1739"/>
                      <a:pt x="11918" y="1870"/>
                    </a:cubicBezTo>
                    <a:cubicBezTo>
                      <a:pt x="11609" y="2322"/>
                      <a:pt x="11204" y="2715"/>
                      <a:pt x="10740" y="3025"/>
                    </a:cubicBezTo>
                    <a:cubicBezTo>
                      <a:pt x="10287" y="3346"/>
                      <a:pt x="9823" y="3644"/>
                      <a:pt x="9370" y="3954"/>
                    </a:cubicBezTo>
                    <a:cubicBezTo>
                      <a:pt x="9287" y="4001"/>
                      <a:pt x="9216" y="4061"/>
                      <a:pt x="9144" y="4120"/>
                    </a:cubicBezTo>
                    <a:cubicBezTo>
                      <a:pt x="8787" y="4418"/>
                      <a:pt x="8442" y="4716"/>
                      <a:pt x="8084" y="5013"/>
                    </a:cubicBezTo>
                    <a:cubicBezTo>
                      <a:pt x="8013" y="5085"/>
                      <a:pt x="7942" y="5168"/>
                      <a:pt x="7870" y="5228"/>
                    </a:cubicBezTo>
                    <a:cubicBezTo>
                      <a:pt x="7894" y="5287"/>
                      <a:pt x="7918" y="5347"/>
                      <a:pt x="7954" y="5406"/>
                    </a:cubicBezTo>
                    <a:cubicBezTo>
                      <a:pt x="8180" y="5668"/>
                      <a:pt x="8299" y="6013"/>
                      <a:pt x="8287" y="6359"/>
                    </a:cubicBezTo>
                    <a:cubicBezTo>
                      <a:pt x="8263" y="6585"/>
                      <a:pt x="8358" y="6799"/>
                      <a:pt x="8525" y="6954"/>
                    </a:cubicBezTo>
                    <a:cubicBezTo>
                      <a:pt x="9120" y="7514"/>
                      <a:pt x="9704" y="8085"/>
                      <a:pt x="10287" y="8657"/>
                    </a:cubicBezTo>
                    <a:cubicBezTo>
                      <a:pt x="10740" y="9097"/>
                      <a:pt x="11204" y="9561"/>
                      <a:pt x="11656" y="10026"/>
                    </a:cubicBezTo>
                    <a:cubicBezTo>
                      <a:pt x="11859" y="10228"/>
                      <a:pt x="11859" y="10347"/>
                      <a:pt x="11680" y="10573"/>
                    </a:cubicBezTo>
                    <a:cubicBezTo>
                      <a:pt x="11383" y="10931"/>
                      <a:pt x="11073" y="11288"/>
                      <a:pt x="10751" y="11645"/>
                    </a:cubicBezTo>
                    <a:cubicBezTo>
                      <a:pt x="10609" y="11812"/>
                      <a:pt x="10525" y="11824"/>
                      <a:pt x="10347" y="11645"/>
                    </a:cubicBezTo>
                    <a:cubicBezTo>
                      <a:pt x="9870" y="11181"/>
                      <a:pt x="9406" y="10704"/>
                      <a:pt x="8930" y="10228"/>
                    </a:cubicBezTo>
                    <a:lnTo>
                      <a:pt x="8632" y="9930"/>
                    </a:lnTo>
                    <a:cubicBezTo>
                      <a:pt x="8585" y="10359"/>
                      <a:pt x="8596" y="10788"/>
                      <a:pt x="8668" y="11204"/>
                    </a:cubicBezTo>
                    <a:cubicBezTo>
                      <a:pt x="8692" y="11276"/>
                      <a:pt x="8763" y="11335"/>
                      <a:pt x="8835" y="11359"/>
                    </a:cubicBezTo>
                    <a:cubicBezTo>
                      <a:pt x="8977" y="11395"/>
                      <a:pt x="9132" y="11419"/>
                      <a:pt x="9275" y="11443"/>
                    </a:cubicBezTo>
                    <a:cubicBezTo>
                      <a:pt x="9597" y="11502"/>
                      <a:pt x="9656" y="11597"/>
                      <a:pt x="9656" y="11907"/>
                    </a:cubicBezTo>
                    <a:cubicBezTo>
                      <a:pt x="9680" y="12157"/>
                      <a:pt x="9561" y="12395"/>
                      <a:pt x="9347" y="12514"/>
                    </a:cubicBezTo>
                    <a:cubicBezTo>
                      <a:pt x="9108" y="12645"/>
                      <a:pt x="8966" y="12907"/>
                      <a:pt x="8989" y="13181"/>
                    </a:cubicBezTo>
                    <a:cubicBezTo>
                      <a:pt x="9001" y="13681"/>
                      <a:pt x="9013" y="14181"/>
                      <a:pt x="9073" y="14669"/>
                    </a:cubicBezTo>
                    <a:cubicBezTo>
                      <a:pt x="9132" y="15288"/>
                      <a:pt x="9239" y="15907"/>
                      <a:pt x="9299" y="16527"/>
                    </a:cubicBezTo>
                    <a:cubicBezTo>
                      <a:pt x="9323" y="16777"/>
                      <a:pt x="9311" y="17027"/>
                      <a:pt x="9275" y="17277"/>
                    </a:cubicBezTo>
                    <a:cubicBezTo>
                      <a:pt x="9263" y="17455"/>
                      <a:pt x="9144" y="17527"/>
                      <a:pt x="8966" y="17527"/>
                    </a:cubicBezTo>
                    <a:cubicBezTo>
                      <a:pt x="8168" y="17527"/>
                      <a:pt x="7370" y="17515"/>
                      <a:pt x="6584" y="17527"/>
                    </a:cubicBezTo>
                    <a:cubicBezTo>
                      <a:pt x="6096" y="17539"/>
                      <a:pt x="5620" y="17598"/>
                      <a:pt x="5132" y="17622"/>
                    </a:cubicBezTo>
                    <a:cubicBezTo>
                      <a:pt x="4870" y="17634"/>
                      <a:pt x="4608" y="17634"/>
                      <a:pt x="4346" y="17622"/>
                    </a:cubicBezTo>
                    <a:cubicBezTo>
                      <a:pt x="3846" y="17598"/>
                      <a:pt x="3358" y="17550"/>
                      <a:pt x="2858" y="17515"/>
                    </a:cubicBezTo>
                    <a:cubicBezTo>
                      <a:pt x="2608" y="17503"/>
                      <a:pt x="2536" y="17443"/>
                      <a:pt x="2500" y="17181"/>
                    </a:cubicBezTo>
                    <a:cubicBezTo>
                      <a:pt x="2441" y="16884"/>
                      <a:pt x="2477" y="16574"/>
                      <a:pt x="2608" y="16300"/>
                    </a:cubicBezTo>
                    <a:cubicBezTo>
                      <a:pt x="3012" y="15479"/>
                      <a:pt x="3131" y="14562"/>
                      <a:pt x="3346" y="13681"/>
                    </a:cubicBezTo>
                    <a:cubicBezTo>
                      <a:pt x="3477" y="13324"/>
                      <a:pt x="3310" y="12931"/>
                      <a:pt x="2965" y="12776"/>
                    </a:cubicBezTo>
                    <a:cubicBezTo>
                      <a:pt x="2715" y="12633"/>
                      <a:pt x="2572" y="12455"/>
                      <a:pt x="2667" y="12157"/>
                    </a:cubicBezTo>
                    <a:cubicBezTo>
                      <a:pt x="2679" y="12097"/>
                      <a:pt x="2679" y="12038"/>
                      <a:pt x="2679" y="11978"/>
                    </a:cubicBezTo>
                    <a:cubicBezTo>
                      <a:pt x="2691" y="11609"/>
                      <a:pt x="2691" y="11597"/>
                      <a:pt x="3048" y="11526"/>
                    </a:cubicBezTo>
                    <a:cubicBezTo>
                      <a:pt x="3191" y="11514"/>
                      <a:pt x="3310" y="11395"/>
                      <a:pt x="3322" y="11252"/>
                    </a:cubicBezTo>
                    <a:cubicBezTo>
                      <a:pt x="3382" y="11002"/>
                      <a:pt x="3382" y="10728"/>
                      <a:pt x="3322" y="10478"/>
                    </a:cubicBezTo>
                    <a:cubicBezTo>
                      <a:pt x="3203" y="10585"/>
                      <a:pt x="3131" y="10657"/>
                      <a:pt x="3048" y="10728"/>
                    </a:cubicBezTo>
                    <a:cubicBezTo>
                      <a:pt x="2667" y="11109"/>
                      <a:pt x="2286" y="11490"/>
                      <a:pt x="1893" y="11871"/>
                    </a:cubicBezTo>
                    <a:cubicBezTo>
                      <a:pt x="1774" y="11966"/>
                      <a:pt x="1655" y="12038"/>
                      <a:pt x="1524" y="12109"/>
                    </a:cubicBezTo>
                    <a:cubicBezTo>
                      <a:pt x="965" y="11752"/>
                      <a:pt x="464" y="11288"/>
                      <a:pt x="60" y="10764"/>
                    </a:cubicBezTo>
                    <a:cubicBezTo>
                      <a:pt x="179" y="10633"/>
                      <a:pt x="274" y="10490"/>
                      <a:pt x="393" y="10383"/>
                    </a:cubicBezTo>
                    <a:cubicBezTo>
                      <a:pt x="1048" y="9776"/>
                      <a:pt x="1691" y="9168"/>
                      <a:pt x="2346" y="8573"/>
                    </a:cubicBezTo>
                    <a:cubicBezTo>
                      <a:pt x="2703" y="8252"/>
                      <a:pt x="3048" y="7942"/>
                      <a:pt x="3417" y="7644"/>
                    </a:cubicBezTo>
                    <a:cubicBezTo>
                      <a:pt x="3560" y="7537"/>
                      <a:pt x="3632" y="7371"/>
                      <a:pt x="3643" y="7192"/>
                    </a:cubicBezTo>
                    <a:cubicBezTo>
                      <a:pt x="3643" y="7121"/>
                      <a:pt x="3655" y="7037"/>
                      <a:pt x="3655" y="6954"/>
                    </a:cubicBezTo>
                    <a:cubicBezTo>
                      <a:pt x="3679" y="6251"/>
                      <a:pt x="3703" y="6180"/>
                      <a:pt x="4096" y="5632"/>
                    </a:cubicBezTo>
                    <a:cubicBezTo>
                      <a:pt x="4072" y="5585"/>
                      <a:pt x="4036" y="5537"/>
                      <a:pt x="4001" y="5501"/>
                    </a:cubicBezTo>
                    <a:cubicBezTo>
                      <a:pt x="3572" y="5156"/>
                      <a:pt x="3131" y="4811"/>
                      <a:pt x="2715" y="4466"/>
                    </a:cubicBezTo>
                    <a:cubicBezTo>
                      <a:pt x="2441" y="4227"/>
                      <a:pt x="2191" y="3977"/>
                      <a:pt x="1941" y="3727"/>
                    </a:cubicBezTo>
                    <a:cubicBezTo>
                      <a:pt x="1369" y="3168"/>
                      <a:pt x="822" y="2596"/>
                      <a:pt x="262" y="2025"/>
                    </a:cubicBezTo>
                    <a:cubicBezTo>
                      <a:pt x="238" y="2001"/>
                      <a:pt x="214" y="1977"/>
                      <a:pt x="191" y="1953"/>
                    </a:cubicBezTo>
                    <a:cubicBezTo>
                      <a:pt x="0" y="1715"/>
                      <a:pt x="0" y="1632"/>
                      <a:pt x="238" y="1441"/>
                    </a:cubicBezTo>
                    <a:cubicBezTo>
                      <a:pt x="381" y="1346"/>
                      <a:pt x="524" y="1239"/>
                      <a:pt x="667" y="1144"/>
                    </a:cubicBezTo>
                    <a:cubicBezTo>
                      <a:pt x="1012" y="894"/>
                      <a:pt x="1369" y="656"/>
                      <a:pt x="1738" y="406"/>
                    </a:cubicBezTo>
                    <a:cubicBezTo>
                      <a:pt x="3143" y="1787"/>
                      <a:pt x="4394" y="3299"/>
                      <a:pt x="5882" y="4596"/>
                    </a:cubicBezTo>
                    <a:close/>
                    <a:moveTo>
                      <a:pt x="3584" y="13026"/>
                    </a:moveTo>
                    <a:cubicBezTo>
                      <a:pt x="3560" y="13109"/>
                      <a:pt x="3548" y="13133"/>
                      <a:pt x="3548" y="13157"/>
                    </a:cubicBezTo>
                    <a:cubicBezTo>
                      <a:pt x="3429" y="14217"/>
                      <a:pt x="3251" y="15276"/>
                      <a:pt x="2846" y="16277"/>
                    </a:cubicBezTo>
                    <a:cubicBezTo>
                      <a:pt x="2774" y="16455"/>
                      <a:pt x="2727" y="16646"/>
                      <a:pt x="2715" y="16848"/>
                    </a:cubicBezTo>
                    <a:cubicBezTo>
                      <a:pt x="2703" y="17146"/>
                      <a:pt x="2798" y="17241"/>
                      <a:pt x="3096" y="17265"/>
                    </a:cubicBezTo>
                    <a:cubicBezTo>
                      <a:pt x="3358" y="17289"/>
                      <a:pt x="3632" y="17289"/>
                      <a:pt x="3893" y="17300"/>
                    </a:cubicBezTo>
                    <a:cubicBezTo>
                      <a:pt x="4155" y="17312"/>
                      <a:pt x="4405" y="17336"/>
                      <a:pt x="4655" y="17324"/>
                    </a:cubicBezTo>
                    <a:cubicBezTo>
                      <a:pt x="4906" y="17324"/>
                      <a:pt x="4989" y="17253"/>
                      <a:pt x="5048" y="16991"/>
                    </a:cubicBezTo>
                    <a:cubicBezTo>
                      <a:pt x="5108" y="16753"/>
                      <a:pt x="5167" y="16515"/>
                      <a:pt x="5239" y="16288"/>
                    </a:cubicBezTo>
                    <a:cubicBezTo>
                      <a:pt x="5334" y="15967"/>
                      <a:pt x="5513" y="15669"/>
                      <a:pt x="5739" y="15431"/>
                    </a:cubicBezTo>
                    <a:cubicBezTo>
                      <a:pt x="5941" y="15229"/>
                      <a:pt x="6096" y="15229"/>
                      <a:pt x="6322" y="15407"/>
                    </a:cubicBezTo>
                    <a:cubicBezTo>
                      <a:pt x="6584" y="15610"/>
                      <a:pt x="6751" y="15919"/>
                      <a:pt x="6787" y="16265"/>
                    </a:cubicBezTo>
                    <a:cubicBezTo>
                      <a:pt x="6822" y="16479"/>
                      <a:pt x="6846" y="16693"/>
                      <a:pt x="6870" y="16908"/>
                    </a:cubicBezTo>
                    <a:cubicBezTo>
                      <a:pt x="6906" y="17134"/>
                      <a:pt x="6953" y="17205"/>
                      <a:pt x="7168" y="17205"/>
                    </a:cubicBezTo>
                    <a:cubicBezTo>
                      <a:pt x="7668" y="17229"/>
                      <a:pt x="8156" y="17253"/>
                      <a:pt x="8656" y="17253"/>
                    </a:cubicBezTo>
                    <a:cubicBezTo>
                      <a:pt x="8966" y="17253"/>
                      <a:pt x="9049" y="17193"/>
                      <a:pt x="9037" y="16896"/>
                    </a:cubicBezTo>
                    <a:cubicBezTo>
                      <a:pt x="9013" y="16467"/>
                      <a:pt x="8989" y="16050"/>
                      <a:pt x="8930" y="15622"/>
                    </a:cubicBezTo>
                    <a:cubicBezTo>
                      <a:pt x="8811" y="14824"/>
                      <a:pt x="8668" y="14026"/>
                      <a:pt x="8704" y="13217"/>
                    </a:cubicBezTo>
                    <a:cubicBezTo>
                      <a:pt x="8704" y="13121"/>
                      <a:pt x="8692" y="13014"/>
                      <a:pt x="8680" y="12919"/>
                    </a:cubicBezTo>
                    <a:close/>
                    <a:moveTo>
                      <a:pt x="6168" y="7371"/>
                    </a:moveTo>
                    <a:cubicBezTo>
                      <a:pt x="6156" y="7418"/>
                      <a:pt x="6144" y="7454"/>
                      <a:pt x="6120" y="7490"/>
                    </a:cubicBezTo>
                    <a:cubicBezTo>
                      <a:pt x="5798" y="7847"/>
                      <a:pt x="5489" y="8204"/>
                      <a:pt x="5156" y="8537"/>
                    </a:cubicBezTo>
                    <a:cubicBezTo>
                      <a:pt x="4703" y="9002"/>
                      <a:pt x="4227" y="9466"/>
                      <a:pt x="3774" y="9942"/>
                    </a:cubicBezTo>
                    <a:cubicBezTo>
                      <a:pt x="3679" y="10026"/>
                      <a:pt x="3608" y="10157"/>
                      <a:pt x="3584" y="10288"/>
                    </a:cubicBezTo>
                    <a:cubicBezTo>
                      <a:pt x="3536" y="10645"/>
                      <a:pt x="3536" y="11002"/>
                      <a:pt x="3512" y="11359"/>
                    </a:cubicBezTo>
                    <a:cubicBezTo>
                      <a:pt x="3512" y="11419"/>
                      <a:pt x="3524" y="11490"/>
                      <a:pt x="3548" y="11562"/>
                    </a:cubicBezTo>
                    <a:cubicBezTo>
                      <a:pt x="3989" y="11562"/>
                      <a:pt x="4394" y="11550"/>
                      <a:pt x="4810" y="11562"/>
                    </a:cubicBezTo>
                    <a:cubicBezTo>
                      <a:pt x="5846" y="11645"/>
                      <a:pt x="6882" y="11657"/>
                      <a:pt x="7930" y="11597"/>
                    </a:cubicBezTo>
                    <a:cubicBezTo>
                      <a:pt x="8346" y="11574"/>
                      <a:pt x="8454" y="11466"/>
                      <a:pt x="8442" y="11038"/>
                    </a:cubicBezTo>
                    <a:cubicBezTo>
                      <a:pt x="8430" y="10657"/>
                      <a:pt x="8394" y="10264"/>
                      <a:pt x="8382" y="9871"/>
                    </a:cubicBezTo>
                    <a:cubicBezTo>
                      <a:pt x="8382" y="9669"/>
                      <a:pt x="8299" y="9490"/>
                      <a:pt x="8156" y="9347"/>
                    </a:cubicBezTo>
                    <a:cubicBezTo>
                      <a:pt x="7787" y="8942"/>
                      <a:pt x="7418" y="8526"/>
                      <a:pt x="7049" y="8109"/>
                    </a:cubicBezTo>
                    <a:cubicBezTo>
                      <a:pt x="6811" y="7799"/>
                      <a:pt x="6513" y="7549"/>
                      <a:pt x="6179" y="7371"/>
                    </a:cubicBezTo>
                    <a:close/>
                    <a:moveTo>
                      <a:pt x="393" y="10692"/>
                    </a:moveTo>
                    <a:cubicBezTo>
                      <a:pt x="655" y="11073"/>
                      <a:pt x="988" y="11407"/>
                      <a:pt x="1369" y="11681"/>
                    </a:cubicBezTo>
                    <a:cubicBezTo>
                      <a:pt x="1477" y="11764"/>
                      <a:pt x="1643" y="11752"/>
                      <a:pt x="1738" y="11645"/>
                    </a:cubicBezTo>
                    <a:cubicBezTo>
                      <a:pt x="2048" y="11395"/>
                      <a:pt x="2346" y="11109"/>
                      <a:pt x="2620" y="10823"/>
                    </a:cubicBezTo>
                    <a:cubicBezTo>
                      <a:pt x="3417" y="9942"/>
                      <a:pt x="4263" y="9097"/>
                      <a:pt x="5096" y="8264"/>
                    </a:cubicBezTo>
                    <a:cubicBezTo>
                      <a:pt x="5346" y="8025"/>
                      <a:pt x="5548" y="7752"/>
                      <a:pt x="5810" y="7442"/>
                    </a:cubicBezTo>
                    <a:cubicBezTo>
                      <a:pt x="5394" y="7335"/>
                      <a:pt x="5025" y="7061"/>
                      <a:pt x="4822" y="6668"/>
                    </a:cubicBezTo>
                    <a:cubicBezTo>
                      <a:pt x="4417" y="6930"/>
                      <a:pt x="631" y="10359"/>
                      <a:pt x="393" y="10681"/>
                    </a:cubicBezTo>
                    <a:close/>
                    <a:moveTo>
                      <a:pt x="5465" y="4656"/>
                    </a:moveTo>
                    <a:cubicBezTo>
                      <a:pt x="5370" y="4549"/>
                      <a:pt x="5263" y="4430"/>
                      <a:pt x="5156" y="4311"/>
                    </a:cubicBezTo>
                    <a:cubicBezTo>
                      <a:pt x="4263" y="3406"/>
                      <a:pt x="3370" y="2513"/>
                      <a:pt x="2477" y="1608"/>
                    </a:cubicBezTo>
                    <a:cubicBezTo>
                      <a:pt x="2250" y="1382"/>
                      <a:pt x="2024" y="1156"/>
                      <a:pt x="1798" y="929"/>
                    </a:cubicBezTo>
                    <a:cubicBezTo>
                      <a:pt x="1715" y="822"/>
                      <a:pt x="1560" y="810"/>
                      <a:pt x="1465" y="894"/>
                    </a:cubicBezTo>
                    <a:cubicBezTo>
                      <a:pt x="1238" y="1048"/>
                      <a:pt x="988" y="1179"/>
                      <a:pt x="762" y="1334"/>
                    </a:cubicBezTo>
                    <a:cubicBezTo>
                      <a:pt x="619" y="1441"/>
                      <a:pt x="488" y="1560"/>
                      <a:pt x="369" y="1679"/>
                    </a:cubicBezTo>
                    <a:cubicBezTo>
                      <a:pt x="786" y="2572"/>
                      <a:pt x="4084" y="5466"/>
                      <a:pt x="4715" y="5656"/>
                    </a:cubicBezTo>
                    <a:close/>
                    <a:moveTo>
                      <a:pt x="6596" y="7240"/>
                    </a:moveTo>
                    <a:cubicBezTo>
                      <a:pt x="6620" y="7287"/>
                      <a:pt x="6632" y="7323"/>
                      <a:pt x="6656" y="7359"/>
                    </a:cubicBezTo>
                    <a:cubicBezTo>
                      <a:pt x="7156" y="7930"/>
                      <a:pt x="7656" y="8502"/>
                      <a:pt x="8168" y="9073"/>
                    </a:cubicBezTo>
                    <a:cubicBezTo>
                      <a:pt x="8311" y="9240"/>
                      <a:pt x="8489" y="9371"/>
                      <a:pt x="8620" y="9538"/>
                    </a:cubicBezTo>
                    <a:cubicBezTo>
                      <a:pt x="9144" y="10169"/>
                      <a:pt x="9704" y="10752"/>
                      <a:pt x="10323" y="11300"/>
                    </a:cubicBezTo>
                    <a:cubicBezTo>
                      <a:pt x="10490" y="11443"/>
                      <a:pt x="10525" y="11443"/>
                      <a:pt x="10692" y="11264"/>
                    </a:cubicBezTo>
                    <a:cubicBezTo>
                      <a:pt x="10894" y="11062"/>
                      <a:pt x="11097" y="10847"/>
                      <a:pt x="11275" y="10633"/>
                    </a:cubicBezTo>
                    <a:cubicBezTo>
                      <a:pt x="11359" y="10502"/>
                      <a:pt x="11442" y="10371"/>
                      <a:pt x="11513" y="10240"/>
                    </a:cubicBezTo>
                    <a:cubicBezTo>
                      <a:pt x="11383" y="10109"/>
                      <a:pt x="11287" y="9978"/>
                      <a:pt x="11168" y="9871"/>
                    </a:cubicBezTo>
                    <a:cubicBezTo>
                      <a:pt x="10775" y="9478"/>
                      <a:pt x="10382" y="9097"/>
                      <a:pt x="9978" y="8716"/>
                    </a:cubicBezTo>
                    <a:cubicBezTo>
                      <a:pt x="9751" y="8490"/>
                      <a:pt x="9513" y="8276"/>
                      <a:pt x="9287" y="8049"/>
                    </a:cubicBezTo>
                    <a:cubicBezTo>
                      <a:pt x="8775" y="7549"/>
                      <a:pt x="8275" y="7037"/>
                      <a:pt x="7763" y="6537"/>
                    </a:cubicBezTo>
                    <a:cubicBezTo>
                      <a:pt x="7596" y="6406"/>
                      <a:pt x="7430" y="6287"/>
                      <a:pt x="7263" y="6180"/>
                    </a:cubicBezTo>
                    <a:cubicBezTo>
                      <a:pt x="7263" y="6728"/>
                      <a:pt x="6894" y="6954"/>
                      <a:pt x="6608" y="7240"/>
                    </a:cubicBezTo>
                    <a:close/>
                    <a:moveTo>
                      <a:pt x="7192" y="5394"/>
                    </a:moveTo>
                    <a:cubicBezTo>
                      <a:pt x="7322" y="5335"/>
                      <a:pt x="7442" y="5275"/>
                      <a:pt x="7561" y="5192"/>
                    </a:cubicBezTo>
                    <a:cubicBezTo>
                      <a:pt x="7870" y="4942"/>
                      <a:pt x="8180" y="4680"/>
                      <a:pt x="8489" y="4418"/>
                    </a:cubicBezTo>
                    <a:cubicBezTo>
                      <a:pt x="8799" y="4168"/>
                      <a:pt x="9120" y="3882"/>
                      <a:pt x="9442" y="3632"/>
                    </a:cubicBezTo>
                    <a:cubicBezTo>
                      <a:pt x="9978" y="3239"/>
                      <a:pt x="10537" y="2870"/>
                      <a:pt x="11061" y="2453"/>
                    </a:cubicBezTo>
                    <a:cubicBezTo>
                      <a:pt x="11323" y="2251"/>
                      <a:pt x="11609" y="2049"/>
                      <a:pt x="11704" y="1691"/>
                    </a:cubicBezTo>
                    <a:cubicBezTo>
                      <a:pt x="11442" y="1215"/>
                      <a:pt x="11073" y="787"/>
                      <a:pt x="10644" y="453"/>
                    </a:cubicBezTo>
                    <a:cubicBezTo>
                      <a:pt x="10466" y="608"/>
                      <a:pt x="10299" y="751"/>
                      <a:pt x="10144" y="906"/>
                    </a:cubicBezTo>
                    <a:cubicBezTo>
                      <a:pt x="9311" y="1763"/>
                      <a:pt x="8477" y="2620"/>
                      <a:pt x="7644" y="3477"/>
                    </a:cubicBezTo>
                    <a:cubicBezTo>
                      <a:pt x="7394" y="3739"/>
                      <a:pt x="7144" y="3989"/>
                      <a:pt x="6894" y="4251"/>
                    </a:cubicBezTo>
                    <a:cubicBezTo>
                      <a:pt x="6775" y="4346"/>
                      <a:pt x="6691" y="4477"/>
                      <a:pt x="6644" y="4620"/>
                    </a:cubicBezTo>
                    <a:close/>
                    <a:moveTo>
                      <a:pt x="2881" y="11943"/>
                    </a:moveTo>
                    <a:cubicBezTo>
                      <a:pt x="2798" y="12228"/>
                      <a:pt x="2834" y="12347"/>
                      <a:pt x="3048" y="12514"/>
                    </a:cubicBezTo>
                    <a:cubicBezTo>
                      <a:pt x="3322" y="12728"/>
                      <a:pt x="3632" y="12764"/>
                      <a:pt x="3965" y="12752"/>
                    </a:cubicBezTo>
                    <a:cubicBezTo>
                      <a:pt x="4953" y="12740"/>
                      <a:pt x="5941" y="12740"/>
                      <a:pt x="6930" y="12717"/>
                    </a:cubicBezTo>
                    <a:cubicBezTo>
                      <a:pt x="7453" y="12705"/>
                      <a:pt x="7965" y="12681"/>
                      <a:pt x="8477" y="12657"/>
                    </a:cubicBezTo>
                    <a:cubicBezTo>
                      <a:pt x="8585" y="12669"/>
                      <a:pt x="8692" y="12645"/>
                      <a:pt x="8775" y="12597"/>
                    </a:cubicBezTo>
                    <a:cubicBezTo>
                      <a:pt x="8966" y="12467"/>
                      <a:pt x="9144" y="12312"/>
                      <a:pt x="9311" y="12157"/>
                    </a:cubicBezTo>
                    <a:cubicBezTo>
                      <a:pt x="9466" y="12026"/>
                      <a:pt x="9394" y="11788"/>
                      <a:pt x="9204" y="11764"/>
                    </a:cubicBezTo>
                    <a:cubicBezTo>
                      <a:pt x="9049" y="11728"/>
                      <a:pt x="8906" y="11716"/>
                      <a:pt x="8751" y="11728"/>
                    </a:cubicBezTo>
                    <a:cubicBezTo>
                      <a:pt x="7453" y="11931"/>
                      <a:pt x="6156" y="11859"/>
                      <a:pt x="4858" y="11835"/>
                    </a:cubicBezTo>
                    <a:cubicBezTo>
                      <a:pt x="4405" y="11824"/>
                      <a:pt x="3965" y="11835"/>
                      <a:pt x="3512" y="11847"/>
                    </a:cubicBezTo>
                    <a:cubicBezTo>
                      <a:pt x="3322" y="11859"/>
                      <a:pt x="3120" y="11907"/>
                      <a:pt x="2881" y="11943"/>
                    </a:cubicBezTo>
                    <a:close/>
                    <a:moveTo>
                      <a:pt x="7061" y="6001"/>
                    </a:moveTo>
                    <a:cubicBezTo>
                      <a:pt x="7001" y="5775"/>
                      <a:pt x="6930" y="5549"/>
                      <a:pt x="6846" y="5323"/>
                    </a:cubicBezTo>
                    <a:cubicBezTo>
                      <a:pt x="6680" y="4977"/>
                      <a:pt x="6310" y="4787"/>
                      <a:pt x="5929" y="4858"/>
                    </a:cubicBezTo>
                    <a:cubicBezTo>
                      <a:pt x="4977" y="5013"/>
                      <a:pt x="4727" y="5978"/>
                      <a:pt x="5156" y="6704"/>
                    </a:cubicBezTo>
                    <a:cubicBezTo>
                      <a:pt x="5334" y="6990"/>
                      <a:pt x="5620" y="7097"/>
                      <a:pt x="5953" y="7121"/>
                    </a:cubicBezTo>
                    <a:cubicBezTo>
                      <a:pt x="6489" y="7156"/>
                      <a:pt x="7072" y="6644"/>
                      <a:pt x="7072" y="6001"/>
                    </a:cubicBezTo>
                    <a:close/>
                    <a:moveTo>
                      <a:pt x="6656" y="17181"/>
                    </a:moveTo>
                    <a:cubicBezTo>
                      <a:pt x="6584" y="16788"/>
                      <a:pt x="6549" y="16419"/>
                      <a:pt x="6465" y="16074"/>
                    </a:cubicBezTo>
                    <a:cubicBezTo>
                      <a:pt x="6406" y="15919"/>
                      <a:pt x="6310" y="15788"/>
                      <a:pt x="6191" y="15693"/>
                    </a:cubicBezTo>
                    <a:cubicBezTo>
                      <a:pt x="6084" y="15574"/>
                      <a:pt x="5965" y="15598"/>
                      <a:pt x="5870" y="15717"/>
                    </a:cubicBezTo>
                    <a:cubicBezTo>
                      <a:pt x="5513" y="16157"/>
                      <a:pt x="5370" y="16669"/>
                      <a:pt x="5287" y="17229"/>
                    </a:cubicBezTo>
                    <a:cubicBezTo>
                      <a:pt x="5751" y="17312"/>
                      <a:pt x="6168" y="17253"/>
                      <a:pt x="6656" y="17169"/>
                    </a:cubicBezTo>
                    <a:close/>
                    <a:moveTo>
                      <a:pt x="3882" y="7228"/>
                    </a:moveTo>
                    <a:cubicBezTo>
                      <a:pt x="4096" y="7002"/>
                      <a:pt x="4298" y="6799"/>
                      <a:pt x="4489" y="6597"/>
                    </a:cubicBezTo>
                    <a:cubicBezTo>
                      <a:pt x="4822" y="6204"/>
                      <a:pt x="4810" y="6144"/>
                      <a:pt x="4382" y="5859"/>
                    </a:cubicBezTo>
                    <a:cubicBezTo>
                      <a:pt x="4346" y="5847"/>
                      <a:pt x="4322" y="5835"/>
                      <a:pt x="4286" y="5835"/>
                    </a:cubicBezTo>
                    <a:cubicBezTo>
                      <a:pt x="3870" y="6097"/>
                      <a:pt x="3715" y="6585"/>
                      <a:pt x="3882" y="7228"/>
                    </a:cubicBezTo>
                    <a:close/>
                    <a:moveTo>
                      <a:pt x="7608" y="5442"/>
                    </a:moveTo>
                    <a:lnTo>
                      <a:pt x="7215" y="5835"/>
                    </a:lnTo>
                    <a:cubicBezTo>
                      <a:pt x="7573" y="5978"/>
                      <a:pt x="7703" y="6323"/>
                      <a:pt x="8049" y="6418"/>
                    </a:cubicBezTo>
                    <a:cubicBezTo>
                      <a:pt x="8084" y="6025"/>
                      <a:pt x="7930" y="5739"/>
                      <a:pt x="7620" y="54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9"/>
              <p:cNvSpPr/>
              <p:nvPr/>
            </p:nvSpPr>
            <p:spPr>
              <a:xfrm>
                <a:off x="2216075" y="1900950"/>
                <a:ext cx="158675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4419" extrusionOk="0">
                    <a:moveTo>
                      <a:pt x="882" y="96"/>
                    </a:moveTo>
                    <a:lnTo>
                      <a:pt x="5978" y="1"/>
                    </a:lnTo>
                    <a:cubicBezTo>
                      <a:pt x="5990" y="96"/>
                      <a:pt x="6002" y="191"/>
                      <a:pt x="6002" y="299"/>
                    </a:cubicBezTo>
                    <a:cubicBezTo>
                      <a:pt x="5966" y="1108"/>
                      <a:pt x="6109" y="1906"/>
                      <a:pt x="6228" y="2704"/>
                    </a:cubicBezTo>
                    <a:cubicBezTo>
                      <a:pt x="6287" y="3120"/>
                      <a:pt x="6323" y="3549"/>
                      <a:pt x="6335" y="3978"/>
                    </a:cubicBezTo>
                    <a:cubicBezTo>
                      <a:pt x="6347" y="4275"/>
                      <a:pt x="6264" y="4335"/>
                      <a:pt x="5954" y="4335"/>
                    </a:cubicBezTo>
                    <a:cubicBezTo>
                      <a:pt x="5466" y="4335"/>
                      <a:pt x="4966" y="4311"/>
                      <a:pt x="4466" y="4287"/>
                    </a:cubicBezTo>
                    <a:cubicBezTo>
                      <a:pt x="4239" y="4275"/>
                      <a:pt x="4204" y="4228"/>
                      <a:pt x="4168" y="3989"/>
                    </a:cubicBezTo>
                    <a:cubicBezTo>
                      <a:pt x="4144" y="3751"/>
                      <a:pt x="4132" y="3549"/>
                      <a:pt x="4097" y="3335"/>
                    </a:cubicBezTo>
                    <a:cubicBezTo>
                      <a:pt x="4049" y="3001"/>
                      <a:pt x="3882" y="2692"/>
                      <a:pt x="3620" y="2477"/>
                    </a:cubicBezTo>
                    <a:cubicBezTo>
                      <a:pt x="3394" y="2299"/>
                      <a:pt x="3239" y="2299"/>
                      <a:pt x="3037" y="2501"/>
                    </a:cubicBezTo>
                    <a:cubicBezTo>
                      <a:pt x="2811" y="2751"/>
                      <a:pt x="2632" y="3037"/>
                      <a:pt x="2537" y="3358"/>
                    </a:cubicBezTo>
                    <a:cubicBezTo>
                      <a:pt x="2465" y="3597"/>
                      <a:pt x="2418" y="3835"/>
                      <a:pt x="2346" y="4061"/>
                    </a:cubicBezTo>
                    <a:cubicBezTo>
                      <a:pt x="2287" y="4335"/>
                      <a:pt x="2215" y="4394"/>
                      <a:pt x="1953" y="4406"/>
                    </a:cubicBezTo>
                    <a:cubicBezTo>
                      <a:pt x="1680" y="4418"/>
                      <a:pt x="1442" y="4382"/>
                      <a:pt x="1191" y="4370"/>
                    </a:cubicBezTo>
                    <a:cubicBezTo>
                      <a:pt x="941" y="4359"/>
                      <a:pt x="668" y="4359"/>
                      <a:pt x="394" y="4335"/>
                    </a:cubicBezTo>
                    <a:cubicBezTo>
                      <a:pt x="96" y="4311"/>
                      <a:pt x="1" y="4228"/>
                      <a:pt x="13" y="3918"/>
                    </a:cubicBezTo>
                    <a:cubicBezTo>
                      <a:pt x="25" y="3727"/>
                      <a:pt x="72" y="3537"/>
                      <a:pt x="144" y="3358"/>
                    </a:cubicBezTo>
                    <a:cubicBezTo>
                      <a:pt x="549" y="2358"/>
                      <a:pt x="727" y="1299"/>
                      <a:pt x="846" y="227"/>
                    </a:cubicBezTo>
                    <a:cubicBezTo>
                      <a:pt x="858" y="191"/>
                      <a:pt x="870" y="168"/>
                      <a:pt x="882" y="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9"/>
              <p:cNvSpPr/>
              <p:nvPr/>
            </p:nvSpPr>
            <p:spPr>
              <a:xfrm>
                <a:off x="2236625" y="1761950"/>
                <a:ext cx="1232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4287" extrusionOk="0">
                    <a:moveTo>
                      <a:pt x="2655" y="1"/>
                    </a:moveTo>
                    <a:cubicBezTo>
                      <a:pt x="2989" y="191"/>
                      <a:pt x="3298" y="441"/>
                      <a:pt x="3537" y="751"/>
                    </a:cubicBezTo>
                    <a:cubicBezTo>
                      <a:pt x="3906" y="1156"/>
                      <a:pt x="4263" y="1584"/>
                      <a:pt x="4632" y="1989"/>
                    </a:cubicBezTo>
                    <a:cubicBezTo>
                      <a:pt x="4775" y="2120"/>
                      <a:pt x="4858" y="2310"/>
                      <a:pt x="4870" y="2501"/>
                    </a:cubicBezTo>
                    <a:cubicBezTo>
                      <a:pt x="4870" y="2894"/>
                      <a:pt x="4918" y="3287"/>
                      <a:pt x="4930" y="3680"/>
                    </a:cubicBezTo>
                    <a:cubicBezTo>
                      <a:pt x="4930" y="4108"/>
                      <a:pt x="4822" y="4204"/>
                      <a:pt x="4406" y="4239"/>
                    </a:cubicBezTo>
                    <a:cubicBezTo>
                      <a:pt x="3370" y="4287"/>
                      <a:pt x="2334" y="4275"/>
                      <a:pt x="1298" y="4204"/>
                    </a:cubicBezTo>
                    <a:cubicBezTo>
                      <a:pt x="881" y="4180"/>
                      <a:pt x="465" y="4204"/>
                      <a:pt x="24" y="4204"/>
                    </a:cubicBezTo>
                    <a:cubicBezTo>
                      <a:pt x="12" y="4132"/>
                      <a:pt x="0" y="4061"/>
                      <a:pt x="0" y="3989"/>
                    </a:cubicBezTo>
                    <a:cubicBezTo>
                      <a:pt x="12" y="3632"/>
                      <a:pt x="24" y="3275"/>
                      <a:pt x="60" y="2930"/>
                    </a:cubicBezTo>
                    <a:cubicBezTo>
                      <a:pt x="84" y="2787"/>
                      <a:pt x="155" y="2668"/>
                      <a:pt x="250" y="2572"/>
                    </a:cubicBezTo>
                    <a:cubicBezTo>
                      <a:pt x="703" y="2096"/>
                      <a:pt x="1179" y="1644"/>
                      <a:pt x="1643" y="1167"/>
                    </a:cubicBezTo>
                    <a:cubicBezTo>
                      <a:pt x="1965" y="834"/>
                      <a:pt x="2274" y="477"/>
                      <a:pt x="2596" y="132"/>
                    </a:cubicBezTo>
                    <a:cubicBezTo>
                      <a:pt x="2620" y="96"/>
                      <a:pt x="2644" y="48"/>
                      <a:pt x="2655" y="1"/>
                    </a:cubicBezTo>
                    <a:close/>
                    <a:moveTo>
                      <a:pt x="3120" y="2644"/>
                    </a:moveTo>
                    <a:lnTo>
                      <a:pt x="3167" y="2632"/>
                    </a:lnTo>
                    <a:cubicBezTo>
                      <a:pt x="3096" y="2370"/>
                      <a:pt x="3025" y="2108"/>
                      <a:pt x="2929" y="1846"/>
                    </a:cubicBezTo>
                    <a:cubicBezTo>
                      <a:pt x="2894" y="1727"/>
                      <a:pt x="2786" y="1703"/>
                      <a:pt x="2655" y="1703"/>
                    </a:cubicBezTo>
                    <a:cubicBezTo>
                      <a:pt x="2263" y="1739"/>
                      <a:pt x="1965" y="2049"/>
                      <a:pt x="1953" y="2430"/>
                    </a:cubicBezTo>
                    <a:cubicBezTo>
                      <a:pt x="1917" y="2691"/>
                      <a:pt x="1905" y="2965"/>
                      <a:pt x="1905" y="3227"/>
                    </a:cubicBezTo>
                    <a:cubicBezTo>
                      <a:pt x="1917" y="3311"/>
                      <a:pt x="1977" y="3382"/>
                      <a:pt x="2060" y="3418"/>
                    </a:cubicBezTo>
                    <a:cubicBezTo>
                      <a:pt x="2286" y="3465"/>
                      <a:pt x="2513" y="3489"/>
                      <a:pt x="2739" y="3489"/>
                    </a:cubicBezTo>
                    <a:cubicBezTo>
                      <a:pt x="2894" y="3513"/>
                      <a:pt x="3048" y="3406"/>
                      <a:pt x="3072" y="3251"/>
                    </a:cubicBezTo>
                    <a:cubicBezTo>
                      <a:pt x="3108" y="3061"/>
                      <a:pt x="3108" y="2846"/>
                      <a:pt x="3120" y="26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9"/>
              <p:cNvSpPr/>
              <p:nvPr/>
            </p:nvSpPr>
            <p:spPr>
              <a:xfrm>
                <a:off x="2158350" y="1744400"/>
                <a:ext cx="135750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5097" extrusionOk="0">
                    <a:moveTo>
                      <a:pt x="0" y="4013"/>
                    </a:moveTo>
                    <a:cubicBezTo>
                      <a:pt x="238" y="3691"/>
                      <a:pt x="4024" y="262"/>
                      <a:pt x="4441" y="0"/>
                    </a:cubicBezTo>
                    <a:cubicBezTo>
                      <a:pt x="4643" y="393"/>
                      <a:pt x="5001" y="667"/>
                      <a:pt x="5429" y="774"/>
                    </a:cubicBezTo>
                    <a:cubicBezTo>
                      <a:pt x="5167" y="1072"/>
                      <a:pt x="4953" y="1357"/>
                      <a:pt x="4715" y="1596"/>
                    </a:cubicBezTo>
                    <a:cubicBezTo>
                      <a:pt x="3870" y="2429"/>
                      <a:pt x="3024" y="3274"/>
                      <a:pt x="2238" y="4155"/>
                    </a:cubicBezTo>
                    <a:cubicBezTo>
                      <a:pt x="1953" y="4441"/>
                      <a:pt x="1655" y="4715"/>
                      <a:pt x="1357" y="4977"/>
                    </a:cubicBezTo>
                    <a:cubicBezTo>
                      <a:pt x="1250" y="5084"/>
                      <a:pt x="1095" y="5096"/>
                      <a:pt x="976" y="5013"/>
                    </a:cubicBezTo>
                    <a:cubicBezTo>
                      <a:pt x="595" y="4739"/>
                      <a:pt x="274" y="4405"/>
                      <a:pt x="0" y="40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9"/>
              <p:cNvSpPr/>
              <p:nvPr/>
            </p:nvSpPr>
            <p:spPr>
              <a:xfrm>
                <a:off x="2157450" y="1597650"/>
                <a:ext cx="128000" cy="121475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859" extrusionOk="0">
                    <a:moveTo>
                      <a:pt x="5120" y="3858"/>
                    </a:moveTo>
                    <a:lnTo>
                      <a:pt x="4358" y="4858"/>
                    </a:lnTo>
                    <a:cubicBezTo>
                      <a:pt x="3727" y="4668"/>
                      <a:pt x="429" y="1786"/>
                      <a:pt x="0" y="881"/>
                    </a:cubicBezTo>
                    <a:cubicBezTo>
                      <a:pt x="131" y="762"/>
                      <a:pt x="262" y="643"/>
                      <a:pt x="405" y="536"/>
                    </a:cubicBezTo>
                    <a:cubicBezTo>
                      <a:pt x="631" y="381"/>
                      <a:pt x="881" y="250"/>
                      <a:pt x="1108" y="96"/>
                    </a:cubicBezTo>
                    <a:cubicBezTo>
                      <a:pt x="1203" y="0"/>
                      <a:pt x="1358" y="24"/>
                      <a:pt x="1441" y="119"/>
                    </a:cubicBezTo>
                    <a:cubicBezTo>
                      <a:pt x="1667" y="346"/>
                      <a:pt x="1905" y="572"/>
                      <a:pt x="2132" y="810"/>
                    </a:cubicBezTo>
                    <a:lnTo>
                      <a:pt x="4810" y="3513"/>
                    </a:lnTo>
                    <a:cubicBezTo>
                      <a:pt x="4918" y="3632"/>
                      <a:pt x="5013" y="3751"/>
                      <a:pt x="5120" y="3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9"/>
              <p:cNvSpPr/>
              <p:nvPr/>
            </p:nvSpPr>
            <p:spPr>
              <a:xfrm>
                <a:off x="2313725" y="1731900"/>
                <a:ext cx="122650" cy="131875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5275" extrusionOk="0">
                    <a:moveTo>
                      <a:pt x="0" y="1072"/>
                    </a:moveTo>
                    <a:cubicBezTo>
                      <a:pt x="286" y="786"/>
                      <a:pt x="655" y="560"/>
                      <a:pt x="655" y="0"/>
                    </a:cubicBezTo>
                    <a:cubicBezTo>
                      <a:pt x="834" y="119"/>
                      <a:pt x="1000" y="238"/>
                      <a:pt x="1155" y="369"/>
                    </a:cubicBezTo>
                    <a:cubicBezTo>
                      <a:pt x="1667" y="869"/>
                      <a:pt x="2167" y="1381"/>
                      <a:pt x="2679" y="1881"/>
                    </a:cubicBezTo>
                    <a:cubicBezTo>
                      <a:pt x="2905" y="2108"/>
                      <a:pt x="3155" y="2322"/>
                      <a:pt x="3381" y="2548"/>
                    </a:cubicBezTo>
                    <a:cubicBezTo>
                      <a:pt x="3774" y="2929"/>
                      <a:pt x="4179" y="3310"/>
                      <a:pt x="4572" y="3691"/>
                    </a:cubicBezTo>
                    <a:cubicBezTo>
                      <a:pt x="4679" y="3810"/>
                      <a:pt x="4786" y="3929"/>
                      <a:pt x="4905" y="4072"/>
                    </a:cubicBezTo>
                    <a:cubicBezTo>
                      <a:pt x="4834" y="4203"/>
                      <a:pt x="4763" y="4334"/>
                      <a:pt x="4679" y="4453"/>
                    </a:cubicBezTo>
                    <a:cubicBezTo>
                      <a:pt x="4489" y="4679"/>
                      <a:pt x="4286" y="4882"/>
                      <a:pt x="4096" y="5096"/>
                    </a:cubicBezTo>
                    <a:cubicBezTo>
                      <a:pt x="3929" y="5263"/>
                      <a:pt x="3882" y="5275"/>
                      <a:pt x="3715" y="5132"/>
                    </a:cubicBezTo>
                    <a:cubicBezTo>
                      <a:pt x="3108" y="4584"/>
                      <a:pt x="2536" y="4001"/>
                      <a:pt x="2024" y="3358"/>
                    </a:cubicBezTo>
                    <a:cubicBezTo>
                      <a:pt x="1881" y="3191"/>
                      <a:pt x="1703" y="3060"/>
                      <a:pt x="1560" y="2905"/>
                    </a:cubicBezTo>
                    <a:cubicBezTo>
                      <a:pt x="1060" y="2334"/>
                      <a:pt x="560" y="1762"/>
                      <a:pt x="60" y="1191"/>
                    </a:cubicBezTo>
                    <a:cubicBezTo>
                      <a:pt x="36" y="1155"/>
                      <a:pt x="12" y="1119"/>
                      <a:pt x="0" y="10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9"/>
              <p:cNvSpPr/>
              <p:nvPr/>
            </p:nvSpPr>
            <p:spPr>
              <a:xfrm>
                <a:off x="2314900" y="1589025"/>
                <a:ext cx="12652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4942" extrusionOk="0">
                    <a:moveTo>
                      <a:pt x="548" y="4941"/>
                    </a:moveTo>
                    <a:lnTo>
                      <a:pt x="1" y="4155"/>
                    </a:lnTo>
                    <a:cubicBezTo>
                      <a:pt x="48" y="4013"/>
                      <a:pt x="132" y="3893"/>
                      <a:pt x="251" y="3798"/>
                    </a:cubicBezTo>
                    <a:cubicBezTo>
                      <a:pt x="501" y="3536"/>
                      <a:pt x="751" y="3274"/>
                      <a:pt x="1001" y="3024"/>
                    </a:cubicBezTo>
                    <a:cubicBezTo>
                      <a:pt x="1834" y="2167"/>
                      <a:pt x="2668" y="1298"/>
                      <a:pt x="3501" y="441"/>
                    </a:cubicBezTo>
                    <a:cubicBezTo>
                      <a:pt x="3656" y="298"/>
                      <a:pt x="3823" y="155"/>
                      <a:pt x="3989" y="0"/>
                    </a:cubicBezTo>
                    <a:cubicBezTo>
                      <a:pt x="4430" y="334"/>
                      <a:pt x="4799" y="750"/>
                      <a:pt x="5061" y="1238"/>
                    </a:cubicBezTo>
                    <a:cubicBezTo>
                      <a:pt x="4966" y="1596"/>
                      <a:pt x="4680" y="1798"/>
                      <a:pt x="4418" y="2000"/>
                    </a:cubicBezTo>
                    <a:cubicBezTo>
                      <a:pt x="3894" y="2417"/>
                      <a:pt x="3334" y="2774"/>
                      <a:pt x="2799" y="3179"/>
                    </a:cubicBezTo>
                    <a:cubicBezTo>
                      <a:pt x="2465" y="3429"/>
                      <a:pt x="2156" y="3703"/>
                      <a:pt x="1846" y="3965"/>
                    </a:cubicBezTo>
                    <a:cubicBezTo>
                      <a:pt x="1525" y="4227"/>
                      <a:pt x="1227" y="4489"/>
                      <a:pt x="918" y="4739"/>
                    </a:cubicBezTo>
                    <a:cubicBezTo>
                      <a:pt x="798" y="4810"/>
                      <a:pt x="679" y="4882"/>
                      <a:pt x="548" y="4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9"/>
              <p:cNvSpPr/>
              <p:nvPr/>
            </p:nvSpPr>
            <p:spPr>
              <a:xfrm>
                <a:off x="2218775" y="1870600"/>
                <a:ext cx="16670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1049" extrusionOk="0">
                    <a:moveTo>
                      <a:pt x="71" y="227"/>
                    </a:moveTo>
                    <a:cubicBezTo>
                      <a:pt x="310" y="191"/>
                      <a:pt x="512" y="143"/>
                      <a:pt x="714" y="143"/>
                    </a:cubicBezTo>
                    <a:cubicBezTo>
                      <a:pt x="1155" y="119"/>
                      <a:pt x="1607" y="108"/>
                      <a:pt x="2048" y="119"/>
                    </a:cubicBezTo>
                    <a:cubicBezTo>
                      <a:pt x="3358" y="143"/>
                      <a:pt x="4655" y="215"/>
                      <a:pt x="5953" y="24"/>
                    </a:cubicBezTo>
                    <a:cubicBezTo>
                      <a:pt x="6096" y="0"/>
                      <a:pt x="6251" y="12"/>
                      <a:pt x="6394" y="48"/>
                    </a:cubicBezTo>
                    <a:cubicBezTo>
                      <a:pt x="6596" y="72"/>
                      <a:pt x="6668" y="322"/>
                      <a:pt x="6513" y="441"/>
                    </a:cubicBezTo>
                    <a:cubicBezTo>
                      <a:pt x="6346" y="608"/>
                      <a:pt x="6167" y="751"/>
                      <a:pt x="5977" y="881"/>
                    </a:cubicBezTo>
                    <a:cubicBezTo>
                      <a:pt x="5894" y="929"/>
                      <a:pt x="5786" y="953"/>
                      <a:pt x="5679" y="953"/>
                    </a:cubicBezTo>
                    <a:cubicBezTo>
                      <a:pt x="5167" y="977"/>
                      <a:pt x="4643" y="1001"/>
                      <a:pt x="4131" y="1001"/>
                    </a:cubicBezTo>
                    <a:cubicBezTo>
                      <a:pt x="3143" y="1024"/>
                      <a:pt x="2155" y="1036"/>
                      <a:pt x="1167" y="1048"/>
                    </a:cubicBezTo>
                    <a:cubicBezTo>
                      <a:pt x="833" y="1048"/>
                      <a:pt x="524" y="1012"/>
                      <a:pt x="250" y="798"/>
                    </a:cubicBezTo>
                    <a:cubicBezTo>
                      <a:pt x="36" y="631"/>
                      <a:pt x="0" y="512"/>
                      <a:pt x="71" y="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9"/>
              <p:cNvSpPr/>
              <p:nvPr/>
            </p:nvSpPr>
            <p:spPr>
              <a:xfrm>
                <a:off x="2266975" y="1697075"/>
                <a:ext cx="583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382" extrusionOk="0">
                    <a:moveTo>
                      <a:pt x="2334" y="1226"/>
                    </a:moveTo>
                    <a:cubicBezTo>
                      <a:pt x="2334" y="1869"/>
                      <a:pt x="1751" y="2381"/>
                      <a:pt x="1227" y="2334"/>
                    </a:cubicBezTo>
                    <a:cubicBezTo>
                      <a:pt x="894" y="2310"/>
                      <a:pt x="596" y="2215"/>
                      <a:pt x="429" y="1929"/>
                    </a:cubicBezTo>
                    <a:cubicBezTo>
                      <a:pt x="1" y="1191"/>
                      <a:pt x="251" y="238"/>
                      <a:pt x="1203" y="72"/>
                    </a:cubicBezTo>
                    <a:cubicBezTo>
                      <a:pt x="1584" y="0"/>
                      <a:pt x="1953" y="202"/>
                      <a:pt x="2120" y="548"/>
                    </a:cubicBezTo>
                    <a:cubicBezTo>
                      <a:pt x="2203" y="774"/>
                      <a:pt x="2275" y="1000"/>
                      <a:pt x="2334" y="1226"/>
                    </a:cubicBezTo>
                    <a:close/>
                    <a:moveTo>
                      <a:pt x="1465" y="1393"/>
                    </a:moveTo>
                    <a:cubicBezTo>
                      <a:pt x="1465" y="1143"/>
                      <a:pt x="1382" y="1000"/>
                      <a:pt x="1263" y="1012"/>
                    </a:cubicBezTo>
                    <a:cubicBezTo>
                      <a:pt x="1156" y="1012"/>
                      <a:pt x="1072" y="1119"/>
                      <a:pt x="1084" y="1226"/>
                    </a:cubicBezTo>
                    <a:cubicBezTo>
                      <a:pt x="1084" y="1369"/>
                      <a:pt x="1251" y="1572"/>
                      <a:pt x="1346" y="1524"/>
                    </a:cubicBezTo>
                    <a:cubicBezTo>
                      <a:pt x="1418" y="1512"/>
                      <a:pt x="1453" y="1405"/>
                      <a:pt x="1465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9"/>
              <p:cNvSpPr/>
              <p:nvPr/>
            </p:nvSpPr>
            <p:spPr>
              <a:xfrm>
                <a:off x="2280975" y="1967050"/>
                <a:ext cx="3395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739" extrusionOk="0">
                    <a:moveTo>
                      <a:pt x="1358" y="1595"/>
                    </a:moveTo>
                    <a:cubicBezTo>
                      <a:pt x="870" y="1679"/>
                      <a:pt x="453" y="1738"/>
                      <a:pt x="0" y="1655"/>
                    </a:cubicBezTo>
                    <a:cubicBezTo>
                      <a:pt x="84" y="1083"/>
                      <a:pt x="215" y="572"/>
                      <a:pt x="572" y="143"/>
                    </a:cubicBezTo>
                    <a:cubicBezTo>
                      <a:pt x="679" y="24"/>
                      <a:pt x="798" y="0"/>
                      <a:pt x="905" y="107"/>
                    </a:cubicBezTo>
                    <a:cubicBezTo>
                      <a:pt x="1024" y="214"/>
                      <a:pt x="1120" y="345"/>
                      <a:pt x="1179" y="488"/>
                    </a:cubicBezTo>
                    <a:cubicBezTo>
                      <a:pt x="1262" y="845"/>
                      <a:pt x="1298" y="1203"/>
                      <a:pt x="1358" y="15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9"/>
              <p:cNvSpPr/>
              <p:nvPr/>
            </p:nvSpPr>
            <p:spPr>
              <a:xfrm>
                <a:off x="2241375" y="1723550"/>
                <a:ext cx="277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394" extrusionOk="0">
                    <a:moveTo>
                      <a:pt x="168" y="1394"/>
                    </a:moveTo>
                    <a:cubicBezTo>
                      <a:pt x="1" y="751"/>
                      <a:pt x="156" y="263"/>
                      <a:pt x="572" y="1"/>
                    </a:cubicBezTo>
                    <a:cubicBezTo>
                      <a:pt x="608" y="1"/>
                      <a:pt x="632" y="13"/>
                      <a:pt x="668" y="25"/>
                    </a:cubicBezTo>
                    <a:cubicBezTo>
                      <a:pt x="1096" y="310"/>
                      <a:pt x="1108" y="370"/>
                      <a:pt x="775" y="763"/>
                    </a:cubicBezTo>
                    <a:cubicBezTo>
                      <a:pt x="596" y="965"/>
                      <a:pt x="394" y="1168"/>
                      <a:pt x="168" y="13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9"/>
              <p:cNvSpPr/>
              <p:nvPr/>
            </p:nvSpPr>
            <p:spPr>
              <a:xfrm>
                <a:off x="2329200" y="1713725"/>
                <a:ext cx="214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78" extrusionOk="0">
                    <a:moveTo>
                      <a:pt x="393" y="1"/>
                    </a:moveTo>
                    <a:cubicBezTo>
                      <a:pt x="703" y="298"/>
                      <a:pt x="857" y="572"/>
                      <a:pt x="822" y="977"/>
                    </a:cubicBezTo>
                    <a:cubicBezTo>
                      <a:pt x="476" y="870"/>
                      <a:pt x="357" y="525"/>
                      <a:pt x="0" y="3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9"/>
              <p:cNvSpPr/>
              <p:nvPr/>
            </p:nvSpPr>
            <p:spPr>
              <a:xfrm>
                <a:off x="2284250" y="1804225"/>
                <a:ext cx="31575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822" extrusionOk="0">
                    <a:moveTo>
                      <a:pt x="1215" y="953"/>
                    </a:moveTo>
                    <a:cubicBezTo>
                      <a:pt x="1203" y="1155"/>
                      <a:pt x="1203" y="1370"/>
                      <a:pt x="1167" y="1572"/>
                    </a:cubicBezTo>
                    <a:cubicBezTo>
                      <a:pt x="1131" y="1727"/>
                      <a:pt x="989" y="1822"/>
                      <a:pt x="834" y="1798"/>
                    </a:cubicBezTo>
                    <a:cubicBezTo>
                      <a:pt x="596" y="1798"/>
                      <a:pt x="369" y="1774"/>
                      <a:pt x="143" y="1727"/>
                    </a:cubicBezTo>
                    <a:cubicBezTo>
                      <a:pt x="72" y="1691"/>
                      <a:pt x="12" y="1620"/>
                      <a:pt x="0" y="1536"/>
                    </a:cubicBezTo>
                    <a:cubicBezTo>
                      <a:pt x="0" y="1274"/>
                      <a:pt x="12" y="1012"/>
                      <a:pt x="36" y="750"/>
                    </a:cubicBezTo>
                    <a:cubicBezTo>
                      <a:pt x="48" y="358"/>
                      <a:pt x="358" y="48"/>
                      <a:pt x="739" y="12"/>
                    </a:cubicBezTo>
                    <a:cubicBezTo>
                      <a:pt x="870" y="0"/>
                      <a:pt x="977" y="36"/>
                      <a:pt x="1024" y="167"/>
                    </a:cubicBezTo>
                    <a:cubicBezTo>
                      <a:pt x="1108" y="417"/>
                      <a:pt x="1179" y="679"/>
                      <a:pt x="1262" y="941"/>
                    </a:cubicBezTo>
                    <a:close/>
                    <a:moveTo>
                      <a:pt x="929" y="1441"/>
                    </a:moveTo>
                    <a:cubicBezTo>
                      <a:pt x="941" y="1143"/>
                      <a:pt x="941" y="858"/>
                      <a:pt x="917" y="572"/>
                    </a:cubicBezTo>
                    <a:cubicBezTo>
                      <a:pt x="893" y="298"/>
                      <a:pt x="727" y="238"/>
                      <a:pt x="477" y="346"/>
                    </a:cubicBezTo>
                    <a:cubicBezTo>
                      <a:pt x="227" y="465"/>
                      <a:pt x="239" y="691"/>
                      <a:pt x="239" y="905"/>
                    </a:cubicBezTo>
                    <a:cubicBezTo>
                      <a:pt x="239" y="1465"/>
                      <a:pt x="322" y="1536"/>
                      <a:pt x="929" y="14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9"/>
              <p:cNvSpPr/>
              <p:nvPr/>
            </p:nvSpPr>
            <p:spPr>
              <a:xfrm>
                <a:off x="2293775" y="1722075"/>
                <a:ext cx="98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72" extrusionOk="0">
                    <a:moveTo>
                      <a:pt x="393" y="393"/>
                    </a:moveTo>
                    <a:cubicBezTo>
                      <a:pt x="381" y="417"/>
                      <a:pt x="346" y="500"/>
                      <a:pt x="274" y="536"/>
                    </a:cubicBezTo>
                    <a:cubicBezTo>
                      <a:pt x="179" y="572"/>
                      <a:pt x="24" y="381"/>
                      <a:pt x="12" y="226"/>
                    </a:cubicBezTo>
                    <a:cubicBezTo>
                      <a:pt x="0" y="119"/>
                      <a:pt x="84" y="24"/>
                      <a:pt x="191" y="24"/>
                    </a:cubicBezTo>
                    <a:cubicBezTo>
                      <a:pt x="310" y="0"/>
                      <a:pt x="393" y="143"/>
                      <a:pt x="393" y="39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9"/>
              <p:cNvSpPr/>
              <p:nvPr/>
            </p:nvSpPr>
            <p:spPr>
              <a:xfrm>
                <a:off x="2289900" y="1810175"/>
                <a:ext cx="178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299" extrusionOk="0">
                    <a:moveTo>
                      <a:pt x="703" y="1203"/>
                    </a:moveTo>
                    <a:cubicBezTo>
                      <a:pt x="96" y="1298"/>
                      <a:pt x="1" y="1227"/>
                      <a:pt x="13" y="667"/>
                    </a:cubicBezTo>
                    <a:cubicBezTo>
                      <a:pt x="13" y="441"/>
                      <a:pt x="13" y="215"/>
                      <a:pt x="251" y="108"/>
                    </a:cubicBezTo>
                    <a:cubicBezTo>
                      <a:pt x="501" y="0"/>
                      <a:pt x="667" y="60"/>
                      <a:pt x="703" y="334"/>
                    </a:cubicBezTo>
                    <a:cubicBezTo>
                      <a:pt x="715" y="620"/>
                      <a:pt x="715" y="905"/>
                      <a:pt x="703" y="1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8" name="Google Shape;1868;p19"/>
            <p:cNvGrpSpPr/>
            <p:nvPr/>
          </p:nvGrpSpPr>
          <p:grpSpPr>
            <a:xfrm>
              <a:off x="5946850" y="1974413"/>
              <a:ext cx="505150" cy="437575"/>
              <a:chOff x="2607500" y="1974475"/>
              <a:chExt cx="505150" cy="437575"/>
            </a:xfrm>
          </p:grpSpPr>
          <p:sp>
            <p:nvSpPr>
              <p:cNvPr id="1869" name="Google Shape;1869;p19"/>
              <p:cNvSpPr/>
              <p:nvPr/>
            </p:nvSpPr>
            <p:spPr>
              <a:xfrm>
                <a:off x="2607500" y="2367675"/>
                <a:ext cx="5051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0206" h="1775" extrusionOk="0">
                    <a:moveTo>
                      <a:pt x="20205" y="882"/>
                    </a:moveTo>
                    <a:cubicBezTo>
                      <a:pt x="20205" y="1370"/>
                      <a:pt x="15693" y="1775"/>
                      <a:pt x="10109" y="1775"/>
                    </a:cubicBezTo>
                    <a:cubicBezTo>
                      <a:pt x="4525" y="1775"/>
                      <a:pt x="1" y="1370"/>
                      <a:pt x="1" y="882"/>
                    </a:cubicBezTo>
                    <a:cubicBezTo>
                      <a:pt x="1" y="394"/>
                      <a:pt x="4525" y="1"/>
                      <a:pt x="10109" y="1"/>
                    </a:cubicBezTo>
                    <a:cubicBezTo>
                      <a:pt x="15693" y="1"/>
                      <a:pt x="20205" y="394"/>
                      <a:pt x="20205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9"/>
              <p:cNvSpPr/>
              <p:nvPr/>
            </p:nvSpPr>
            <p:spPr>
              <a:xfrm>
                <a:off x="2635775" y="1974475"/>
                <a:ext cx="4634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18539" h="16872" extrusionOk="0">
                    <a:moveTo>
                      <a:pt x="14883" y="16824"/>
                    </a:moveTo>
                    <a:cubicBezTo>
                      <a:pt x="14383" y="16800"/>
                      <a:pt x="13943" y="16788"/>
                      <a:pt x="13514" y="16753"/>
                    </a:cubicBezTo>
                    <a:cubicBezTo>
                      <a:pt x="13324" y="16741"/>
                      <a:pt x="13276" y="16657"/>
                      <a:pt x="13300" y="16431"/>
                    </a:cubicBezTo>
                    <a:cubicBezTo>
                      <a:pt x="13336" y="15979"/>
                      <a:pt x="13395" y="15514"/>
                      <a:pt x="13407" y="15050"/>
                    </a:cubicBezTo>
                    <a:cubicBezTo>
                      <a:pt x="13443" y="13860"/>
                      <a:pt x="13443" y="12657"/>
                      <a:pt x="13455" y="11454"/>
                    </a:cubicBezTo>
                    <a:lnTo>
                      <a:pt x="13455" y="10038"/>
                    </a:lnTo>
                    <a:cubicBezTo>
                      <a:pt x="13431" y="9264"/>
                      <a:pt x="13419" y="9264"/>
                      <a:pt x="12681" y="9288"/>
                    </a:cubicBezTo>
                    <a:cubicBezTo>
                      <a:pt x="12193" y="9299"/>
                      <a:pt x="12169" y="9323"/>
                      <a:pt x="12157" y="9800"/>
                    </a:cubicBezTo>
                    <a:cubicBezTo>
                      <a:pt x="12121" y="10954"/>
                      <a:pt x="12086" y="12109"/>
                      <a:pt x="12062" y="13264"/>
                    </a:cubicBezTo>
                    <a:cubicBezTo>
                      <a:pt x="12050" y="13967"/>
                      <a:pt x="12086" y="14669"/>
                      <a:pt x="12062" y="15372"/>
                    </a:cubicBezTo>
                    <a:cubicBezTo>
                      <a:pt x="12050" y="15753"/>
                      <a:pt x="11966" y="16122"/>
                      <a:pt x="11907" y="16503"/>
                    </a:cubicBezTo>
                    <a:cubicBezTo>
                      <a:pt x="11907" y="16669"/>
                      <a:pt x="11752" y="16788"/>
                      <a:pt x="11597" y="16741"/>
                    </a:cubicBezTo>
                    <a:cubicBezTo>
                      <a:pt x="11228" y="16693"/>
                      <a:pt x="10871" y="16646"/>
                      <a:pt x="10502" y="16574"/>
                    </a:cubicBezTo>
                    <a:cubicBezTo>
                      <a:pt x="10228" y="16515"/>
                      <a:pt x="10204" y="16467"/>
                      <a:pt x="10240" y="16193"/>
                    </a:cubicBezTo>
                    <a:cubicBezTo>
                      <a:pt x="10395" y="14443"/>
                      <a:pt x="10442" y="12693"/>
                      <a:pt x="10454" y="10943"/>
                    </a:cubicBezTo>
                    <a:cubicBezTo>
                      <a:pt x="10442" y="10526"/>
                      <a:pt x="10407" y="10109"/>
                      <a:pt x="10323" y="9704"/>
                    </a:cubicBezTo>
                    <a:cubicBezTo>
                      <a:pt x="10288" y="9419"/>
                      <a:pt x="10240" y="9407"/>
                      <a:pt x="9954" y="9383"/>
                    </a:cubicBezTo>
                    <a:cubicBezTo>
                      <a:pt x="9335" y="9359"/>
                      <a:pt x="8716" y="9347"/>
                      <a:pt x="8061" y="9323"/>
                    </a:cubicBezTo>
                    <a:cubicBezTo>
                      <a:pt x="8014" y="9514"/>
                      <a:pt x="7990" y="9704"/>
                      <a:pt x="7978" y="9895"/>
                    </a:cubicBezTo>
                    <a:cubicBezTo>
                      <a:pt x="7990" y="10550"/>
                      <a:pt x="8025" y="11216"/>
                      <a:pt x="8049" y="11871"/>
                    </a:cubicBezTo>
                    <a:cubicBezTo>
                      <a:pt x="8061" y="12526"/>
                      <a:pt x="8085" y="13181"/>
                      <a:pt x="8097" y="13836"/>
                    </a:cubicBezTo>
                    <a:cubicBezTo>
                      <a:pt x="8097" y="14288"/>
                      <a:pt x="8109" y="14741"/>
                      <a:pt x="8097" y="15193"/>
                    </a:cubicBezTo>
                    <a:cubicBezTo>
                      <a:pt x="8073" y="15657"/>
                      <a:pt x="8037" y="16134"/>
                      <a:pt x="7966" y="16598"/>
                    </a:cubicBezTo>
                    <a:cubicBezTo>
                      <a:pt x="7930" y="16872"/>
                      <a:pt x="7895" y="16872"/>
                      <a:pt x="7633" y="16860"/>
                    </a:cubicBezTo>
                    <a:cubicBezTo>
                      <a:pt x="7228" y="16824"/>
                      <a:pt x="6823" y="16800"/>
                      <a:pt x="6418" y="16777"/>
                    </a:cubicBezTo>
                    <a:cubicBezTo>
                      <a:pt x="6216" y="16753"/>
                      <a:pt x="6180" y="16705"/>
                      <a:pt x="6180" y="16515"/>
                    </a:cubicBezTo>
                    <a:lnTo>
                      <a:pt x="6180" y="14717"/>
                    </a:lnTo>
                    <a:cubicBezTo>
                      <a:pt x="6180" y="14229"/>
                      <a:pt x="6180" y="13752"/>
                      <a:pt x="6204" y="13264"/>
                    </a:cubicBezTo>
                    <a:cubicBezTo>
                      <a:pt x="6240" y="12205"/>
                      <a:pt x="6204" y="11145"/>
                      <a:pt x="6097" y="10085"/>
                    </a:cubicBezTo>
                    <a:cubicBezTo>
                      <a:pt x="6073" y="9728"/>
                      <a:pt x="6025" y="9704"/>
                      <a:pt x="5668" y="9692"/>
                    </a:cubicBezTo>
                    <a:lnTo>
                      <a:pt x="5001" y="9692"/>
                    </a:lnTo>
                    <a:cubicBezTo>
                      <a:pt x="4977" y="9752"/>
                      <a:pt x="4966" y="9811"/>
                      <a:pt x="4954" y="9871"/>
                    </a:cubicBezTo>
                    <a:cubicBezTo>
                      <a:pt x="4966" y="10454"/>
                      <a:pt x="4989" y="11026"/>
                      <a:pt x="5001" y="11609"/>
                    </a:cubicBezTo>
                    <a:cubicBezTo>
                      <a:pt x="5025" y="12586"/>
                      <a:pt x="5037" y="13574"/>
                      <a:pt x="5049" y="14550"/>
                    </a:cubicBezTo>
                    <a:cubicBezTo>
                      <a:pt x="5049" y="14907"/>
                      <a:pt x="5049" y="15264"/>
                      <a:pt x="5037" y="15622"/>
                    </a:cubicBezTo>
                    <a:cubicBezTo>
                      <a:pt x="5025" y="15907"/>
                      <a:pt x="4966" y="16193"/>
                      <a:pt x="4930" y="16479"/>
                    </a:cubicBezTo>
                    <a:cubicBezTo>
                      <a:pt x="4930" y="16634"/>
                      <a:pt x="4787" y="16753"/>
                      <a:pt x="4632" y="16741"/>
                    </a:cubicBezTo>
                    <a:cubicBezTo>
                      <a:pt x="4335" y="16741"/>
                      <a:pt x="4037" y="16765"/>
                      <a:pt x="3739" y="16765"/>
                    </a:cubicBezTo>
                    <a:cubicBezTo>
                      <a:pt x="3442" y="16777"/>
                      <a:pt x="3430" y="16753"/>
                      <a:pt x="3406" y="16455"/>
                    </a:cubicBezTo>
                    <a:cubicBezTo>
                      <a:pt x="3382" y="15884"/>
                      <a:pt x="3358" y="15324"/>
                      <a:pt x="3346" y="14764"/>
                    </a:cubicBezTo>
                    <a:cubicBezTo>
                      <a:pt x="3334" y="13717"/>
                      <a:pt x="3358" y="12681"/>
                      <a:pt x="3334" y="11645"/>
                    </a:cubicBezTo>
                    <a:cubicBezTo>
                      <a:pt x="3323" y="11014"/>
                      <a:pt x="3263" y="10371"/>
                      <a:pt x="3215" y="9740"/>
                    </a:cubicBezTo>
                    <a:cubicBezTo>
                      <a:pt x="3192" y="9490"/>
                      <a:pt x="3168" y="9478"/>
                      <a:pt x="2918" y="9466"/>
                    </a:cubicBezTo>
                    <a:lnTo>
                      <a:pt x="2465" y="9466"/>
                    </a:lnTo>
                    <a:cubicBezTo>
                      <a:pt x="2322" y="9454"/>
                      <a:pt x="2191" y="9573"/>
                      <a:pt x="2203" y="9716"/>
                    </a:cubicBezTo>
                    <a:cubicBezTo>
                      <a:pt x="2203" y="10026"/>
                      <a:pt x="2180" y="10335"/>
                      <a:pt x="2180" y="10657"/>
                    </a:cubicBezTo>
                    <a:cubicBezTo>
                      <a:pt x="2180" y="11157"/>
                      <a:pt x="2108" y="11657"/>
                      <a:pt x="2096" y="12169"/>
                    </a:cubicBezTo>
                    <a:cubicBezTo>
                      <a:pt x="2060" y="13014"/>
                      <a:pt x="2096" y="13871"/>
                      <a:pt x="2108" y="14729"/>
                    </a:cubicBezTo>
                    <a:cubicBezTo>
                      <a:pt x="2108" y="15169"/>
                      <a:pt x="2144" y="15622"/>
                      <a:pt x="2144" y="16074"/>
                    </a:cubicBezTo>
                    <a:cubicBezTo>
                      <a:pt x="2144" y="16229"/>
                      <a:pt x="2132" y="16396"/>
                      <a:pt x="2108" y="16574"/>
                    </a:cubicBezTo>
                    <a:cubicBezTo>
                      <a:pt x="1656" y="16657"/>
                      <a:pt x="1179" y="16646"/>
                      <a:pt x="727" y="16574"/>
                    </a:cubicBezTo>
                    <a:cubicBezTo>
                      <a:pt x="536" y="16538"/>
                      <a:pt x="405" y="16360"/>
                      <a:pt x="417" y="16169"/>
                    </a:cubicBezTo>
                    <a:cubicBezTo>
                      <a:pt x="382" y="15062"/>
                      <a:pt x="465" y="13955"/>
                      <a:pt x="525" y="12848"/>
                    </a:cubicBezTo>
                    <a:cubicBezTo>
                      <a:pt x="572" y="11716"/>
                      <a:pt x="548" y="10573"/>
                      <a:pt x="572" y="9430"/>
                    </a:cubicBezTo>
                    <a:cubicBezTo>
                      <a:pt x="584" y="9299"/>
                      <a:pt x="525" y="9168"/>
                      <a:pt x="405" y="9121"/>
                    </a:cubicBezTo>
                    <a:cubicBezTo>
                      <a:pt x="132" y="8990"/>
                      <a:pt x="60" y="8740"/>
                      <a:pt x="36" y="8490"/>
                    </a:cubicBezTo>
                    <a:cubicBezTo>
                      <a:pt x="1" y="8121"/>
                      <a:pt x="13" y="7740"/>
                      <a:pt x="13" y="7383"/>
                    </a:cubicBezTo>
                    <a:cubicBezTo>
                      <a:pt x="13" y="7216"/>
                      <a:pt x="108" y="7133"/>
                      <a:pt x="263" y="7085"/>
                    </a:cubicBezTo>
                    <a:cubicBezTo>
                      <a:pt x="382" y="7037"/>
                      <a:pt x="489" y="6990"/>
                      <a:pt x="596" y="6918"/>
                    </a:cubicBezTo>
                    <a:cubicBezTo>
                      <a:pt x="715" y="6847"/>
                      <a:pt x="715" y="6740"/>
                      <a:pt x="596" y="6680"/>
                    </a:cubicBezTo>
                    <a:cubicBezTo>
                      <a:pt x="477" y="6632"/>
                      <a:pt x="382" y="6537"/>
                      <a:pt x="358" y="6406"/>
                    </a:cubicBezTo>
                    <a:cubicBezTo>
                      <a:pt x="286" y="6109"/>
                      <a:pt x="358" y="5990"/>
                      <a:pt x="656" y="5990"/>
                    </a:cubicBezTo>
                    <a:cubicBezTo>
                      <a:pt x="1346" y="5990"/>
                      <a:pt x="2037" y="5859"/>
                      <a:pt x="2727" y="5918"/>
                    </a:cubicBezTo>
                    <a:cubicBezTo>
                      <a:pt x="3275" y="5942"/>
                      <a:pt x="3811" y="5870"/>
                      <a:pt x="4323" y="5692"/>
                    </a:cubicBezTo>
                    <a:cubicBezTo>
                      <a:pt x="4561" y="5656"/>
                      <a:pt x="4739" y="5454"/>
                      <a:pt x="4727" y="5216"/>
                    </a:cubicBezTo>
                    <a:cubicBezTo>
                      <a:pt x="4739" y="5144"/>
                      <a:pt x="4763" y="5085"/>
                      <a:pt x="4787" y="5013"/>
                    </a:cubicBezTo>
                    <a:cubicBezTo>
                      <a:pt x="5097" y="5001"/>
                      <a:pt x="5406" y="4989"/>
                      <a:pt x="5704" y="4989"/>
                    </a:cubicBezTo>
                    <a:cubicBezTo>
                      <a:pt x="5823" y="4989"/>
                      <a:pt x="5942" y="5013"/>
                      <a:pt x="6049" y="5001"/>
                    </a:cubicBezTo>
                    <a:cubicBezTo>
                      <a:pt x="6394" y="4977"/>
                      <a:pt x="6430" y="4894"/>
                      <a:pt x="6263" y="4537"/>
                    </a:cubicBezTo>
                    <a:lnTo>
                      <a:pt x="5823" y="4537"/>
                    </a:lnTo>
                    <a:cubicBezTo>
                      <a:pt x="5716" y="4406"/>
                      <a:pt x="5692" y="4215"/>
                      <a:pt x="5775" y="4061"/>
                    </a:cubicBezTo>
                    <a:cubicBezTo>
                      <a:pt x="5882" y="3846"/>
                      <a:pt x="5847" y="3596"/>
                      <a:pt x="5704" y="3418"/>
                    </a:cubicBezTo>
                    <a:cubicBezTo>
                      <a:pt x="5525" y="3144"/>
                      <a:pt x="5406" y="2870"/>
                      <a:pt x="5478" y="2537"/>
                    </a:cubicBezTo>
                    <a:cubicBezTo>
                      <a:pt x="5489" y="2489"/>
                      <a:pt x="5501" y="2441"/>
                      <a:pt x="5513" y="2406"/>
                    </a:cubicBezTo>
                    <a:cubicBezTo>
                      <a:pt x="5573" y="2227"/>
                      <a:pt x="5811" y="2013"/>
                      <a:pt x="5930" y="2025"/>
                    </a:cubicBezTo>
                    <a:cubicBezTo>
                      <a:pt x="6144" y="2060"/>
                      <a:pt x="6228" y="2215"/>
                      <a:pt x="6299" y="2394"/>
                    </a:cubicBezTo>
                    <a:cubicBezTo>
                      <a:pt x="6323" y="2441"/>
                      <a:pt x="6335" y="2489"/>
                      <a:pt x="6335" y="2537"/>
                    </a:cubicBezTo>
                    <a:cubicBezTo>
                      <a:pt x="6347" y="2811"/>
                      <a:pt x="6537" y="3037"/>
                      <a:pt x="6811" y="3108"/>
                    </a:cubicBezTo>
                    <a:cubicBezTo>
                      <a:pt x="7121" y="3203"/>
                      <a:pt x="7240" y="3430"/>
                      <a:pt x="7263" y="3739"/>
                    </a:cubicBezTo>
                    <a:cubicBezTo>
                      <a:pt x="7275" y="4037"/>
                      <a:pt x="7263" y="4335"/>
                      <a:pt x="7263" y="4632"/>
                    </a:cubicBezTo>
                    <a:cubicBezTo>
                      <a:pt x="7263" y="4727"/>
                      <a:pt x="7240" y="4858"/>
                      <a:pt x="7394" y="4858"/>
                    </a:cubicBezTo>
                    <a:cubicBezTo>
                      <a:pt x="7537" y="4858"/>
                      <a:pt x="7633" y="4727"/>
                      <a:pt x="7609" y="4596"/>
                    </a:cubicBezTo>
                    <a:cubicBezTo>
                      <a:pt x="7585" y="4204"/>
                      <a:pt x="7549" y="3811"/>
                      <a:pt x="7478" y="3430"/>
                    </a:cubicBezTo>
                    <a:cubicBezTo>
                      <a:pt x="7406" y="3120"/>
                      <a:pt x="7418" y="2811"/>
                      <a:pt x="7514" y="2513"/>
                    </a:cubicBezTo>
                    <a:cubicBezTo>
                      <a:pt x="7549" y="2370"/>
                      <a:pt x="7656" y="2251"/>
                      <a:pt x="7799" y="2191"/>
                    </a:cubicBezTo>
                    <a:cubicBezTo>
                      <a:pt x="8073" y="2072"/>
                      <a:pt x="8240" y="2168"/>
                      <a:pt x="8276" y="2465"/>
                    </a:cubicBezTo>
                    <a:cubicBezTo>
                      <a:pt x="8299" y="2644"/>
                      <a:pt x="8287" y="2834"/>
                      <a:pt x="8299" y="3013"/>
                    </a:cubicBezTo>
                    <a:cubicBezTo>
                      <a:pt x="8311" y="3168"/>
                      <a:pt x="8335" y="3299"/>
                      <a:pt x="8359" y="3513"/>
                    </a:cubicBezTo>
                    <a:cubicBezTo>
                      <a:pt x="8442" y="3430"/>
                      <a:pt x="8502" y="3394"/>
                      <a:pt x="8514" y="3358"/>
                    </a:cubicBezTo>
                    <a:cubicBezTo>
                      <a:pt x="8585" y="3013"/>
                      <a:pt x="8657" y="2656"/>
                      <a:pt x="8728" y="2310"/>
                    </a:cubicBezTo>
                    <a:cubicBezTo>
                      <a:pt x="8776" y="2144"/>
                      <a:pt x="8847" y="1965"/>
                      <a:pt x="8883" y="1787"/>
                    </a:cubicBezTo>
                    <a:cubicBezTo>
                      <a:pt x="8954" y="1441"/>
                      <a:pt x="8966" y="1108"/>
                      <a:pt x="8728" y="810"/>
                    </a:cubicBezTo>
                    <a:cubicBezTo>
                      <a:pt x="8597" y="632"/>
                      <a:pt x="8561" y="394"/>
                      <a:pt x="8657" y="191"/>
                    </a:cubicBezTo>
                    <a:cubicBezTo>
                      <a:pt x="8680" y="72"/>
                      <a:pt x="8799" y="1"/>
                      <a:pt x="8918" y="36"/>
                    </a:cubicBezTo>
                    <a:cubicBezTo>
                      <a:pt x="9192" y="96"/>
                      <a:pt x="9359" y="370"/>
                      <a:pt x="9216" y="608"/>
                    </a:cubicBezTo>
                    <a:cubicBezTo>
                      <a:pt x="9026" y="906"/>
                      <a:pt x="9085" y="1179"/>
                      <a:pt x="9145" y="1477"/>
                    </a:cubicBezTo>
                    <a:cubicBezTo>
                      <a:pt x="9157" y="1525"/>
                      <a:pt x="9180" y="1596"/>
                      <a:pt x="9216" y="1620"/>
                    </a:cubicBezTo>
                    <a:cubicBezTo>
                      <a:pt x="9478" y="1787"/>
                      <a:pt x="9526" y="2072"/>
                      <a:pt x="9573" y="2322"/>
                    </a:cubicBezTo>
                    <a:cubicBezTo>
                      <a:pt x="9966" y="2430"/>
                      <a:pt x="9966" y="2418"/>
                      <a:pt x="10181" y="2132"/>
                    </a:cubicBezTo>
                    <a:cubicBezTo>
                      <a:pt x="10252" y="2060"/>
                      <a:pt x="10311" y="2001"/>
                      <a:pt x="10383" y="1941"/>
                    </a:cubicBezTo>
                    <a:cubicBezTo>
                      <a:pt x="10562" y="2001"/>
                      <a:pt x="10669" y="2168"/>
                      <a:pt x="10669" y="2358"/>
                    </a:cubicBezTo>
                    <a:cubicBezTo>
                      <a:pt x="10692" y="2787"/>
                      <a:pt x="10728" y="3227"/>
                      <a:pt x="10764" y="3668"/>
                    </a:cubicBezTo>
                    <a:cubicBezTo>
                      <a:pt x="10764" y="3775"/>
                      <a:pt x="10776" y="3882"/>
                      <a:pt x="10800" y="4085"/>
                    </a:cubicBezTo>
                    <a:cubicBezTo>
                      <a:pt x="10847" y="4025"/>
                      <a:pt x="10883" y="3954"/>
                      <a:pt x="10907" y="3894"/>
                    </a:cubicBezTo>
                    <a:cubicBezTo>
                      <a:pt x="10978" y="3632"/>
                      <a:pt x="11145" y="3406"/>
                      <a:pt x="11359" y="3251"/>
                    </a:cubicBezTo>
                    <a:cubicBezTo>
                      <a:pt x="11466" y="3156"/>
                      <a:pt x="11562" y="3037"/>
                      <a:pt x="11633" y="2906"/>
                    </a:cubicBezTo>
                    <a:cubicBezTo>
                      <a:pt x="11776" y="2727"/>
                      <a:pt x="11895" y="2525"/>
                      <a:pt x="12026" y="2346"/>
                    </a:cubicBezTo>
                    <a:cubicBezTo>
                      <a:pt x="12133" y="2215"/>
                      <a:pt x="12312" y="2168"/>
                      <a:pt x="12467" y="2239"/>
                    </a:cubicBezTo>
                    <a:cubicBezTo>
                      <a:pt x="12597" y="2287"/>
                      <a:pt x="12681" y="2441"/>
                      <a:pt x="12645" y="2572"/>
                    </a:cubicBezTo>
                    <a:cubicBezTo>
                      <a:pt x="12633" y="2763"/>
                      <a:pt x="12597" y="2942"/>
                      <a:pt x="12550" y="3108"/>
                    </a:cubicBezTo>
                    <a:cubicBezTo>
                      <a:pt x="12467" y="3311"/>
                      <a:pt x="12431" y="3537"/>
                      <a:pt x="12455" y="3751"/>
                    </a:cubicBezTo>
                    <a:lnTo>
                      <a:pt x="12455" y="3787"/>
                    </a:lnTo>
                    <a:cubicBezTo>
                      <a:pt x="12526" y="4180"/>
                      <a:pt x="12419" y="4489"/>
                      <a:pt x="12026" y="4656"/>
                    </a:cubicBezTo>
                    <a:cubicBezTo>
                      <a:pt x="11907" y="4692"/>
                      <a:pt x="11835" y="4811"/>
                      <a:pt x="11859" y="4918"/>
                    </a:cubicBezTo>
                    <a:cubicBezTo>
                      <a:pt x="11895" y="5085"/>
                      <a:pt x="11955" y="5180"/>
                      <a:pt x="12133" y="5168"/>
                    </a:cubicBezTo>
                    <a:cubicBezTo>
                      <a:pt x="12288" y="5156"/>
                      <a:pt x="12431" y="5132"/>
                      <a:pt x="12586" y="5120"/>
                    </a:cubicBezTo>
                    <a:cubicBezTo>
                      <a:pt x="12859" y="5120"/>
                      <a:pt x="13133" y="5120"/>
                      <a:pt x="13407" y="5120"/>
                    </a:cubicBezTo>
                    <a:cubicBezTo>
                      <a:pt x="13550" y="5120"/>
                      <a:pt x="13669" y="5239"/>
                      <a:pt x="13681" y="5382"/>
                    </a:cubicBezTo>
                    <a:cubicBezTo>
                      <a:pt x="13705" y="5585"/>
                      <a:pt x="13836" y="5609"/>
                      <a:pt x="14002" y="5597"/>
                    </a:cubicBezTo>
                    <a:cubicBezTo>
                      <a:pt x="14967" y="5573"/>
                      <a:pt x="15943" y="5454"/>
                      <a:pt x="16908" y="5501"/>
                    </a:cubicBezTo>
                    <a:cubicBezTo>
                      <a:pt x="17289" y="5525"/>
                      <a:pt x="17670" y="5561"/>
                      <a:pt x="18039" y="5620"/>
                    </a:cubicBezTo>
                    <a:cubicBezTo>
                      <a:pt x="18360" y="5668"/>
                      <a:pt x="18467" y="5942"/>
                      <a:pt x="18217" y="6144"/>
                    </a:cubicBezTo>
                    <a:cubicBezTo>
                      <a:pt x="18027" y="6299"/>
                      <a:pt x="18074" y="6466"/>
                      <a:pt x="18062" y="6644"/>
                    </a:cubicBezTo>
                    <a:cubicBezTo>
                      <a:pt x="18051" y="6823"/>
                      <a:pt x="18146" y="6990"/>
                      <a:pt x="18312" y="7061"/>
                    </a:cubicBezTo>
                    <a:cubicBezTo>
                      <a:pt x="18455" y="7121"/>
                      <a:pt x="18539" y="7275"/>
                      <a:pt x="18527" y="7430"/>
                    </a:cubicBezTo>
                    <a:cubicBezTo>
                      <a:pt x="18527" y="7883"/>
                      <a:pt x="18515" y="8347"/>
                      <a:pt x="18491" y="8811"/>
                    </a:cubicBezTo>
                    <a:cubicBezTo>
                      <a:pt x="18515" y="8966"/>
                      <a:pt x="18396" y="9109"/>
                      <a:pt x="18241" y="9133"/>
                    </a:cubicBezTo>
                    <a:cubicBezTo>
                      <a:pt x="18051" y="9168"/>
                      <a:pt x="17991" y="9299"/>
                      <a:pt x="17991" y="9490"/>
                    </a:cubicBezTo>
                    <a:cubicBezTo>
                      <a:pt x="18015" y="10597"/>
                      <a:pt x="18027" y="11705"/>
                      <a:pt x="18039" y="12812"/>
                    </a:cubicBezTo>
                    <a:cubicBezTo>
                      <a:pt x="18039" y="13109"/>
                      <a:pt x="18027" y="13407"/>
                      <a:pt x="18015" y="13705"/>
                    </a:cubicBezTo>
                    <a:cubicBezTo>
                      <a:pt x="18015" y="14407"/>
                      <a:pt x="18003" y="15110"/>
                      <a:pt x="17991" y="15812"/>
                    </a:cubicBezTo>
                    <a:cubicBezTo>
                      <a:pt x="17991" y="16015"/>
                      <a:pt x="17931" y="16229"/>
                      <a:pt x="17836" y="16407"/>
                    </a:cubicBezTo>
                    <a:cubicBezTo>
                      <a:pt x="17777" y="16562"/>
                      <a:pt x="17622" y="16657"/>
                      <a:pt x="17467" y="16657"/>
                    </a:cubicBezTo>
                    <a:cubicBezTo>
                      <a:pt x="17169" y="16657"/>
                      <a:pt x="16884" y="16657"/>
                      <a:pt x="16598" y="16646"/>
                    </a:cubicBezTo>
                    <a:cubicBezTo>
                      <a:pt x="16431" y="16646"/>
                      <a:pt x="16336" y="16562"/>
                      <a:pt x="16348" y="16384"/>
                    </a:cubicBezTo>
                    <a:cubicBezTo>
                      <a:pt x="16348" y="16241"/>
                      <a:pt x="16348" y="16110"/>
                      <a:pt x="16360" y="15967"/>
                    </a:cubicBezTo>
                    <a:cubicBezTo>
                      <a:pt x="16396" y="15205"/>
                      <a:pt x="16455" y="14443"/>
                      <a:pt x="16491" y="13693"/>
                    </a:cubicBezTo>
                    <a:cubicBezTo>
                      <a:pt x="16538" y="12574"/>
                      <a:pt x="16515" y="11454"/>
                      <a:pt x="16431" y="10335"/>
                    </a:cubicBezTo>
                    <a:cubicBezTo>
                      <a:pt x="16419" y="10276"/>
                      <a:pt x="16407" y="10216"/>
                      <a:pt x="16396" y="10157"/>
                    </a:cubicBezTo>
                    <a:cubicBezTo>
                      <a:pt x="16312" y="9728"/>
                      <a:pt x="16312" y="9728"/>
                      <a:pt x="15884" y="9728"/>
                    </a:cubicBezTo>
                    <a:cubicBezTo>
                      <a:pt x="15705" y="9728"/>
                      <a:pt x="15538" y="9716"/>
                      <a:pt x="15360" y="9716"/>
                    </a:cubicBezTo>
                    <a:cubicBezTo>
                      <a:pt x="15241" y="9716"/>
                      <a:pt x="15134" y="9811"/>
                      <a:pt x="15145" y="9942"/>
                    </a:cubicBezTo>
                    <a:cubicBezTo>
                      <a:pt x="15110" y="10657"/>
                      <a:pt x="15062" y="11383"/>
                      <a:pt x="15050" y="12109"/>
                    </a:cubicBezTo>
                    <a:cubicBezTo>
                      <a:pt x="15038" y="12907"/>
                      <a:pt x="15110" y="13705"/>
                      <a:pt x="15074" y="14491"/>
                    </a:cubicBezTo>
                    <a:cubicBezTo>
                      <a:pt x="15050" y="15264"/>
                      <a:pt x="14955" y="16015"/>
                      <a:pt x="14883" y="16824"/>
                    </a:cubicBezTo>
                    <a:close/>
                    <a:moveTo>
                      <a:pt x="17824" y="5894"/>
                    </a:moveTo>
                    <a:cubicBezTo>
                      <a:pt x="17717" y="5882"/>
                      <a:pt x="17598" y="5835"/>
                      <a:pt x="17479" y="5823"/>
                    </a:cubicBezTo>
                    <a:cubicBezTo>
                      <a:pt x="17205" y="5799"/>
                      <a:pt x="16931" y="5763"/>
                      <a:pt x="16646" y="5751"/>
                    </a:cubicBezTo>
                    <a:cubicBezTo>
                      <a:pt x="16038" y="5692"/>
                      <a:pt x="15431" y="5704"/>
                      <a:pt x="14824" y="5763"/>
                    </a:cubicBezTo>
                    <a:cubicBezTo>
                      <a:pt x="14407" y="5787"/>
                      <a:pt x="13991" y="5799"/>
                      <a:pt x="13586" y="5775"/>
                    </a:cubicBezTo>
                    <a:cubicBezTo>
                      <a:pt x="13407" y="5406"/>
                      <a:pt x="13300" y="5335"/>
                      <a:pt x="12907" y="5323"/>
                    </a:cubicBezTo>
                    <a:cubicBezTo>
                      <a:pt x="12752" y="5323"/>
                      <a:pt x="12586" y="5347"/>
                      <a:pt x="12431" y="5370"/>
                    </a:cubicBezTo>
                    <a:cubicBezTo>
                      <a:pt x="12205" y="5406"/>
                      <a:pt x="11990" y="5466"/>
                      <a:pt x="11740" y="5370"/>
                    </a:cubicBezTo>
                    <a:cubicBezTo>
                      <a:pt x="11716" y="5228"/>
                      <a:pt x="11693" y="5097"/>
                      <a:pt x="11669" y="4966"/>
                    </a:cubicBezTo>
                    <a:cubicBezTo>
                      <a:pt x="11621" y="4620"/>
                      <a:pt x="11681" y="4525"/>
                      <a:pt x="12002" y="4394"/>
                    </a:cubicBezTo>
                    <a:cubicBezTo>
                      <a:pt x="12216" y="4311"/>
                      <a:pt x="12300" y="4204"/>
                      <a:pt x="12252" y="3989"/>
                    </a:cubicBezTo>
                    <a:cubicBezTo>
                      <a:pt x="12193" y="3680"/>
                      <a:pt x="12252" y="3370"/>
                      <a:pt x="12395" y="3096"/>
                    </a:cubicBezTo>
                    <a:cubicBezTo>
                      <a:pt x="12455" y="2965"/>
                      <a:pt x="12478" y="2811"/>
                      <a:pt x="12455" y="2656"/>
                    </a:cubicBezTo>
                    <a:cubicBezTo>
                      <a:pt x="12431" y="2561"/>
                      <a:pt x="12359" y="2489"/>
                      <a:pt x="12264" y="2441"/>
                    </a:cubicBezTo>
                    <a:cubicBezTo>
                      <a:pt x="12216" y="2430"/>
                      <a:pt x="12097" y="2489"/>
                      <a:pt x="12038" y="2549"/>
                    </a:cubicBezTo>
                    <a:cubicBezTo>
                      <a:pt x="11966" y="2632"/>
                      <a:pt x="11895" y="2739"/>
                      <a:pt x="11859" y="2846"/>
                    </a:cubicBezTo>
                    <a:cubicBezTo>
                      <a:pt x="11764" y="3108"/>
                      <a:pt x="11597" y="3334"/>
                      <a:pt x="11383" y="3513"/>
                    </a:cubicBezTo>
                    <a:cubicBezTo>
                      <a:pt x="11300" y="3584"/>
                      <a:pt x="11181" y="3668"/>
                      <a:pt x="11157" y="3775"/>
                    </a:cubicBezTo>
                    <a:cubicBezTo>
                      <a:pt x="11050" y="4227"/>
                      <a:pt x="10859" y="4668"/>
                      <a:pt x="10990" y="5156"/>
                    </a:cubicBezTo>
                    <a:cubicBezTo>
                      <a:pt x="11002" y="5192"/>
                      <a:pt x="10966" y="5239"/>
                      <a:pt x="10954" y="5275"/>
                    </a:cubicBezTo>
                    <a:cubicBezTo>
                      <a:pt x="10657" y="5275"/>
                      <a:pt x="10573" y="5228"/>
                      <a:pt x="10538" y="5013"/>
                    </a:cubicBezTo>
                    <a:cubicBezTo>
                      <a:pt x="10502" y="4799"/>
                      <a:pt x="10478" y="4585"/>
                      <a:pt x="10502" y="4358"/>
                    </a:cubicBezTo>
                    <a:cubicBezTo>
                      <a:pt x="10573" y="3751"/>
                      <a:pt x="10490" y="3144"/>
                      <a:pt x="10442" y="2537"/>
                    </a:cubicBezTo>
                    <a:cubicBezTo>
                      <a:pt x="10442" y="2489"/>
                      <a:pt x="10395" y="2453"/>
                      <a:pt x="10347" y="2382"/>
                    </a:cubicBezTo>
                    <a:lnTo>
                      <a:pt x="10145" y="2680"/>
                    </a:lnTo>
                    <a:cubicBezTo>
                      <a:pt x="10121" y="2691"/>
                      <a:pt x="10097" y="2691"/>
                      <a:pt x="10085" y="2703"/>
                    </a:cubicBezTo>
                    <a:cubicBezTo>
                      <a:pt x="9942" y="2703"/>
                      <a:pt x="9800" y="2703"/>
                      <a:pt x="9669" y="2691"/>
                    </a:cubicBezTo>
                    <a:cubicBezTo>
                      <a:pt x="9430" y="2680"/>
                      <a:pt x="9335" y="2596"/>
                      <a:pt x="9299" y="2358"/>
                    </a:cubicBezTo>
                    <a:cubicBezTo>
                      <a:pt x="9288" y="2251"/>
                      <a:pt x="9276" y="2144"/>
                      <a:pt x="9264" y="2013"/>
                    </a:cubicBezTo>
                    <a:cubicBezTo>
                      <a:pt x="9168" y="2037"/>
                      <a:pt x="9109" y="2037"/>
                      <a:pt x="9097" y="2072"/>
                    </a:cubicBezTo>
                    <a:cubicBezTo>
                      <a:pt x="9026" y="2191"/>
                      <a:pt x="8966" y="2334"/>
                      <a:pt x="8930" y="2477"/>
                    </a:cubicBezTo>
                    <a:cubicBezTo>
                      <a:pt x="8847" y="2822"/>
                      <a:pt x="8787" y="3168"/>
                      <a:pt x="8716" y="3513"/>
                    </a:cubicBezTo>
                    <a:cubicBezTo>
                      <a:pt x="8680" y="3680"/>
                      <a:pt x="8514" y="3787"/>
                      <a:pt x="8347" y="3775"/>
                    </a:cubicBezTo>
                    <a:cubicBezTo>
                      <a:pt x="8204" y="3739"/>
                      <a:pt x="8109" y="3608"/>
                      <a:pt x="8121" y="3465"/>
                    </a:cubicBezTo>
                    <a:cubicBezTo>
                      <a:pt x="8121" y="3275"/>
                      <a:pt x="8121" y="3072"/>
                      <a:pt x="8109" y="2882"/>
                    </a:cubicBezTo>
                    <a:cubicBezTo>
                      <a:pt x="8097" y="2727"/>
                      <a:pt x="8061" y="2596"/>
                      <a:pt x="8037" y="2465"/>
                    </a:cubicBezTo>
                    <a:cubicBezTo>
                      <a:pt x="7847" y="2430"/>
                      <a:pt x="7740" y="2501"/>
                      <a:pt x="7704" y="2632"/>
                    </a:cubicBezTo>
                    <a:cubicBezTo>
                      <a:pt x="7621" y="2811"/>
                      <a:pt x="7597" y="3013"/>
                      <a:pt x="7633" y="3203"/>
                    </a:cubicBezTo>
                    <a:cubicBezTo>
                      <a:pt x="7704" y="3692"/>
                      <a:pt x="7764" y="4192"/>
                      <a:pt x="7799" y="4680"/>
                    </a:cubicBezTo>
                    <a:cubicBezTo>
                      <a:pt x="7835" y="4989"/>
                      <a:pt x="7549" y="5228"/>
                      <a:pt x="7263" y="5132"/>
                    </a:cubicBezTo>
                    <a:cubicBezTo>
                      <a:pt x="7097" y="5085"/>
                      <a:pt x="6990" y="4918"/>
                      <a:pt x="7025" y="4751"/>
                    </a:cubicBezTo>
                    <a:cubicBezTo>
                      <a:pt x="7025" y="4477"/>
                      <a:pt x="7049" y="4204"/>
                      <a:pt x="7073" y="3930"/>
                    </a:cubicBezTo>
                    <a:cubicBezTo>
                      <a:pt x="7121" y="3668"/>
                      <a:pt x="6954" y="3406"/>
                      <a:pt x="6704" y="3346"/>
                    </a:cubicBezTo>
                    <a:cubicBezTo>
                      <a:pt x="6418" y="3275"/>
                      <a:pt x="6228" y="3025"/>
                      <a:pt x="6228" y="2727"/>
                    </a:cubicBezTo>
                    <a:cubicBezTo>
                      <a:pt x="6216" y="2620"/>
                      <a:pt x="6180" y="2525"/>
                      <a:pt x="6132" y="2430"/>
                    </a:cubicBezTo>
                    <a:cubicBezTo>
                      <a:pt x="6025" y="2251"/>
                      <a:pt x="5882" y="2239"/>
                      <a:pt x="5739" y="2406"/>
                    </a:cubicBezTo>
                    <a:cubicBezTo>
                      <a:pt x="5597" y="2572"/>
                      <a:pt x="5585" y="2763"/>
                      <a:pt x="5751" y="3001"/>
                    </a:cubicBezTo>
                    <a:cubicBezTo>
                      <a:pt x="6001" y="3346"/>
                      <a:pt x="6144" y="3704"/>
                      <a:pt x="5966" y="4120"/>
                    </a:cubicBezTo>
                    <a:cubicBezTo>
                      <a:pt x="5966" y="4144"/>
                      <a:pt x="5990" y="4168"/>
                      <a:pt x="6001" y="4204"/>
                    </a:cubicBezTo>
                    <a:lnTo>
                      <a:pt x="6394" y="4144"/>
                    </a:lnTo>
                    <a:cubicBezTo>
                      <a:pt x="6454" y="4525"/>
                      <a:pt x="6692" y="4894"/>
                      <a:pt x="6454" y="5251"/>
                    </a:cubicBezTo>
                    <a:lnTo>
                      <a:pt x="5311" y="5251"/>
                    </a:lnTo>
                    <a:cubicBezTo>
                      <a:pt x="4966" y="5251"/>
                      <a:pt x="4977" y="5263"/>
                      <a:pt x="4847" y="5573"/>
                    </a:cubicBezTo>
                    <a:cubicBezTo>
                      <a:pt x="4799" y="5692"/>
                      <a:pt x="4704" y="5847"/>
                      <a:pt x="4608" y="5882"/>
                    </a:cubicBezTo>
                    <a:cubicBezTo>
                      <a:pt x="4227" y="6013"/>
                      <a:pt x="3834" y="6097"/>
                      <a:pt x="3430" y="6144"/>
                    </a:cubicBezTo>
                    <a:cubicBezTo>
                      <a:pt x="2739" y="6204"/>
                      <a:pt x="2049" y="6192"/>
                      <a:pt x="1358" y="6216"/>
                    </a:cubicBezTo>
                    <a:cubicBezTo>
                      <a:pt x="1167" y="6216"/>
                      <a:pt x="953" y="6180"/>
                      <a:pt x="751" y="6311"/>
                    </a:cubicBezTo>
                    <a:cubicBezTo>
                      <a:pt x="989" y="6525"/>
                      <a:pt x="941" y="6763"/>
                      <a:pt x="894" y="7002"/>
                    </a:cubicBezTo>
                    <a:cubicBezTo>
                      <a:pt x="858" y="7216"/>
                      <a:pt x="656" y="7204"/>
                      <a:pt x="525" y="7275"/>
                    </a:cubicBezTo>
                    <a:cubicBezTo>
                      <a:pt x="489" y="7287"/>
                      <a:pt x="465" y="7299"/>
                      <a:pt x="429" y="7323"/>
                    </a:cubicBezTo>
                    <a:cubicBezTo>
                      <a:pt x="263" y="7359"/>
                      <a:pt x="167" y="7525"/>
                      <a:pt x="191" y="7692"/>
                    </a:cubicBezTo>
                    <a:cubicBezTo>
                      <a:pt x="215" y="7930"/>
                      <a:pt x="227" y="8168"/>
                      <a:pt x="263" y="8418"/>
                    </a:cubicBezTo>
                    <a:cubicBezTo>
                      <a:pt x="286" y="8597"/>
                      <a:pt x="394" y="8764"/>
                      <a:pt x="560" y="8859"/>
                    </a:cubicBezTo>
                    <a:cubicBezTo>
                      <a:pt x="786" y="8978"/>
                      <a:pt x="834" y="9180"/>
                      <a:pt x="822" y="9419"/>
                    </a:cubicBezTo>
                    <a:cubicBezTo>
                      <a:pt x="775" y="9907"/>
                      <a:pt x="763" y="10407"/>
                      <a:pt x="775" y="10907"/>
                    </a:cubicBezTo>
                    <a:cubicBezTo>
                      <a:pt x="822" y="11931"/>
                      <a:pt x="798" y="12955"/>
                      <a:pt x="715" y="13979"/>
                    </a:cubicBezTo>
                    <a:cubicBezTo>
                      <a:pt x="667" y="14657"/>
                      <a:pt x="644" y="15336"/>
                      <a:pt x="620" y="16015"/>
                    </a:cubicBezTo>
                    <a:cubicBezTo>
                      <a:pt x="632" y="16074"/>
                      <a:pt x="644" y="16146"/>
                      <a:pt x="656" y="16217"/>
                    </a:cubicBezTo>
                    <a:cubicBezTo>
                      <a:pt x="977" y="16348"/>
                      <a:pt x="1310" y="16276"/>
                      <a:pt x="1620" y="16288"/>
                    </a:cubicBezTo>
                    <a:cubicBezTo>
                      <a:pt x="1870" y="16288"/>
                      <a:pt x="1906" y="16253"/>
                      <a:pt x="1906" y="16003"/>
                    </a:cubicBezTo>
                    <a:cubicBezTo>
                      <a:pt x="1894" y="15384"/>
                      <a:pt x="1858" y="14764"/>
                      <a:pt x="1846" y="14133"/>
                    </a:cubicBezTo>
                    <a:cubicBezTo>
                      <a:pt x="1846" y="13467"/>
                      <a:pt x="1846" y="12800"/>
                      <a:pt x="1870" y="12133"/>
                    </a:cubicBezTo>
                    <a:cubicBezTo>
                      <a:pt x="1882" y="11478"/>
                      <a:pt x="1918" y="10823"/>
                      <a:pt x="1965" y="10169"/>
                    </a:cubicBezTo>
                    <a:cubicBezTo>
                      <a:pt x="1989" y="9895"/>
                      <a:pt x="2049" y="9621"/>
                      <a:pt x="2084" y="9347"/>
                    </a:cubicBezTo>
                    <a:cubicBezTo>
                      <a:pt x="2096" y="9240"/>
                      <a:pt x="2191" y="9157"/>
                      <a:pt x="2299" y="9157"/>
                    </a:cubicBezTo>
                    <a:lnTo>
                      <a:pt x="3346" y="9157"/>
                    </a:lnTo>
                    <a:cubicBezTo>
                      <a:pt x="3370" y="9276"/>
                      <a:pt x="3394" y="9395"/>
                      <a:pt x="3406" y="9526"/>
                    </a:cubicBezTo>
                    <a:cubicBezTo>
                      <a:pt x="3465" y="10526"/>
                      <a:pt x="3549" y="11526"/>
                      <a:pt x="3573" y="12526"/>
                    </a:cubicBezTo>
                    <a:cubicBezTo>
                      <a:pt x="3596" y="13574"/>
                      <a:pt x="3573" y="14633"/>
                      <a:pt x="3584" y="15681"/>
                    </a:cubicBezTo>
                    <a:cubicBezTo>
                      <a:pt x="3584" y="15919"/>
                      <a:pt x="3632" y="16157"/>
                      <a:pt x="3668" y="16431"/>
                    </a:cubicBezTo>
                    <a:cubicBezTo>
                      <a:pt x="3989" y="16419"/>
                      <a:pt x="4275" y="16407"/>
                      <a:pt x="4561" y="16384"/>
                    </a:cubicBezTo>
                    <a:cubicBezTo>
                      <a:pt x="4620" y="16372"/>
                      <a:pt x="4704" y="16253"/>
                      <a:pt x="4704" y="16181"/>
                    </a:cubicBezTo>
                    <a:cubicBezTo>
                      <a:pt x="4763" y="15919"/>
                      <a:pt x="4787" y="15657"/>
                      <a:pt x="4787" y="15395"/>
                    </a:cubicBezTo>
                    <a:cubicBezTo>
                      <a:pt x="4799" y="14705"/>
                      <a:pt x="4787" y="14014"/>
                      <a:pt x="4787" y="13324"/>
                    </a:cubicBezTo>
                    <a:cubicBezTo>
                      <a:pt x="4775" y="12478"/>
                      <a:pt x="4751" y="11633"/>
                      <a:pt x="4739" y="10788"/>
                    </a:cubicBezTo>
                    <a:cubicBezTo>
                      <a:pt x="4739" y="10407"/>
                      <a:pt x="4727" y="10026"/>
                      <a:pt x="4739" y="9645"/>
                    </a:cubicBezTo>
                    <a:cubicBezTo>
                      <a:pt x="4739" y="9323"/>
                      <a:pt x="4823" y="9276"/>
                      <a:pt x="5144" y="9323"/>
                    </a:cubicBezTo>
                    <a:cubicBezTo>
                      <a:pt x="5418" y="9359"/>
                      <a:pt x="5692" y="9383"/>
                      <a:pt x="5966" y="9395"/>
                    </a:cubicBezTo>
                    <a:cubicBezTo>
                      <a:pt x="6240" y="9395"/>
                      <a:pt x="6275" y="9395"/>
                      <a:pt x="6299" y="9657"/>
                    </a:cubicBezTo>
                    <a:cubicBezTo>
                      <a:pt x="6371" y="10621"/>
                      <a:pt x="6454" y="11597"/>
                      <a:pt x="6478" y="12562"/>
                    </a:cubicBezTo>
                    <a:cubicBezTo>
                      <a:pt x="6501" y="13490"/>
                      <a:pt x="6442" y="14431"/>
                      <a:pt x="6442" y="15360"/>
                    </a:cubicBezTo>
                    <a:cubicBezTo>
                      <a:pt x="6442" y="15705"/>
                      <a:pt x="6478" y="16050"/>
                      <a:pt x="6501" y="16419"/>
                    </a:cubicBezTo>
                    <a:cubicBezTo>
                      <a:pt x="6847" y="16455"/>
                      <a:pt x="7180" y="16503"/>
                      <a:pt x="7514" y="16538"/>
                    </a:cubicBezTo>
                    <a:cubicBezTo>
                      <a:pt x="7621" y="16562"/>
                      <a:pt x="7716" y="16479"/>
                      <a:pt x="7740" y="16372"/>
                    </a:cubicBezTo>
                    <a:cubicBezTo>
                      <a:pt x="7752" y="16300"/>
                      <a:pt x="7775" y="16217"/>
                      <a:pt x="7787" y="16134"/>
                    </a:cubicBezTo>
                    <a:cubicBezTo>
                      <a:pt x="7954" y="15241"/>
                      <a:pt x="7847" y="14348"/>
                      <a:pt x="7859" y="13443"/>
                    </a:cubicBezTo>
                    <a:cubicBezTo>
                      <a:pt x="7883" y="12502"/>
                      <a:pt x="7811" y="11550"/>
                      <a:pt x="7775" y="10609"/>
                    </a:cubicBezTo>
                    <a:cubicBezTo>
                      <a:pt x="7764" y="10252"/>
                      <a:pt x="7764" y="9895"/>
                      <a:pt x="7787" y="9538"/>
                    </a:cubicBezTo>
                    <a:cubicBezTo>
                      <a:pt x="7823" y="9347"/>
                      <a:pt x="7906" y="9168"/>
                      <a:pt x="8037" y="9026"/>
                    </a:cubicBezTo>
                    <a:cubicBezTo>
                      <a:pt x="8097" y="8954"/>
                      <a:pt x="8287" y="9002"/>
                      <a:pt x="8430" y="9002"/>
                    </a:cubicBezTo>
                    <a:cubicBezTo>
                      <a:pt x="8561" y="9014"/>
                      <a:pt x="8680" y="9014"/>
                      <a:pt x="8811" y="9026"/>
                    </a:cubicBezTo>
                    <a:cubicBezTo>
                      <a:pt x="9276" y="9049"/>
                      <a:pt x="9752" y="9073"/>
                      <a:pt x="10228" y="9085"/>
                    </a:cubicBezTo>
                    <a:cubicBezTo>
                      <a:pt x="10383" y="9061"/>
                      <a:pt x="10526" y="9180"/>
                      <a:pt x="10538" y="9335"/>
                    </a:cubicBezTo>
                    <a:cubicBezTo>
                      <a:pt x="10609" y="9669"/>
                      <a:pt x="10645" y="9990"/>
                      <a:pt x="10669" y="10323"/>
                    </a:cubicBezTo>
                    <a:cubicBezTo>
                      <a:pt x="10669" y="11752"/>
                      <a:pt x="10633" y="13169"/>
                      <a:pt x="10597" y="14586"/>
                    </a:cubicBezTo>
                    <a:cubicBezTo>
                      <a:pt x="10597" y="15050"/>
                      <a:pt x="10538" y="15503"/>
                      <a:pt x="10514" y="15967"/>
                    </a:cubicBezTo>
                    <a:cubicBezTo>
                      <a:pt x="10502" y="16241"/>
                      <a:pt x="10562" y="16312"/>
                      <a:pt x="10835" y="16348"/>
                    </a:cubicBezTo>
                    <a:cubicBezTo>
                      <a:pt x="11026" y="16372"/>
                      <a:pt x="11204" y="16396"/>
                      <a:pt x="11383" y="16407"/>
                    </a:cubicBezTo>
                    <a:cubicBezTo>
                      <a:pt x="11621" y="16443"/>
                      <a:pt x="11669" y="16407"/>
                      <a:pt x="11728" y="16181"/>
                    </a:cubicBezTo>
                    <a:cubicBezTo>
                      <a:pt x="11776" y="16003"/>
                      <a:pt x="11788" y="15836"/>
                      <a:pt x="11800" y="15669"/>
                    </a:cubicBezTo>
                    <a:cubicBezTo>
                      <a:pt x="11812" y="14526"/>
                      <a:pt x="11824" y="13383"/>
                      <a:pt x="11847" y="12240"/>
                    </a:cubicBezTo>
                    <a:cubicBezTo>
                      <a:pt x="11871" y="11264"/>
                      <a:pt x="11907" y="10276"/>
                      <a:pt x="11943" y="9299"/>
                    </a:cubicBezTo>
                    <a:cubicBezTo>
                      <a:pt x="11955" y="9049"/>
                      <a:pt x="11990" y="9002"/>
                      <a:pt x="12216" y="9002"/>
                    </a:cubicBezTo>
                    <a:cubicBezTo>
                      <a:pt x="12586" y="8990"/>
                      <a:pt x="12955" y="8978"/>
                      <a:pt x="13324" y="8966"/>
                    </a:cubicBezTo>
                    <a:cubicBezTo>
                      <a:pt x="13574" y="8966"/>
                      <a:pt x="13621" y="9002"/>
                      <a:pt x="13645" y="9264"/>
                    </a:cubicBezTo>
                    <a:cubicBezTo>
                      <a:pt x="13681" y="9609"/>
                      <a:pt x="13705" y="9954"/>
                      <a:pt x="13717" y="10300"/>
                    </a:cubicBezTo>
                    <a:cubicBezTo>
                      <a:pt x="13717" y="11145"/>
                      <a:pt x="13717" y="11990"/>
                      <a:pt x="13717" y="12836"/>
                    </a:cubicBezTo>
                    <a:cubicBezTo>
                      <a:pt x="13705" y="13800"/>
                      <a:pt x="13764" y="14764"/>
                      <a:pt x="13598" y="15729"/>
                    </a:cubicBezTo>
                    <a:cubicBezTo>
                      <a:pt x="13586" y="15884"/>
                      <a:pt x="13574" y="16026"/>
                      <a:pt x="13574" y="16181"/>
                    </a:cubicBezTo>
                    <a:cubicBezTo>
                      <a:pt x="13562" y="16312"/>
                      <a:pt x="13657" y="16431"/>
                      <a:pt x="13788" y="16443"/>
                    </a:cubicBezTo>
                    <a:cubicBezTo>
                      <a:pt x="14062" y="16503"/>
                      <a:pt x="14360" y="16491"/>
                      <a:pt x="14622" y="16407"/>
                    </a:cubicBezTo>
                    <a:cubicBezTo>
                      <a:pt x="14669" y="16038"/>
                      <a:pt x="14717" y="15693"/>
                      <a:pt x="14741" y="15336"/>
                    </a:cubicBezTo>
                    <a:cubicBezTo>
                      <a:pt x="14788" y="14633"/>
                      <a:pt x="14824" y="13931"/>
                      <a:pt x="14848" y="13229"/>
                    </a:cubicBezTo>
                    <a:cubicBezTo>
                      <a:pt x="14860" y="12395"/>
                      <a:pt x="14848" y="11562"/>
                      <a:pt x="14860" y="10740"/>
                    </a:cubicBezTo>
                    <a:cubicBezTo>
                      <a:pt x="14860" y="10371"/>
                      <a:pt x="14895" y="9990"/>
                      <a:pt x="14919" y="9633"/>
                    </a:cubicBezTo>
                    <a:cubicBezTo>
                      <a:pt x="14931" y="9395"/>
                      <a:pt x="15003" y="9347"/>
                      <a:pt x="15217" y="9359"/>
                    </a:cubicBezTo>
                    <a:cubicBezTo>
                      <a:pt x="15538" y="9371"/>
                      <a:pt x="15860" y="9371"/>
                      <a:pt x="16181" y="9371"/>
                    </a:cubicBezTo>
                    <a:cubicBezTo>
                      <a:pt x="16467" y="9371"/>
                      <a:pt x="16491" y="9371"/>
                      <a:pt x="16574" y="9645"/>
                    </a:cubicBezTo>
                    <a:cubicBezTo>
                      <a:pt x="16610" y="9728"/>
                      <a:pt x="16622" y="9823"/>
                      <a:pt x="16634" y="9907"/>
                    </a:cubicBezTo>
                    <a:cubicBezTo>
                      <a:pt x="16693" y="10823"/>
                      <a:pt x="16788" y="11728"/>
                      <a:pt x="16788" y="12633"/>
                    </a:cubicBezTo>
                    <a:cubicBezTo>
                      <a:pt x="16788" y="13717"/>
                      <a:pt x="16693" y="14788"/>
                      <a:pt x="16646" y="15860"/>
                    </a:cubicBezTo>
                    <a:cubicBezTo>
                      <a:pt x="16646" y="16003"/>
                      <a:pt x="16658" y="16146"/>
                      <a:pt x="16669" y="16288"/>
                    </a:cubicBezTo>
                    <a:cubicBezTo>
                      <a:pt x="17050" y="16407"/>
                      <a:pt x="17396" y="16348"/>
                      <a:pt x="17789" y="16253"/>
                    </a:cubicBezTo>
                    <a:cubicBezTo>
                      <a:pt x="17943" y="15050"/>
                      <a:pt x="17824" y="13836"/>
                      <a:pt x="17824" y="12633"/>
                    </a:cubicBezTo>
                    <a:cubicBezTo>
                      <a:pt x="17824" y="11431"/>
                      <a:pt x="17860" y="10192"/>
                      <a:pt x="17824" y="8966"/>
                    </a:cubicBezTo>
                    <a:cubicBezTo>
                      <a:pt x="18324" y="8883"/>
                      <a:pt x="18396" y="8549"/>
                      <a:pt x="18372" y="8156"/>
                    </a:cubicBezTo>
                    <a:cubicBezTo>
                      <a:pt x="18372" y="8002"/>
                      <a:pt x="18360" y="7859"/>
                      <a:pt x="18360" y="7704"/>
                    </a:cubicBezTo>
                    <a:cubicBezTo>
                      <a:pt x="18396" y="7514"/>
                      <a:pt x="18289" y="7335"/>
                      <a:pt x="18098" y="7275"/>
                    </a:cubicBezTo>
                    <a:cubicBezTo>
                      <a:pt x="17955" y="7216"/>
                      <a:pt x="17860" y="7073"/>
                      <a:pt x="17872" y="6918"/>
                    </a:cubicBezTo>
                    <a:cubicBezTo>
                      <a:pt x="17860" y="6609"/>
                      <a:pt x="17836" y="6287"/>
                      <a:pt x="17824" y="5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9"/>
              <p:cNvSpPr/>
              <p:nvPr/>
            </p:nvSpPr>
            <p:spPr>
              <a:xfrm>
                <a:off x="2639650" y="2024775"/>
                <a:ext cx="455725" cy="363775"/>
              </a:xfrm>
              <a:custGeom>
                <a:avLst/>
                <a:gdLst/>
                <a:ahLst/>
                <a:cxnLst/>
                <a:rect l="l" t="t" r="r" b="b"/>
                <a:pathLst>
                  <a:path w="18229" h="14551" extrusionOk="0">
                    <a:moveTo>
                      <a:pt x="17669" y="3882"/>
                    </a:moveTo>
                    <a:cubicBezTo>
                      <a:pt x="17681" y="4275"/>
                      <a:pt x="17705" y="4597"/>
                      <a:pt x="17705" y="4918"/>
                    </a:cubicBezTo>
                    <a:cubicBezTo>
                      <a:pt x="17693" y="5073"/>
                      <a:pt x="17788" y="5216"/>
                      <a:pt x="17931" y="5263"/>
                    </a:cubicBezTo>
                    <a:cubicBezTo>
                      <a:pt x="18110" y="5335"/>
                      <a:pt x="18229" y="5513"/>
                      <a:pt x="18193" y="5704"/>
                    </a:cubicBezTo>
                    <a:cubicBezTo>
                      <a:pt x="18193" y="5859"/>
                      <a:pt x="18193" y="6002"/>
                      <a:pt x="18205" y="6156"/>
                    </a:cubicBezTo>
                    <a:cubicBezTo>
                      <a:pt x="18229" y="6537"/>
                      <a:pt x="18157" y="6871"/>
                      <a:pt x="17657" y="6966"/>
                    </a:cubicBezTo>
                    <a:cubicBezTo>
                      <a:pt x="17693" y="8192"/>
                      <a:pt x="17657" y="9407"/>
                      <a:pt x="17657" y="10633"/>
                    </a:cubicBezTo>
                    <a:cubicBezTo>
                      <a:pt x="17657" y="11848"/>
                      <a:pt x="17776" y="13050"/>
                      <a:pt x="17610" y="14253"/>
                    </a:cubicBezTo>
                    <a:cubicBezTo>
                      <a:pt x="17229" y="14348"/>
                      <a:pt x="16884" y="14395"/>
                      <a:pt x="16503" y="14288"/>
                    </a:cubicBezTo>
                    <a:cubicBezTo>
                      <a:pt x="16479" y="14145"/>
                      <a:pt x="16479" y="13991"/>
                      <a:pt x="16479" y="13848"/>
                    </a:cubicBezTo>
                    <a:cubicBezTo>
                      <a:pt x="16526" y="12776"/>
                      <a:pt x="16622" y="11705"/>
                      <a:pt x="16622" y="10633"/>
                    </a:cubicBezTo>
                    <a:cubicBezTo>
                      <a:pt x="16622" y="9728"/>
                      <a:pt x="16526" y="8811"/>
                      <a:pt x="16467" y="7907"/>
                    </a:cubicBezTo>
                    <a:cubicBezTo>
                      <a:pt x="16455" y="7811"/>
                      <a:pt x="16431" y="7728"/>
                      <a:pt x="16407" y="7633"/>
                    </a:cubicBezTo>
                    <a:cubicBezTo>
                      <a:pt x="16324" y="7383"/>
                      <a:pt x="16300" y="7371"/>
                      <a:pt x="16014" y="7371"/>
                    </a:cubicBezTo>
                    <a:cubicBezTo>
                      <a:pt x="15693" y="7371"/>
                      <a:pt x="15371" y="7359"/>
                      <a:pt x="15050" y="7347"/>
                    </a:cubicBezTo>
                    <a:cubicBezTo>
                      <a:pt x="14836" y="7335"/>
                      <a:pt x="14764" y="7395"/>
                      <a:pt x="14752" y="7633"/>
                    </a:cubicBezTo>
                    <a:cubicBezTo>
                      <a:pt x="14728" y="7990"/>
                      <a:pt x="14693" y="8371"/>
                      <a:pt x="14693" y="8728"/>
                    </a:cubicBezTo>
                    <a:cubicBezTo>
                      <a:pt x="14681" y="9562"/>
                      <a:pt x="14693" y="10395"/>
                      <a:pt x="14669" y="11217"/>
                    </a:cubicBezTo>
                    <a:cubicBezTo>
                      <a:pt x="14657" y="11931"/>
                      <a:pt x="14621" y="12633"/>
                      <a:pt x="14574" y="13336"/>
                    </a:cubicBezTo>
                    <a:cubicBezTo>
                      <a:pt x="14550" y="13681"/>
                      <a:pt x="14502" y="14038"/>
                      <a:pt x="14455" y="14395"/>
                    </a:cubicBezTo>
                    <a:cubicBezTo>
                      <a:pt x="14181" y="14479"/>
                      <a:pt x="13895" y="14503"/>
                      <a:pt x="13621" y="14443"/>
                    </a:cubicBezTo>
                    <a:cubicBezTo>
                      <a:pt x="13490" y="14431"/>
                      <a:pt x="13395" y="14312"/>
                      <a:pt x="13407" y="14181"/>
                    </a:cubicBezTo>
                    <a:cubicBezTo>
                      <a:pt x="13407" y="14026"/>
                      <a:pt x="13419" y="13883"/>
                      <a:pt x="13431" y="13729"/>
                    </a:cubicBezTo>
                    <a:cubicBezTo>
                      <a:pt x="13585" y="12764"/>
                      <a:pt x="13526" y="11800"/>
                      <a:pt x="13538" y="10824"/>
                    </a:cubicBezTo>
                    <a:cubicBezTo>
                      <a:pt x="13550" y="9990"/>
                      <a:pt x="13550" y="9145"/>
                      <a:pt x="13538" y="8299"/>
                    </a:cubicBezTo>
                    <a:cubicBezTo>
                      <a:pt x="13538" y="7954"/>
                      <a:pt x="13514" y="7609"/>
                      <a:pt x="13478" y="7264"/>
                    </a:cubicBezTo>
                    <a:cubicBezTo>
                      <a:pt x="13455" y="7002"/>
                      <a:pt x="13407" y="6966"/>
                      <a:pt x="13157" y="6966"/>
                    </a:cubicBezTo>
                    <a:cubicBezTo>
                      <a:pt x="12788" y="6966"/>
                      <a:pt x="12419" y="6990"/>
                      <a:pt x="12050" y="7002"/>
                    </a:cubicBezTo>
                    <a:cubicBezTo>
                      <a:pt x="11823" y="7014"/>
                      <a:pt x="11776" y="7049"/>
                      <a:pt x="11776" y="7299"/>
                    </a:cubicBezTo>
                    <a:cubicBezTo>
                      <a:pt x="11740" y="8276"/>
                      <a:pt x="11692" y="9264"/>
                      <a:pt x="11680" y="10240"/>
                    </a:cubicBezTo>
                    <a:cubicBezTo>
                      <a:pt x="11657" y="11383"/>
                      <a:pt x="11645" y="12526"/>
                      <a:pt x="11621" y="13657"/>
                    </a:cubicBezTo>
                    <a:cubicBezTo>
                      <a:pt x="11621" y="13836"/>
                      <a:pt x="11597" y="14003"/>
                      <a:pt x="11561" y="14169"/>
                    </a:cubicBezTo>
                    <a:cubicBezTo>
                      <a:pt x="11502" y="14407"/>
                      <a:pt x="11442" y="14431"/>
                      <a:pt x="11216" y="14407"/>
                    </a:cubicBezTo>
                    <a:cubicBezTo>
                      <a:pt x="11038" y="14395"/>
                      <a:pt x="10847" y="14372"/>
                      <a:pt x="10668" y="14348"/>
                    </a:cubicBezTo>
                    <a:cubicBezTo>
                      <a:pt x="10395" y="14312"/>
                      <a:pt x="10323" y="14241"/>
                      <a:pt x="10335" y="13967"/>
                    </a:cubicBezTo>
                    <a:cubicBezTo>
                      <a:pt x="10359" y="13502"/>
                      <a:pt x="10418" y="13050"/>
                      <a:pt x="10430" y="12586"/>
                    </a:cubicBezTo>
                    <a:cubicBezTo>
                      <a:pt x="10466" y="11169"/>
                      <a:pt x="10490" y="9752"/>
                      <a:pt x="10502" y="8323"/>
                    </a:cubicBezTo>
                    <a:cubicBezTo>
                      <a:pt x="10478" y="7990"/>
                      <a:pt x="10442" y="7657"/>
                      <a:pt x="10371" y="7335"/>
                    </a:cubicBezTo>
                    <a:cubicBezTo>
                      <a:pt x="10359" y="7180"/>
                      <a:pt x="10216" y="7061"/>
                      <a:pt x="10049" y="7085"/>
                    </a:cubicBezTo>
                    <a:cubicBezTo>
                      <a:pt x="9585" y="7073"/>
                      <a:pt x="9109" y="7049"/>
                      <a:pt x="8632" y="7026"/>
                    </a:cubicBezTo>
                    <a:cubicBezTo>
                      <a:pt x="8513" y="7026"/>
                      <a:pt x="8382" y="7002"/>
                      <a:pt x="8251" y="7002"/>
                    </a:cubicBezTo>
                    <a:cubicBezTo>
                      <a:pt x="8132" y="7002"/>
                      <a:pt x="7930" y="6954"/>
                      <a:pt x="7870" y="7026"/>
                    </a:cubicBezTo>
                    <a:cubicBezTo>
                      <a:pt x="7740" y="7168"/>
                      <a:pt x="7656" y="7347"/>
                      <a:pt x="7620" y="7537"/>
                    </a:cubicBezTo>
                    <a:cubicBezTo>
                      <a:pt x="7597" y="7895"/>
                      <a:pt x="7585" y="8252"/>
                      <a:pt x="7609" y="8609"/>
                    </a:cubicBezTo>
                    <a:cubicBezTo>
                      <a:pt x="7632" y="9550"/>
                      <a:pt x="7716" y="10502"/>
                      <a:pt x="7692" y="11443"/>
                    </a:cubicBezTo>
                    <a:cubicBezTo>
                      <a:pt x="7680" y="12336"/>
                      <a:pt x="7775" y="13241"/>
                      <a:pt x="7620" y="14134"/>
                    </a:cubicBezTo>
                    <a:cubicBezTo>
                      <a:pt x="7609" y="14217"/>
                      <a:pt x="7585" y="14288"/>
                      <a:pt x="7561" y="14372"/>
                    </a:cubicBezTo>
                    <a:cubicBezTo>
                      <a:pt x="7549" y="14479"/>
                      <a:pt x="7442" y="14550"/>
                      <a:pt x="7335" y="14538"/>
                    </a:cubicBezTo>
                    <a:cubicBezTo>
                      <a:pt x="7013" y="14503"/>
                      <a:pt x="6680" y="14455"/>
                      <a:pt x="6323" y="14419"/>
                    </a:cubicBezTo>
                    <a:cubicBezTo>
                      <a:pt x="6311" y="14050"/>
                      <a:pt x="6275" y="13705"/>
                      <a:pt x="6275" y="13360"/>
                    </a:cubicBezTo>
                    <a:cubicBezTo>
                      <a:pt x="6275" y="12419"/>
                      <a:pt x="6335" y="11490"/>
                      <a:pt x="6311" y="10562"/>
                    </a:cubicBezTo>
                    <a:cubicBezTo>
                      <a:pt x="6287" y="9585"/>
                      <a:pt x="6204" y="8621"/>
                      <a:pt x="6132" y="7657"/>
                    </a:cubicBezTo>
                    <a:cubicBezTo>
                      <a:pt x="6108" y="7395"/>
                      <a:pt x="6073" y="7395"/>
                      <a:pt x="5787" y="7383"/>
                    </a:cubicBezTo>
                    <a:cubicBezTo>
                      <a:pt x="5513" y="7383"/>
                      <a:pt x="5239" y="7359"/>
                      <a:pt x="4965" y="7323"/>
                    </a:cubicBezTo>
                    <a:cubicBezTo>
                      <a:pt x="4644" y="7276"/>
                      <a:pt x="4572" y="7323"/>
                      <a:pt x="4572" y="7645"/>
                    </a:cubicBezTo>
                    <a:lnTo>
                      <a:pt x="4572" y="8788"/>
                    </a:lnTo>
                    <a:cubicBezTo>
                      <a:pt x="4584" y="9633"/>
                      <a:pt x="4608" y="10466"/>
                      <a:pt x="4620" y="11324"/>
                    </a:cubicBezTo>
                    <a:cubicBezTo>
                      <a:pt x="4632" y="12014"/>
                      <a:pt x="4632" y="12705"/>
                      <a:pt x="4620" y="13395"/>
                    </a:cubicBezTo>
                    <a:cubicBezTo>
                      <a:pt x="4620" y="13657"/>
                      <a:pt x="4584" y="13919"/>
                      <a:pt x="4537" y="14181"/>
                    </a:cubicBezTo>
                    <a:cubicBezTo>
                      <a:pt x="4525" y="14253"/>
                      <a:pt x="4441" y="14372"/>
                      <a:pt x="4394" y="14372"/>
                    </a:cubicBezTo>
                    <a:cubicBezTo>
                      <a:pt x="4108" y="14407"/>
                      <a:pt x="3822" y="14419"/>
                      <a:pt x="3501" y="14431"/>
                    </a:cubicBezTo>
                    <a:cubicBezTo>
                      <a:pt x="3465" y="14157"/>
                      <a:pt x="3418" y="13907"/>
                      <a:pt x="3418" y="13681"/>
                    </a:cubicBezTo>
                    <a:cubicBezTo>
                      <a:pt x="3406" y="12621"/>
                      <a:pt x="3429" y="11574"/>
                      <a:pt x="3406" y="10526"/>
                    </a:cubicBezTo>
                    <a:cubicBezTo>
                      <a:pt x="3370" y="9526"/>
                      <a:pt x="3298" y="8526"/>
                      <a:pt x="3239" y="7514"/>
                    </a:cubicBezTo>
                    <a:cubicBezTo>
                      <a:pt x="3227" y="7395"/>
                      <a:pt x="3203" y="7276"/>
                      <a:pt x="3179" y="7156"/>
                    </a:cubicBezTo>
                    <a:lnTo>
                      <a:pt x="2132" y="7156"/>
                    </a:lnTo>
                    <a:cubicBezTo>
                      <a:pt x="2025" y="7156"/>
                      <a:pt x="1929" y="7240"/>
                      <a:pt x="1917" y="7347"/>
                    </a:cubicBezTo>
                    <a:cubicBezTo>
                      <a:pt x="1870" y="7621"/>
                      <a:pt x="1810" y="7895"/>
                      <a:pt x="1798" y="8169"/>
                    </a:cubicBezTo>
                    <a:cubicBezTo>
                      <a:pt x="1751" y="8823"/>
                      <a:pt x="1715" y="9478"/>
                      <a:pt x="1703" y="10133"/>
                    </a:cubicBezTo>
                    <a:cubicBezTo>
                      <a:pt x="1679" y="10788"/>
                      <a:pt x="1679" y="11478"/>
                      <a:pt x="1679" y="12133"/>
                    </a:cubicBezTo>
                    <a:cubicBezTo>
                      <a:pt x="1679" y="12752"/>
                      <a:pt x="1727" y="13383"/>
                      <a:pt x="1739" y="14003"/>
                    </a:cubicBezTo>
                    <a:cubicBezTo>
                      <a:pt x="1739" y="14253"/>
                      <a:pt x="1703" y="14288"/>
                      <a:pt x="1453" y="14288"/>
                    </a:cubicBezTo>
                    <a:cubicBezTo>
                      <a:pt x="1132" y="14288"/>
                      <a:pt x="810" y="14348"/>
                      <a:pt x="489" y="14205"/>
                    </a:cubicBezTo>
                    <a:cubicBezTo>
                      <a:pt x="465" y="14145"/>
                      <a:pt x="453" y="14074"/>
                      <a:pt x="453" y="14014"/>
                    </a:cubicBezTo>
                    <a:cubicBezTo>
                      <a:pt x="477" y="13336"/>
                      <a:pt x="501" y="12657"/>
                      <a:pt x="536" y="11979"/>
                    </a:cubicBezTo>
                    <a:cubicBezTo>
                      <a:pt x="631" y="10955"/>
                      <a:pt x="655" y="9931"/>
                      <a:pt x="608" y="8895"/>
                    </a:cubicBezTo>
                    <a:cubicBezTo>
                      <a:pt x="596" y="8407"/>
                      <a:pt x="608" y="7907"/>
                      <a:pt x="655" y="7407"/>
                    </a:cubicBezTo>
                    <a:cubicBezTo>
                      <a:pt x="667" y="7168"/>
                      <a:pt x="620" y="6978"/>
                      <a:pt x="393" y="6859"/>
                    </a:cubicBezTo>
                    <a:cubicBezTo>
                      <a:pt x="227" y="6764"/>
                      <a:pt x="108" y="6597"/>
                      <a:pt x="96" y="6406"/>
                    </a:cubicBezTo>
                    <a:cubicBezTo>
                      <a:pt x="60" y="6168"/>
                      <a:pt x="48" y="5930"/>
                      <a:pt x="24" y="5692"/>
                    </a:cubicBezTo>
                    <a:cubicBezTo>
                      <a:pt x="0" y="5525"/>
                      <a:pt x="96" y="5359"/>
                      <a:pt x="262" y="5311"/>
                    </a:cubicBezTo>
                    <a:cubicBezTo>
                      <a:pt x="298" y="5299"/>
                      <a:pt x="322" y="5287"/>
                      <a:pt x="358" y="5275"/>
                    </a:cubicBezTo>
                    <a:cubicBezTo>
                      <a:pt x="489" y="5204"/>
                      <a:pt x="691" y="5204"/>
                      <a:pt x="727" y="5001"/>
                    </a:cubicBezTo>
                    <a:cubicBezTo>
                      <a:pt x="762" y="4763"/>
                      <a:pt x="822" y="4525"/>
                      <a:pt x="584" y="4311"/>
                    </a:cubicBezTo>
                    <a:cubicBezTo>
                      <a:pt x="786" y="4180"/>
                      <a:pt x="989" y="4216"/>
                      <a:pt x="1191" y="4216"/>
                    </a:cubicBezTo>
                    <a:cubicBezTo>
                      <a:pt x="1882" y="4192"/>
                      <a:pt x="2572" y="4192"/>
                      <a:pt x="3263" y="4144"/>
                    </a:cubicBezTo>
                    <a:cubicBezTo>
                      <a:pt x="3656" y="4097"/>
                      <a:pt x="4049" y="4013"/>
                      <a:pt x="4441" y="3882"/>
                    </a:cubicBezTo>
                    <a:cubicBezTo>
                      <a:pt x="4537" y="3847"/>
                      <a:pt x="4620" y="3692"/>
                      <a:pt x="4680" y="3573"/>
                    </a:cubicBezTo>
                    <a:cubicBezTo>
                      <a:pt x="4811" y="3263"/>
                      <a:pt x="4799" y="3251"/>
                      <a:pt x="5144" y="3251"/>
                    </a:cubicBezTo>
                    <a:lnTo>
                      <a:pt x="6287" y="3251"/>
                    </a:lnTo>
                    <a:cubicBezTo>
                      <a:pt x="6525" y="2894"/>
                      <a:pt x="6287" y="2525"/>
                      <a:pt x="6216" y="2132"/>
                    </a:cubicBezTo>
                    <a:lnTo>
                      <a:pt x="5835" y="2203"/>
                    </a:lnTo>
                    <a:cubicBezTo>
                      <a:pt x="5823" y="2156"/>
                      <a:pt x="5799" y="2132"/>
                      <a:pt x="5799" y="2120"/>
                    </a:cubicBezTo>
                    <a:cubicBezTo>
                      <a:pt x="5977" y="1703"/>
                      <a:pt x="5835" y="1346"/>
                      <a:pt x="5584" y="1001"/>
                    </a:cubicBezTo>
                    <a:cubicBezTo>
                      <a:pt x="5418" y="751"/>
                      <a:pt x="5418" y="572"/>
                      <a:pt x="5573" y="406"/>
                    </a:cubicBezTo>
                    <a:cubicBezTo>
                      <a:pt x="5727" y="239"/>
                      <a:pt x="5846" y="239"/>
                      <a:pt x="5965" y="429"/>
                    </a:cubicBezTo>
                    <a:cubicBezTo>
                      <a:pt x="6013" y="525"/>
                      <a:pt x="6049" y="620"/>
                      <a:pt x="6061" y="727"/>
                    </a:cubicBezTo>
                    <a:cubicBezTo>
                      <a:pt x="6049" y="1013"/>
                      <a:pt x="6251" y="1275"/>
                      <a:pt x="6525" y="1346"/>
                    </a:cubicBezTo>
                    <a:cubicBezTo>
                      <a:pt x="6787" y="1406"/>
                      <a:pt x="6954" y="1668"/>
                      <a:pt x="6894" y="1918"/>
                    </a:cubicBezTo>
                    <a:cubicBezTo>
                      <a:pt x="6882" y="2192"/>
                      <a:pt x="6858" y="2477"/>
                      <a:pt x="6858" y="2751"/>
                    </a:cubicBezTo>
                    <a:cubicBezTo>
                      <a:pt x="6823" y="2918"/>
                      <a:pt x="6930" y="3085"/>
                      <a:pt x="7085" y="3120"/>
                    </a:cubicBezTo>
                    <a:cubicBezTo>
                      <a:pt x="7382" y="3227"/>
                      <a:pt x="7668" y="2977"/>
                      <a:pt x="7632" y="2680"/>
                    </a:cubicBezTo>
                    <a:cubicBezTo>
                      <a:pt x="7585" y="2180"/>
                      <a:pt x="7537" y="1692"/>
                      <a:pt x="7466" y="1203"/>
                    </a:cubicBezTo>
                    <a:cubicBezTo>
                      <a:pt x="7430" y="1013"/>
                      <a:pt x="7454" y="810"/>
                      <a:pt x="7525" y="632"/>
                    </a:cubicBezTo>
                    <a:cubicBezTo>
                      <a:pt x="7585" y="489"/>
                      <a:pt x="7680" y="429"/>
                      <a:pt x="7870" y="465"/>
                    </a:cubicBezTo>
                    <a:cubicBezTo>
                      <a:pt x="7894" y="596"/>
                      <a:pt x="7930" y="727"/>
                      <a:pt x="7942" y="870"/>
                    </a:cubicBezTo>
                    <a:cubicBezTo>
                      <a:pt x="7954" y="1072"/>
                      <a:pt x="7954" y="1263"/>
                      <a:pt x="7954" y="1465"/>
                    </a:cubicBezTo>
                    <a:cubicBezTo>
                      <a:pt x="7942" y="1608"/>
                      <a:pt x="8037" y="1739"/>
                      <a:pt x="8180" y="1763"/>
                    </a:cubicBezTo>
                    <a:cubicBezTo>
                      <a:pt x="8347" y="1787"/>
                      <a:pt x="8502" y="1680"/>
                      <a:pt x="8549" y="1513"/>
                    </a:cubicBezTo>
                    <a:cubicBezTo>
                      <a:pt x="8621" y="1168"/>
                      <a:pt x="8680" y="810"/>
                      <a:pt x="8763" y="465"/>
                    </a:cubicBezTo>
                    <a:cubicBezTo>
                      <a:pt x="8811" y="322"/>
                      <a:pt x="8871" y="191"/>
                      <a:pt x="8942" y="60"/>
                    </a:cubicBezTo>
                    <a:cubicBezTo>
                      <a:pt x="8954" y="25"/>
                      <a:pt x="9025" y="25"/>
                      <a:pt x="9109" y="1"/>
                    </a:cubicBezTo>
                    <a:cubicBezTo>
                      <a:pt x="9121" y="132"/>
                      <a:pt x="9133" y="239"/>
                      <a:pt x="9156" y="346"/>
                    </a:cubicBezTo>
                    <a:cubicBezTo>
                      <a:pt x="9192" y="584"/>
                      <a:pt x="9275" y="668"/>
                      <a:pt x="9514" y="668"/>
                    </a:cubicBezTo>
                    <a:cubicBezTo>
                      <a:pt x="9656" y="679"/>
                      <a:pt x="9787" y="679"/>
                      <a:pt x="9930" y="691"/>
                    </a:cubicBezTo>
                    <a:cubicBezTo>
                      <a:pt x="9954" y="679"/>
                      <a:pt x="9966" y="679"/>
                      <a:pt x="9990" y="668"/>
                    </a:cubicBezTo>
                    <a:lnTo>
                      <a:pt x="10204" y="346"/>
                    </a:lnTo>
                    <a:cubicBezTo>
                      <a:pt x="10252" y="418"/>
                      <a:pt x="10299" y="465"/>
                      <a:pt x="10299" y="513"/>
                    </a:cubicBezTo>
                    <a:cubicBezTo>
                      <a:pt x="10335" y="1120"/>
                      <a:pt x="10430" y="1727"/>
                      <a:pt x="10359" y="2334"/>
                    </a:cubicBezTo>
                    <a:cubicBezTo>
                      <a:pt x="10335" y="2561"/>
                      <a:pt x="10347" y="2775"/>
                      <a:pt x="10395" y="2989"/>
                    </a:cubicBezTo>
                    <a:cubicBezTo>
                      <a:pt x="10430" y="3204"/>
                      <a:pt x="10514" y="3239"/>
                      <a:pt x="10811" y="3251"/>
                    </a:cubicBezTo>
                    <a:cubicBezTo>
                      <a:pt x="10823" y="3216"/>
                      <a:pt x="10859" y="3168"/>
                      <a:pt x="10847" y="3132"/>
                    </a:cubicBezTo>
                    <a:cubicBezTo>
                      <a:pt x="10716" y="2644"/>
                      <a:pt x="10907" y="2203"/>
                      <a:pt x="11014" y="1739"/>
                    </a:cubicBezTo>
                    <a:cubicBezTo>
                      <a:pt x="11038" y="1644"/>
                      <a:pt x="11145" y="1561"/>
                      <a:pt x="11240" y="1489"/>
                    </a:cubicBezTo>
                    <a:cubicBezTo>
                      <a:pt x="11454" y="1311"/>
                      <a:pt x="11621" y="1084"/>
                      <a:pt x="11716" y="822"/>
                    </a:cubicBezTo>
                    <a:cubicBezTo>
                      <a:pt x="11752" y="715"/>
                      <a:pt x="11811" y="608"/>
                      <a:pt x="11895" y="525"/>
                    </a:cubicBezTo>
                    <a:cubicBezTo>
                      <a:pt x="11954" y="465"/>
                      <a:pt x="12061" y="406"/>
                      <a:pt x="12121" y="418"/>
                    </a:cubicBezTo>
                    <a:cubicBezTo>
                      <a:pt x="12216" y="465"/>
                      <a:pt x="12288" y="537"/>
                      <a:pt x="12312" y="632"/>
                    </a:cubicBezTo>
                    <a:cubicBezTo>
                      <a:pt x="12335" y="787"/>
                      <a:pt x="12312" y="930"/>
                      <a:pt x="12252" y="1072"/>
                    </a:cubicBezTo>
                    <a:cubicBezTo>
                      <a:pt x="12109" y="1346"/>
                      <a:pt x="12050" y="1656"/>
                      <a:pt x="12109" y="1965"/>
                    </a:cubicBezTo>
                    <a:cubicBezTo>
                      <a:pt x="12145" y="2180"/>
                      <a:pt x="12061" y="2275"/>
                      <a:pt x="11859" y="2358"/>
                    </a:cubicBezTo>
                    <a:cubicBezTo>
                      <a:pt x="11526" y="2501"/>
                      <a:pt x="11478" y="2584"/>
                      <a:pt x="11526" y="2930"/>
                    </a:cubicBezTo>
                    <a:cubicBezTo>
                      <a:pt x="11538" y="3073"/>
                      <a:pt x="11573" y="3204"/>
                      <a:pt x="11597" y="3346"/>
                    </a:cubicBezTo>
                    <a:cubicBezTo>
                      <a:pt x="11835" y="3442"/>
                      <a:pt x="12061" y="3370"/>
                      <a:pt x="12288" y="3346"/>
                    </a:cubicBezTo>
                    <a:cubicBezTo>
                      <a:pt x="12442" y="3323"/>
                      <a:pt x="12609" y="3299"/>
                      <a:pt x="12764" y="3299"/>
                    </a:cubicBezTo>
                    <a:cubicBezTo>
                      <a:pt x="13157" y="3311"/>
                      <a:pt x="13252" y="3394"/>
                      <a:pt x="13443" y="3739"/>
                    </a:cubicBezTo>
                    <a:cubicBezTo>
                      <a:pt x="13847" y="3763"/>
                      <a:pt x="14264" y="3763"/>
                      <a:pt x="14681" y="3739"/>
                    </a:cubicBezTo>
                    <a:cubicBezTo>
                      <a:pt x="15288" y="3680"/>
                      <a:pt x="15895" y="3668"/>
                      <a:pt x="16503" y="3727"/>
                    </a:cubicBezTo>
                    <a:cubicBezTo>
                      <a:pt x="16776" y="3739"/>
                      <a:pt x="17062" y="3763"/>
                      <a:pt x="17336" y="3799"/>
                    </a:cubicBezTo>
                    <a:cubicBezTo>
                      <a:pt x="17443" y="3823"/>
                      <a:pt x="17562" y="3870"/>
                      <a:pt x="17669" y="3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9"/>
              <p:cNvSpPr/>
              <p:nvPr/>
            </p:nvSpPr>
            <p:spPr>
              <a:xfrm>
                <a:off x="2654825" y="2144725"/>
                <a:ext cx="4352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7408" h="323" extrusionOk="0">
                    <a:moveTo>
                      <a:pt x="4489" y="0"/>
                    </a:moveTo>
                    <a:cubicBezTo>
                      <a:pt x="4275" y="0"/>
                      <a:pt x="4061" y="0"/>
                      <a:pt x="3846" y="1"/>
                    </a:cubicBezTo>
                    <a:cubicBezTo>
                      <a:pt x="2962" y="1"/>
                      <a:pt x="2084" y="31"/>
                      <a:pt x="1207" y="31"/>
                    </a:cubicBezTo>
                    <a:cubicBezTo>
                      <a:pt x="856" y="31"/>
                      <a:pt x="506" y="27"/>
                      <a:pt x="155" y="13"/>
                    </a:cubicBezTo>
                    <a:cubicBezTo>
                      <a:pt x="1" y="13"/>
                      <a:pt x="1" y="239"/>
                      <a:pt x="155" y="239"/>
                    </a:cubicBezTo>
                    <a:lnTo>
                      <a:pt x="155" y="251"/>
                    </a:lnTo>
                    <a:cubicBezTo>
                      <a:pt x="495" y="262"/>
                      <a:pt x="835" y="267"/>
                      <a:pt x="1175" y="267"/>
                    </a:cubicBezTo>
                    <a:cubicBezTo>
                      <a:pt x="1908" y="267"/>
                      <a:pt x="2642" y="247"/>
                      <a:pt x="3382" y="239"/>
                    </a:cubicBezTo>
                    <a:lnTo>
                      <a:pt x="6692" y="239"/>
                    </a:lnTo>
                    <a:cubicBezTo>
                      <a:pt x="8942" y="251"/>
                      <a:pt x="11181" y="287"/>
                      <a:pt x="13431" y="311"/>
                    </a:cubicBezTo>
                    <a:cubicBezTo>
                      <a:pt x="14717" y="323"/>
                      <a:pt x="15991" y="323"/>
                      <a:pt x="17277" y="323"/>
                    </a:cubicBezTo>
                    <a:cubicBezTo>
                      <a:pt x="17408" y="299"/>
                      <a:pt x="17408" y="108"/>
                      <a:pt x="17277" y="84"/>
                    </a:cubicBezTo>
                    <a:cubicBezTo>
                      <a:pt x="16868" y="87"/>
                      <a:pt x="16459" y="88"/>
                      <a:pt x="16050" y="88"/>
                    </a:cubicBezTo>
                    <a:cubicBezTo>
                      <a:pt x="12196" y="88"/>
                      <a:pt x="8343" y="0"/>
                      <a:pt x="448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9"/>
              <p:cNvSpPr/>
              <p:nvPr/>
            </p:nvSpPr>
            <p:spPr>
              <a:xfrm>
                <a:off x="2855150" y="1979550"/>
                <a:ext cx="835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0"/>
                    </a:moveTo>
                    <a:cubicBezTo>
                      <a:pt x="72" y="0"/>
                      <a:pt x="1" y="119"/>
                      <a:pt x="1" y="262"/>
                    </a:cubicBezTo>
                    <a:cubicBezTo>
                      <a:pt x="1" y="405"/>
                      <a:pt x="72" y="512"/>
                      <a:pt x="167" y="512"/>
                    </a:cubicBezTo>
                    <a:cubicBezTo>
                      <a:pt x="251" y="512"/>
                      <a:pt x="334" y="405"/>
                      <a:pt x="334" y="262"/>
                    </a:cubicBezTo>
                    <a:cubicBezTo>
                      <a:pt x="334" y="119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4" name="Google Shape;1874;p19"/>
            <p:cNvGrpSpPr/>
            <p:nvPr/>
          </p:nvGrpSpPr>
          <p:grpSpPr>
            <a:xfrm>
              <a:off x="5239025" y="2025313"/>
              <a:ext cx="322675" cy="617375"/>
              <a:chOff x="1899675" y="2025375"/>
              <a:chExt cx="322675" cy="617375"/>
            </a:xfrm>
          </p:grpSpPr>
          <p:sp>
            <p:nvSpPr>
              <p:cNvPr id="1875" name="Google Shape;1875;p19"/>
              <p:cNvSpPr/>
              <p:nvPr/>
            </p:nvSpPr>
            <p:spPr>
              <a:xfrm>
                <a:off x="1899675" y="2598375"/>
                <a:ext cx="322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2907" h="1775" extrusionOk="0">
                    <a:moveTo>
                      <a:pt x="12907" y="881"/>
                    </a:moveTo>
                    <a:cubicBezTo>
                      <a:pt x="12907" y="1381"/>
                      <a:pt x="10026" y="1774"/>
                      <a:pt x="6454" y="1774"/>
                    </a:cubicBezTo>
                    <a:cubicBezTo>
                      <a:pt x="2894" y="1774"/>
                      <a:pt x="1" y="1381"/>
                      <a:pt x="1" y="881"/>
                    </a:cubicBezTo>
                    <a:cubicBezTo>
                      <a:pt x="1" y="393"/>
                      <a:pt x="2894" y="0"/>
                      <a:pt x="6454" y="0"/>
                    </a:cubicBezTo>
                    <a:cubicBezTo>
                      <a:pt x="10026" y="0"/>
                      <a:pt x="12907" y="393"/>
                      <a:pt x="12907" y="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9"/>
              <p:cNvSpPr/>
              <p:nvPr/>
            </p:nvSpPr>
            <p:spPr>
              <a:xfrm>
                <a:off x="1930325" y="2025375"/>
                <a:ext cx="269125" cy="604575"/>
              </a:xfrm>
              <a:custGeom>
                <a:avLst/>
                <a:gdLst/>
                <a:ahLst/>
                <a:cxnLst/>
                <a:rect l="l" t="t" r="r" b="b"/>
                <a:pathLst>
                  <a:path w="10765" h="24183" extrusionOk="0">
                    <a:moveTo>
                      <a:pt x="10764" y="23908"/>
                    </a:moveTo>
                    <a:cubicBezTo>
                      <a:pt x="10645" y="24075"/>
                      <a:pt x="10443" y="24182"/>
                      <a:pt x="10228" y="24170"/>
                    </a:cubicBezTo>
                    <a:cubicBezTo>
                      <a:pt x="9681" y="24135"/>
                      <a:pt x="9121" y="24099"/>
                      <a:pt x="8573" y="24075"/>
                    </a:cubicBezTo>
                    <a:cubicBezTo>
                      <a:pt x="8395" y="24063"/>
                      <a:pt x="8335" y="23932"/>
                      <a:pt x="8264" y="23789"/>
                    </a:cubicBezTo>
                    <a:cubicBezTo>
                      <a:pt x="8038" y="23254"/>
                      <a:pt x="7799" y="22730"/>
                      <a:pt x="7561" y="22206"/>
                    </a:cubicBezTo>
                    <a:cubicBezTo>
                      <a:pt x="7168" y="21360"/>
                      <a:pt x="6478" y="20920"/>
                      <a:pt x="5585" y="20753"/>
                    </a:cubicBezTo>
                    <a:cubicBezTo>
                      <a:pt x="5180" y="20682"/>
                      <a:pt x="4787" y="20634"/>
                      <a:pt x="4394" y="20777"/>
                    </a:cubicBezTo>
                    <a:cubicBezTo>
                      <a:pt x="4132" y="20872"/>
                      <a:pt x="3906" y="21039"/>
                      <a:pt x="3728" y="21253"/>
                    </a:cubicBezTo>
                    <a:cubicBezTo>
                      <a:pt x="3156" y="21884"/>
                      <a:pt x="2775" y="22658"/>
                      <a:pt x="2644" y="23504"/>
                    </a:cubicBezTo>
                    <a:cubicBezTo>
                      <a:pt x="2632" y="23551"/>
                      <a:pt x="2608" y="23611"/>
                      <a:pt x="2608" y="23670"/>
                    </a:cubicBezTo>
                    <a:cubicBezTo>
                      <a:pt x="2585" y="23837"/>
                      <a:pt x="2489" y="23896"/>
                      <a:pt x="2323" y="23896"/>
                    </a:cubicBezTo>
                    <a:cubicBezTo>
                      <a:pt x="2049" y="23885"/>
                      <a:pt x="1763" y="23885"/>
                      <a:pt x="1489" y="23896"/>
                    </a:cubicBezTo>
                    <a:cubicBezTo>
                      <a:pt x="1144" y="23908"/>
                      <a:pt x="799" y="23932"/>
                      <a:pt x="453" y="23932"/>
                    </a:cubicBezTo>
                    <a:cubicBezTo>
                      <a:pt x="132" y="23932"/>
                      <a:pt x="1" y="23682"/>
                      <a:pt x="144" y="23396"/>
                    </a:cubicBezTo>
                    <a:cubicBezTo>
                      <a:pt x="346" y="23003"/>
                      <a:pt x="513" y="22587"/>
                      <a:pt x="715" y="22182"/>
                    </a:cubicBezTo>
                    <a:cubicBezTo>
                      <a:pt x="941" y="21765"/>
                      <a:pt x="1191" y="21372"/>
                      <a:pt x="1406" y="20944"/>
                    </a:cubicBezTo>
                    <a:cubicBezTo>
                      <a:pt x="1632" y="20479"/>
                      <a:pt x="1834" y="20003"/>
                      <a:pt x="2037" y="19527"/>
                    </a:cubicBezTo>
                    <a:cubicBezTo>
                      <a:pt x="2084" y="19420"/>
                      <a:pt x="2084" y="19301"/>
                      <a:pt x="2049" y="19193"/>
                    </a:cubicBezTo>
                    <a:cubicBezTo>
                      <a:pt x="1906" y="18896"/>
                      <a:pt x="1977" y="18598"/>
                      <a:pt x="1989" y="18301"/>
                    </a:cubicBezTo>
                    <a:cubicBezTo>
                      <a:pt x="2001" y="18015"/>
                      <a:pt x="2096" y="17920"/>
                      <a:pt x="2370" y="17896"/>
                    </a:cubicBezTo>
                    <a:cubicBezTo>
                      <a:pt x="2608" y="17884"/>
                      <a:pt x="2823" y="17705"/>
                      <a:pt x="2870" y="17467"/>
                    </a:cubicBezTo>
                    <a:cubicBezTo>
                      <a:pt x="3037" y="16884"/>
                      <a:pt x="3251" y="16324"/>
                      <a:pt x="3430" y="15753"/>
                    </a:cubicBezTo>
                    <a:cubicBezTo>
                      <a:pt x="3632" y="15229"/>
                      <a:pt x="3632" y="14657"/>
                      <a:pt x="3454" y="14121"/>
                    </a:cubicBezTo>
                    <a:cubicBezTo>
                      <a:pt x="3370" y="13907"/>
                      <a:pt x="3370" y="13717"/>
                      <a:pt x="3620" y="13574"/>
                    </a:cubicBezTo>
                    <a:cubicBezTo>
                      <a:pt x="3716" y="13514"/>
                      <a:pt x="3763" y="13336"/>
                      <a:pt x="3775" y="13205"/>
                    </a:cubicBezTo>
                    <a:cubicBezTo>
                      <a:pt x="3835" y="12800"/>
                      <a:pt x="3870" y="12383"/>
                      <a:pt x="3918" y="11966"/>
                    </a:cubicBezTo>
                    <a:cubicBezTo>
                      <a:pt x="4097" y="10419"/>
                      <a:pt x="4097" y="8859"/>
                      <a:pt x="4144" y="7299"/>
                    </a:cubicBezTo>
                    <a:cubicBezTo>
                      <a:pt x="4192" y="5954"/>
                      <a:pt x="4239" y="4608"/>
                      <a:pt x="4299" y="3251"/>
                    </a:cubicBezTo>
                    <a:cubicBezTo>
                      <a:pt x="4299" y="3049"/>
                      <a:pt x="4347" y="2846"/>
                      <a:pt x="4359" y="2632"/>
                    </a:cubicBezTo>
                    <a:cubicBezTo>
                      <a:pt x="4394" y="2406"/>
                      <a:pt x="4347" y="2179"/>
                      <a:pt x="4228" y="1977"/>
                    </a:cubicBezTo>
                    <a:cubicBezTo>
                      <a:pt x="4073" y="1739"/>
                      <a:pt x="4073" y="1429"/>
                      <a:pt x="4228" y="1191"/>
                    </a:cubicBezTo>
                    <a:cubicBezTo>
                      <a:pt x="4382" y="941"/>
                      <a:pt x="4490" y="679"/>
                      <a:pt x="4537" y="394"/>
                    </a:cubicBezTo>
                    <a:cubicBezTo>
                      <a:pt x="4537" y="358"/>
                      <a:pt x="4549" y="322"/>
                      <a:pt x="4561" y="286"/>
                    </a:cubicBezTo>
                    <a:cubicBezTo>
                      <a:pt x="4609" y="179"/>
                      <a:pt x="4620" y="24"/>
                      <a:pt x="4775" y="13"/>
                    </a:cubicBezTo>
                    <a:cubicBezTo>
                      <a:pt x="4930" y="1"/>
                      <a:pt x="5085" y="96"/>
                      <a:pt x="5132" y="239"/>
                    </a:cubicBezTo>
                    <a:cubicBezTo>
                      <a:pt x="5192" y="370"/>
                      <a:pt x="5228" y="525"/>
                      <a:pt x="5252" y="667"/>
                    </a:cubicBezTo>
                    <a:cubicBezTo>
                      <a:pt x="5275" y="834"/>
                      <a:pt x="5371" y="977"/>
                      <a:pt x="5513" y="1048"/>
                    </a:cubicBezTo>
                    <a:cubicBezTo>
                      <a:pt x="5883" y="1263"/>
                      <a:pt x="5954" y="1429"/>
                      <a:pt x="5835" y="1846"/>
                    </a:cubicBezTo>
                    <a:cubicBezTo>
                      <a:pt x="5811" y="1941"/>
                      <a:pt x="5775" y="2037"/>
                      <a:pt x="5716" y="2132"/>
                    </a:cubicBezTo>
                    <a:cubicBezTo>
                      <a:pt x="5466" y="2430"/>
                      <a:pt x="5478" y="2787"/>
                      <a:pt x="5502" y="3144"/>
                    </a:cubicBezTo>
                    <a:cubicBezTo>
                      <a:pt x="5621" y="4358"/>
                      <a:pt x="5740" y="5561"/>
                      <a:pt x="5835" y="6763"/>
                    </a:cubicBezTo>
                    <a:cubicBezTo>
                      <a:pt x="5871" y="7216"/>
                      <a:pt x="5847" y="7668"/>
                      <a:pt x="5859" y="8121"/>
                    </a:cubicBezTo>
                    <a:cubicBezTo>
                      <a:pt x="5883" y="8859"/>
                      <a:pt x="5883" y="9597"/>
                      <a:pt x="5930" y="10335"/>
                    </a:cubicBezTo>
                    <a:cubicBezTo>
                      <a:pt x="5978" y="11264"/>
                      <a:pt x="6049" y="12193"/>
                      <a:pt x="6109" y="13133"/>
                    </a:cubicBezTo>
                    <a:cubicBezTo>
                      <a:pt x="6121" y="13324"/>
                      <a:pt x="6240" y="13490"/>
                      <a:pt x="6430" y="13538"/>
                    </a:cubicBezTo>
                    <a:cubicBezTo>
                      <a:pt x="6811" y="13705"/>
                      <a:pt x="6847" y="13859"/>
                      <a:pt x="6728" y="14264"/>
                    </a:cubicBezTo>
                    <a:cubicBezTo>
                      <a:pt x="6668" y="14455"/>
                      <a:pt x="6656" y="14657"/>
                      <a:pt x="6704" y="14848"/>
                    </a:cubicBezTo>
                    <a:cubicBezTo>
                      <a:pt x="6918" y="15717"/>
                      <a:pt x="7145" y="16586"/>
                      <a:pt x="7395" y="17455"/>
                    </a:cubicBezTo>
                    <a:cubicBezTo>
                      <a:pt x="7430" y="17646"/>
                      <a:pt x="7549" y="17812"/>
                      <a:pt x="7728" y="17908"/>
                    </a:cubicBezTo>
                    <a:cubicBezTo>
                      <a:pt x="8097" y="18098"/>
                      <a:pt x="8276" y="18539"/>
                      <a:pt x="8145" y="18932"/>
                    </a:cubicBezTo>
                    <a:cubicBezTo>
                      <a:pt x="8073" y="19193"/>
                      <a:pt x="8109" y="19467"/>
                      <a:pt x="8240" y="19694"/>
                    </a:cubicBezTo>
                    <a:cubicBezTo>
                      <a:pt x="8645" y="20467"/>
                      <a:pt x="9026" y="21265"/>
                      <a:pt x="9466" y="22015"/>
                    </a:cubicBezTo>
                    <a:cubicBezTo>
                      <a:pt x="9716" y="22444"/>
                      <a:pt x="10062" y="22813"/>
                      <a:pt x="10383" y="23194"/>
                    </a:cubicBezTo>
                    <a:cubicBezTo>
                      <a:pt x="10562" y="23408"/>
                      <a:pt x="10764" y="23599"/>
                      <a:pt x="10764" y="23908"/>
                    </a:cubicBezTo>
                    <a:close/>
                    <a:moveTo>
                      <a:pt x="7859" y="19467"/>
                    </a:moveTo>
                    <a:cubicBezTo>
                      <a:pt x="7061" y="19610"/>
                      <a:pt x="5382" y="19586"/>
                      <a:pt x="4513" y="19479"/>
                    </a:cubicBezTo>
                    <a:cubicBezTo>
                      <a:pt x="3894" y="19408"/>
                      <a:pt x="3275" y="19408"/>
                      <a:pt x="2656" y="19372"/>
                    </a:cubicBezTo>
                    <a:cubicBezTo>
                      <a:pt x="2501" y="19360"/>
                      <a:pt x="2358" y="19455"/>
                      <a:pt x="2311" y="19610"/>
                    </a:cubicBezTo>
                    <a:cubicBezTo>
                      <a:pt x="2156" y="19991"/>
                      <a:pt x="1977" y="20372"/>
                      <a:pt x="1787" y="20741"/>
                    </a:cubicBezTo>
                    <a:cubicBezTo>
                      <a:pt x="1477" y="21337"/>
                      <a:pt x="1144" y="21932"/>
                      <a:pt x="834" y="22539"/>
                    </a:cubicBezTo>
                    <a:cubicBezTo>
                      <a:pt x="668" y="22873"/>
                      <a:pt x="525" y="23230"/>
                      <a:pt x="370" y="23563"/>
                    </a:cubicBezTo>
                    <a:cubicBezTo>
                      <a:pt x="370" y="23587"/>
                      <a:pt x="382" y="23611"/>
                      <a:pt x="394" y="23670"/>
                    </a:cubicBezTo>
                    <a:lnTo>
                      <a:pt x="822" y="23670"/>
                    </a:lnTo>
                    <a:cubicBezTo>
                      <a:pt x="965" y="23670"/>
                      <a:pt x="1144" y="23646"/>
                      <a:pt x="1299" y="23646"/>
                    </a:cubicBezTo>
                    <a:cubicBezTo>
                      <a:pt x="1561" y="23646"/>
                      <a:pt x="1811" y="23658"/>
                      <a:pt x="2061" y="23646"/>
                    </a:cubicBezTo>
                    <a:cubicBezTo>
                      <a:pt x="2346" y="23623"/>
                      <a:pt x="2358" y="23611"/>
                      <a:pt x="2430" y="23337"/>
                    </a:cubicBezTo>
                    <a:cubicBezTo>
                      <a:pt x="2608" y="22599"/>
                      <a:pt x="2918" y="21896"/>
                      <a:pt x="3358" y="21277"/>
                    </a:cubicBezTo>
                    <a:cubicBezTo>
                      <a:pt x="3728" y="20741"/>
                      <a:pt x="4216" y="20432"/>
                      <a:pt x="4859" y="20432"/>
                    </a:cubicBezTo>
                    <a:cubicBezTo>
                      <a:pt x="5585" y="20432"/>
                      <a:pt x="6240" y="20670"/>
                      <a:pt x="6883" y="20979"/>
                    </a:cubicBezTo>
                    <a:cubicBezTo>
                      <a:pt x="7002" y="21063"/>
                      <a:pt x="7121" y="21170"/>
                      <a:pt x="7216" y="21277"/>
                    </a:cubicBezTo>
                    <a:cubicBezTo>
                      <a:pt x="7657" y="21777"/>
                      <a:pt x="8002" y="22361"/>
                      <a:pt x="8228" y="22992"/>
                    </a:cubicBezTo>
                    <a:cubicBezTo>
                      <a:pt x="8323" y="23230"/>
                      <a:pt x="8430" y="23456"/>
                      <a:pt x="8526" y="23694"/>
                    </a:cubicBezTo>
                    <a:cubicBezTo>
                      <a:pt x="8573" y="23825"/>
                      <a:pt x="8704" y="23920"/>
                      <a:pt x="8847" y="23920"/>
                    </a:cubicBezTo>
                    <a:cubicBezTo>
                      <a:pt x="9276" y="23944"/>
                      <a:pt x="9716" y="23980"/>
                      <a:pt x="10157" y="23980"/>
                    </a:cubicBezTo>
                    <a:cubicBezTo>
                      <a:pt x="10419" y="23980"/>
                      <a:pt x="10502" y="23837"/>
                      <a:pt x="10383" y="23587"/>
                    </a:cubicBezTo>
                    <a:cubicBezTo>
                      <a:pt x="10288" y="23444"/>
                      <a:pt x="10181" y="23301"/>
                      <a:pt x="10074" y="23182"/>
                    </a:cubicBezTo>
                    <a:cubicBezTo>
                      <a:pt x="9443" y="22432"/>
                      <a:pt x="8907" y="21599"/>
                      <a:pt x="8478" y="20717"/>
                    </a:cubicBezTo>
                    <a:cubicBezTo>
                      <a:pt x="8288" y="20301"/>
                      <a:pt x="8073" y="19884"/>
                      <a:pt x="7859" y="19467"/>
                    </a:cubicBezTo>
                    <a:close/>
                    <a:moveTo>
                      <a:pt x="5847" y="13383"/>
                    </a:moveTo>
                    <a:cubicBezTo>
                      <a:pt x="5859" y="13300"/>
                      <a:pt x="5871" y="13217"/>
                      <a:pt x="5871" y="13133"/>
                    </a:cubicBezTo>
                    <a:cubicBezTo>
                      <a:pt x="5799" y="11550"/>
                      <a:pt x="5728" y="9954"/>
                      <a:pt x="5644" y="8371"/>
                    </a:cubicBezTo>
                    <a:cubicBezTo>
                      <a:pt x="5609" y="7597"/>
                      <a:pt x="5597" y="6823"/>
                      <a:pt x="5537" y="6061"/>
                    </a:cubicBezTo>
                    <a:cubicBezTo>
                      <a:pt x="5478" y="5347"/>
                      <a:pt x="5371" y="4632"/>
                      <a:pt x="5311" y="3930"/>
                    </a:cubicBezTo>
                    <a:cubicBezTo>
                      <a:pt x="5263" y="3406"/>
                      <a:pt x="5252" y="2870"/>
                      <a:pt x="5228" y="2346"/>
                    </a:cubicBezTo>
                    <a:cubicBezTo>
                      <a:pt x="5228" y="2346"/>
                      <a:pt x="5216" y="2334"/>
                      <a:pt x="5204" y="2322"/>
                    </a:cubicBezTo>
                    <a:lnTo>
                      <a:pt x="4823" y="2310"/>
                    </a:lnTo>
                    <a:cubicBezTo>
                      <a:pt x="4609" y="2299"/>
                      <a:pt x="4561" y="2322"/>
                      <a:pt x="4537" y="2549"/>
                    </a:cubicBezTo>
                    <a:cubicBezTo>
                      <a:pt x="4490" y="3239"/>
                      <a:pt x="4430" y="3930"/>
                      <a:pt x="4406" y="4620"/>
                    </a:cubicBezTo>
                    <a:cubicBezTo>
                      <a:pt x="4382" y="4989"/>
                      <a:pt x="4442" y="5382"/>
                      <a:pt x="4430" y="5751"/>
                    </a:cubicBezTo>
                    <a:cubicBezTo>
                      <a:pt x="4406" y="6668"/>
                      <a:pt x="4359" y="7573"/>
                      <a:pt x="4335" y="8490"/>
                    </a:cubicBezTo>
                    <a:cubicBezTo>
                      <a:pt x="4323" y="9145"/>
                      <a:pt x="4347" y="9799"/>
                      <a:pt x="4299" y="10454"/>
                    </a:cubicBezTo>
                    <a:cubicBezTo>
                      <a:pt x="4228" y="11371"/>
                      <a:pt x="4109" y="12264"/>
                      <a:pt x="4013" y="13169"/>
                    </a:cubicBezTo>
                    <a:cubicBezTo>
                      <a:pt x="4013" y="13240"/>
                      <a:pt x="4025" y="13312"/>
                      <a:pt x="4025" y="13383"/>
                    </a:cubicBezTo>
                    <a:close/>
                    <a:moveTo>
                      <a:pt x="3001" y="17896"/>
                    </a:moveTo>
                    <a:cubicBezTo>
                      <a:pt x="3299" y="17896"/>
                      <a:pt x="3537" y="17872"/>
                      <a:pt x="3775" y="17896"/>
                    </a:cubicBezTo>
                    <a:cubicBezTo>
                      <a:pt x="3954" y="17931"/>
                      <a:pt x="4132" y="17800"/>
                      <a:pt x="4156" y="17622"/>
                    </a:cubicBezTo>
                    <a:cubicBezTo>
                      <a:pt x="4299" y="17098"/>
                      <a:pt x="4478" y="16562"/>
                      <a:pt x="4609" y="16026"/>
                    </a:cubicBezTo>
                    <a:cubicBezTo>
                      <a:pt x="4620" y="15860"/>
                      <a:pt x="4775" y="15741"/>
                      <a:pt x="4942" y="15764"/>
                    </a:cubicBezTo>
                    <a:cubicBezTo>
                      <a:pt x="5204" y="15776"/>
                      <a:pt x="5466" y="15800"/>
                      <a:pt x="5752" y="15812"/>
                    </a:cubicBezTo>
                    <a:cubicBezTo>
                      <a:pt x="5859" y="16515"/>
                      <a:pt x="5954" y="17193"/>
                      <a:pt x="6049" y="17884"/>
                    </a:cubicBezTo>
                    <a:cubicBezTo>
                      <a:pt x="6454" y="17896"/>
                      <a:pt x="6847" y="17896"/>
                      <a:pt x="7240" y="17860"/>
                    </a:cubicBezTo>
                    <a:cubicBezTo>
                      <a:pt x="7216" y="17693"/>
                      <a:pt x="7192" y="17586"/>
                      <a:pt x="7168" y="17479"/>
                    </a:cubicBezTo>
                    <a:cubicBezTo>
                      <a:pt x="6942" y="16646"/>
                      <a:pt x="6704" y="15812"/>
                      <a:pt x="6478" y="14979"/>
                    </a:cubicBezTo>
                    <a:cubicBezTo>
                      <a:pt x="6442" y="14824"/>
                      <a:pt x="6299" y="14717"/>
                      <a:pt x="6156" y="14729"/>
                    </a:cubicBezTo>
                    <a:cubicBezTo>
                      <a:pt x="5478" y="14729"/>
                      <a:pt x="4811" y="14705"/>
                      <a:pt x="4144" y="14693"/>
                    </a:cubicBezTo>
                    <a:cubicBezTo>
                      <a:pt x="3894" y="14693"/>
                      <a:pt x="3835" y="14741"/>
                      <a:pt x="3787" y="15014"/>
                    </a:cubicBezTo>
                    <a:cubicBezTo>
                      <a:pt x="3751" y="15229"/>
                      <a:pt x="3728" y="15455"/>
                      <a:pt x="3668" y="15657"/>
                    </a:cubicBezTo>
                    <a:cubicBezTo>
                      <a:pt x="3489" y="16276"/>
                      <a:pt x="3287" y="16896"/>
                      <a:pt x="3096" y="17515"/>
                    </a:cubicBezTo>
                    <a:cubicBezTo>
                      <a:pt x="3073" y="17622"/>
                      <a:pt x="3049" y="17729"/>
                      <a:pt x="3001" y="17896"/>
                    </a:cubicBezTo>
                    <a:close/>
                    <a:moveTo>
                      <a:pt x="6585" y="19324"/>
                    </a:moveTo>
                    <a:cubicBezTo>
                      <a:pt x="6895" y="19301"/>
                      <a:pt x="7180" y="19301"/>
                      <a:pt x="7466" y="19265"/>
                    </a:cubicBezTo>
                    <a:cubicBezTo>
                      <a:pt x="7716" y="19253"/>
                      <a:pt x="7907" y="19051"/>
                      <a:pt x="7895" y="18812"/>
                    </a:cubicBezTo>
                    <a:cubicBezTo>
                      <a:pt x="7895" y="18705"/>
                      <a:pt x="7895" y="18598"/>
                      <a:pt x="7871" y="18503"/>
                    </a:cubicBezTo>
                    <a:cubicBezTo>
                      <a:pt x="7811" y="18170"/>
                      <a:pt x="7657" y="18074"/>
                      <a:pt x="7311" y="18098"/>
                    </a:cubicBezTo>
                    <a:cubicBezTo>
                      <a:pt x="6335" y="18181"/>
                      <a:pt x="5359" y="18205"/>
                      <a:pt x="4382" y="18170"/>
                    </a:cubicBezTo>
                    <a:cubicBezTo>
                      <a:pt x="3775" y="18134"/>
                      <a:pt x="3168" y="18170"/>
                      <a:pt x="2561" y="18170"/>
                    </a:cubicBezTo>
                    <a:cubicBezTo>
                      <a:pt x="2263" y="18170"/>
                      <a:pt x="2251" y="18205"/>
                      <a:pt x="2215" y="18467"/>
                    </a:cubicBezTo>
                    <a:cubicBezTo>
                      <a:pt x="2204" y="18562"/>
                      <a:pt x="2204" y="18658"/>
                      <a:pt x="2215" y="18753"/>
                    </a:cubicBezTo>
                    <a:cubicBezTo>
                      <a:pt x="2227" y="19003"/>
                      <a:pt x="2323" y="19098"/>
                      <a:pt x="2573" y="19122"/>
                    </a:cubicBezTo>
                    <a:cubicBezTo>
                      <a:pt x="2799" y="19134"/>
                      <a:pt x="3037" y="19122"/>
                      <a:pt x="3263" y="19134"/>
                    </a:cubicBezTo>
                    <a:cubicBezTo>
                      <a:pt x="4382" y="19205"/>
                      <a:pt x="5490" y="19265"/>
                      <a:pt x="6585" y="19324"/>
                    </a:cubicBezTo>
                    <a:close/>
                    <a:moveTo>
                      <a:pt x="6573" y="13871"/>
                    </a:moveTo>
                    <a:cubicBezTo>
                      <a:pt x="6442" y="13812"/>
                      <a:pt x="6311" y="13764"/>
                      <a:pt x="6180" y="13729"/>
                    </a:cubicBezTo>
                    <a:cubicBezTo>
                      <a:pt x="5537" y="13609"/>
                      <a:pt x="4871" y="13586"/>
                      <a:pt x="4216" y="13645"/>
                    </a:cubicBezTo>
                    <a:cubicBezTo>
                      <a:pt x="4073" y="13681"/>
                      <a:pt x="3918" y="13752"/>
                      <a:pt x="3787" y="13836"/>
                    </a:cubicBezTo>
                    <a:cubicBezTo>
                      <a:pt x="3597" y="13931"/>
                      <a:pt x="3620" y="14086"/>
                      <a:pt x="3668" y="14252"/>
                    </a:cubicBezTo>
                    <a:cubicBezTo>
                      <a:pt x="3716" y="14419"/>
                      <a:pt x="3835" y="14443"/>
                      <a:pt x="3989" y="14443"/>
                    </a:cubicBezTo>
                    <a:cubicBezTo>
                      <a:pt x="4561" y="14443"/>
                      <a:pt x="5144" y="14479"/>
                      <a:pt x="5716" y="14479"/>
                    </a:cubicBezTo>
                    <a:cubicBezTo>
                      <a:pt x="5930" y="14479"/>
                      <a:pt x="6144" y="14455"/>
                      <a:pt x="6347" y="14443"/>
                    </a:cubicBezTo>
                    <a:cubicBezTo>
                      <a:pt x="6430" y="14252"/>
                      <a:pt x="6490" y="14086"/>
                      <a:pt x="6573" y="13871"/>
                    </a:cubicBezTo>
                    <a:close/>
                    <a:moveTo>
                      <a:pt x="5763" y="17896"/>
                    </a:moveTo>
                    <a:cubicBezTo>
                      <a:pt x="5775" y="17777"/>
                      <a:pt x="5775" y="17658"/>
                      <a:pt x="5763" y="17539"/>
                    </a:cubicBezTo>
                    <a:cubicBezTo>
                      <a:pt x="5740" y="17229"/>
                      <a:pt x="5680" y="16919"/>
                      <a:pt x="5656" y="16610"/>
                    </a:cubicBezTo>
                    <a:cubicBezTo>
                      <a:pt x="5609" y="16134"/>
                      <a:pt x="5561" y="16098"/>
                      <a:pt x="5085" y="16110"/>
                    </a:cubicBezTo>
                    <a:cubicBezTo>
                      <a:pt x="4918" y="16086"/>
                      <a:pt x="4775" y="16217"/>
                      <a:pt x="4751" y="16384"/>
                    </a:cubicBezTo>
                    <a:cubicBezTo>
                      <a:pt x="4632" y="16836"/>
                      <a:pt x="4501" y="17288"/>
                      <a:pt x="4382" y="17741"/>
                    </a:cubicBezTo>
                    <a:cubicBezTo>
                      <a:pt x="4382" y="17777"/>
                      <a:pt x="4382" y="17824"/>
                      <a:pt x="4382" y="17860"/>
                    </a:cubicBezTo>
                    <a:cubicBezTo>
                      <a:pt x="4835" y="17955"/>
                      <a:pt x="5299" y="17967"/>
                      <a:pt x="5763" y="17896"/>
                    </a:cubicBezTo>
                    <a:close/>
                    <a:moveTo>
                      <a:pt x="5597" y="1977"/>
                    </a:moveTo>
                    <a:cubicBezTo>
                      <a:pt x="5656" y="1775"/>
                      <a:pt x="5763" y="1572"/>
                      <a:pt x="5573" y="1441"/>
                    </a:cubicBezTo>
                    <a:cubicBezTo>
                      <a:pt x="5299" y="1239"/>
                      <a:pt x="4966" y="1156"/>
                      <a:pt x="4632" y="1191"/>
                    </a:cubicBezTo>
                    <a:cubicBezTo>
                      <a:pt x="4442" y="1215"/>
                      <a:pt x="4370" y="1298"/>
                      <a:pt x="4370" y="1489"/>
                    </a:cubicBezTo>
                    <a:cubicBezTo>
                      <a:pt x="4359" y="1739"/>
                      <a:pt x="4537" y="1941"/>
                      <a:pt x="4775" y="1965"/>
                    </a:cubicBezTo>
                    <a:cubicBezTo>
                      <a:pt x="5049" y="1989"/>
                      <a:pt x="5323" y="1989"/>
                      <a:pt x="5609" y="1977"/>
                    </a:cubicBezTo>
                    <a:close/>
                    <a:moveTo>
                      <a:pt x="4632" y="822"/>
                    </a:moveTo>
                    <a:cubicBezTo>
                      <a:pt x="4930" y="882"/>
                      <a:pt x="4966" y="870"/>
                      <a:pt x="5001" y="775"/>
                    </a:cubicBezTo>
                    <a:cubicBezTo>
                      <a:pt x="5061" y="620"/>
                      <a:pt x="4978" y="453"/>
                      <a:pt x="4740" y="346"/>
                    </a:cubicBezTo>
                    <a:cubicBezTo>
                      <a:pt x="4704" y="513"/>
                      <a:pt x="4668" y="655"/>
                      <a:pt x="4632" y="8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9"/>
              <p:cNvSpPr/>
              <p:nvPr/>
            </p:nvSpPr>
            <p:spPr>
              <a:xfrm>
                <a:off x="1939550" y="2509075"/>
                <a:ext cx="25365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0146" h="4620" extrusionOk="0">
                    <a:moveTo>
                      <a:pt x="7490" y="119"/>
                    </a:moveTo>
                    <a:cubicBezTo>
                      <a:pt x="7704" y="536"/>
                      <a:pt x="7919" y="953"/>
                      <a:pt x="8109" y="1358"/>
                    </a:cubicBezTo>
                    <a:cubicBezTo>
                      <a:pt x="8538" y="2239"/>
                      <a:pt x="9074" y="3072"/>
                      <a:pt x="9716" y="3822"/>
                    </a:cubicBezTo>
                    <a:cubicBezTo>
                      <a:pt x="9824" y="3941"/>
                      <a:pt x="9931" y="4084"/>
                      <a:pt x="10026" y="4227"/>
                    </a:cubicBezTo>
                    <a:cubicBezTo>
                      <a:pt x="10145" y="4477"/>
                      <a:pt x="10062" y="4620"/>
                      <a:pt x="9800" y="4620"/>
                    </a:cubicBezTo>
                    <a:cubicBezTo>
                      <a:pt x="9359" y="4620"/>
                      <a:pt x="8919" y="4584"/>
                      <a:pt x="8490" y="4560"/>
                    </a:cubicBezTo>
                    <a:cubicBezTo>
                      <a:pt x="8347" y="4560"/>
                      <a:pt x="8216" y="4465"/>
                      <a:pt x="8169" y="4334"/>
                    </a:cubicBezTo>
                    <a:cubicBezTo>
                      <a:pt x="8061" y="4096"/>
                      <a:pt x="7954" y="3870"/>
                      <a:pt x="7871" y="3632"/>
                    </a:cubicBezTo>
                    <a:cubicBezTo>
                      <a:pt x="7645" y="3001"/>
                      <a:pt x="7299" y="2417"/>
                      <a:pt x="6859" y="1917"/>
                    </a:cubicBezTo>
                    <a:cubicBezTo>
                      <a:pt x="6764" y="1798"/>
                      <a:pt x="6645" y="1703"/>
                      <a:pt x="6526" y="1620"/>
                    </a:cubicBezTo>
                    <a:cubicBezTo>
                      <a:pt x="5883" y="1298"/>
                      <a:pt x="5228" y="1072"/>
                      <a:pt x="4502" y="1072"/>
                    </a:cubicBezTo>
                    <a:cubicBezTo>
                      <a:pt x="3859" y="1072"/>
                      <a:pt x="3370" y="1369"/>
                      <a:pt x="3001" y="1905"/>
                    </a:cubicBezTo>
                    <a:cubicBezTo>
                      <a:pt x="2561" y="2536"/>
                      <a:pt x="2251" y="3239"/>
                      <a:pt x="2073" y="3977"/>
                    </a:cubicBezTo>
                    <a:cubicBezTo>
                      <a:pt x="2001" y="4251"/>
                      <a:pt x="1989" y="4263"/>
                      <a:pt x="1704" y="4287"/>
                    </a:cubicBezTo>
                    <a:cubicBezTo>
                      <a:pt x="1454" y="4298"/>
                      <a:pt x="1203" y="4287"/>
                      <a:pt x="942" y="4287"/>
                    </a:cubicBezTo>
                    <a:cubicBezTo>
                      <a:pt x="787" y="4287"/>
                      <a:pt x="620" y="4310"/>
                      <a:pt x="465" y="4310"/>
                    </a:cubicBezTo>
                    <a:cubicBezTo>
                      <a:pt x="299" y="4310"/>
                      <a:pt x="168" y="4310"/>
                      <a:pt x="37" y="4310"/>
                    </a:cubicBezTo>
                    <a:cubicBezTo>
                      <a:pt x="25" y="4251"/>
                      <a:pt x="1" y="4227"/>
                      <a:pt x="13" y="4203"/>
                    </a:cubicBezTo>
                    <a:cubicBezTo>
                      <a:pt x="156" y="3858"/>
                      <a:pt x="311" y="3513"/>
                      <a:pt x="477" y="3179"/>
                    </a:cubicBezTo>
                    <a:cubicBezTo>
                      <a:pt x="787" y="2572"/>
                      <a:pt x="1120" y="1977"/>
                      <a:pt x="1430" y="1381"/>
                    </a:cubicBezTo>
                    <a:cubicBezTo>
                      <a:pt x="1620" y="1000"/>
                      <a:pt x="1787" y="631"/>
                      <a:pt x="1954" y="250"/>
                    </a:cubicBezTo>
                    <a:cubicBezTo>
                      <a:pt x="2001" y="96"/>
                      <a:pt x="2144" y="0"/>
                      <a:pt x="2299" y="12"/>
                    </a:cubicBezTo>
                    <a:cubicBezTo>
                      <a:pt x="2918" y="48"/>
                      <a:pt x="3537" y="48"/>
                      <a:pt x="4156" y="119"/>
                    </a:cubicBezTo>
                    <a:cubicBezTo>
                      <a:pt x="5013" y="238"/>
                      <a:pt x="6692" y="262"/>
                      <a:pt x="7490" y="1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9"/>
              <p:cNvSpPr/>
              <p:nvPr/>
            </p:nvSpPr>
            <p:spPr>
              <a:xfrm>
                <a:off x="2030650" y="2082525"/>
                <a:ext cx="46450" cy="277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1098" extrusionOk="0">
                    <a:moveTo>
                      <a:pt x="1834" y="11097"/>
                    </a:moveTo>
                    <a:lnTo>
                      <a:pt x="24" y="11097"/>
                    </a:lnTo>
                    <a:cubicBezTo>
                      <a:pt x="12" y="11026"/>
                      <a:pt x="0" y="10954"/>
                      <a:pt x="0" y="10883"/>
                    </a:cubicBezTo>
                    <a:cubicBezTo>
                      <a:pt x="96" y="9978"/>
                      <a:pt x="215" y="9073"/>
                      <a:pt x="286" y="8168"/>
                    </a:cubicBezTo>
                    <a:cubicBezTo>
                      <a:pt x="334" y="7513"/>
                      <a:pt x="310" y="6859"/>
                      <a:pt x="322" y="6204"/>
                    </a:cubicBezTo>
                    <a:cubicBezTo>
                      <a:pt x="346" y="5287"/>
                      <a:pt x="393" y="4382"/>
                      <a:pt x="417" y="3465"/>
                    </a:cubicBezTo>
                    <a:cubicBezTo>
                      <a:pt x="429" y="3084"/>
                      <a:pt x="381" y="2703"/>
                      <a:pt x="393" y="2322"/>
                    </a:cubicBezTo>
                    <a:cubicBezTo>
                      <a:pt x="417" y="1632"/>
                      <a:pt x="477" y="941"/>
                      <a:pt x="524" y="251"/>
                    </a:cubicBezTo>
                    <a:cubicBezTo>
                      <a:pt x="548" y="36"/>
                      <a:pt x="596" y="1"/>
                      <a:pt x="810" y="13"/>
                    </a:cubicBezTo>
                    <a:lnTo>
                      <a:pt x="1191" y="36"/>
                    </a:lnTo>
                    <a:cubicBezTo>
                      <a:pt x="1203" y="36"/>
                      <a:pt x="1215" y="48"/>
                      <a:pt x="1215" y="48"/>
                    </a:cubicBezTo>
                    <a:cubicBezTo>
                      <a:pt x="1239" y="584"/>
                      <a:pt x="1250" y="1108"/>
                      <a:pt x="1298" y="1632"/>
                    </a:cubicBezTo>
                    <a:cubicBezTo>
                      <a:pt x="1358" y="2346"/>
                      <a:pt x="1465" y="3061"/>
                      <a:pt x="1524" y="3763"/>
                    </a:cubicBezTo>
                    <a:cubicBezTo>
                      <a:pt x="1584" y="4537"/>
                      <a:pt x="1596" y="5311"/>
                      <a:pt x="1631" y="6085"/>
                    </a:cubicBezTo>
                    <a:cubicBezTo>
                      <a:pt x="1715" y="7668"/>
                      <a:pt x="1786" y="9264"/>
                      <a:pt x="1858" y="10847"/>
                    </a:cubicBezTo>
                    <a:cubicBezTo>
                      <a:pt x="1858" y="10931"/>
                      <a:pt x="1846" y="11014"/>
                      <a:pt x="1834" y="110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9"/>
              <p:cNvSpPr/>
              <p:nvPr/>
            </p:nvSpPr>
            <p:spPr>
              <a:xfrm>
                <a:off x="2005350" y="2392675"/>
                <a:ext cx="1059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240" extrusionOk="0">
                    <a:moveTo>
                      <a:pt x="0" y="3204"/>
                    </a:moveTo>
                    <a:cubicBezTo>
                      <a:pt x="48" y="3037"/>
                      <a:pt x="72" y="2930"/>
                      <a:pt x="95" y="2823"/>
                    </a:cubicBezTo>
                    <a:cubicBezTo>
                      <a:pt x="286" y="2204"/>
                      <a:pt x="488" y="1584"/>
                      <a:pt x="667" y="965"/>
                    </a:cubicBezTo>
                    <a:cubicBezTo>
                      <a:pt x="727" y="763"/>
                      <a:pt x="750" y="537"/>
                      <a:pt x="786" y="322"/>
                    </a:cubicBezTo>
                    <a:cubicBezTo>
                      <a:pt x="834" y="60"/>
                      <a:pt x="893" y="1"/>
                      <a:pt x="1143" y="13"/>
                    </a:cubicBezTo>
                    <a:cubicBezTo>
                      <a:pt x="1810" y="13"/>
                      <a:pt x="2477" y="37"/>
                      <a:pt x="3155" y="49"/>
                    </a:cubicBezTo>
                    <a:cubicBezTo>
                      <a:pt x="3298" y="25"/>
                      <a:pt x="3441" y="132"/>
                      <a:pt x="3477" y="287"/>
                    </a:cubicBezTo>
                    <a:cubicBezTo>
                      <a:pt x="3703" y="1120"/>
                      <a:pt x="3941" y="1954"/>
                      <a:pt x="4167" y="2787"/>
                    </a:cubicBezTo>
                    <a:cubicBezTo>
                      <a:pt x="4191" y="2894"/>
                      <a:pt x="4215" y="3013"/>
                      <a:pt x="4239" y="3168"/>
                    </a:cubicBezTo>
                    <a:cubicBezTo>
                      <a:pt x="3846" y="3204"/>
                      <a:pt x="3453" y="3204"/>
                      <a:pt x="3048" y="3192"/>
                    </a:cubicBezTo>
                    <a:cubicBezTo>
                      <a:pt x="2953" y="2501"/>
                      <a:pt x="2858" y="1823"/>
                      <a:pt x="2751" y="1132"/>
                    </a:cubicBezTo>
                    <a:cubicBezTo>
                      <a:pt x="2465" y="1108"/>
                      <a:pt x="2203" y="1084"/>
                      <a:pt x="1941" y="1072"/>
                    </a:cubicBezTo>
                    <a:cubicBezTo>
                      <a:pt x="1774" y="1049"/>
                      <a:pt x="1619" y="1180"/>
                      <a:pt x="1608" y="1346"/>
                    </a:cubicBezTo>
                    <a:cubicBezTo>
                      <a:pt x="1477" y="1882"/>
                      <a:pt x="1298" y="2406"/>
                      <a:pt x="1155" y="2942"/>
                    </a:cubicBezTo>
                    <a:cubicBezTo>
                      <a:pt x="1131" y="3120"/>
                      <a:pt x="953" y="3239"/>
                      <a:pt x="774" y="3204"/>
                    </a:cubicBezTo>
                    <a:cubicBezTo>
                      <a:pt x="536" y="3180"/>
                      <a:pt x="298" y="3204"/>
                      <a:pt x="0" y="32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9"/>
              <p:cNvSpPr/>
              <p:nvPr/>
            </p:nvSpPr>
            <p:spPr>
              <a:xfrm>
                <a:off x="1985400" y="2477225"/>
                <a:ext cx="142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251" extrusionOk="0">
                    <a:moveTo>
                      <a:pt x="4382" y="1250"/>
                    </a:moveTo>
                    <a:cubicBezTo>
                      <a:pt x="3287" y="1191"/>
                      <a:pt x="2179" y="1131"/>
                      <a:pt x="1060" y="1072"/>
                    </a:cubicBezTo>
                    <a:cubicBezTo>
                      <a:pt x="834" y="1060"/>
                      <a:pt x="596" y="1072"/>
                      <a:pt x="370" y="1048"/>
                    </a:cubicBezTo>
                    <a:cubicBezTo>
                      <a:pt x="120" y="1036"/>
                      <a:pt x="24" y="929"/>
                      <a:pt x="12" y="679"/>
                    </a:cubicBezTo>
                    <a:cubicBezTo>
                      <a:pt x="1" y="584"/>
                      <a:pt x="1" y="500"/>
                      <a:pt x="12" y="405"/>
                    </a:cubicBezTo>
                    <a:cubicBezTo>
                      <a:pt x="48" y="131"/>
                      <a:pt x="60" y="107"/>
                      <a:pt x="358" y="107"/>
                    </a:cubicBezTo>
                    <a:cubicBezTo>
                      <a:pt x="965" y="96"/>
                      <a:pt x="1572" y="72"/>
                      <a:pt x="2179" y="96"/>
                    </a:cubicBezTo>
                    <a:cubicBezTo>
                      <a:pt x="3156" y="131"/>
                      <a:pt x="4132" y="107"/>
                      <a:pt x="5108" y="24"/>
                    </a:cubicBezTo>
                    <a:cubicBezTo>
                      <a:pt x="5454" y="0"/>
                      <a:pt x="5608" y="107"/>
                      <a:pt x="5668" y="429"/>
                    </a:cubicBezTo>
                    <a:cubicBezTo>
                      <a:pt x="5692" y="536"/>
                      <a:pt x="5692" y="643"/>
                      <a:pt x="5692" y="738"/>
                    </a:cubicBezTo>
                    <a:cubicBezTo>
                      <a:pt x="5704" y="989"/>
                      <a:pt x="5513" y="1191"/>
                      <a:pt x="5263" y="1191"/>
                    </a:cubicBezTo>
                    <a:cubicBezTo>
                      <a:pt x="4977" y="1227"/>
                      <a:pt x="4692" y="1227"/>
                      <a:pt x="4382" y="12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9"/>
              <p:cNvSpPr/>
              <p:nvPr/>
            </p:nvSpPr>
            <p:spPr>
              <a:xfrm>
                <a:off x="2020225" y="2365300"/>
                <a:ext cx="7445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894" extrusionOk="0">
                    <a:moveTo>
                      <a:pt x="2977" y="274"/>
                    </a:moveTo>
                    <a:cubicBezTo>
                      <a:pt x="2894" y="477"/>
                      <a:pt x="2822" y="643"/>
                      <a:pt x="2751" y="846"/>
                    </a:cubicBezTo>
                    <a:cubicBezTo>
                      <a:pt x="2548" y="858"/>
                      <a:pt x="2334" y="894"/>
                      <a:pt x="2120" y="894"/>
                    </a:cubicBezTo>
                    <a:cubicBezTo>
                      <a:pt x="1548" y="894"/>
                      <a:pt x="965" y="858"/>
                      <a:pt x="393" y="858"/>
                    </a:cubicBezTo>
                    <a:cubicBezTo>
                      <a:pt x="239" y="858"/>
                      <a:pt x="120" y="822"/>
                      <a:pt x="72" y="655"/>
                    </a:cubicBezTo>
                    <a:cubicBezTo>
                      <a:pt x="24" y="501"/>
                      <a:pt x="1" y="334"/>
                      <a:pt x="191" y="239"/>
                    </a:cubicBezTo>
                    <a:cubicBezTo>
                      <a:pt x="322" y="155"/>
                      <a:pt x="477" y="96"/>
                      <a:pt x="620" y="60"/>
                    </a:cubicBezTo>
                    <a:cubicBezTo>
                      <a:pt x="1275" y="1"/>
                      <a:pt x="1941" y="24"/>
                      <a:pt x="2584" y="132"/>
                    </a:cubicBezTo>
                    <a:cubicBezTo>
                      <a:pt x="2715" y="167"/>
                      <a:pt x="2846" y="215"/>
                      <a:pt x="2977" y="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9"/>
              <p:cNvSpPr/>
              <p:nvPr/>
            </p:nvSpPr>
            <p:spPr>
              <a:xfrm>
                <a:off x="2039275" y="2054250"/>
                <a:ext cx="351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834" extrusionOk="0">
                    <a:moveTo>
                      <a:pt x="1251" y="822"/>
                    </a:moveTo>
                    <a:cubicBezTo>
                      <a:pt x="965" y="834"/>
                      <a:pt x="691" y="834"/>
                      <a:pt x="417" y="822"/>
                    </a:cubicBezTo>
                    <a:cubicBezTo>
                      <a:pt x="179" y="798"/>
                      <a:pt x="1" y="584"/>
                      <a:pt x="12" y="346"/>
                    </a:cubicBezTo>
                    <a:cubicBezTo>
                      <a:pt x="12" y="155"/>
                      <a:pt x="84" y="60"/>
                      <a:pt x="274" y="36"/>
                    </a:cubicBezTo>
                    <a:cubicBezTo>
                      <a:pt x="608" y="1"/>
                      <a:pt x="941" y="96"/>
                      <a:pt x="1215" y="298"/>
                    </a:cubicBezTo>
                    <a:cubicBezTo>
                      <a:pt x="1405" y="429"/>
                      <a:pt x="1298" y="632"/>
                      <a:pt x="1251" y="8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9"/>
              <p:cNvSpPr/>
              <p:nvPr/>
            </p:nvSpPr>
            <p:spPr>
              <a:xfrm>
                <a:off x="2046125" y="2034300"/>
                <a:ext cx="1072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37" extrusionOk="0">
                    <a:moveTo>
                      <a:pt x="0" y="477"/>
                    </a:moveTo>
                    <a:cubicBezTo>
                      <a:pt x="36" y="298"/>
                      <a:pt x="72" y="156"/>
                      <a:pt x="108" y="1"/>
                    </a:cubicBezTo>
                    <a:cubicBezTo>
                      <a:pt x="346" y="108"/>
                      <a:pt x="429" y="263"/>
                      <a:pt x="369" y="418"/>
                    </a:cubicBezTo>
                    <a:cubicBezTo>
                      <a:pt x="334" y="525"/>
                      <a:pt x="298" y="537"/>
                      <a:pt x="0" y="4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4" name="Google Shape;1884;p19"/>
            <p:cNvGrpSpPr/>
            <p:nvPr/>
          </p:nvGrpSpPr>
          <p:grpSpPr>
            <a:xfrm>
              <a:off x="4891375" y="1631813"/>
              <a:ext cx="239625" cy="551875"/>
              <a:chOff x="1552025" y="1631875"/>
              <a:chExt cx="239625" cy="551875"/>
            </a:xfrm>
          </p:grpSpPr>
          <p:sp>
            <p:nvSpPr>
              <p:cNvPr id="1885" name="Google Shape;1885;p19"/>
              <p:cNvSpPr/>
              <p:nvPr/>
            </p:nvSpPr>
            <p:spPr>
              <a:xfrm>
                <a:off x="1552025" y="2139375"/>
                <a:ext cx="23962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1775" extrusionOk="0">
                    <a:moveTo>
                      <a:pt x="9585" y="882"/>
                    </a:moveTo>
                    <a:cubicBezTo>
                      <a:pt x="9585" y="1370"/>
                      <a:pt x="7441" y="1775"/>
                      <a:pt x="4786" y="1775"/>
                    </a:cubicBezTo>
                    <a:cubicBezTo>
                      <a:pt x="2143" y="1775"/>
                      <a:pt x="0" y="1370"/>
                      <a:pt x="0" y="882"/>
                    </a:cubicBezTo>
                    <a:cubicBezTo>
                      <a:pt x="0" y="394"/>
                      <a:pt x="2143" y="1"/>
                      <a:pt x="4786" y="1"/>
                    </a:cubicBezTo>
                    <a:cubicBezTo>
                      <a:pt x="7441" y="1"/>
                      <a:pt x="9585" y="394"/>
                      <a:pt x="9585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9"/>
              <p:cNvSpPr/>
              <p:nvPr/>
            </p:nvSpPr>
            <p:spPr>
              <a:xfrm>
                <a:off x="1602025" y="1631875"/>
                <a:ext cx="150625" cy="533425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1337" extrusionOk="0">
                    <a:moveTo>
                      <a:pt x="465" y="10800"/>
                    </a:moveTo>
                    <a:lnTo>
                      <a:pt x="465" y="9847"/>
                    </a:lnTo>
                    <a:lnTo>
                      <a:pt x="465" y="7906"/>
                    </a:lnTo>
                    <a:cubicBezTo>
                      <a:pt x="465" y="7680"/>
                      <a:pt x="477" y="7454"/>
                      <a:pt x="488" y="7216"/>
                    </a:cubicBezTo>
                    <a:cubicBezTo>
                      <a:pt x="488" y="7073"/>
                      <a:pt x="524" y="6942"/>
                      <a:pt x="703" y="6918"/>
                    </a:cubicBezTo>
                    <a:cubicBezTo>
                      <a:pt x="893" y="6906"/>
                      <a:pt x="929" y="6775"/>
                      <a:pt x="953" y="6632"/>
                    </a:cubicBezTo>
                    <a:cubicBezTo>
                      <a:pt x="1036" y="6013"/>
                      <a:pt x="1262" y="5418"/>
                      <a:pt x="1631" y="4906"/>
                    </a:cubicBezTo>
                    <a:cubicBezTo>
                      <a:pt x="1786" y="4668"/>
                      <a:pt x="1834" y="4382"/>
                      <a:pt x="1798" y="4108"/>
                    </a:cubicBezTo>
                    <a:cubicBezTo>
                      <a:pt x="1750" y="3703"/>
                      <a:pt x="1798" y="3299"/>
                      <a:pt x="1929" y="2918"/>
                    </a:cubicBezTo>
                    <a:cubicBezTo>
                      <a:pt x="2048" y="2525"/>
                      <a:pt x="2179" y="2120"/>
                      <a:pt x="2274" y="1727"/>
                    </a:cubicBezTo>
                    <a:cubicBezTo>
                      <a:pt x="2382" y="1191"/>
                      <a:pt x="2548" y="679"/>
                      <a:pt x="2786" y="191"/>
                    </a:cubicBezTo>
                    <a:cubicBezTo>
                      <a:pt x="2822" y="120"/>
                      <a:pt x="2893" y="13"/>
                      <a:pt x="2953" y="13"/>
                    </a:cubicBezTo>
                    <a:cubicBezTo>
                      <a:pt x="3013" y="1"/>
                      <a:pt x="3120" y="96"/>
                      <a:pt x="3144" y="167"/>
                    </a:cubicBezTo>
                    <a:cubicBezTo>
                      <a:pt x="3310" y="560"/>
                      <a:pt x="3465" y="953"/>
                      <a:pt x="3584" y="1370"/>
                    </a:cubicBezTo>
                    <a:cubicBezTo>
                      <a:pt x="3763" y="2060"/>
                      <a:pt x="3917" y="2751"/>
                      <a:pt x="4060" y="3453"/>
                    </a:cubicBezTo>
                    <a:cubicBezTo>
                      <a:pt x="4108" y="3644"/>
                      <a:pt x="4120" y="3834"/>
                      <a:pt x="4108" y="4025"/>
                    </a:cubicBezTo>
                    <a:cubicBezTo>
                      <a:pt x="4084" y="4465"/>
                      <a:pt x="4191" y="4906"/>
                      <a:pt x="4429" y="5275"/>
                    </a:cubicBezTo>
                    <a:cubicBezTo>
                      <a:pt x="4691" y="5656"/>
                      <a:pt x="4858" y="6085"/>
                      <a:pt x="5096" y="6490"/>
                    </a:cubicBezTo>
                    <a:cubicBezTo>
                      <a:pt x="5156" y="6609"/>
                      <a:pt x="5251" y="6704"/>
                      <a:pt x="5370" y="6763"/>
                    </a:cubicBezTo>
                    <a:cubicBezTo>
                      <a:pt x="5620" y="6847"/>
                      <a:pt x="5668" y="7025"/>
                      <a:pt x="5680" y="7252"/>
                    </a:cubicBezTo>
                    <a:cubicBezTo>
                      <a:pt x="5680" y="7359"/>
                      <a:pt x="5680" y="7454"/>
                      <a:pt x="5668" y="7561"/>
                    </a:cubicBezTo>
                    <a:cubicBezTo>
                      <a:pt x="5632" y="8537"/>
                      <a:pt x="5584" y="9526"/>
                      <a:pt x="5537" y="10502"/>
                    </a:cubicBezTo>
                    <a:cubicBezTo>
                      <a:pt x="5537" y="10573"/>
                      <a:pt x="5525" y="10681"/>
                      <a:pt x="5477" y="10716"/>
                    </a:cubicBezTo>
                    <a:cubicBezTo>
                      <a:pt x="5299" y="10835"/>
                      <a:pt x="5310" y="11014"/>
                      <a:pt x="5322" y="11181"/>
                    </a:cubicBezTo>
                    <a:cubicBezTo>
                      <a:pt x="5334" y="11550"/>
                      <a:pt x="5382" y="11919"/>
                      <a:pt x="5394" y="12288"/>
                    </a:cubicBezTo>
                    <a:cubicBezTo>
                      <a:pt x="5430" y="12764"/>
                      <a:pt x="5453" y="13228"/>
                      <a:pt x="5465" y="13705"/>
                    </a:cubicBezTo>
                    <a:cubicBezTo>
                      <a:pt x="5489" y="14395"/>
                      <a:pt x="5525" y="15086"/>
                      <a:pt x="5513" y="15776"/>
                    </a:cubicBezTo>
                    <a:cubicBezTo>
                      <a:pt x="5489" y="16943"/>
                      <a:pt x="5549" y="18110"/>
                      <a:pt x="5394" y="19265"/>
                    </a:cubicBezTo>
                    <a:cubicBezTo>
                      <a:pt x="5394" y="19324"/>
                      <a:pt x="5394" y="19384"/>
                      <a:pt x="5394" y="19443"/>
                    </a:cubicBezTo>
                    <a:cubicBezTo>
                      <a:pt x="5370" y="19824"/>
                      <a:pt x="5370" y="19824"/>
                      <a:pt x="5727" y="19967"/>
                    </a:cubicBezTo>
                    <a:cubicBezTo>
                      <a:pt x="5965" y="20063"/>
                      <a:pt x="6025" y="20146"/>
                      <a:pt x="6025" y="20408"/>
                    </a:cubicBezTo>
                    <a:cubicBezTo>
                      <a:pt x="6025" y="20539"/>
                      <a:pt x="6013" y="20670"/>
                      <a:pt x="6001" y="20789"/>
                    </a:cubicBezTo>
                    <a:cubicBezTo>
                      <a:pt x="6025" y="21015"/>
                      <a:pt x="5834" y="21194"/>
                      <a:pt x="5620" y="21182"/>
                    </a:cubicBezTo>
                    <a:cubicBezTo>
                      <a:pt x="5394" y="21206"/>
                      <a:pt x="5156" y="21194"/>
                      <a:pt x="4929" y="21218"/>
                    </a:cubicBezTo>
                    <a:cubicBezTo>
                      <a:pt x="3429" y="21337"/>
                      <a:pt x="1929" y="21206"/>
                      <a:pt x="429" y="21134"/>
                    </a:cubicBezTo>
                    <a:cubicBezTo>
                      <a:pt x="131" y="21110"/>
                      <a:pt x="107" y="21075"/>
                      <a:pt x="84" y="20777"/>
                    </a:cubicBezTo>
                    <a:cubicBezTo>
                      <a:pt x="60" y="20479"/>
                      <a:pt x="24" y="20229"/>
                      <a:pt x="0" y="19944"/>
                    </a:cubicBezTo>
                    <a:cubicBezTo>
                      <a:pt x="107" y="19932"/>
                      <a:pt x="191" y="19908"/>
                      <a:pt x="262" y="19896"/>
                    </a:cubicBezTo>
                    <a:cubicBezTo>
                      <a:pt x="631" y="19860"/>
                      <a:pt x="631" y="19860"/>
                      <a:pt x="655" y="19479"/>
                    </a:cubicBezTo>
                    <a:cubicBezTo>
                      <a:pt x="667" y="19301"/>
                      <a:pt x="679" y="19134"/>
                      <a:pt x="691" y="18955"/>
                    </a:cubicBezTo>
                    <a:cubicBezTo>
                      <a:pt x="715" y="18408"/>
                      <a:pt x="750" y="17848"/>
                      <a:pt x="762" y="17300"/>
                    </a:cubicBezTo>
                    <a:cubicBezTo>
                      <a:pt x="798" y="16038"/>
                      <a:pt x="822" y="14788"/>
                      <a:pt x="846" y="13526"/>
                    </a:cubicBezTo>
                    <a:cubicBezTo>
                      <a:pt x="846" y="12764"/>
                      <a:pt x="822" y="12002"/>
                      <a:pt x="822" y="11240"/>
                    </a:cubicBezTo>
                    <a:cubicBezTo>
                      <a:pt x="822" y="11026"/>
                      <a:pt x="762" y="10859"/>
                      <a:pt x="465" y="10800"/>
                    </a:cubicBezTo>
                    <a:close/>
                    <a:moveTo>
                      <a:pt x="2977" y="429"/>
                    </a:moveTo>
                    <a:lnTo>
                      <a:pt x="2893" y="429"/>
                    </a:lnTo>
                    <a:cubicBezTo>
                      <a:pt x="2798" y="679"/>
                      <a:pt x="2691" y="917"/>
                      <a:pt x="2632" y="1167"/>
                    </a:cubicBezTo>
                    <a:cubicBezTo>
                      <a:pt x="2441" y="1858"/>
                      <a:pt x="2286" y="2560"/>
                      <a:pt x="2108" y="3251"/>
                    </a:cubicBezTo>
                    <a:cubicBezTo>
                      <a:pt x="2024" y="3549"/>
                      <a:pt x="2001" y="3846"/>
                      <a:pt x="2036" y="4144"/>
                    </a:cubicBezTo>
                    <a:cubicBezTo>
                      <a:pt x="2072" y="4549"/>
                      <a:pt x="1965" y="4942"/>
                      <a:pt x="1739" y="5263"/>
                    </a:cubicBezTo>
                    <a:cubicBezTo>
                      <a:pt x="1465" y="5632"/>
                      <a:pt x="1274" y="6073"/>
                      <a:pt x="1191" y="6525"/>
                    </a:cubicBezTo>
                    <a:cubicBezTo>
                      <a:pt x="1167" y="6668"/>
                      <a:pt x="1143" y="6823"/>
                      <a:pt x="1108" y="6966"/>
                    </a:cubicBezTo>
                    <a:cubicBezTo>
                      <a:pt x="1072" y="7049"/>
                      <a:pt x="1012" y="7156"/>
                      <a:pt x="953" y="7168"/>
                    </a:cubicBezTo>
                    <a:cubicBezTo>
                      <a:pt x="691" y="7228"/>
                      <a:pt x="679" y="7394"/>
                      <a:pt x="679" y="7621"/>
                    </a:cubicBezTo>
                    <a:cubicBezTo>
                      <a:pt x="679" y="8466"/>
                      <a:pt x="667" y="9323"/>
                      <a:pt x="655" y="10180"/>
                    </a:cubicBezTo>
                    <a:lnTo>
                      <a:pt x="655" y="10561"/>
                    </a:lnTo>
                    <a:lnTo>
                      <a:pt x="1036" y="10657"/>
                    </a:lnTo>
                    <a:cubicBezTo>
                      <a:pt x="1048" y="10823"/>
                      <a:pt x="1072" y="10978"/>
                      <a:pt x="1072" y="11133"/>
                    </a:cubicBezTo>
                    <a:cubicBezTo>
                      <a:pt x="1072" y="12109"/>
                      <a:pt x="1084" y="13074"/>
                      <a:pt x="1084" y="14038"/>
                    </a:cubicBezTo>
                    <a:cubicBezTo>
                      <a:pt x="1084" y="14717"/>
                      <a:pt x="1096" y="15383"/>
                      <a:pt x="1060" y="16050"/>
                    </a:cubicBezTo>
                    <a:cubicBezTo>
                      <a:pt x="1024" y="17229"/>
                      <a:pt x="941" y="18396"/>
                      <a:pt x="881" y="19574"/>
                    </a:cubicBezTo>
                    <a:cubicBezTo>
                      <a:pt x="858" y="20075"/>
                      <a:pt x="881" y="20075"/>
                      <a:pt x="393" y="20170"/>
                    </a:cubicBezTo>
                    <a:cubicBezTo>
                      <a:pt x="369" y="20170"/>
                      <a:pt x="357" y="20194"/>
                      <a:pt x="322" y="20217"/>
                    </a:cubicBezTo>
                    <a:cubicBezTo>
                      <a:pt x="322" y="20265"/>
                      <a:pt x="310" y="20301"/>
                      <a:pt x="310" y="20336"/>
                    </a:cubicBezTo>
                    <a:cubicBezTo>
                      <a:pt x="310" y="20777"/>
                      <a:pt x="346" y="20837"/>
                      <a:pt x="798" y="20872"/>
                    </a:cubicBezTo>
                    <a:cubicBezTo>
                      <a:pt x="1381" y="20920"/>
                      <a:pt x="1965" y="20979"/>
                      <a:pt x="2548" y="20979"/>
                    </a:cubicBezTo>
                    <a:cubicBezTo>
                      <a:pt x="3489" y="20991"/>
                      <a:pt x="4417" y="20967"/>
                      <a:pt x="5358" y="20956"/>
                    </a:cubicBezTo>
                    <a:cubicBezTo>
                      <a:pt x="5668" y="20956"/>
                      <a:pt x="5739" y="20872"/>
                      <a:pt x="5739" y="20551"/>
                    </a:cubicBezTo>
                    <a:cubicBezTo>
                      <a:pt x="5739" y="20325"/>
                      <a:pt x="5703" y="20253"/>
                      <a:pt x="5477" y="20182"/>
                    </a:cubicBezTo>
                    <a:cubicBezTo>
                      <a:pt x="5108" y="20063"/>
                      <a:pt x="5096" y="20063"/>
                      <a:pt x="5132" y="19658"/>
                    </a:cubicBezTo>
                    <a:cubicBezTo>
                      <a:pt x="5179" y="19098"/>
                      <a:pt x="5251" y="18539"/>
                      <a:pt x="5263" y="17967"/>
                    </a:cubicBezTo>
                    <a:cubicBezTo>
                      <a:pt x="5275" y="16646"/>
                      <a:pt x="5275" y="15324"/>
                      <a:pt x="5251" y="13990"/>
                    </a:cubicBezTo>
                    <a:cubicBezTo>
                      <a:pt x="5251" y="12895"/>
                      <a:pt x="5156" y="11788"/>
                      <a:pt x="4965" y="10704"/>
                    </a:cubicBezTo>
                    <a:cubicBezTo>
                      <a:pt x="5287" y="10597"/>
                      <a:pt x="5287" y="10347"/>
                      <a:pt x="5263" y="10073"/>
                    </a:cubicBezTo>
                    <a:cubicBezTo>
                      <a:pt x="5251" y="9954"/>
                      <a:pt x="5251" y="9835"/>
                      <a:pt x="5263" y="9716"/>
                    </a:cubicBezTo>
                    <a:cubicBezTo>
                      <a:pt x="5310" y="8954"/>
                      <a:pt x="5346" y="8180"/>
                      <a:pt x="5394" y="7406"/>
                    </a:cubicBezTo>
                    <a:cubicBezTo>
                      <a:pt x="5406" y="7252"/>
                      <a:pt x="5394" y="7109"/>
                      <a:pt x="5203" y="7061"/>
                    </a:cubicBezTo>
                    <a:cubicBezTo>
                      <a:pt x="5001" y="7025"/>
                      <a:pt x="4918" y="6871"/>
                      <a:pt x="4834" y="6692"/>
                    </a:cubicBezTo>
                    <a:cubicBezTo>
                      <a:pt x="4656" y="6275"/>
                      <a:pt x="4441" y="5882"/>
                      <a:pt x="4203" y="5501"/>
                    </a:cubicBezTo>
                    <a:cubicBezTo>
                      <a:pt x="3917" y="5096"/>
                      <a:pt x="3786" y="4596"/>
                      <a:pt x="3822" y="4096"/>
                    </a:cubicBezTo>
                    <a:cubicBezTo>
                      <a:pt x="3846" y="3965"/>
                      <a:pt x="3834" y="3823"/>
                      <a:pt x="3822" y="3692"/>
                    </a:cubicBezTo>
                    <a:cubicBezTo>
                      <a:pt x="3608" y="2751"/>
                      <a:pt x="3394" y="1822"/>
                      <a:pt x="3167" y="894"/>
                    </a:cubicBezTo>
                    <a:cubicBezTo>
                      <a:pt x="3120" y="727"/>
                      <a:pt x="3048" y="572"/>
                      <a:pt x="2977" y="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9"/>
              <p:cNvSpPr/>
              <p:nvPr/>
            </p:nvSpPr>
            <p:spPr>
              <a:xfrm>
                <a:off x="1609750" y="1641700"/>
                <a:ext cx="136050" cy="5149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599" extrusionOk="0">
                    <a:moveTo>
                      <a:pt x="2668" y="36"/>
                    </a:moveTo>
                    <a:cubicBezTo>
                      <a:pt x="2739" y="179"/>
                      <a:pt x="2811" y="334"/>
                      <a:pt x="2858" y="489"/>
                    </a:cubicBezTo>
                    <a:cubicBezTo>
                      <a:pt x="3085" y="1429"/>
                      <a:pt x="3299" y="2358"/>
                      <a:pt x="3513" y="3287"/>
                    </a:cubicBezTo>
                    <a:cubicBezTo>
                      <a:pt x="3525" y="3430"/>
                      <a:pt x="3537" y="3560"/>
                      <a:pt x="3513" y="3703"/>
                    </a:cubicBezTo>
                    <a:cubicBezTo>
                      <a:pt x="3477" y="4203"/>
                      <a:pt x="3608" y="4692"/>
                      <a:pt x="3894" y="5108"/>
                    </a:cubicBezTo>
                    <a:cubicBezTo>
                      <a:pt x="4132" y="5489"/>
                      <a:pt x="4347" y="5882"/>
                      <a:pt x="4525" y="6299"/>
                    </a:cubicBezTo>
                    <a:cubicBezTo>
                      <a:pt x="4609" y="6478"/>
                      <a:pt x="4680" y="6620"/>
                      <a:pt x="4894" y="6668"/>
                    </a:cubicBezTo>
                    <a:cubicBezTo>
                      <a:pt x="5097" y="6716"/>
                      <a:pt x="5097" y="6847"/>
                      <a:pt x="5085" y="7013"/>
                    </a:cubicBezTo>
                    <a:cubicBezTo>
                      <a:pt x="5037" y="7787"/>
                      <a:pt x="5001" y="8549"/>
                      <a:pt x="4954" y="9323"/>
                    </a:cubicBezTo>
                    <a:cubicBezTo>
                      <a:pt x="4942" y="9442"/>
                      <a:pt x="4942" y="9561"/>
                      <a:pt x="4954" y="9668"/>
                    </a:cubicBezTo>
                    <a:cubicBezTo>
                      <a:pt x="4978" y="9942"/>
                      <a:pt x="4978" y="10204"/>
                      <a:pt x="4656" y="10311"/>
                    </a:cubicBezTo>
                    <a:cubicBezTo>
                      <a:pt x="4847" y="11395"/>
                      <a:pt x="4942" y="12502"/>
                      <a:pt x="4942" y="13597"/>
                    </a:cubicBezTo>
                    <a:cubicBezTo>
                      <a:pt x="4966" y="14919"/>
                      <a:pt x="4966" y="16253"/>
                      <a:pt x="4954" y="17574"/>
                    </a:cubicBezTo>
                    <a:cubicBezTo>
                      <a:pt x="4954" y="18134"/>
                      <a:pt x="4870" y="18705"/>
                      <a:pt x="4823" y="19265"/>
                    </a:cubicBezTo>
                    <a:cubicBezTo>
                      <a:pt x="4787" y="19670"/>
                      <a:pt x="4799" y="19670"/>
                      <a:pt x="5168" y="19789"/>
                    </a:cubicBezTo>
                    <a:cubicBezTo>
                      <a:pt x="5394" y="19860"/>
                      <a:pt x="5442" y="19920"/>
                      <a:pt x="5430" y="20158"/>
                    </a:cubicBezTo>
                    <a:cubicBezTo>
                      <a:pt x="5418" y="20467"/>
                      <a:pt x="5359" y="20551"/>
                      <a:pt x="5049" y="20551"/>
                    </a:cubicBezTo>
                    <a:cubicBezTo>
                      <a:pt x="4108" y="20563"/>
                      <a:pt x="3180" y="20598"/>
                      <a:pt x="2239" y="20586"/>
                    </a:cubicBezTo>
                    <a:cubicBezTo>
                      <a:pt x="1656" y="20586"/>
                      <a:pt x="1072" y="20527"/>
                      <a:pt x="477" y="20467"/>
                    </a:cubicBezTo>
                    <a:cubicBezTo>
                      <a:pt x="37" y="20432"/>
                      <a:pt x="1" y="20384"/>
                      <a:pt x="1" y="19943"/>
                    </a:cubicBezTo>
                    <a:cubicBezTo>
                      <a:pt x="1" y="19908"/>
                      <a:pt x="13" y="19860"/>
                      <a:pt x="13" y="19824"/>
                    </a:cubicBezTo>
                    <a:cubicBezTo>
                      <a:pt x="48" y="19801"/>
                      <a:pt x="60" y="19777"/>
                      <a:pt x="84" y="19777"/>
                    </a:cubicBezTo>
                    <a:cubicBezTo>
                      <a:pt x="572" y="19682"/>
                      <a:pt x="549" y="19682"/>
                      <a:pt x="572" y="19181"/>
                    </a:cubicBezTo>
                    <a:cubicBezTo>
                      <a:pt x="632" y="18003"/>
                      <a:pt x="703" y="16824"/>
                      <a:pt x="751" y="15657"/>
                    </a:cubicBezTo>
                    <a:cubicBezTo>
                      <a:pt x="787" y="14979"/>
                      <a:pt x="763" y="14312"/>
                      <a:pt x="763" y="13645"/>
                    </a:cubicBezTo>
                    <a:cubicBezTo>
                      <a:pt x="763" y="12681"/>
                      <a:pt x="763" y="11704"/>
                      <a:pt x="763" y="10740"/>
                    </a:cubicBezTo>
                    <a:cubicBezTo>
                      <a:pt x="763" y="10585"/>
                      <a:pt x="739" y="10418"/>
                      <a:pt x="727" y="10252"/>
                    </a:cubicBezTo>
                    <a:lnTo>
                      <a:pt x="346" y="10168"/>
                    </a:lnTo>
                    <a:lnTo>
                      <a:pt x="346" y="9752"/>
                    </a:lnTo>
                    <a:cubicBezTo>
                      <a:pt x="346" y="8906"/>
                      <a:pt x="358" y="8049"/>
                      <a:pt x="358" y="7192"/>
                    </a:cubicBezTo>
                    <a:cubicBezTo>
                      <a:pt x="358" y="6978"/>
                      <a:pt x="382" y="6811"/>
                      <a:pt x="644" y="6751"/>
                    </a:cubicBezTo>
                    <a:cubicBezTo>
                      <a:pt x="703" y="6728"/>
                      <a:pt x="775" y="6620"/>
                      <a:pt x="787" y="6549"/>
                    </a:cubicBezTo>
                    <a:cubicBezTo>
                      <a:pt x="834" y="6406"/>
                      <a:pt x="858" y="6251"/>
                      <a:pt x="882" y="6097"/>
                    </a:cubicBezTo>
                    <a:cubicBezTo>
                      <a:pt x="965" y="5644"/>
                      <a:pt x="1156" y="5215"/>
                      <a:pt x="1418" y="4834"/>
                    </a:cubicBezTo>
                    <a:cubicBezTo>
                      <a:pt x="1656" y="4525"/>
                      <a:pt x="1763" y="4120"/>
                      <a:pt x="1715" y="3727"/>
                    </a:cubicBezTo>
                    <a:cubicBezTo>
                      <a:pt x="1692" y="3430"/>
                      <a:pt x="1715" y="3120"/>
                      <a:pt x="1799" y="2834"/>
                    </a:cubicBezTo>
                    <a:cubicBezTo>
                      <a:pt x="1977" y="2144"/>
                      <a:pt x="2132" y="1441"/>
                      <a:pt x="2323" y="751"/>
                    </a:cubicBezTo>
                    <a:cubicBezTo>
                      <a:pt x="2382" y="501"/>
                      <a:pt x="2489" y="262"/>
                      <a:pt x="2573" y="1"/>
                    </a:cubicBezTo>
                    <a:close/>
                    <a:moveTo>
                      <a:pt x="3073" y="6597"/>
                    </a:moveTo>
                    <a:cubicBezTo>
                      <a:pt x="2680" y="6561"/>
                      <a:pt x="2287" y="6644"/>
                      <a:pt x="1930" y="6823"/>
                    </a:cubicBezTo>
                    <a:cubicBezTo>
                      <a:pt x="1668" y="6942"/>
                      <a:pt x="1441" y="7120"/>
                      <a:pt x="1263" y="7347"/>
                    </a:cubicBezTo>
                    <a:cubicBezTo>
                      <a:pt x="703" y="8228"/>
                      <a:pt x="810" y="9264"/>
                      <a:pt x="1584" y="10073"/>
                    </a:cubicBezTo>
                    <a:cubicBezTo>
                      <a:pt x="1989" y="10502"/>
                      <a:pt x="2549" y="10454"/>
                      <a:pt x="3073" y="10359"/>
                    </a:cubicBezTo>
                    <a:cubicBezTo>
                      <a:pt x="3466" y="10311"/>
                      <a:pt x="3823" y="10097"/>
                      <a:pt x="4049" y="9764"/>
                    </a:cubicBezTo>
                    <a:cubicBezTo>
                      <a:pt x="4525" y="9002"/>
                      <a:pt x="4585" y="8216"/>
                      <a:pt x="4180" y="7394"/>
                    </a:cubicBezTo>
                    <a:cubicBezTo>
                      <a:pt x="3930" y="6906"/>
                      <a:pt x="3585" y="6549"/>
                      <a:pt x="3073" y="6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19"/>
              <p:cNvSpPr/>
              <p:nvPr/>
            </p:nvSpPr>
            <p:spPr>
              <a:xfrm>
                <a:off x="1627325" y="1805400"/>
                <a:ext cx="970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954" extrusionOk="0">
                    <a:moveTo>
                      <a:pt x="2370" y="49"/>
                    </a:moveTo>
                    <a:cubicBezTo>
                      <a:pt x="2882" y="1"/>
                      <a:pt x="3227" y="358"/>
                      <a:pt x="3477" y="846"/>
                    </a:cubicBezTo>
                    <a:cubicBezTo>
                      <a:pt x="3882" y="1656"/>
                      <a:pt x="3822" y="2454"/>
                      <a:pt x="3346" y="3216"/>
                    </a:cubicBezTo>
                    <a:cubicBezTo>
                      <a:pt x="3120" y="3549"/>
                      <a:pt x="2763" y="3763"/>
                      <a:pt x="2370" y="3811"/>
                    </a:cubicBezTo>
                    <a:cubicBezTo>
                      <a:pt x="1846" y="3906"/>
                      <a:pt x="1286" y="3954"/>
                      <a:pt x="869" y="3525"/>
                    </a:cubicBezTo>
                    <a:cubicBezTo>
                      <a:pt x="107" y="2716"/>
                      <a:pt x="0" y="1680"/>
                      <a:pt x="560" y="799"/>
                    </a:cubicBezTo>
                    <a:cubicBezTo>
                      <a:pt x="738" y="572"/>
                      <a:pt x="965" y="394"/>
                      <a:pt x="1227" y="275"/>
                    </a:cubicBezTo>
                    <a:cubicBezTo>
                      <a:pt x="1584" y="96"/>
                      <a:pt x="1977" y="13"/>
                      <a:pt x="2370" y="49"/>
                    </a:cubicBezTo>
                    <a:close/>
                    <a:moveTo>
                      <a:pt x="3501" y="1882"/>
                    </a:moveTo>
                    <a:cubicBezTo>
                      <a:pt x="3525" y="1346"/>
                      <a:pt x="3251" y="930"/>
                      <a:pt x="2905" y="549"/>
                    </a:cubicBezTo>
                    <a:cubicBezTo>
                      <a:pt x="2810" y="477"/>
                      <a:pt x="2715" y="418"/>
                      <a:pt x="2596" y="406"/>
                    </a:cubicBezTo>
                    <a:cubicBezTo>
                      <a:pt x="2060" y="275"/>
                      <a:pt x="1500" y="370"/>
                      <a:pt x="1048" y="680"/>
                    </a:cubicBezTo>
                    <a:cubicBezTo>
                      <a:pt x="679" y="906"/>
                      <a:pt x="453" y="1287"/>
                      <a:pt x="441" y="1715"/>
                    </a:cubicBezTo>
                    <a:cubicBezTo>
                      <a:pt x="405" y="2263"/>
                      <a:pt x="596" y="2799"/>
                      <a:pt x="953" y="3216"/>
                    </a:cubicBezTo>
                    <a:cubicBezTo>
                      <a:pt x="1143" y="3442"/>
                      <a:pt x="1417" y="3573"/>
                      <a:pt x="1715" y="3585"/>
                    </a:cubicBezTo>
                    <a:cubicBezTo>
                      <a:pt x="2084" y="3609"/>
                      <a:pt x="2453" y="3525"/>
                      <a:pt x="2774" y="3347"/>
                    </a:cubicBezTo>
                    <a:cubicBezTo>
                      <a:pt x="2929" y="3263"/>
                      <a:pt x="3060" y="3144"/>
                      <a:pt x="3155" y="3001"/>
                    </a:cubicBezTo>
                    <a:cubicBezTo>
                      <a:pt x="3382" y="2680"/>
                      <a:pt x="3501" y="2287"/>
                      <a:pt x="3501" y="188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9"/>
              <p:cNvSpPr/>
              <p:nvPr/>
            </p:nvSpPr>
            <p:spPr>
              <a:xfrm>
                <a:off x="1637450" y="1812250"/>
                <a:ext cx="7800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3347" extrusionOk="0">
                    <a:moveTo>
                      <a:pt x="3096" y="1608"/>
                    </a:moveTo>
                    <a:cubicBezTo>
                      <a:pt x="3096" y="2013"/>
                      <a:pt x="2977" y="2406"/>
                      <a:pt x="2750" y="2739"/>
                    </a:cubicBezTo>
                    <a:cubicBezTo>
                      <a:pt x="2643" y="2882"/>
                      <a:pt x="2512" y="2989"/>
                      <a:pt x="2369" y="3073"/>
                    </a:cubicBezTo>
                    <a:cubicBezTo>
                      <a:pt x="2036" y="3263"/>
                      <a:pt x="1667" y="3346"/>
                      <a:pt x="1298" y="3311"/>
                    </a:cubicBezTo>
                    <a:cubicBezTo>
                      <a:pt x="1012" y="3311"/>
                      <a:pt x="726" y="3168"/>
                      <a:pt x="548" y="2942"/>
                    </a:cubicBezTo>
                    <a:cubicBezTo>
                      <a:pt x="179" y="2537"/>
                      <a:pt x="0" y="1989"/>
                      <a:pt x="24" y="1441"/>
                    </a:cubicBezTo>
                    <a:cubicBezTo>
                      <a:pt x="48" y="1025"/>
                      <a:pt x="274" y="632"/>
                      <a:pt x="631" y="418"/>
                    </a:cubicBezTo>
                    <a:cubicBezTo>
                      <a:pt x="1084" y="108"/>
                      <a:pt x="1655" y="1"/>
                      <a:pt x="2179" y="132"/>
                    </a:cubicBezTo>
                    <a:cubicBezTo>
                      <a:pt x="2298" y="156"/>
                      <a:pt x="2405" y="203"/>
                      <a:pt x="2489" y="287"/>
                    </a:cubicBezTo>
                    <a:cubicBezTo>
                      <a:pt x="2846" y="656"/>
                      <a:pt x="3120" y="1084"/>
                      <a:pt x="3096" y="1608"/>
                    </a:cubicBezTo>
                    <a:close/>
                    <a:moveTo>
                      <a:pt x="1441" y="1632"/>
                    </a:moveTo>
                    <a:cubicBezTo>
                      <a:pt x="1274" y="1691"/>
                      <a:pt x="1084" y="1691"/>
                      <a:pt x="905" y="1632"/>
                    </a:cubicBezTo>
                    <a:cubicBezTo>
                      <a:pt x="774" y="1572"/>
                      <a:pt x="619" y="1656"/>
                      <a:pt x="595" y="1799"/>
                    </a:cubicBezTo>
                    <a:cubicBezTo>
                      <a:pt x="572" y="1918"/>
                      <a:pt x="643" y="1989"/>
                      <a:pt x="845" y="1989"/>
                    </a:cubicBezTo>
                    <a:cubicBezTo>
                      <a:pt x="1107" y="2001"/>
                      <a:pt x="1369" y="1989"/>
                      <a:pt x="1643" y="1989"/>
                    </a:cubicBezTo>
                    <a:cubicBezTo>
                      <a:pt x="1846" y="1799"/>
                      <a:pt x="1703" y="1549"/>
                      <a:pt x="1679" y="1322"/>
                    </a:cubicBezTo>
                    <a:cubicBezTo>
                      <a:pt x="1655" y="1096"/>
                      <a:pt x="1738" y="846"/>
                      <a:pt x="1548" y="620"/>
                    </a:cubicBezTo>
                    <a:cubicBezTo>
                      <a:pt x="1346" y="965"/>
                      <a:pt x="1596" y="1299"/>
                      <a:pt x="1441" y="16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9"/>
              <p:cNvSpPr/>
              <p:nvPr/>
            </p:nvSpPr>
            <p:spPr>
              <a:xfrm>
                <a:off x="1651725" y="1828025"/>
                <a:ext cx="318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82" extrusionOk="0">
                    <a:moveTo>
                      <a:pt x="870" y="1001"/>
                    </a:moveTo>
                    <a:cubicBezTo>
                      <a:pt x="1025" y="668"/>
                      <a:pt x="775" y="334"/>
                      <a:pt x="977" y="1"/>
                    </a:cubicBezTo>
                    <a:cubicBezTo>
                      <a:pt x="1167" y="227"/>
                      <a:pt x="1084" y="477"/>
                      <a:pt x="1108" y="703"/>
                    </a:cubicBezTo>
                    <a:cubicBezTo>
                      <a:pt x="1132" y="918"/>
                      <a:pt x="1275" y="1168"/>
                      <a:pt x="1072" y="1370"/>
                    </a:cubicBezTo>
                    <a:cubicBezTo>
                      <a:pt x="798" y="1370"/>
                      <a:pt x="536" y="1382"/>
                      <a:pt x="274" y="1370"/>
                    </a:cubicBezTo>
                    <a:cubicBezTo>
                      <a:pt x="72" y="1358"/>
                      <a:pt x="1" y="1299"/>
                      <a:pt x="24" y="1180"/>
                    </a:cubicBezTo>
                    <a:cubicBezTo>
                      <a:pt x="48" y="1025"/>
                      <a:pt x="203" y="953"/>
                      <a:pt x="334" y="1013"/>
                    </a:cubicBezTo>
                    <a:cubicBezTo>
                      <a:pt x="513" y="1072"/>
                      <a:pt x="703" y="1060"/>
                      <a:pt x="870" y="10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1" name="Google Shape;1891;p19"/>
            <p:cNvGrpSpPr/>
            <p:nvPr/>
          </p:nvGrpSpPr>
          <p:grpSpPr>
            <a:xfrm>
              <a:off x="4537450" y="3386188"/>
              <a:ext cx="341150" cy="469450"/>
              <a:chOff x="1198100" y="3386250"/>
              <a:chExt cx="341150" cy="469450"/>
            </a:xfrm>
          </p:grpSpPr>
          <p:sp>
            <p:nvSpPr>
              <p:cNvPr id="1892" name="Google Shape;1892;p19"/>
              <p:cNvSpPr/>
              <p:nvPr/>
            </p:nvSpPr>
            <p:spPr>
              <a:xfrm>
                <a:off x="1204650" y="3811025"/>
                <a:ext cx="25452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0181" h="1787" extrusionOk="0">
                    <a:moveTo>
                      <a:pt x="10180" y="893"/>
                    </a:moveTo>
                    <a:cubicBezTo>
                      <a:pt x="10180" y="1381"/>
                      <a:pt x="7894" y="1786"/>
                      <a:pt x="5084" y="1786"/>
                    </a:cubicBezTo>
                    <a:cubicBezTo>
                      <a:pt x="2275" y="1786"/>
                      <a:pt x="0" y="1393"/>
                      <a:pt x="0" y="893"/>
                    </a:cubicBezTo>
                    <a:cubicBezTo>
                      <a:pt x="0" y="405"/>
                      <a:pt x="2275" y="0"/>
                      <a:pt x="5084" y="0"/>
                    </a:cubicBezTo>
                    <a:cubicBezTo>
                      <a:pt x="7894" y="0"/>
                      <a:pt x="10180" y="405"/>
                      <a:pt x="10180" y="8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9"/>
              <p:cNvSpPr/>
              <p:nvPr/>
            </p:nvSpPr>
            <p:spPr>
              <a:xfrm>
                <a:off x="1198100" y="3386250"/>
                <a:ext cx="341150" cy="458425"/>
              </a:xfrm>
              <a:custGeom>
                <a:avLst/>
                <a:gdLst/>
                <a:ahLst/>
                <a:cxnLst/>
                <a:rect l="l" t="t" r="r" b="b"/>
                <a:pathLst>
                  <a:path w="13646" h="18337" extrusionOk="0">
                    <a:moveTo>
                      <a:pt x="8394" y="9240"/>
                    </a:moveTo>
                    <a:cubicBezTo>
                      <a:pt x="8085" y="9478"/>
                      <a:pt x="7823" y="9693"/>
                      <a:pt x="7537" y="9895"/>
                    </a:cubicBezTo>
                    <a:cubicBezTo>
                      <a:pt x="7359" y="10026"/>
                      <a:pt x="7168" y="10133"/>
                      <a:pt x="6978" y="10228"/>
                    </a:cubicBezTo>
                    <a:cubicBezTo>
                      <a:pt x="6632" y="10395"/>
                      <a:pt x="6358" y="10681"/>
                      <a:pt x="6192" y="11038"/>
                    </a:cubicBezTo>
                    <a:cubicBezTo>
                      <a:pt x="6144" y="11133"/>
                      <a:pt x="6108" y="11228"/>
                      <a:pt x="6073" y="11324"/>
                    </a:cubicBezTo>
                    <a:cubicBezTo>
                      <a:pt x="5811" y="12193"/>
                      <a:pt x="5239" y="12848"/>
                      <a:pt x="4620" y="13491"/>
                    </a:cubicBezTo>
                    <a:cubicBezTo>
                      <a:pt x="4453" y="13657"/>
                      <a:pt x="4311" y="13848"/>
                      <a:pt x="4144" y="14026"/>
                    </a:cubicBezTo>
                    <a:cubicBezTo>
                      <a:pt x="4061" y="14110"/>
                      <a:pt x="4037" y="14241"/>
                      <a:pt x="4108" y="14348"/>
                    </a:cubicBezTo>
                    <a:cubicBezTo>
                      <a:pt x="4465" y="14896"/>
                      <a:pt x="4370" y="15467"/>
                      <a:pt x="4120" y="16027"/>
                    </a:cubicBezTo>
                    <a:cubicBezTo>
                      <a:pt x="4013" y="16265"/>
                      <a:pt x="3918" y="16515"/>
                      <a:pt x="3846" y="16777"/>
                    </a:cubicBezTo>
                    <a:cubicBezTo>
                      <a:pt x="3775" y="17003"/>
                      <a:pt x="3822" y="17051"/>
                      <a:pt x="4061" y="17110"/>
                    </a:cubicBezTo>
                    <a:cubicBezTo>
                      <a:pt x="4203" y="17134"/>
                      <a:pt x="4346" y="17170"/>
                      <a:pt x="4477" y="17241"/>
                    </a:cubicBezTo>
                    <a:cubicBezTo>
                      <a:pt x="4632" y="17313"/>
                      <a:pt x="4703" y="17479"/>
                      <a:pt x="4668" y="17646"/>
                    </a:cubicBezTo>
                    <a:cubicBezTo>
                      <a:pt x="4656" y="17801"/>
                      <a:pt x="4525" y="17825"/>
                      <a:pt x="4394" y="17860"/>
                    </a:cubicBezTo>
                    <a:cubicBezTo>
                      <a:pt x="3930" y="18027"/>
                      <a:pt x="3465" y="17979"/>
                      <a:pt x="2989" y="17908"/>
                    </a:cubicBezTo>
                    <a:cubicBezTo>
                      <a:pt x="2787" y="17884"/>
                      <a:pt x="2584" y="17896"/>
                      <a:pt x="2370" y="17896"/>
                    </a:cubicBezTo>
                    <a:cubicBezTo>
                      <a:pt x="1953" y="17884"/>
                      <a:pt x="1524" y="17884"/>
                      <a:pt x="1096" y="17848"/>
                    </a:cubicBezTo>
                    <a:cubicBezTo>
                      <a:pt x="762" y="17825"/>
                      <a:pt x="643" y="17634"/>
                      <a:pt x="715" y="17313"/>
                    </a:cubicBezTo>
                    <a:cubicBezTo>
                      <a:pt x="751" y="17134"/>
                      <a:pt x="822" y="16979"/>
                      <a:pt x="917" y="16836"/>
                    </a:cubicBezTo>
                    <a:cubicBezTo>
                      <a:pt x="1084" y="16586"/>
                      <a:pt x="1096" y="16265"/>
                      <a:pt x="953" y="16015"/>
                    </a:cubicBezTo>
                    <a:cubicBezTo>
                      <a:pt x="834" y="15765"/>
                      <a:pt x="703" y="15539"/>
                      <a:pt x="548" y="15324"/>
                    </a:cubicBezTo>
                    <a:cubicBezTo>
                      <a:pt x="48" y="14574"/>
                      <a:pt x="0" y="13800"/>
                      <a:pt x="322" y="12991"/>
                    </a:cubicBezTo>
                    <a:cubicBezTo>
                      <a:pt x="727" y="11931"/>
                      <a:pt x="1334" y="11002"/>
                      <a:pt x="1965" y="10074"/>
                    </a:cubicBezTo>
                    <a:cubicBezTo>
                      <a:pt x="2251" y="9657"/>
                      <a:pt x="2477" y="9193"/>
                      <a:pt x="2727" y="8752"/>
                    </a:cubicBezTo>
                    <a:cubicBezTo>
                      <a:pt x="2739" y="8716"/>
                      <a:pt x="2763" y="8669"/>
                      <a:pt x="2775" y="8621"/>
                    </a:cubicBezTo>
                    <a:cubicBezTo>
                      <a:pt x="2894" y="7990"/>
                      <a:pt x="3025" y="7359"/>
                      <a:pt x="2953" y="6704"/>
                    </a:cubicBezTo>
                    <a:cubicBezTo>
                      <a:pt x="2929" y="6549"/>
                      <a:pt x="2858" y="6406"/>
                      <a:pt x="2751" y="6287"/>
                    </a:cubicBezTo>
                    <a:cubicBezTo>
                      <a:pt x="2596" y="6109"/>
                      <a:pt x="2417" y="5966"/>
                      <a:pt x="2263" y="5787"/>
                    </a:cubicBezTo>
                    <a:cubicBezTo>
                      <a:pt x="2072" y="5585"/>
                      <a:pt x="2084" y="5513"/>
                      <a:pt x="2298" y="5311"/>
                    </a:cubicBezTo>
                    <a:cubicBezTo>
                      <a:pt x="2465" y="5144"/>
                      <a:pt x="2644" y="5061"/>
                      <a:pt x="2894" y="5144"/>
                    </a:cubicBezTo>
                    <a:cubicBezTo>
                      <a:pt x="3060" y="5204"/>
                      <a:pt x="3168" y="5097"/>
                      <a:pt x="3263" y="4978"/>
                    </a:cubicBezTo>
                    <a:cubicBezTo>
                      <a:pt x="3477" y="4680"/>
                      <a:pt x="3775" y="4454"/>
                      <a:pt x="4108" y="4335"/>
                    </a:cubicBezTo>
                    <a:cubicBezTo>
                      <a:pt x="4251" y="4275"/>
                      <a:pt x="4418" y="4251"/>
                      <a:pt x="4572" y="4263"/>
                    </a:cubicBezTo>
                    <a:cubicBezTo>
                      <a:pt x="4918" y="4323"/>
                      <a:pt x="5180" y="4156"/>
                      <a:pt x="5442" y="3990"/>
                    </a:cubicBezTo>
                    <a:cubicBezTo>
                      <a:pt x="5489" y="3954"/>
                      <a:pt x="5525" y="3882"/>
                      <a:pt x="5537" y="3823"/>
                    </a:cubicBezTo>
                    <a:cubicBezTo>
                      <a:pt x="5561" y="3704"/>
                      <a:pt x="5573" y="3597"/>
                      <a:pt x="5585" y="3478"/>
                    </a:cubicBezTo>
                    <a:cubicBezTo>
                      <a:pt x="5620" y="3085"/>
                      <a:pt x="5692" y="2727"/>
                      <a:pt x="5966" y="2406"/>
                    </a:cubicBezTo>
                    <a:cubicBezTo>
                      <a:pt x="6216" y="2108"/>
                      <a:pt x="6382" y="1739"/>
                      <a:pt x="6597" y="1418"/>
                    </a:cubicBezTo>
                    <a:cubicBezTo>
                      <a:pt x="7037" y="751"/>
                      <a:pt x="7704" y="275"/>
                      <a:pt x="8466" y="72"/>
                    </a:cubicBezTo>
                    <a:cubicBezTo>
                      <a:pt x="8752" y="1"/>
                      <a:pt x="9061" y="49"/>
                      <a:pt x="9359" y="37"/>
                    </a:cubicBezTo>
                    <a:cubicBezTo>
                      <a:pt x="9871" y="13"/>
                      <a:pt x="10371" y="96"/>
                      <a:pt x="10847" y="275"/>
                    </a:cubicBezTo>
                    <a:cubicBezTo>
                      <a:pt x="11014" y="334"/>
                      <a:pt x="11157" y="430"/>
                      <a:pt x="11288" y="537"/>
                    </a:cubicBezTo>
                    <a:cubicBezTo>
                      <a:pt x="11645" y="846"/>
                      <a:pt x="11978" y="1192"/>
                      <a:pt x="12252" y="1573"/>
                    </a:cubicBezTo>
                    <a:cubicBezTo>
                      <a:pt x="12454" y="1823"/>
                      <a:pt x="12681" y="2061"/>
                      <a:pt x="12931" y="2263"/>
                    </a:cubicBezTo>
                    <a:cubicBezTo>
                      <a:pt x="13240" y="2561"/>
                      <a:pt x="13455" y="2942"/>
                      <a:pt x="13538" y="3370"/>
                    </a:cubicBezTo>
                    <a:cubicBezTo>
                      <a:pt x="13645" y="3763"/>
                      <a:pt x="13574" y="4180"/>
                      <a:pt x="13347" y="4525"/>
                    </a:cubicBezTo>
                    <a:cubicBezTo>
                      <a:pt x="13193" y="4763"/>
                      <a:pt x="13085" y="5037"/>
                      <a:pt x="12931" y="5275"/>
                    </a:cubicBezTo>
                    <a:cubicBezTo>
                      <a:pt x="12835" y="5442"/>
                      <a:pt x="12716" y="5573"/>
                      <a:pt x="12573" y="5692"/>
                    </a:cubicBezTo>
                    <a:cubicBezTo>
                      <a:pt x="12002" y="6121"/>
                      <a:pt x="11383" y="6430"/>
                      <a:pt x="10657" y="6490"/>
                    </a:cubicBezTo>
                    <a:cubicBezTo>
                      <a:pt x="10395" y="6502"/>
                      <a:pt x="10359" y="6549"/>
                      <a:pt x="10335" y="6799"/>
                    </a:cubicBezTo>
                    <a:cubicBezTo>
                      <a:pt x="10264" y="7407"/>
                      <a:pt x="10204" y="8014"/>
                      <a:pt x="10157" y="8621"/>
                    </a:cubicBezTo>
                    <a:cubicBezTo>
                      <a:pt x="10133" y="8966"/>
                      <a:pt x="10204" y="9014"/>
                      <a:pt x="10538" y="8954"/>
                    </a:cubicBezTo>
                    <a:cubicBezTo>
                      <a:pt x="10823" y="8907"/>
                      <a:pt x="10895" y="8942"/>
                      <a:pt x="11014" y="9204"/>
                    </a:cubicBezTo>
                    <a:cubicBezTo>
                      <a:pt x="11049" y="9264"/>
                      <a:pt x="11073" y="9335"/>
                      <a:pt x="11097" y="9395"/>
                    </a:cubicBezTo>
                    <a:cubicBezTo>
                      <a:pt x="11216" y="9728"/>
                      <a:pt x="11169" y="9871"/>
                      <a:pt x="10907" y="10097"/>
                    </a:cubicBezTo>
                    <a:cubicBezTo>
                      <a:pt x="10823" y="10145"/>
                      <a:pt x="10752" y="10205"/>
                      <a:pt x="10692" y="10276"/>
                    </a:cubicBezTo>
                    <a:cubicBezTo>
                      <a:pt x="10597" y="10383"/>
                      <a:pt x="10526" y="10514"/>
                      <a:pt x="10490" y="10657"/>
                    </a:cubicBezTo>
                    <a:cubicBezTo>
                      <a:pt x="10407" y="11407"/>
                      <a:pt x="10323" y="12145"/>
                      <a:pt x="10299" y="12895"/>
                    </a:cubicBezTo>
                    <a:cubicBezTo>
                      <a:pt x="10276" y="13705"/>
                      <a:pt x="10311" y="14527"/>
                      <a:pt x="10359" y="15348"/>
                    </a:cubicBezTo>
                    <a:cubicBezTo>
                      <a:pt x="10395" y="16134"/>
                      <a:pt x="10478" y="16908"/>
                      <a:pt x="10549" y="17694"/>
                    </a:cubicBezTo>
                    <a:cubicBezTo>
                      <a:pt x="10585" y="17872"/>
                      <a:pt x="10490" y="18039"/>
                      <a:pt x="10311" y="18098"/>
                    </a:cubicBezTo>
                    <a:cubicBezTo>
                      <a:pt x="10014" y="18241"/>
                      <a:pt x="9680" y="18313"/>
                      <a:pt x="9347" y="18313"/>
                    </a:cubicBezTo>
                    <a:cubicBezTo>
                      <a:pt x="8894" y="18337"/>
                      <a:pt x="8442" y="18265"/>
                      <a:pt x="8025" y="18098"/>
                    </a:cubicBezTo>
                    <a:cubicBezTo>
                      <a:pt x="7775" y="17991"/>
                      <a:pt x="7740" y="17920"/>
                      <a:pt x="7728" y="17658"/>
                    </a:cubicBezTo>
                    <a:cubicBezTo>
                      <a:pt x="7704" y="16943"/>
                      <a:pt x="7835" y="16253"/>
                      <a:pt x="7918" y="15562"/>
                    </a:cubicBezTo>
                    <a:cubicBezTo>
                      <a:pt x="7978" y="14919"/>
                      <a:pt x="8037" y="14276"/>
                      <a:pt x="8085" y="13622"/>
                    </a:cubicBezTo>
                    <a:cubicBezTo>
                      <a:pt x="8192" y="12526"/>
                      <a:pt x="8287" y="11419"/>
                      <a:pt x="8382" y="10312"/>
                    </a:cubicBezTo>
                    <a:cubicBezTo>
                      <a:pt x="8442" y="9955"/>
                      <a:pt x="8442" y="9597"/>
                      <a:pt x="8394" y="9240"/>
                    </a:cubicBezTo>
                    <a:close/>
                    <a:moveTo>
                      <a:pt x="10716" y="9193"/>
                    </a:moveTo>
                    <a:cubicBezTo>
                      <a:pt x="10645" y="9193"/>
                      <a:pt x="10585" y="9193"/>
                      <a:pt x="10526" y="9216"/>
                    </a:cubicBezTo>
                    <a:cubicBezTo>
                      <a:pt x="9978" y="9312"/>
                      <a:pt x="9918" y="9264"/>
                      <a:pt x="9930" y="8716"/>
                    </a:cubicBezTo>
                    <a:cubicBezTo>
                      <a:pt x="9954" y="7990"/>
                      <a:pt x="10002" y="7264"/>
                      <a:pt x="10026" y="6537"/>
                    </a:cubicBezTo>
                    <a:cubicBezTo>
                      <a:pt x="10014" y="6430"/>
                      <a:pt x="10085" y="6323"/>
                      <a:pt x="10192" y="6299"/>
                    </a:cubicBezTo>
                    <a:cubicBezTo>
                      <a:pt x="10287" y="6264"/>
                      <a:pt x="10383" y="6240"/>
                      <a:pt x="10490" y="6228"/>
                    </a:cubicBezTo>
                    <a:cubicBezTo>
                      <a:pt x="11169" y="6228"/>
                      <a:pt x="11740" y="5930"/>
                      <a:pt x="12276" y="5573"/>
                    </a:cubicBezTo>
                    <a:cubicBezTo>
                      <a:pt x="12562" y="5383"/>
                      <a:pt x="12776" y="5121"/>
                      <a:pt x="12919" y="4811"/>
                    </a:cubicBezTo>
                    <a:cubicBezTo>
                      <a:pt x="12954" y="4692"/>
                      <a:pt x="13014" y="4573"/>
                      <a:pt x="13074" y="4466"/>
                    </a:cubicBezTo>
                    <a:cubicBezTo>
                      <a:pt x="13324" y="4120"/>
                      <a:pt x="13324" y="3739"/>
                      <a:pt x="13240" y="3335"/>
                    </a:cubicBezTo>
                    <a:cubicBezTo>
                      <a:pt x="13145" y="3037"/>
                      <a:pt x="12990" y="2763"/>
                      <a:pt x="12764" y="2549"/>
                    </a:cubicBezTo>
                    <a:cubicBezTo>
                      <a:pt x="12395" y="2120"/>
                      <a:pt x="12014" y="1715"/>
                      <a:pt x="11645" y="1287"/>
                    </a:cubicBezTo>
                    <a:cubicBezTo>
                      <a:pt x="11288" y="846"/>
                      <a:pt x="10799" y="549"/>
                      <a:pt x="10264" y="430"/>
                    </a:cubicBezTo>
                    <a:cubicBezTo>
                      <a:pt x="9859" y="334"/>
                      <a:pt x="9442" y="310"/>
                      <a:pt x="9025" y="346"/>
                    </a:cubicBezTo>
                    <a:cubicBezTo>
                      <a:pt x="8787" y="346"/>
                      <a:pt x="8537" y="370"/>
                      <a:pt x="8311" y="430"/>
                    </a:cubicBezTo>
                    <a:cubicBezTo>
                      <a:pt x="7882" y="561"/>
                      <a:pt x="7501" y="787"/>
                      <a:pt x="7192" y="1096"/>
                    </a:cubicBezTo>
                    <a:cubicBezTo>
                      <a:pt x="6620" y="1656"/>
                      <a:pt x="6251" y="2358"/>
                      <a:pt x="5930" y="3073"/>
                    </a:cubicBezTo>
                    <a:cubicBezTo>
                      <a:pt x="5751" y="3466"/>
                      <a:pt x="5644" y="3942"/>
                      <a:pt x="6025" y="4335"/>
                    </a:cubicBezTo>
                    <a:cubicBezTo>
                      <a:pt x="6085" y="4394"/>
                      <a:pt x="6085" y="4490"/>
                      <a:pt x="6120" y="4561"/>
                    </a:cubicBezTo>
                    <a:cubicBezTo>
                      <a:pt x="6156" y="4632"/>
                      <a:pt x="6168" y="4728"/>
                      <a:pt x="6227" y="4763"/>
                    </a:cubicBezTo>
                    <a:cubicBezTo>
                      <a:pt x="6525" y="4966"/>
                      <a:pt x="6775" y="5228"/>
                      <a:pt x="7144" y="5311"/>
                    </a:cubicBezTo>
                    <a:cubicBezTo>
                      <a:pt x="7644" y="5430"/>
                      <a:pt x="8109" y="5633"/>
                      <a:pt x="8430" y="6061"/>
                    </a:cubicBezTo>
                    <a:cubicBezTo>
                      <a:pt x="8454" y="6097"/>
                      <a:pt x="8490" y="6121"/>
                      <a:pt x="8537" y="6145"/>
                    </a:cubicBezTo>
                    <a:cubicBezTo>
                      <a:pt x="8978" y="6383"/>
                      <a:pt x="9014" y="6752"/>
                      <a:pt x="8918" y="7192"/>
                    </a:cubicBezTo>
                    <a:cubicBezTo>
                      <a:pt x="8847" y="7585"/>
                      <a:pt x="8775" y="7978"/>
                      <a:pt x="8704" y="8383"/>
                    </a:cubicBezTo>
                    <a:cubicBezTo>
                      <a:pt x="8692" y="8442"/>
                      <a:pt x="8692" y="8490"/>
                      <a:pt x="8704" y="8550"/>
                    </a:cubicBezTo>
                    <a:cubicBezTo>
                      <a:pt x="8811" y="9014"/>
                      <a:pt x="8740" y="9466"/>
                      <a:pt x="8704" y="9931"/>
                    </a:cubicBezTo>
                    <a:cubicBezTo>
                      <a:pt x="8633" y="10847"/>
                      <a:pt x="8549" y="11764"/>
                      <a:pt x="8466" y="12681"/>
                    </a:cubicBezTo>
                    <a:cubicBezTo>
                      <a:pt x="8382" y="13598"/>
                      <a:pt x="8299" y="14467"/>
                      <a:pt x="8216" y="15372"/>
                    </a:cubicBezTo>
                    <a:cubicBezTo>
                      <a:pt x="8156" y="16110"/>
                      <a:pt x="8073" y="16836"/>
                      <a:pt x="8013" y="17575"/>
                    </a:cubicBezTo>
                    <a:cubicBezTo>
                      <a:pt x="7990" y="17836"/>
                      <a:pt x="8037" y="17896"/>
                      <a:pt x="8287" y="17991"/>
                    </a:cubicBezTo>
                    <a:cubicBezTo>
                      <a:pt x="8823" y="18194"/>
                      <a:pt x="9430" y="18194"/>
                      <a:pt x="9978" y="17991"/>
                    </a:cubicBezTo>
                    <a:cubicBezTo>
                      <a:pt x="10264" y="17884"/>
                      <a:pt x="10264" y="17872"/>
                      <a:pt x="10240" y="17563"/>
                    </a:cubicBezTo>
                    <a:cubicBezTo>
                      <a:pt x="10168" y="16289"/>
                      <a:pt x="10073" y="15027"/>
                      <a:pt x="10026" y="13753"/>
                    </a:cubicBezTo>
                    <a:cubicBezTo>
                      <a:pt x="10026" y="13241"/>
                      <a:pt x="10061" y="12717"/>
                      <a:pt x="10121" y="12205"/>
                    </a:cubicBezTo>
                    <a:cubicBezTo>
                      <a:pt x="10145" y="11800"/>
                      <a:pt x="10216" y="11383"/>
                      <a:pt x="10204" y="10967"/>
                    </a:cubicBezTo>
                    <a:cubicBezTo>
                      <a:pt x="10192" y="10550"/>
                      <a:pt x="10240" y="10240"/>
                      <a:pt x="10597" y="9966"/>
                    </a:cubicBezTo>
                    <a:cubicBezTo>
                      <a:pt x="10942" y="9704"/>
                      <a:pt x="10919" y="9621"/>
                      <a:pt x="10716" y="9193"/>
                    </a:cubicBezTo>
                    <a:close/>
                    <a:moveTo>
                      <a:pt x="8525" y="6549"/>
                    </a:moveTo>
                    <a:cubicBezTo>
                      <a:pt x="8406" y="6787"/>
                      <a:pt x="8299" y="6990"/>
                      <a:pt x="8204" y="7192"/>
                    </a:cubicBezTo>
                    <a:cubicBezTo>
                      <a:pt x="8049" y="7585"/>
                      <a:pt x="7811" y="7871"/>
                      <a:pt x="7359" y="7907"/>
                    </a:cubicBezTo>
                    <a:cubicBezTo>
                      <a:pt x="7239" y="7919"/>
                      <a:pt x="7109" y="7966"/>
                      <a:pt x="6989" y="7966"/>
                    </a:cubicBezTo>
                    <a:cubicBezTo>
                      <a:pt x="6335" y="7990"/>
                      <a:pt x="5882" y="8026"/>
                      <a:pt x="5501" y="7145"/>
                    </a:cubicBezTo>
                    <a:cubicBezTo>
                      <a:pt x="5370" y="6871"/>
                      <a:pt x="5251" y="6573"/>
                      <a:pt x="5168" y="6275"/>
                    </a:cubicBezTo>
                    <a:cubicBezTo>
                      <a:pt x="5084" y="6014"/>
                      <a:pt x="5156" y="5716"/>
                      <a:pt x="5358" y="5513"/>
                    </a:cubicBezTo>
                    <a:cubicBezTo>
                      <a:pt x="5537" y="5287"/>
                      <a:pt x="5692" y="5025"/>
                      <a:pt x="5811" y="4763"/>
                    </a:cubicBezTo>
                    <a:cubicBezTo>
                      <a:pt x="5870" y="4644"/>
                      <a:pt x="5846" y="4490"/>
                      <a:pt x="5739" y="4406"/>
                    </a:cubicBezTo>
                    <a:cubicBezTo>
                      <a:pt x="5656" y="4311"/>
                      <a:pt x="5501" y="4287"/>
                      <a:pt x="5394" y="4371"/>
                    </a:cubicBezTo>
                    <a:cubicBezTo>
                      <a:pt x="5144" y="4549"/>
                      <a:pt x="4870" y="4549"/>
                      <a:pt x="4596" y="4549"/>
                    </a:cubicBezTo>
                    <a:cubicBezTo>
                      <a:pt x="4132" y="4537"/>
                      <a:pt x="3703" y="4751"/>
                      <a:pt x="3441" y="5144"/>
                    </a:cubicBezTo>
                    <a:cubicBezTo>
                      <a:pt x="3263" y="5383"/>
                      <a:pt x="3084" y="5502"/>
                      <a:pt x="2775" y="5430"/>
                    </a:cubicBezTo>
                    <a:cubicBezTo>
                      <a:pt x="2644" y="5371"/>
                      <a:pt x="2489" y="5454"/>
                      <a:pt x="2477" y="5609"/>
                    </a:cubicBezTo>
                    <a:cubicBezTo>
                      <a:pt x="2584" y="5716"/>
                      <a:pt x="2703" y="5847"/>
                      <a:pt x="2834" y="5954"/>
                    </a:cubicBezTo>
                    <a:cubicBezTo>
                      <a:pt x="3120" y="6204"/>
                      <a:pt x="3275" y="6561"/>
                      <a:pt x="3239" y="6942"/>
                    </a:cubicBezTo>
                    <a:cubicBezTo>
                      <a:pt x="3227" y="7145"/>
                      <a:pt x="3215" y="7359"/>
                      <a:pt x="3203" y="7561"/>
                    </a:cubicBezTo>
                    <a:cubicBezTo>
                      <a:pt x="3179" y="8359"/>
                      <a:pt x="2941" y="9121"/>
                      <a:pt x="2513" y="9776"/>
                    </a:cubicBezTo>
                    <a:cubicBezTo>
                      <a:pt x="2108" y="10371"/>
                      <a:pt x="1679" y="10967"/>
                      <a:pt x="1322" y="11598"/>
                    </a:cubicBezTo>
                    <a:cubicBezTo>
                      <a:pt x="1024" y="12110"/>
                      <a:pt x="762" y="12633"/>
                      <a:pt x="548" y="13181"/>
                    </a:cubicBezTo>
                    <a:cubicBezTo>
                      <a:pt x="262" y="13848"/>
                      <a:pt x="334" y="14610"/>
                      <a:pt x="727" y="15205"/>
                    </a:cubicBezTo>
                    <a:cubicBezTo>
                      <a:pt x="834" y="15372"/>
                      <a:pt x="941" y="15539"/>
                      <a:pt x="1048" y="15705"/>
                    </a:cubicBezTo>
                    <a:cubicBezTo>
                      <a:pt x="1334" y="16146"/>
                      <a:pt x="1465" y="16598"/>
                      <a:pt x="1120" y="17086"/>
                    </a:cubicBezTo>
                    <a:cubicBezTo>
                      <a:pt x="989" y="17229"/>
                      <a:pt x="965" y="17432"/>
                      <a:pt x="1048" y="17598"/>
                    </a:cubicBezTo>
                    <a:cubicBezTo>
                      <a:pt x="1191" y="17622"/>
                      <a:pt x="1322" y="17646"/>
                      <a:pt x="1465" y="17658"/>
                    </a:cubicBezTo>
                    <a:cubicBezTo>
                      <a:pt x="2144" y="17670"/>
                      <a:pt x="2822" y="17634"/>
                      <a:pt x="3501" y="17717"/>
                    </a:cubicBezTo>
                    <a:cubicBezTo>
                      <a:pt x="3727" y="17717"/>
                      <a:pt x="3941" y="17705"/>
                      <a:pt x="4156" y="17658"/>
                    </a:cubicBezTo>
                    <a:cubicBezTo>
                      <a:pt x="4239" y="17634"/>
                      <a:pt x="4322" y="17586"/>
                      <a:pt x="4394" y="17539"/>
                    </a:cubicBezTo>
                    <a:cubicBezTo>
                      <a:pt x="4346" y="17479"/>
                      <a:pt x="4322" y="17444"/>
                      <a:pt x="4299" y="17444"/>
                    </a:cubicBezTo>
                    <a:cubicBezTo>
                      <a:pt x="4144" y="17396"/>
                      <a:pt x="4001" y="17372"/>
                      <a:pt x="3858" y="17336"/>
                    </a:cubicBezTo>
                    <a:cubicBezTo>
                      <a:pt x="3608" y="17289"/>
                      <a:pt x="3549" y="17217"/>
                      <a:pt x="3560" y="16955"/>
                    </a:cubicBezTo>
                    <a:cubicBezTo>
                      <a:pt x="3596" y="16610"/>
                      <a:pt x="3691" y="16277"/>
                      <a:pt x="3858" y="15979"/>
                    </a:cubicBezTo>
                    <a:cubicBezTo>
                      <a:pt x="3965" y="15741"/>
                      <a:pt x="4049" y="15491"/>
                      <a:pt x="4120" y="15229"/>
                    </a:cubicBezTo>
                    <a:cubicBezTo>
                      <a:pt x="4180" y="15003"/>
                      <a:pt x="4120" y="14765"/>
                      <a:pt x="3977" y="14574"/>
                    </a:cubicBezTo>
                    <a:cubicBezTo>
                      <a:pt x="3882" y="14443"/>
                      <a:pt x="3810" y="14312"/>
                      <a:pt x="3727" y="14181"/>
                    </a:cubicBezTo>
                    <a:cubicBezTo>
                      <a:pt x="3763" y="14122"/>
                      <a:pt x="3799" y="14062"/>
                      <a:pt x="3834" y="14015"/>
                    </a:cubicBezTo>
                    <a:cubicBezTo>
                      <a:pt x="4180" y="13622"/>
                      <a:pt x="4537" y="13241"/>
                      <a:pt x="4882" y="12860"/>
                    </a:cubicBezTo>
                    <a:cubicBezTo>
                      <a:pt x="5275" y="12455"/>
                      <a:pt x="5585" y="11967"/>
                      <a:pt x="5787" y="11443"/>
                    </a:cubicBezTo>
                    <a:cubicBezTo>
                      <a:pt x="5870" y="11193"/>
                      <a:pt x="5966" y="10943"/>
                      <a:pt x="6085" y="10705"/>
                    </a:cubicBezTo>
                    <a:cubicBezTo>
                      <a:pt x="6216" y="10443"/>
                      <a:pt x="6430" y="10228"/>
                      <a:pt x="6680" y="10097"/>
                    </a:cubicBezTo>
                    <a:cubicBezTo>
                      <a:pt x="7144" y="9883"/>
                      <a:pt x="7561" y="9597"/>
                      <a:pt x="7942" y="9264"/>
                    </a:cubicBezTo>
                    <a:cubicBezTo>
                      <a:pt x="8144" y="9097"/>
                      <a:pt x="8299" y="8883"/>
                      <a:pt x="8371" y="8645"/>
                    </a:cubicBezTo>
                    <a:cubicBezTo>
                      <a:pt x="8478" y="8121"/>
                      <a:pt x="8585" y="7609"/>
                      <a:pt x="8692" y="7085"/>
                    </a:cubicBezTo>
                    <a:cubicBezTo>
                      <a:pt x="8752" y="6895"/>
                      <a:pt x="8692" y="6680"/>
                      <a:pt x="8525" y="6549"/>
                    </a:cubicBezTo>
                    <a:close/>
                    <a:moveTo>
                      <a:pt x="6025" y="5025"/>
                    </a:moveTo>
                    <a:cubicBezTo>
                      <a:pt x="5846" y="5275"/>
                      <a:pt x="5692" y="5502"/>
                      <a:pt x="5537" y="5728"/>
                    </a:cubicBezTo>
                    <a:cubicBezTo>
                      <a:pt x="5430" y="5871"/>
                      <a:pt x="5406" y="6061"/>
                      <a:pt x="5465" y="6228"/>
                    </a:cubicBezTo>
                    <a:cubicBezTo>
                      <a:pt x="5561" y="6502"/>
                      <a:pt x="5644" y="6799"/>
                      <a:pt x="5739" y="7073"/>
                    </a:cubicBezTo>
                    <a:cubicBezTo>
                      <a:pt x="5835" y="7359"/>
                      <a:pt x="6073" y="7573"/>
                      <a:pt x="6358" y="7633"/>
                    </a:cubicBezTo>
                    <a:cubicBezTo>
                      <a:pt x="6739" y="7728"/>
                      <a:pt x="7144" y="7704"/>
                      <a:pt x="7513" y="7561"/>
                    </a:cubicBezTo>
                    <a:cubicBezTo>
                      <a:pt x="7704" y="7502"/>
                      <a:pt x="7871" y="7359"/>
                      <a:pt x="7954" y="7168"/>
                    </a:cubicBezTo>
                    <a:cubicBezTo>
                      <a:pt x="8049" y="6966"/>
                      <a:pt x="8132" y="6740"/>
                      <a:pt x="8228" y="6537"/>
                    </a:cubicBezTo>
                    <a:cubicBezTo>
                      <a:pt x="8287" y="6406"/>
                      <a:pt x="8263" y="6252"/>
                      <a:pt x="8156" y="6156"/>
                    </a:cubicBezTo>
                    <a:cubicBezTo>
                      <a:pt x="7930" y="5906"/>
                      <a:pt x="7644" y="5728"/>
                      <a:pt x="7311" y="5644"/>
                    </a:cubicBezTo>
                    <a:cubicBezTo>
                      <a:pt x="6930" y="5537"/>
                      <a:pt x="6573" y="5371"/>
                      <a:pt x="6251" y="5144"/>
                    </a:cubicBezTo>
                    <a:cubicBezTo>
                      <a:pt x="6180" y="5097"/>
                      <a:pt x="6096" y="5061"/>
                      <a:pt x="6025" y="5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9"/>
              <p:cNvSpPr/>
              <p:nvPr/>
            </p:nvSpPr>
            <p:spPr>
              <a:xfrm>
                <a:off x="1339200" y="3394000"/>
                <a:ext cx="192000" cy="447100"/>
              </a:xfrm>
              <a:custGeom>
                <a:avLst/>
                <a:gdLst/>
                <a:ahLst/>
                <a:cxnLst/>
                <a:rect l="l" t="t" r="r" b="b"/>
                <a:pathLst>
                  <a:path w="7680" h="17884" extrusionOk="0">
                    <a:moveTo>
                      <a:pt x="5072" y="8883"/>
                    </a:moveTo>
                    <a:cubicBezTo>
                      <a:pt x="5275" y="9311"/>
                      <a:pt x="5286" y="9406"/>
                      <a:pt x="4953" y="9656"/>
                    </a:cubicBezTo>
                    <a:cubicBezTo>
                      <a:pt x="4620" y="9906"/>
                      <a:pt x="4548" y="10252"/>
                      <a:pt x="4560" y="10657"/>
                    </a:cubicBezTo>
                    <a:cubicBezTo>
                      <a:pt x="4572" y="11049"/>
                      <a:pt x="4501" y="11478"/>
                      <a:pt x="4477" y="11895"/>
                    </a:cubicBezTo>
                    <a:cubicBezTo>
                      <a:pt x="4417" y="12407"/>
                      <a:pt x="4382" y="12919"/>
                      <a:pt x="4382" y="13443"/>
                    </a:cubicBezTo>
                    <a:cubicBezTo>
                      <a:pt x="4429" y="14717"/>
                      <a:pt x="4524" y="15979"/>
                      <a:pt x="4596" y="17241"/>
                    </a:cubicBezTo>
                    <a:cubicBezTo>
                      <a:pt x="4620" y="17562"/>
                      <a:pt x="4620" y="17562"/>
                      <a:pt x="4334" y="17669"/>
                    </a:cubicBezTo>
                    <a:cubicBezTo>
                      <a:pt x="3786" y="17884"/>
                      <a:pt x="3191" y="17884"/>
                      <a:pt x="2643" y="17669"/>
                    </a:cubicBezTo>
                    <a:cubicBezTo>
                      <a:pt x="2393" y="17586"/>
                      <a:pt x="2346" y="17526"/>
                      <a:pt x="2369" y="17265"/>
                    </a:cubicBezTo>
                    <a:cubicBezTo>
                      <a:pt x="2429" y="16526"/>
                      <a:pt x="2512" y="15788"/>
                      <a:pt x="2584" y="15062"/>
                    </a:cubicBezTo>
                    <a:cubicBezTo>
                      <a:pt x="2667" y="14169"/>
                      <a:pt x="2738" y="13276"/>
                      <a:pt x="2822" y="12371"/>
                    </a:cubicBezTo>
                    <a:cubicBezTo>
                      <a:pt x="2905" y="11466"/>
                      <a:pt x="2989" y="10537"/>
                      <a:pt x="3060" y="9609"/>
                    </a:cubicBezTo>
                    <a:cubicBezTo>
                      <a:pt x="3096" y="9156"/>
                      <a:pt x="3155" y="8692"/>
                      <a:pt x="3060" y="8240"/>
                    </a:cubicBezTo>
                    <a:cubicBezTo>
                      <a:pt x="3048" y="8180"/>
                      <a:pt x="3048" y="8121"/>
                      <a:pt x="3060" y="8061"/>
                    </a:cubicBezTo>
                    <a:cubicBezTo>
                      <a:pt x="3131" y="7668"/>
                      <a:pt x="3203" y="7275"/>
                      <a:pt x="3286" y="6870"/>
                    </a:cubicBezTo>
                    <a:cubicBezTo>
                      <a:pt x="3370" y="6442"/>
                      <a:pt x="3334" y="6061"/>
                      <a:pt x="2893" y="5835"/>
                    </a:cubicBezTo>
                    <a:cubicBezTo>
                      <a:pt x="2846" y="5811"/>
                      <a:pt x="2810" y="5775"/>
                      <a:pt x="2786" y="5739"/>
                    </a:cubicBezTo>
                    <a:cubicBezTo>
                      <a:pt x="2465" y="5311"/>
                      <a:pt x="2000" y="5120"/>
                      <a:pt x="1500" y="5001"/>
                    </a:cubicBezTo>
                    <a:cubicBezTo>
                      <a:pt x="1143" y="4918"/>
                      <a:pt x="881" y="4644"/>
                      <a:pt x="583" y="4441"/>
                    </a:cubicBezTo>
                    <a:cubicBezTo>
                      <a:pt x="524" y="4406"/>
                      <a:pt x="512" y="4311"/>
                      <a:pt x="476" y="4239"/>
                    </a:cubicBezTo>
                    <a:cubicBezTo>
                      <a:pt x="441" y="4168"/>
                      <a:pt x="441" y="4072"/>
                      <a:pt x="381" y="4025"/>
                    </a:cubicBezTo>
                    <a:cubicBezTo>
                      <a:pt x="0" y="3620"/>
                      <a:pt x="107" y="3144"/>
                      <a:pt x="286" y="2751"/>
                    </a:cubicBezTo>
                    <a:cubicBezTo>
                      <a:pt x="607" y="2048"/>
                      <a:pt x="976" y="1346"/>
                      <a:pt x="1548" y="786"/>
                    </a:cubicBezTo>
                    <a:cubicBezTo>
                      <a:pt x="1857" y="477"/>
                      <a:pt x="2238" y="239"/>
                      <a:pt x="2667" y="108"/>
                    </a:cubicBezTo>
                    <a:cubicBezTo>
                      <a:pt x="2905" y="60"/>
                      <a:pt x="3143" y="24"/>
                      <a:pt x="3381" y="24"/>
                    </a:cubicBezTo>
                    <a:cubicBezTo>
                      <a:pt x="3798" y="0"/>
                      <a:pt x="4215" y="24"/>
                      <a:pt x="4620" y="108"/>
                    </a:cubicBezTo>
                    <a:cubicBezTo>
                      <a:pt x="5155" y="227"/>
                      <a:pt x="5644" y="536"/>
                      <a:pt x="6001" y="965"/>
                    </a:cubicBezTo>
                    <a:cubicBezTo>
                      <a:pt x="6370" y="1394"/>
                      <a:pt x="6739" y="1810"/>
                      <a:pt x="7120" y="2227"/>
                    </a:cubicBezTo>
                    <a:cubicBezTo>
                      <a:pt x="7346" y="2453"/>
                      <a:pt x="7513" y="2727"/>
                      <a:pt x="7596" y="3025"/>
                    </a:cubicBezTo>
                    <a:cubicBezTo>
                      <a:pt x="7680" y="3429"/>
                      <a:pt x="7680" y="3799"/>
                      <a:pt x="7430" y="4156"/>
                    </a:cubicBezTo>
                    <a:cubicBezTo>
                      <a:pt x="7370" y="4263"/>
                      <a:pt x="7310" y="4370"/>
                      <a:pt x="7275" y="4489"/>
                    </a:cubicBezTo>
                    <a:cubicBezTo>
                      <a:pt x="7132" y="4799"/>
                      <a:pt x="6918" y="5073"/>
                      <a:pt x="6644" y="5263"/>
                    </a:cubicBezTo>
                    <a:cubicBezTo>
                      <a:pt x="6096" y="5620"/>
                      <a:pt x="5525" y="5918"/>
                      <a:pt x="4858" y="5930"/>
                    </a:cubicBezTo>
                    <a:cubicBezTo>
                      <a:pt x="4751" y="5942"/>
                      <a:pt x="4655" y="5965"/>
                      <a:pt x="4560" y="6001"/>
                    </a:cubicBezTo>
                    <a:cubicBezTo>
                      <a:pt x="4453" y="6025"/>
                      <a:pt x="4382" y="6120"/>
                      <a:pt x="4393" y="6227"/>
                    </a:cubicBezTo>
                    <a:cubicBezTo>
                      <a:pt x="4370" y="6954"/>
                      <a:pt x="4322" y="7680"/>
                      <a:pt x="4298" y="8406"/>
                    </a:cubicBezTo>
                    <a:cubicBezTo>
                      <a:pt x="4286" y="8954"/>
                      <a:pt x="4346" y="9002"/>
                      <a:pt x="4894" y="8906"/>
                    </a:cubicBezTo>
                    <a:cubicBezTo>
                      <a:pt x="4941" y="8894"/>
                      <a:pt x="5001" y="8894"/>
                      <a:pt x="5072" y="88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19"/>
              <p:cNvSpPr/>
              <p:nvPr/>
            </p:nvSpPr>
            <p:spPr>
              <a:xfrm>
                <a:off x="1204650" y="3493425"/>
                <a:ext cx="212250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3431" extrusionOk="0">
                    <a:moveTo>
                      <a:pt x="8263" y="2262"/>
                    </a:moveTo>
                    <a:cubicBezTo>
                      <a:pt x="8418" y="2393"/>
                      <a:pt x="8490" y="2596"/>
                      <a:pt x="8430" y="2798"/>
                    </a:cubicBezTo>
                    <a:cubicBezTo>
                      <a:pt x="8323" y="3310"/>
                      <a:pt x="8216" y="3834"/>
                      <a:pt x="8097" y="4346"/>
                    </a:cubicBezTo>
                    <a:cubicBezTo>
                      <a:pt x="8025" y="4596"/>
                      <a:pt x="7882" y="4810"/>
                      <a:pt x="7680" y="4965"/>
                    </a:cubicBezTo>
                    <a:cubicBezTo>
                      <a:pt x="7299" y="5298"/>
                      <a:pt x="6870" y="5584"/>
                      <a:pt x="6418" y="5798"/>
                    </a:cubicBezTo>
                    <a:cubicBezTo>
                      <a:pt x="6156" y="5941"/>
                      <a:pt x="5942" y="6156"/>
                      <a:pt x="5823" y="6418"/>
                    </a:cubicBezTo>
                    <a:cubicBezTo>
                      <a:pt x="5704" y="6644"/>
                      <a:pt x="5596" y="6894"/>
                      <a:pt x="5525" y="7144"/>
                    </a:cubicBezTo>
                    <a:cubicBezTo>
                      <a:pt x="5311" y="7668"/>
                      <a:pt x="5001" y="8156"/>
                      <a:pt x="4620" y="8561"/>
                    </a:cubicBezTo>
                    <a:cubicBezTo>
                      <a:pt x="4263" y="8954"/>
                      <a:pt x="3918" y="9335"/>
                      <a:pt x="3560" y="9716"/>
                    </a:cubicBezTo>
                    <a:cubicBezTo>
                      <a:pt x="3525" y="9775"/>
                      <a:pt x="3489" y="9823"/>
                      <a:pt x="3453" y="9882"/>
                    </a:cubicBezTo>
                    <a:cubicBezTo>
                      <a:pt x="3537" y="10013"/>
                      <a:pt x="3608" y="10156"/>
                      <a:pt x="3703" y="10275"/>
                    </a:cubicBezTo>
                    <a:cubicBezTo>
                      <a:pt x="3858" y="10466"/>
                      <a:pt x="3906" y="10704"/>
                      <a:pt x="3846" y="10942"/>
                    </a:cubicBezTo>
                    <a:cubicBezTo>
                      <a:pt x="3787" y="11192"/>
                      <a:pt x="3703" y="11442"/>
                      <a:pt x="3584" y="11680"/>
                    </a:cubicBezTo>
                    <a:cubicBezTo>
                      <a:pt x="3429" y="11990"/>
                      <a:pt x="3322" y="12323"/>
                      <a:pt x="3287" y="12668"/>
                    </a:cubicBezTo>
                    <a:cubicBezTo>
                      <a:pt x="3275" y="12918"/>
                      <a:pt x="3334" y="12990"/>
                      <a:pt x="3584" y="13049"/>
                    </a:cubicBezTo>
                    <a:cubicBezTo>
                      <a:pt x="3739" y="13073"/>
                      <a:pt x="3882" y="13109"/>
                      <a:pt x="4025" y="13145"/>
                    </a:cubicBezTo>
                    <a:cubicBezTo>
                      <a:pt x="4049" y="13145"/>
                      <a:pt x="4072" y="13192"/>
                      <a:pt x="4120" y="13252"/>
                    </a:cubicBezTo>
                    <a:cubicBezTo>
                      <a:pt x="4049" y="13299"/>
                      <a:pt x="3965" y="13335"/>
                      <a:pt x="3882" y="13359"/>
                    </a:cubicBezTo>
                    <a:cubicBezTo>
                      <a:pt x="3668" y="13407"/>
                      <a:pt x="3453" y="13430"/>
                      <a:pt x="3239" y="13418"/>
                    </a:cubicBezTo>
                    <a:cubicBezTo>
                      <a:pt x="2560" y="13347"/>
                      <a:pt x="1870" y="13371"/>
                      <a:pt x="1191" y="13359"/>
                    </a:cubicBezTo>
                    <a:cubicBezTo>
                      <a:pt x="1060" y="13347"/>
                      <a:pt x="917" y="13335"/>
                      <a:pt x="774" y="13311"/>
                    </a:cubicBezTo>
                    <a:cubicBezTo>
                      <a:pt x="691" y="13133"/>
                      <a:pt x="715" y="12930"/>
                      <a:pt x="858" y="12787"/>
                    </a:cubicBezTo>
                    <a:cubicBezTo>
                      <a:pt x="1203" y="12299"/>
                      <a:pt x="1060" y="11859"/>
                      <a:pt x="774" y="11406"/>
                    </a:cubicBezTo>
                    <a:cubicBezTo>
                      <a:pt x="679" y="11240"/>
                      <a:pt x="560" y="11085"/>
                      <a:pt x="465" y="10906"/>
                    </a:cubicBezTo>
                    <a:cubicBezTo>
                      <a:pt x="72" y="10311"/>
                      <a:pt x="0" y="9549"/>
                      <a:pt x="274" y="8882"/>
                    </a:cubicBezTo>
                    <a:cubicBezTo>
                      <a:pt x="500" y="8346"/>
                      <a:pt x="751" y="7811"/>
                      <a:pt x="1048" y="7299"/>
                    </a:cubicBezTo>
                    <a:cubicBezTo>
                      <a:pt x="1417" y="6680"/>
                      <a:pt x="1834" y="6084"/>
                      <a:pt x="2239" y="5489"/>
                    </a:cubicBezTo>
                    <a:cubicBezTo>
                      <a:pt x="2679" y="4822"/>
                      <a:pt x="2917" y="4060"/>
                      <a:pt x="2941" y="3274"/>
                    </a:cubicBezTo>
                    <a:cubicBezTo>
                      <a:pt x="2953" y="3060"/>
                      <a:pt x="2965" y="2858"/>
                      <a:pt x="2977" y="2655"/>
                    </a:cubicBezTo>
                    <a:cubicBezTo>
                      <a:pt x="3013" y="2274"/>
                      <a:pt x="2858" y="1905"/>
                      <a:pt x="2572" y="1667"/>
                    </a:cubicBezTo>
                    <a:cubicBezTo>
                      <a:pt x="2441" y="1560"/>
                      <a:pt x="2322" y="1429"/>
                      <a:pt x="2215" y="1310"/>
                    </a:cubicBezTo>
                    <a:cubicBezTo>
                      <a:pt x="2227" y="1167"/>
                      <a:pt x="2382" y="1072"/>
                      <a:pt x="2513" y="1131"/>
                    </a:cubicBezTo>
                    <a:cubicBezTo>
                      <a:pt x="2810" y="1215"/>
                      <a:pt x="3001" y="1084"/>
                      <a:pt x="3179" y="845"/>
                    </a:cubicBezTo>
                    <a:cubicBezTo>
                      <a:pt x="3441" y="464"/>
                      <a:pt x="3870" y="238"/>
                      <a:pt x="4334" y="250"/>
                    </a:cubicBezTo>
                    <a:cubicBezTo>
                      <a:pt x="4608" y="250"/>
                      <a:pt x="4882" y="250"/>
                      <a:pt x="5132" y="72"/>
                    </a:cubicBezTo>
                    <a:cubicBezTo>
                      <a:pt x="5239" y="0"/>
                      <a:pt x="5394" y="12"/>
                      <a:pt x="5477" y="119"/>
                    </a:cubicBezTo>
                    <a:cubicBezTo>
                      <a:pt x="5584" y="203"/>
                      <a:pt x="5608" y="345"/>
                      <a:pt x="5549" y="464"/>
                    </a:cubicBezTo>
                    <a:cubicBezTo>
                      <a:pt x="5430" y="738"/>
                      <a:pt x="5275" y="988"/>
                      <a:pt x="5096" y="1226"/>
                    </a:cubicBezTo>
                    <a:cubicBezTo>
                      <a:pt x="4894" y="1417"/>
                      <a:pt x="4822" y="1715"/>
                      <a:pt x="4906" y="1988"/>
                    </a:cubicBezTo>
                    <a:cubicBezTo>
                      <a:pt x="4989" y="2286"/>
                      <a:pt x="5108" y="2572"/>
                      <a:pt x="5239" y="2858"/>
                    </a:cubicBezTo>
                    <a:cubicBezTo>
                      <a:pt x="5620" y="3727"/>
                      <a:pt x="6073" y="3691"/>
                      <a:pt x="6727" y="3679"/>
                    </a:cubicBezTo>
                    <a:cubicBezTo>
                      <a:pt x="6847" y="3679"/>
                      <a:pt x="6977" y="3632"/>
                      <a:pt x="7097" y="3620"/>
                    </a:cubicBezTo>
                    <a:cubicBezTo>
                      <a:pt x="7549" y="3572"/>
                      <a:pt x="7787" y="3286"/>
                      <a:pt x="7942" y="2905"/>
                    </a:cubicBezTo>
                    <a:cubicBezTo>
                      <a:pt x="8037" y="2703"/>
                      <a:pt x="8156" y="2500"/>
                      <a:pt x="8263" y="2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6" name="Google Shape;1896;p19"/>
            <p:cNvGrpSpPr/>
            <p:nvPr/>
          </p:nvGrpSpPr>
          <p:grpSpPr>
            <a:xfrm>
              <a:off x="6242725" y="3437088"/>
              <a:ext cx="464375" cy="329825"/>
              <a:chOff x="2903375" y="3437150"/>
              <a:chExt cx="464375" cy="329825"/>
            </a:xfrm>
          </p:grpSpPr>
          <p:sp>
            <p:nvSpPr>
              <p:cNvPr id="1897" name="Google Shape;1897;p19"/>
              <p:cNvSpPr/>
              <p:nvPr/>
            </p:nvSpPr>
            <p:spPr>
              <a:xfrm>
                <a:off x="2908725" y="3722900"/>
                <a:ext cx="4551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8206" h="1763" extrusionOk="0">
                    <a:moveTo>
                      <a:pt x="18205" y="882"/>
                    </a:moveTo>
                    <a:cubicBezTo>
                      <a:pt x="18205" y="1370"/>
                      <a:pt x="14122" y="1763"/>
                      <a:pt x="9097" y="1763"/>
                    </a:cubicBezTo>
                    <a:cubicBezTo>
                      <a:pt x="4073" y="1763"/>
                      <a:pt x="1" y="1370"/>
                      <a:pt x="1" y="882"/>
                    </a:cubicBezTo>
                    <a:cubicBezTo>
                      <a:pt x="1" y="394"/>
                      <a:pt x="4085" y="1"/>
                      <a:pt x="9097" y="1"/>
                    </a:cubicBezTo>
                    <a:cubicBezTo>
                      <a:pt x="14122" y="1"/>
                      <a:pt x="18205" y="394"/>
                      <a:pt x="18205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9"/>
              <p:cNvSpPr/>
              <p:nvPr/>
            </p:nvSpPr>
            <p:spPr>
              <a:xfrm>
                <a:off x="2903375" y="3437150"/>
                <a:ext cx="464375" cy="308400"/>
              </a:xfrm>
              <a:custGeom>
                <a:avLst/>
                <a:gdLst/>
                <a:ahLst/>
                <a:cxnLst/>
                <a:rect l="l" t="t" r="r" b="b"/>
                <a:pathLst>
                  <a:path w="18575" h="12336" extrusionOk="0">
                    <a:moveTo>
                      <a:pt x="15324" y="12169"/>
                    </a:moveTo>
                    <a:cubicBezTo>
                      <a:pt x="13943" y="12205"/>
                      <a:pt x="12645" y="12229"/>
                      <a:pt x="11335" y="12264"/>
                    </a:cubicBezTo>
                    <a:lnTo>
                      <a:pt x="10335" y="12264"/>
                    </a:lnTo>
                    <a:cubicBezTo>
                      <a:pt x="8882" y="12276"/>
                      <a:pt x="7430" y="12300"/>
                      <a:pt x="5977" y="12324"/>
                    </a:cubicBezTo>
                    <a:cubicBezTo>
                      <a:pt x="4775" y="12336"/>
                      <a:pt x="3584" y="12324"/>
                      <a:pt x="2394" y="12121"/>
                    </a:cubicBezTo>
                    <a:cubicBezTo>
                      <a:pt x="1858" y="12026"/>
                      <a:pt x="1322" y="11967"/>
                      <a:pt x="786" y="11883"/>
                    </a:cubicBezTo>
                    <a:cubicBezTo>
                      <a:pt x="322" y="11824"/>
                      <a:pt x="0" y="11419"/>
                      <a:pt x="36" y="10955"/>
                    </a:cubicBezTo>
                    <a:cubicBezTo>
                      <a:pt x="84" y="10276"/>
                      <a:pt x="191" y="9597"/>
                      <a:pt x="191" y="8931"/>
                    </a:cubicBezTo>
                    <a:cubicBezTo>
                      <a:pt x="191" y="7907"/>
                      <a:pt x="369" y="6906"/>
                      <a:pt x="453" y="5894"/>
                    </a:cubicBezTo>
                    <a:cubicBezTo>
                      <a:pt x="500" y="5263"/>
                      <a:pt x="620" y="4632"/>
                      <a:pt x="703" y="4013"/>
                    </a:cubicBezTo>
                    <a:cubicBezTo>
                      <a:pt x="762" y="3680"/>
                      <a:pt x="917" y="3370"/>
                      <a:pt x="1143" y="3132"/>
                    </a:cubicBezTo>
                    <a:cubicBezTo>
                      <a:pt x="1322" y="2942"/>
                      <a:pt x="1572" y="2846"/>
                      <a:pt x="1834" y="2858"/>
                    </a:cubicBezTo>
                    <a:cubicBezTo>
                      <a:pt x="2286" y="2846"/>
                      <a:pt x="2501" y="2632"/>
                      <a:pt x="2596" y="2215"/>
                    </a:cubicBezTo>
                    <a:cubicBezTo>
                      <a:pt x="2655" y="1989"/>
                      <a:pt x="2870" y="1882"/>
                      <a:pt x="3060" y="1775"/>
                    </a:cubicBezTo>
                    <a:cubicBezTo>
                      <a:pt x="3429" y="1561"/>
                      <a:pt x="3822" y="1394"/>
                      <a:pt x="4239" y="1275"/>
                    </a:cubicBezTo>
                    <a:cubicBezTo>
                      <a:pt x="5037" y="1049"/>
                      <a:pt x="5823" y="775"/>
                      <a:pt x="6620" y="572"/>
                    </a:cubicBezTo>
                    <a:cubicBezTo>
                      <a:pt x="7120" y="453"/>
                      <a:pt x="7644" y="430"/>
                      <a:pt x="8156" y="370"/>
                    </a:cubicBezTo>
                    <a:cubicBezTo>
                      <a:pt x="8871" y="263"/>
                      <a:pt x="9609" y="251"/>
                      <a:pt x="10311" y="72"/>
                    </a:cubicBezTo>
                    <a:cubicBezTo>
                      <a:pt x="10514" y="37"/>
                      <a:pt x="10728" y="13"/>
                      <a:pt x="10930" y="25"/>
                    </a:cubicBezTo>
                    <a:cubicBezTo>
                      <a:pt x="11145" y="1"/>
                      <a:pt x="11347" y="108"/>
                      <a:pt x="11442" y="310"/>
                    </a:cubicBezTo>
                    <a:cubicBezTo>
                      <a:pt x="11680" y="691"/>
                      <a:pt x="11871" y="1096"/>
                      <a:pt x="11990" y="1537"/>
                    </a:cubicBezTo>
                    <a:cubicBezTo>
                      <a:pt x="12085" y="1894"/>
                      <a:pt x="12311" y="2204"/>
                      <a:pt x="12645" y="2394"/>
                    </a:cubicBezTo>
                    <a:cubicBezTo>
                      <a:pt x="12788" y="2465"/>
                      <a:pt x="12883" y="2620"/>
                      <a:pt x="12871" y="2787"/>
                    </a:cubicBezTo>
                    <a:cubicBezTo>
                      <a:pt x="12871" y="3251"/>
                      <a:pt x="12954" y="3704"/>
                      <a:pt x="13109" y="4144"/>
                    </a:cubicBezTo>
                    <a:cubicBezTo>
                      <a:pt x="13157" y="4359"/>
                      <a:pt x="13181" y="4573"/>
                      <a:pt x="13193" y="4799"/>
                    </a:cubicBezTo>
                    <a:cubicBezTo>
                      <a:pt x="13252" y="5240"/>
                      <a:pt x="13312" y="5323"/>
                      <a:pt x="13764" y="5287"/>
                    </a:cubicBezTo>
                    <a:cubicBezTo>
                      <a:pt x="14883" y="5180"/>
                      <a:pt x="15907" y="5561"/>
                      <a:pt x="16943" y="5835"/>
                    </a:cubicBezTo>
                    <a:cubicBezTo>
                      <a:pt x="17145" y="5883"/>
                      <a:pt x="17348" y="5954"/>
                      <a:pt x="17538" y="6014"/>
                    </a:cubicBezTo>
                    <a:cubicBezTo>
                      <a:pt x="17895" y="6133"/>
                      <a:pt x="18181" y="6395"/>
                      <a:pt x="18324" y="6752"/>
                    </a:cubicBezTo>
                    <a:cubicBezTo>
                      <a:pt x="18515" y="7168"/>
                      <a:pt x="18503" y="7621"/>
                      <a:pt x="18515" y="8073"/>
                    </a:cubicBezTo>
                    <a:cubicBezTo>
                      <a:pt x="18527" y="9288"/>
                      <a:pt x="18550" y="10490"/>
                      <a:pt x="18574" y="11705"/>
                    </a:cubicBezTo>
                    <a:cubicBezTo>
                      <a:pt x="18574" y="11943"/>
                      <a:pt x="18538" y="12038"/>
                      <a:pt x="18253" y="12086"/>
                    </a:cubicBezTo>
                    <a:cubicBezTo>
                      <a:pt x="17872" y="12157"/>
                      <a:pt x="17491" y="12193"/>
                      <a:pt x="17110" y="12205"/>
                    </a:cubicBezTo>
                    <a:cubicBezTo>
                      <a:pt x="16502" y="12217"/>
                      <a:pt x="15871" y="12181"/>
                      <a:pt x="15324" y="12169"/>
                    </a:cubicBezTo>
                    <a:close/>
                    <a:moveTo>
                      <a:pt x="4787" y="12038"/>
                    </a:moveTo>
                    <a:lnTo>
                      <a:pt x="5596" y="12062"/>
                    </a:lnTo>
                    <a:cubicBezTo>
                      <a:pt x="5656" y="11859"/>
                      <a:pt x="5715" y="11645"/>
                      <a:pt x="5751" y="11443"/>
                    </a:cubicBezTo>
                    <a:cubicBezTo>
                      <a:pt x="5799" y="11157"/>
                      <a:pt x="5894" y="10883"/>
                      <a:pt x="6049" y="10633"/>
                    </a:cubicBezTo>
                    <a:cubicBezTo>
                      <a:pt x="6323" y="10109"/>
                      <a:pt x="7180" y="10193"/>
                      <a:pt x="7358" y="10633"/>
                    </a:cubicBezTo>
                    <a:cubicBezTo>
                      <a:pt x="7478" y="10931"/>
                      <a:pt x="7585" y="11240"/>
                      <a:pt x="7680" y="11550"/>
                    </a:cubicBezTo>
                    <a:cubicBezTo>
                      <a:pt x="7728" y="11693"/>
                      <a:pt x="7751" y="11859"/>
                      <a:pt x="7787" y="11979"/>
                    </a:cubicBezTo>
                    <a:lnTo>
                      <a:pt x="8942" y="12014"/>
                    </a:lnTo>
                    <a:cubicBezTo>
                      <a:pt x="8954" y="11871"/>
                      <a:pt x="8990" y="11729"/>
                      <a:pt x="9025" y="11586"/>
                    </a:cubicBezTo>
                    <a:cubicBezTo>
                      <a:pt x="9132" y="11217"/>
                      <a:pt x="9204" y="10824"/>
                      <a:pt x="9371" y="10478"/>
                    </a:cubicBezTo>
                    <a:cubicBezTo>
                      <a:pt x="9704" y="9824"/>
                      <a:pt x="10514" y="9824"/>
                      <a:pt x="10883" y="10455"/>
                    </a:cubicBezTo>
                    <a:cubicBezTo>
                      <a:pt x="11073" y="10752"/>
                      <a:pt x="11192" y="11097"/>
                      <a:pt x="11240" y="11455"/>
                    </a:cubicBezTo>
                    <a:cubicBezTo>
                      <a:pt x="11264" y="11645"/>
                      <a:pt x="11311" y="11824"/>
                      <a:pt x="11359" y="12014"/>
                    </a:cubicBezTo>
                    <a:cubicBezTo>
                      <a:pt x="11728" y="11990"/>
                      <a:pt x="12061" y="12074"/>
                      <a:pt x="12407" y="11967"/>
                    </a:cubicBezTo>
                    <a:cubicBezTo>
                      <a:pt x="12431" y="11812"/>
                      <a:pt x="12454" y="11693"/>
                      <a:pt x="12478" y="11562"/>
                    </a:cubicBezTo>
                    <a:cubicBezTo>
                      <a:pt x="12550" y="11264"/>
                      <a:pt x="12621" y="10967"/>
                      <a:pt x="12716" y="10669"/>
                    </a:cubicBezTo>
                    <a:cubicBezTo>
                      <a:pt x="12859" y="10300"/>
                      <a:pt x="13371" y="10038"/>
                      <a:pt x="13669" y="10181"/>
                    </a:cubicBezTo>
                    <a:cubicBezTo>
                      <a:pt x="13978" y="10312"/>
                      <a:pt x="14216" y="10538"/>
                      <a:pt x="14347" y="10847"/>
                    </a:cubicBezTo>
                    <a:cubicBezTo>
                      <a:pt x="14455" y="11121"/>
                      <a:pt x="14514" y="11419"/>
                      <a:pt x="14597" y="11705"/>
                    </a:cubicBezTo>
                    <a:cubicBezTo>
                      <a:pt x="14621" y="11788"/>
                      <a:pt x="14645" y="11871"/>
                      <a:pt x="14669" y="11955"/>
                    </a:cubicBezTo>
                    <a:cubicBezTo>
                      <a:pt x="14752" y="11967"/>
                      <a:pt x="14812" y="11979"/>
                      <a:pt x="14871" y="11979"/>
                    </a:cubicBezTo>
                    <a:cubicBezTo>
                      <a:pt x="15217" y="11990"/>
                      <a:pt x="15228" y="11979"/>
                      <a:pt x="15336" y="11633"/>
                    </a:cubicBezTo>
                    <a:cubicBezTo>
                      <a:pt x="15419" y="11395"/>
                      <a:pt x="15514" y="11157"/>
                      <a:pt x="15609" y="10919"/>
                    </a:cubicBezTo>
                    <a:cubicBezTo>
                      <a:pt x="15717" y="10621"/>
                      <a:pt x="15979" y="10550"/>
                      <a:pt x="16241" y="10538"/>
                    </a:cubicBezTo>
                    <a:cubicBezTo>
                      <a:pt x="16502" y="10514"/>
                      <a:pt x="16729" y="10669"/>
                      <a:pt x="16824" y="10907"/>
                    </a:cubicBezTo>
                    <a:cubicBezTo>
                      <a:pt x="16907" y="11133"/>
                      <a:pt x="16979" y="11371"/>
                      <a:pt x="17026" y="11598"/>
                    </a:cubicBezTo>
                    <a:cubicBezTo>
                      <a:pt x="17062" y="11717"/>
                      <a:pt x="17086" y="11848"/>
                      <a:pt x="17110" y="11967"/>
                    </a:cubicBezTo>
                    <a:cubicBezTo>
                      <a:pt x="17538" y="12002"/>
                      <a:pt x="17919" y="12002"/>
                      <a:pt x="18300" y="11788"/>
                    </a:cubicBezTo>
                    <a:cubicBezTo>
                      <a:pt x="18300" y="11609"/>
                      <a:pt x="18300" y="11443"/>
                      <a:pt x="18288" y="11264"/>
                    </a:cubicBezTo>
                    <a:cubicBezTo>
                      <a:pt x="18265" y="10824"/>
                      <a:pt x="18229" y="10395"/>
                      <a:pt x="18229" y="9954"/>
                    </a:cubicBezTo>
                    <a:cubicBezTo>
                      <a:pt x="18217" y="9145"/>
                      <a:pt x="18241" y="8335"/>
                      <a:pt x="18217" y="7538"/>
                    </a:cubicBezTo>
                    <a:cubicBezTo>
                      <a:pt x="18193" y="6906"/>
                      <a:pt x="17943" y="6383"/>
                      <a:pt x="17217" y="6216"/>
                    </a:cubicBezTo>
                    <a:cubicBezTo>
                      <a:pt x="16919" y="6144"/>
                      <a:pt x="16622" y="6049"/>
                      <a:pt x="16324" y="5966"/>
                    </a:cubicBezTo>
                    <a:cubicBezTo>
                      <a:pt x="15479" y="5740"/>
                      <a:pt x="14633" y="5502"/>
                      <a:pt x="13740" y="5537"/>
                    </a:cubicBezTo>
                    <a:cubicBezTo>
                      <a:pt x="13121" y="5561"/>
                      <a:pt x="13109" y="5537"/>
                      <a:pt x="13014" y="4942"/>
                    </a:cubicBezTo>
                    <a:cubicBezTo>
                      <a:pt x="12978" y="4716"/>
                      <a:pt x="12954" y="4478"/>
                      <a:pt x="12919" y="4251"/>
                    </a:cubicBezTo>
                    <a:cubicBezTo>
                      <a:pt x="12859" y="3870"/>
                      <a:pt x="12752" y="3489"/>
                      <a:pt x="12728" y="3108"/>
                    </a:cubicBezTo>
                    <a:cubicBezTo>
                      <a:pt x="12728" y="2894"/>
                      <a:pt x="12633" y="2704"/>
                      <a:pt x="12466" y="2573"/>
                    </a:cubicBezTo>
                    <a:cubicBezTo>
                      <a:pt x="12133" y="2335"/>
                      <a:pt x="11907" y="1989"/>
                      <a:pt x="11799" y="1608"/>
                    </a:cubicBezTo>
                    <a:cubicBezTo>
                      <a:pt x="11716" y="1215"/>
                      <a:pt x="11538" y="858"/>
                      <a:pt x="11276" y="560"/>
                    </a:cubicBezTo>
                    <a:cubicBezTo>
                      <a:pt x="11204" y="441"/>
                      <a:pt x="11073" y="370"/>
                      <a:pt x="10930" y="358"/>
                    </a:cubicBezTo>
                    <a:cubicBezTo>
                      <a:pt x="10704" y="370"/>
                      <a:pt x="10466" y="358"/>
                      <a:pt x="10240" y="394"/>
                    </a:cubicBezTo>
                    <a:cubicBezTo>
                      <a:pt x="9704" y="453"/>
                      <a:pt x="9168" y="525"/>
                      <a:pt x="8632" y="584"/>
                    </a:cubicBezTo>
                    <a:cubicBezTo>
                      <a:pt x="7930" y="680"/>
                      <a:pt x="7227" y="739"/>
                      <a:pt x="6549" y="870"/>
                    </a:cubicBezTo>
                    <a:cubicBezTo>
                      <a:pt x="6025" y="965"/>
                      <a:pt x="5525" y="1168"/>
                      <a:pt x="5025" y="1311"/>
                    </a:cubicBezTo>
                    <a:cubicBezTo>
                      <a:pt x="4477" y="1442"/>
                      <a:pt x="3941" y="1632"/>
                      <a:pt x="3417" y="1870"/>
                    </a:cubicBezTo>
                    <a:cubicBezTo>
                      <a:pt x="3072" y="2049"/>
                      <a:pt x="2810" y="2263"/>
                      <a:pt x="2715" y="2656"/>
                    </a:cubicBezTo>
                    <a:cubicBezTo>
                      <a:pt x="2655" y="2882"/>
                      <a:pt x="2453" y="3049"/>
                      <a:pt x="2215" y="3073"/>
                    </a:cubicBezTo>
                    <a:cubicBezTo>
                      <a:pt x="2108" y="3096"/>
                      <a:pt x="2001" y="3096"/>
                      <a:pt x="1905" y="3108"/>
                    </a:cubicBezTo>
                    <a:cubicBezTo>
                      <a:pt x="1393" y="3156"/>
                      <a:pt x="1084" y="3454"/>
                      <a:pt x="977" y="3942"/>
                    </a:cubicBezTo>
                    <a:cubicBezTo>
                      <a:pt x="941" y="4037"/>
                      <a:pt x="929" y="4144"/>
                      <a:pt x="905" y="4239"/>
                    </a:cubicBezTo>
                    <a:cubicBezTo>
                      <a:pt x="822" y="4882"/>
                      <a:pt x="727" y="5525"/>
                      <a:pt x="667" y="6168"/>
                    </a:cubicBezTo>
                    <a:cubicBezTo>
                      <a:pt x="572" y="7133"/>
                      <a:pt x="381" y="8085"/>
                      <a:pt x="405" y="9062"/>
                    </a:cubicBezTo>
                    <a:cubicBezTo>
                      <a:pt x="405" y="9133"/>
                      <a:pt x="405" y="9216"/>
                      <a:pt x="393" y="9300"/>
                    </a:cubicBezTo>
                    <a:cubicBezTo>
                      <a:pt x="358" y="9812"/>
                      <a:pt x="310" y="10335"/>
                      <a:pt x="286" y="10847"/>
                    </a:cubicBezTo>
                    <a:cubicBezTo>
                      <a:pt x="274" y="11336"/>
                      <a:pt x="608" y="11657"/>
                      <a:pt x="1096" y="11645"/>
                    </a:cubicBezTo>
                    <a:cubicBezTo>
                      <a:pt x="1108" y="11609"/>
                      <a:pt x="1143" y="11574"/>
                      <a:pt x="1143" y="11526"/>
                    </a:cubicBezTo>
                    <a:cubicBezTo>
                      <a:pt x="1120" y="11145"/>
                      <a:pt x="1298" y="10812"/>
                      <a:pt x="1429" y="10466"/>
                    </a:cubicBezTo>
                    <a:cubicBezTo>
                      <a:pt x="1501" y="10252"/>
                      <a:pt x="1560" y="10228"/>
                      <a:pt x="1786" y="10252"/>
                    </a:cubicBezTo>
                    <a:cubicBezTo>
                      <a:pt x="1953" y="10264"/>
                      <a:pt x="2096" y="10371"/>
                      <a:pt x="2155" y="10526"/>
                    </a:cubicBezTo>
                    <a:cubicBezTo>
                      <a:pt x="2251" y="10788"/>
                      <a:pt x="2334" y="11050"/>
                      <a:pt x="2382" y="11312"/>
                    </a:cubicBezTo>
                    <a:cubicBezTo>
                      <a:pt x="2489" y="11883"/>
                      <a:pt x="2477" y="11883"/>
                      <a:pt x="3060" y="11943"/>
                    </a:cubicBezTo>
                    <a:cubicBezTo>
                      <a:pt x="3382" y="11979"/>
                      <a:pt x="3382" y="11955"/>
                      <a:pt x="3394" y="11645"/>
                    </a:cubicBezTo>
                    <a:cubicBezTo>
                      <a:pt x="3406" y="11240"/>
                      <a:pt x="3394" y="10836"/>
                      <a:pt x="3608" y="10466"/>
                    </a:cubicBezTo>
                    <a:cubicBezTo>
                      <a:pt x="3810" y="10121"/>
                      <a:pt x="4001" y="10085"/>
                      <a:pt x="4287" y="10347"/>
                    </a:cubicBezTo>
                    <a:cubicBezTo>
                      <a:pt x="4358" y="10419"/>
                      <a:pt x="4406" y="10490"/>
                      <a:pt x="4441" y="10574"/>
                    </a:cubicBezTo>
                    <a:cubicBezTo>
                      <a:pt x="4525" y="10800"/>
                      <a:pt x="4608" y="11038"/>
                      <a:pt x="4668" y="11264"/>
                    </a:cubicBezTo>
                    <a:cubicBezTo>
                      <a:pt x="4715" y="11502"/>
                      <a:pt x="4739" y="11764"/>
                      <a:pt x="4799" y="12038"/>
                    </a:cubicBezTo>
                    <a:close/>
                    <a:moveTo>
                      <a:pt x="10990" y="11979"/>
                    </a:moveTo>
                    <a:cubicBezTo>
                      <a:pt x="11026" y="11467"/>
                      <a:pt x="10907" y="10955"/>
                      <a:pt x="10645" y="10526"/>
                    </a:cubicBezTo>
                    <a:cubicBezTo>
                      <a:pt x="10490" y="10300"/>
                      <a:pt x="10192" y="10228"/>
                      <a:pt x="9942" y="10347"/>
                    </a:cubicBezTo>
                    <a:cubicBezTo>
                      <a:pt x="9716" y="10455"/>
                      <a:pt x="9549" y="10645"/>
                      <a:pt x="9478" y="10883"/>
                    </a:cubicBezTo>
                    <a:cubicBezTo>
                      <a:pt x="9394" y="11157"/>
                      <a:pt x="9323" y="11431"/>
                      <a:pt x="9275" y="11717"/>
                    </a:cubicBezTo>
                    <a:cubicBezTo>
                      <a:pt x="9275" y="11812"/>
                      <a:pt x="9275" y="11907"/>
                      <a:pt x="9299" y="12002"/>
                    </a:cubicBezTo>
                    <a:cubicBezTo>
                      <a:pt x="9871" y="11955"/>
                      <a:pt x="10418" y="12121"/>
                      <a:pt x="10990" y="11979"/>
                    </a:cubicBezTo>
                    <a:close/>
                    <a:moveTo>
                      <a:pt x="12692" y="11990"/>
                    </a:moveTo>
                    <a:cubicBezTo>
                      <a:pt x="13252" y="12002"/>
                      <a:pt x="13800" y="11990"/>
                      <a:pt x="14359" y="11931"/>
                    </a:cubicBezTo>
                    <a:cubicBezTo>
                      <a:pt x="14300" y="11431"/>
                      <a:pt x="14240" y="10990"/>
                      <a:pt x="13871" y="10645"/>
                    </a:cubicBezTo>
                    <a:cubicBezTo>
                      <a:pt x="13585" y="10371"/>
                      <a:pt x="13193" y="10371"/>
                      <a:pt x="12978" y="10705"/>
                    </a:cubicBezTo>
                    <a:cubicBezTo>
                      <a:pt x="12740" y="11086"/>
                      <a:pt x="12633" y="11538"/>
                      <a:pt x="12692" y="11990"/>
                    </a:cubicBezTo>
                    <a:close/>
                    <a:moveTo>
                      <a:pt x="7430" y="12038"/>
                    </a:moveTo>
                    <a:cubicBezTo>
                      <a:pt x="7478" y="11621"/>
                      <a:pt x="7382" y="11205"/>
                      <a:pt x="7180" y="10847"/>
                    </a:cubicBezTo>
                    <a:cubicBezTo>
                      <a:pt x="6954" y="10526"/>
                      <a:pt x="6620" y="10478"/>
                      <a:pt x="6358" y="10752"/>
                    </a:cubicBezTo>
                    <a:cubicBezTo>
                      <a:pt x="6001" y="11109"/>
                      <a:pt x="5930" y="11562"/>
                      <a:pt x="5942" y="12074"/>
                    </a:cubicBezTo>
                    <a:close/>
                    <a:moveTo>
                      <a:pt x="4501" y="12050"/>
                    </a:moveTo>
                    <a:cubicBezTo>
                      <a:pt x="4477" y="11609"/>
                      <a:pt x="4453" y="11193"/>
                      <a:pt x="4275" y="10800"/>
                    </a:cubicBezTo>
                    <a:cubicBezTo>
                      <a:pt x="4215" y="10621"/>
                      <a:pt x="4060" y="10514"/>
                      <a:pt x="3882" y="10502"/>
                    </a:cubicBezTo>
                    <a:cubicBezTo>
                      <a:pt x="3632" y="10919"/>
                      <a:pt x="3584" y="11371"/>
                      <a:pt x="3596" y="11836"/>
                    </a:cubicBezTo>
                    <a:cubicBezTo>
                      <a:pt x="3596" y="11979"/>
                      <a:pt x="3691" y="12026"/>
                      <a:pt x="3822" y="12038"/>
                    </a:cubicBezTo>
                    <a:close/>
                    <a:moveTo>
                      <a:pt x="15586" y="11919"/>
                    </a:moveTo>
                    <a:cubicBezTo>
                      <a:pt x="15967" y="11979"/>
                      <a:pt x="16360" y="11990"/>
                      <a:pt x="16741" y="11955"/>
                    </a:cubicBezTo>
                    <a:cubicBezTo>
                      <a:pt x="16800" y="11681"/>
                      <a:pt x="16776" y="11395"/>
                      <a:pt x="16657" y="11145"/>
                    </a:cubicBezTo>
                    <a:cubicBezTo>
                      <a:pt x="16491" y="10788"/>
                      <a:pt x="16098" y="10728"/>
                      <a:pt x="15871" y="11062"/>
                    </a:cubicBezTo>
                    <a:cubicBezTo>
                      <a:pt x="15681" y="11312"/>
                      <a:pt x="15586" y="11609"/>
                      <a:pt x="15586" y="11919"/>
                    </a:cubicBezTo>
                    <a:close/>
                    <a:moveTo>
                      <a:pt x="2239" y="11776"/>
                    </a:moveTo>
                    <a:cubicBezTo>
                      <a:pt x="2179" y="11455"/>
                      <a:pt x="2120" y="11145"/>
                      <a:pt x="2048" y="10847"/>
                    </a:cubicBezTo>
                    <a:cubicBezTo>
                      <a:pt x="2024" y="10764"/>
                      <a:pt x="1977" y="10681"/>
                      <a:pt x="1905" y="10621"/>
                    </a:cubicBezTo>
                    <a:cubicBezTo>
                      <a:pt x="1798" y="10490"/>
                      <a:pt x="1596" y="10514"/>
                      <a:pt x="1536" y="10681"/>
                    </a:cubicBezTo>
                    <a:cubicBezTo>
                      <a:pt x="1393" y="10978"/>
                      <a:pt x="1310" y="11324"/>
                      <a:pt x="1310" y="11657"/>
                    </a:cubicBezTo>
                    <a:cubicBezTo>
                      <a:pt x="1703" y="11836"/>
                      <a:pt x="1798" y="11848"/>
                      <a:pt x="2239" y="11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9"/>
              <p:cNvSpPr/>
              <p:nvPr/>
            </p:nvSpPr>
            <p:spPr>
              <a:xfrm>
                <a:off x="2910225" y="3446100"/>
                <a:ext cx="450375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1716" extrusionOk="0">
                    <a:moveTo>
                      <a:pt x="4525" y="11680"/>
                    </a:moveTo>
                    <a:cubicBezTo>
                      <a:pt x="4477" y="11406"/>
                      <a:pt x="4453" y="11144"/>
                      <a:pt x="4394" y="10906"/>
                    </a:cubicBezTo>
                    <a:cubicBezTo>
                      <a:pt x="4334" y="10668"/>
                      <a:pt x="4263" y="10442"/>
                      <a:pt x="4167" y="10216"/>
                    </a:cubicBezTo>
                    <a:cubicBezTo>
                      <a:pt x="4132" y="10132"/>
                      <a:pt x="4084" y="10049"/>
                      <a:pt x="4025" y="9989"/>
                    </a:cubicBezTo>
                    <a:cubicBezTo>
                      <a:pt x="3727" y="9716"/>
                      <a:pt x="3536" y="9763"/>
                      <a:pt x="3334" y="10108"/>
                    </a:cubicBezTo>
                    <a:cubicBezTo>
                      <a:pt x="3120" y="10478"/>
                      <a:pt x="3132" y="10882"/>
                      <a:pt x="3120" y="11275"/>
                    </a:cubicBezTo>
                    <a:cubicBezTo>
                      <a:pt x="3120" y="11597"/>
                      <a:pt x="3108" y="11621"/>
                      <a:pt x="2798" y="11585"/>
                    </a:cubicBezTo>
                    <a:cubicBezTo>
                      <a:pt x="2215" y="11525"/>
                      <a:pt x="2227" y="11525"/>
                      <a:pt x="2120" y="10954"/>
                    </a:cubicBezTo>
                    <a:cubicBezTo>
                      <a:pt x="2060" y="10680"/>
                      <a:pt x="1977" y="10418"/>
                      <a:pt x="1881" y="10168"/>
                    </a:cubicBezTo>
                    <a:cubicBezTo>
                      <a:pt x="1822" y="10001"/>
                      <a:pt x="1679" y="9894"/>
                      <a:pt x="1512" y="9882"/>
                    </a:cubicBezTo>
                    <a:cubicBezTo>
                      <a:pt x="1286" y="9858"/>
                      <a:pt x="1227" y="9882"/>
                      <a:pt x="1155" y="10108"/>
                    </a:cubicBezTo>
                    <a:cubicBezTo>
                      <a:pt x="1036" y="10454"/>
                      <a:pt x="857" y="10787"/>
                      <a:pt x="881" y="11168"/>
                    </a:cubicBezTo>
                    <a:cubicBezTo>
                      <a:pt x="881" y="11204"/>
                      <a:pt x="846" y="11251"/>
                      <a:pt x="822" y="11287"/>
                    </a:cubicBezTo>
                    <a:cubicBezTo>
                      <a:pt x="334" y="11287"/>
                      <a:pt x="0" y="10966"/>
                      <a:pt x="12" y="10489"/>
                    </a:cubicBezTo>
                    <a:cubicBezTo>
                      <a:pt x="36" y="9966"/>
                      <a:pt x="84" y="9442"/>
                      <a:pt x="119" y="8942"/>
                    </a:cubicBezTo>
                    <a:cubicBezTo>
                      <a:pt x="131" y="8858"/>
                      <a:pt x="143" y="8775"/>
                      <a:pt x="143" y="8692"/>
                    </a:cubicBezTo>
                    <a:cubicBezTo>
                      <a:pt x="107" y="7715"/>
                      <a:pt x="298" y="6763"/>
                      <a:pt x="393" y="5798"/>
                    </a:cubicBezTo>
                    <a:cubicBezTo>
                      <a:pt x="453" y="5155"/>
                      <a:pt x="548" y="4524"/>
                      <a:pt x="631" y="3881"/>
                    </a:cubicBezTo>
                    <a:cubicBezTo>
                      <a:pt x="655" y="3774"/>
                      <a:pt x="679" y="3679"/>
                      <a:pt x="703" y="3584"/>
                    </a:cubicBezTo>
                    <a:cubicBezTo>
                      <a:pt x="822" y="3084"/>
                      <a:pt x="1119" y="2798"/>
                      <a:pt x="1631" y="2750"/>
                    </a:cubicBezTo>
                    <a:cubicBezTo>
                      <a:pt x="1739" y="2738"/>
                      <a:pt x="1834" y="2727"/>
                      <a:pt x="1941" y="2703"/>
                    </a:cubicBezTo>
                    <a:cubicBezTo>
                      <a:pt x="2179" y="2679"/>
                      <a:pt x="2370" y="2512"/>
                      <a:pt x="2441" y="2286"/>
                    </a:cubicBezTo>
                    <a:cubicBezTo>
                      <a:pt x="2536" y="1893"/>
                      <a:pt x="2798" y="1679"/>
                      <a:pt x="3143" y="1500"/>
                    </a:cubicBezTo>
                    <a:cubicBezTo>
                      <a:pt x="3655" y="1262"/>
                      <a:pt x="4191" y="1084"/>
                      <a:pt x="4739" y="953"/>
                    </a:cubicBezTo>
                    <a:cubicBezTo>
                      <a:pt x="5251" y="798"/>
                      <a:pt x="5751" y="607"/>
                      <a:pt x="6263" y="500"/>
                    </a:cubicBezTo>
                    <a:cubicBezTo>
                      <a:pt x="6953" y="369"/>
                      <a:pt x="7656" y="310"/>
                      <a:pt x="8347" y="226"/>
                    </a:cubicBezTo>
                    <a:cubicBezTo>
                      <a:pt x="8882" y="155"/>
                      <a:pt x="9430" y="83"/>
                      <a:pt x="9966" y="24"/>
                    </a:cubicBezTo>
                    <a:cubicBezTo>
                      <a:pt x="10192" y="0"/>
                      <a:pt x="10418" y="12"/>
                      <a:pt x="10656" y="0"/>
                    </a:cubicBezTo>
                    <a:cubicBezTo>
                      <a:pt x="10787" y="0"/>
                      <a:pt x="10918" y="72"/>
                      <a:pt x="11002" y="191"/>
                    </a:cubicBezTo>
                    <a:cubicBezTo>
                      <a:pt x="11252" y="500"/>
                      <a:pt x="11430" y="857"/>
                      <a:pt x="11525" y="1238"/>
                    </a:cubicBezTo>
                    <a:cubicBezTo>
                      <a:pt x="11621" y="1631"/>
                      <a:pt x="11859" y="1977"/>
                      <a:pt x="12180" y="2215"/>
                    </a:cubicBezTo>
                    <a:cubicBezTo>
                      <a:pt x="12347" y="2334"/>
                      <a:pt x="12442" y="2536"/>
                      <a:pt x="12442" y="2738"/>
                    </a:cubicBezTo>
                    <a:cubicBezTo>
                      <a:pt x="12478" y="3131"/>
                      <a:pt x="12573" y="3512"/>
                      <a:pt x="12645" y="3893"/>
                    </a:cubicBezTo>
                    <a:cubicBezTo>
                      <a:pt x="12680" y="4120"/>
                      <a:pt x="12692" y="4358"/>
                      <a:pt x="12728" y="4584"/>
                    </a:cubicBezTo>
                    <a:cubicBezTo>
                      <a:pt x="12835" y="5191"/>
                      <a:pt x="12835" y="5203"/>
                      <a:pt x="13466" y="5179"/>
                    </a:cubicBezTo>
                    <a:cubicBezTo>
                      <a:pt x="14359" y="5144"/>
                      <a:pt x="15193" y="5382"/>
                      <a:pt x="16038" y="5608"/>
                    </a:cubicBezTo>
                    <a:cubicBezTo>
                      <a:pt x="16336" y="5691"/>
                      <a:pt x="16633" y="5786"/>
                      <a:pt x="16931" y="5858"/>
                    </a:cubicBezTo>
                    <a:cubicBezTo>
                      <a:pt x="17669" y="6025"/>
                      <a:pt x="17907" y="6548"/>
                      <a:pt x="17931" y="7168"/>
                    </a:cubicBezTo>
                    <a:cubicBezTo>
                      <a:pt x="17967" y="7977"/>
                      <a:pt x="17931" y="8787"/>
                      <a:pt x="17943" y="9596"/>
                    </a:cubicBezTo>
                    <a:cubicBezTo>
                      <a:pt x="17943" y="10037"/>
                      <a:pt x="17991" y="10466"/>
                      <a:pt x="18002" y="10906"/>
                    </a:cubicBezTo>
                    <a:cubicBezTo>
                      <a:pt x="18002" y="11073"/>
                      <a:pt x="18002" y="11251"/>
                      <a:pt x="18014" y="11430"/>
                    </a:cubicBezTo>
                    <a:cubicBezTo>
                      <a:pt x="17645" y="11644"/>
                      <a:pt x="17252" y="11644"/>
                      <a:pt x="16836" y="11609"/>
                    </a:cubicBezTo>
                    <a:cubicBezTo>
                      <a:pt x="16800" y="11478"/>
                      <a:pt x="16788" y="11359"/>
                      <a:pt x="16752" y="11240"/>
                    </a:cubicBezTo>
                    <a:cubicBezTo>
                      <a:pt x="16693" y="11013"/>
                      <a:pt x="16621" y="10775"/>
                      <a:pt x="16538" y="10549"/>
                    </a:cubicBezTo>
                    <a:cubicBezTo>
                      <a:pt x="16455" y="10323"/>
                      <a:pt x="16228" y="10168"/>
                      <a:pt x="15978" y="10180"/>
                    </a:cubicBezTo>
                    <a:cubicBezTo>
                      <a:pt x="15705" y="10180"/>
                      <a:pt x="15455" y="10263"/>
                      <a:pt x="15335" y="10561"/>
                    </a:cubicBezTo>
                    <a:cubicBezTo>
                      <a:pt x="15252" y="10799"/>
                      <a:pt x="15145" y="11025"/>
                      <a:pt x="15074" y="11275"/>
                    </a:cubicBezTo>
                    <a:cubicBezTo>
                      <a:pt x="14954" y="11621"/>
                      <a:pt x="14954" y="11632"/>
                      <a:pt x="14597" y="11621"/>
                    </a:cubicBezTo>
                    <a:cubicBezTo>
                      <a:pt x="14538" y="11621"/>
                      <a:pt x="14490" y="11609"/>
                      <a:pt x="14395" y="11597"/>
                    </a:cubicBezTo>
                    <a:cubicBezTo>
                      <a:pt x="14371" y="11513"/>
                      <a:pt x="14347" y="11430"/>
                      <a:pt x="14323" y="11347"/>
                    </a:cubicBezTo>
                    <a:cubicBezTo>
                      <a:pt x="14252" y="11061"/>
                      <a:pt x="14181" y="10763"/>
                      <a:pt x="14085" y="10478"/>
                    </a:cubicBezTo>
                    <a:cubicBezTo>
                      <a:pt x="13954" y="10180"/>
                      <a:pt x="13704" y="9942"/>
                      <a:pt x="13407" y="9823"/>
                    </a:cubicBezTo>
                    <a:cubicBezTo>
                      <a:pt x="13097" y="9668"/>
                      <a:pt x="12585" y="9942"/>
                      <a:pt x="12454" y="10311"/>
                    </a:cubicBezTo>
                    <a:cubicBezTo>
                      <a:pt x="12359" y="10609"/>
                      <a:pt x="12276" y="10906"/>
                      <a:pt x="12216" y="11204"/>
                    </a:cubicBezTo>
                    <a:cubicBezTo>
                      <a:pt x="12180" y="11323"/>
                      <a:pt x="12168" y="11454"/>
                      <a:pt x="12133" y="11597"/>
                    </a:cubicBezTo>
                    <a:cubicBezTo>
                      <a:pt x="11799" y="11716"/>
                      <a:pt x="11454" y="11621"/>
                      <a:pt x="11097" y="11644"/>
                    </a:cubicBezTo>
                    <a:cubicBezTo>
                      <a:pt x="11037" y="11466"/>
                      <a:pt x="11002" y="11287"/>
                      <a:pt x="10966" y="11097"/>
                    </a:cubicBezTo>
                    <a:cubicBezTo>
                      <a:pt x="10930" y="10739"/>
                      <a:pt x="10799" y="10394"/>
                      <a:pt x="10609" y="10097"/>
                    </a:cubicBezTo>
                    <a:cubicBezTo>
                      <a:pt x="10240" y="9466"/>
                      <a:pt x="9442" y="9466"/>
                      <a:pt x="9109" y="10120"/>
                    </a:cubicBezTo>
                    <a:cubicBezTo>
                      <a:pt x="8930" y="10454"/>
                      <a:pt x="8858" y="10859"/>
                      <a:pt x="8751" y="11228"/>
                    </a:cubicBezTo>
                    <a:cubicBezTo>
                      <a:pt x="8716" y="11371"/>
                      <a:pt x="8692" y="11513"/>
                      <a:pt x="8668" y="11656"/>
                    </a:cubicBezTo>
                    <a:lnTo>
                      <a:pt x="7513" y="11621"/>
                    </a:lnTo>
                    <a:cubicBezTo>
                      <a:pt x="7489" y="11490"/>
                      <a:pt x="7465" y="11335"/>
                      <a:pt x="7406" y="11192"/>
                    </a:cubicBezTo>
                    <a:cubicBezTo>
                      <a:pt x="7311" y="10882"/>
                      <a:pt x="7215" y="10573"/>
                      <a:pt x="7096" y="10275"/>
                    </a:cubicBezTo>
                    <a:cubicBezTo>
                      <a:pt x="6906" y="9835"/>
                      <a:pt x="6049" y="9739"/>
                      <a:pt x="5775" y="10275"/>
                    </a:cubicBezTo>
                    <a:cubicBezTo>
                      <a:pt x="5632" y="10525"/>
                      <a:pt x="5525" y="10799"/>
                      <a:pt x="5477" y="11085"/>
                    </a:cubicBezTo>
                    <a:cubicBezTo>
                      <a:pt x="5441" y="11287"/>
                      <a:pt x="5394" y="11490"/>
                      <a:pt x="5322" y="11692"/>
                    </a:cubicBezTo>
                    <a:close/>
                    <a:moveTo>
                      <a:pt x="12383" y="8418"/>
                    </a:moveTo>
                    <a:cubicBezTo>
                      <a:pt x="12407" y="8382"/>
                      <a:pt x="12418" y="8346"/>
                      <a:pt x="12430" y="8311"/>
                    </a:cubicBezTo>
                    <a:cubicBezTo>
                      <a:pt x="12430" y="7834"/>
                      <a:pt x="12407" y="7370"/>
                      <a:pt x="12359" y="6894"/>
                    </a:cubicBezTo>
                    <a:cubicBezTo>
                      <a:pt x="12299" y="6644"/>
                      <a:pt x="12192" y="6418"/>
                      <a:pt x="12026" y="6227"/>
                    </a:cubicBezTo>
                    <a:cubicBezTo>
                      <a:pt x="11668" y="5786"/>
                      <a:pt x="10990" y="5786"/>
                      <a:pt x="10644" y="6239"/>
                    </a:cubicBezTo>
                    <a:cubicBezTo>
                      <a:pt x="10466" y="6477"/>
                      <a:pt x="10323" y="6739"/>
                      <a:pt x="10228" y="7025"/>
                    </a:cubicBezTo>
                    <a:cubicBezTo>
                      <a:pt x="10132" y="7406"/>
                      <a:pt x="10073" y="7787"/>
                      <a:pt x="10037" y="8180"/>
                    </a:cubicBezTo>
                    <a:cubicBezTo>
                      <a:pt x="10013" y="8442"/>
                      <a:pt x="10109" y="8537"/>
                      <a:pt x="10311" y="8537"/>
                    </a:cubicBezTo>
                    <a:cubicBezTo>
                      <a:pt x="10942" y="8525"/>
                      <a:pt x="11573" y="8501"/>
                      <a:pt x="12204" y="8465"/>
                    </a:cubicBezTo>
                    <a:cubicBezTo>
                      <a:pt x="12264" y="8453"/>
                      <a:pt x="12323" y="8442"/>
                      <a:pt x="12383" y="8418"/>
                    </a:cubicBezTo>
                    <a:close/>
                    <a:moveTo>
                      <a:pt x="7692" y="8418"/>
                    </a:moveTo>
                    <a:lnTo>
                      <a:pt x="7692" y="8442"/>
                    </a:lnTo>
                    <a:cubicBezTo>
                      <a:pt x="7894" y="8442"/>
                      <a:pt x="8096" y="8453"/>
                      <a:pt x="8311" y="8453"/>
                    </a:cubicBezTo>
                    <a:cubicBezTo>
                      <a:pt x="8656" y="8453"/>
                      <a:pt x="8739" y="8394"/>
                      <a:pt x="8751" y="8049"/>
                    </a:cubicBezTo>
                    <a:cubicBezTo>
                      <a:pt x="8775" y="7572"/>
                      <a:pt x="8704" y="7096"/>
                      <a:pt x="8549" y="6656"/>
                    </a:cubicBezTo>
                    <a:cubicBezTo>
                      <a:pt x="8513" y="6513"/>
                      <a:pt x="8442" y="6370"/>
                      <a:pt x="8358" y="6251"/>
                    </a:cubicBezTo>
                    <a:cubicBezTo>
                      <a:pt x="8037" y="5798"/>
                      <a:pt x="7358" y="5810"/>
                      <a:pt x="7061" y="6275"/>
                    </a:cubicBezTo>
                    <a:cubicBezTo>
                      <a:pt x="6906" y="6513"/>
                      <a:pt x="6787" y="6775"/>
                      <a:pt x="6703" y="7049"/>
                    </a:cubicBezTo>
                    <a:cubicBezTo>
                      <a:pt x="6620" y="7394"/>
                      <a:pt x="6572" y="7751"/>
                      <a:pt x="6549" y="8108"/>
                    </a:cubicBezTo>
                    <a:cubicBezTo>
                      <a:pt x="6525" y="8334"/>
                      <a:pt x="6632" y="8453"/>
                      <a:pt x="6787" y="8442"/>
                    </a:cubicBezTo>
                    <a:cubicBezTo>
                      <a:pt x="7084" y="8453"/>
                      <a:pt x="7382" y="8430"/>
                      <a:pt x="7680" y="8430"/>
                    </a:cubicBezTo>
                    <a:close/>
                    <a:moveTo>
                      <a:pt x="15062" y="8596"/>
                    </a:moveTo>
                    <a:lnTo>
                      <a:pt x="15062" y="8573"/>
                    </a:lnTo>
                    <a:cubicBezTo>
                      <a:pt x="15335" y="8573"/>
                      <a:pt x="15621" y="8596"/>
                      <a:pt x="15895" y="8584"/>
                    </a:cubicBezTo>
                    <a:cubicBezTo>
                      <a:pt x="16121" y="8584"/>
                      <a:pt x="16157" y="8549"/>
                      <a:pt x="16169" y="8334"/>
                    </a:cubicBezTo>
                    <a:cubicBezTo>
                      <a:pt x="16217" y="7751"/>
                      <a:pt x="16038" y="7168"/>
                      <a:pt x="15669" y="6715"/>
                    </a:cubicBezTo>
                    <a:cubicBezTo>
                      <a:pt x="15574" y="6596"/>
                      <a:pt x="15443" y="6525"/>
                      <a:pt x="15300" y="6489"/>
                    </a:cubicBezTo>
                    <a:cubicBezTo>
                      <a:pt x="14824" y="6441"/>
                      <a:pt x="14550" y="6489"/>
                      <a:pt x="14347" y="6965"/>
                    </a:cubicBezTo>
                    <a:cubicBezTo>
                      <a:pt x="14181" y="7370"/>
                      <a:pt x="14062" y="7775"/>
                      <a:pt x="13978" y="8192"/>
                    </a:cubicBezTo>
                    <a:cubicBezTo>
                      <a:pt x="13919" y="8489"/>
                      <a:pt x="13990" y="8561"/>
                      <a:pt x="14300" y="8573"/>
                    </a:cubicBezTo>
                    <a:cubicBezTo>
                      <a:pt x="14550" y="8596"/>
                      <a:pt x="14800" y="8596"/>
                      <a:pt x="15062" y="8608"/>
                    </a:cubicBezTo>
                    <a:close/>
                    <a:moveTo>
                      <a:pt x="5310" y="7942"/>
                    </a:moveTo>
                    <a:cubicBezTo>
                      <a:pt x="5287" y="7703"/>
                      <a:pt x="5263" y="7465"/>
                      <a:pt x="5227" y="7227"/>
                    </a:cubicBezTo>
                    <a:cubicBezTo>
                      <a:pt x="5203" y="6906"/>
                      <a:pt x="5072" y="6620"/>
                      <a:pt x="4858" y="6382"/>
                    </a:cubicBezTo>
                    <a:cubicBezTo>
                      <a:pt x="4584" y="6072"/>
                      <a:pt x="4251" y="6072"/>
                      <a:pt x="3977" y="6382"/>
                    </a:cubicBezTo>
                    <a:cubicBezTo>
                      <a:pt x="3739" y="6679"/>
                      <a:pt x="3584" y="7037"/>
                      <a:pt x="3524" y="7418"/>
                    </a:cubicBezTo>
                    <a:cubicBezTo>
                      <a:pt x="3465" y="7680"/>
                      <a:pt x="3405" y="7953"/>
                      <a:pt x="3346" y="8227"/>
                    </a:cubicBezTo>
                    <a:cubicBezTo>
                      <a:pt x="3286" y="8465"/>
                      <a:pt x="3334" y="8573"/>
                      <a:pt x="3584" y="8549"/>
                    </a:cubicBezTo>
                    <a:cubicBezTo>
                      <a:pt x="4048" y="8525"/>
                      <a:pt x="4513" y="8477"/>
                      <a:pt x="4977" y="8406"/>
                    </a:cubicBezTo>
                    <a:cubicBezTo>
                      <a:pt x="5299" y="8358"/>
                      <a:pt x="5310" y="8287"/>
                      <a:pt x="5299" y="7953"/>
                    </a:cubicBezTo>
                    <a:close/>
                    <a:moveTo>
                      <a:pt x="6965" y="4524"/>
                    </a:moveTo>
                    <a:cubicBezTo>
                      <a:pt x="6965" y="4608"/>
                      <a:pt x="6965" y="4703"/>
                      <a:pt x="6965" y="4798"/>
                    </a:cubicBezTo>
                    <a:cubicBezTo>
                      <a:pt x="6965" y="5036"/>
                      <a:pt x="7025" y="5108"/>
                      <a:pt x="7275" y="5096"/>
                    </a:cubicBezTo>
                    <a:cubicBezTo>
                      <a:pt x="7442" y="5072"/>
                      <a:pt x="7608" y="5048"/>
                      <a:pt x="7787" y="5060"/>
                    </a:cubicBezTo>
                    <a:cubicBezTo>
                      <a:pt x="8085" y="5072"/>
                      <a:pt x="8382" y="5036"/>
                      <a:pt x="8668" y="4941"/>
                    </a:cubicBezTo>
                    <a:cubicBezTo>
                      <a:pt x="8823" y="4929"/>
                      <a:pt x="8930" y="4786"/>
                      <a:pt x="8918" y="4632"/>
                    </a:cubicBezTo>
                    <a:cubicBezTo>
                      <a:pt x="8918" y="4215"/>
                      <a:pt x="8835" y="3810"/>
                      <a:pt x="8692" y="3417"/>
                    </a:cubicBezTo>
                    <a:cubicBezTo>
                      <a:pt x="8585" y="3048"/>
                      <a:pt x="8251" y="2798"/>
                      <a:pt x="7870" y="2798"/>
                    </a:cubicBezTo>
                    <a:cubicBezTo>
                      <a:pt x="7680" y="2762"/>
                      <a:pt x="7501" y="2846"/>
                      <a:pt x="7406" y="3012"/>
                    </a:cubicBezTo>
                    <a:cubicBezTo>
                      <a:pt x="7120" y="3465"/>
                      <a:pt x="6965" y="3989"/>
                      <a:pt x="6965" y="4524"/>
                    </a:cubicBezTo>
                    <a:close/>
                    <a:moveTo>
                      <a:pt x="5537" y="4989"/>
                    </a:moveTo>
                    <a:cubicBezTo>
                      <a:pt x="5489" y="4739"/>
                      <a:pt x="5453" y="4393"/>
                      <a:pt x="5382" y="4060"/>
                    </a:cubicBezTo>
                    <a:cubicBezTo>
                      <a:pt x="5346" y="3905"/>
                      <a:pt x="5275" y="3751"/>
                      <a:pt x="5203" y="3608"/>
                    </a:cubicBezTo>
                    <a:cubicBezTo>
                      <a:pt x="5037" y="3310"/>
                      <a:pt x="4989" y="3286"/>
                      <a:pt x="4656" y="3370"/>
                    </a:cubicBezTo>
                    <a:cubicBezTo>
                      <a:pt x="4560" y="3405"/>
                      <a:pt x="4477" y="3417"/>
                      <a:pt x="4382" y="3441"/>
                    </a:cubicBezTo>
                    <a:cubicBezTo>
                      <a:pt x="4215" y="3453"/>
                      <a:pt x="4084" y="3572"/>
                      <a:pt x="4060" y="3751"/>
                    </a:cubicBezTo>
                    <a:cubicBezTo>
                      <a:pt x="3989" y="4132"/>
                      <a:pt x="3929" y="4513"/>
                      <a:pt x="3858" y="4905"/>
                    </a:cubicBezTo>
                    <a:cubicBezTo>
                      <a:pt x="3846" y="5013"/>
                      <a:pt x="3822" y="5120"/>
                      <a:pt x="3798" y="5239"/>
                    </a:cubicBezTo>
                    <a:cubicBezTo>
                      <a:pt x="3691" y="5525"/>
                      <a:pt x="3727" y="5584"/>
                      <a:pt x="4025" y="5548"/>
                    </a:cubicBezTo>
                    <a:cubicBezTo>
                      <a:pt x="4417" y="5513"/>
                      <a:pt x="4798" y="5477"/>
                      <a:pt x="5191" y="5441"/>
                    </a:cubicBezTo>
                    <a:cubicBezTo>
                      <a:pt x="5465" y="5417"/>
                      <a:pt x="5525" y="5358"/>
                      <a:pt x="5537" y="4989"/>
                    </a:cubicBezTo>
                    <a:close/>
                    <a:moveTo>
                      <a:pt x="10775" y="4846"/>
                    </a:moveTo>
                    <a:lnTo>
                      <a:pt x="11049" y="4846"/>
                    </a:lnTo>
                    <a:cubicBezTo>
                      <a:pt x="11371" y="4846"/>
                      <a:pt x="11430" y="4810"/>
                      <a:pt x="11395" y="4489"/>
                    </a:cubicBezTo>
                    <a:cubicBezTo>
                      <a:pt x="11359" y="4048"/>
                      <a:pt x="11287" y="3620"/>
                      <a:pt x="11204" y="3191"/>
                    </a:cubicBezTo>
                    <a:cubicBezTo>
                      <a:pt x="11156" y="3036"/>
                      <a:pt x="11073" y="2893"/>
                      <a:pt x="10966" y="2774"/>
                    </a:cubicBezTo>
                    <a:cubicBezTo>
                      <a:pt x="10680" y="2500"/>
                      <a:pt x="10192" y="2619"/>
                      <a:pt x="10073" y="3000"/>
                    </a:cubicBezTo>
                    <a:cubicBezTo>
                      <a:pt x="9954" y="3524"/>
                      <a:pt x="9871" y="4060"/>
                      <a:pt x="9775" y="4596"/>
                    </a:cubicBezTo>
                    <a:cubicBezTo>
                      <a:pt x="9751" y="4727"/>
                      <a:pt x="9835" y="4858"/>
                      <a:pt x="9966" y="4822"/>
                    </a:cubicBezTo>
                    <a:cubicBezTo>
                      <a:pt x="10252" y="4715"/>
                      <a:pt x="10525" y="4905"/>
                      <a:pt x="10775" y="4834"/>
                    </a:cubicBezTo>
                    <a:close/>
                    <a:moveTo>
                      <a:pt x="1881" y="4155"/>
                    </a:moveTo>
                    <a:cubicBezTo>
                      <a:pt x="1655" y="4239"/>
                      <a:pt x="1500" y="4429"/>
                      <a:pt x="1453" y="4655"/>
                    </a:cubicBezTo>
                    <a:cubicBezTo>
                      <a:pt x="1381" y="5001"/>
                      <a:pt x="1322" y="5358"/>
                      <a:pt x="1298" y="5703"/>
                    </a:cubicBezTo>
                    <a:cubicBezTo>
                      <a:pt x="1274" y="6025"/>
                      <a:pt x="1405" y="6108"/>
                      <a:pt x="1691" y="5941"/>
                    </a:cubicBezTo>
                    <a:cubicBezTo>
                      <a:pt x="1881" y="5822"/>
                      <a:pt x="2108" y="5763"/>
                      <a:pt x="2346" y="5798"/>
                    </a:cubicBezTo>
                    <a:cubicBezTo>
                      <a:pt x="2405" y="5798"/>
                      <a:pt x="2465" y="5786"/>
                      <a:pt x="2536" y="5775"/>
                    </a:cubicBezTo>
                    <a:cubicBezTo>
                      <a:pt x="2691" y="5215"/>
                      <a:pt x="2381" y="4429"/>
                      <a:pt x="1881" y="4143"/>
                    </a:cubicBezTo>
                    <a:close/>
                    <a:moveTo>
                      <a:pt x="1477" y="8823"/>
                    </a:moveTo>
                    <a:lnTo>
                      <a:pt x="1477" y="8823"/>
                    </a:lnTo>
                    <a:cubicBezTo>
                      <a:pt x="1643" y="8811"/>
                      <a:pt x="1810" y="8811"/>
                      <a:pt x="1965" y="8787"/>
                    </a:cubicBezTo>
                    <a:cubicBezTo>
                      <a:pt x="2239" y="8751"/>
                      <a:pt x="2298" y="8680"/>
                      <a:pt x="2298" y="8406"/>
                    </a:cubicBezTo>
                    <a:cubicBezTo>
                      <a:pt x="2274" y="7977"/>
                      <a:pt x="2108" y="7584"/>
                      <a:pt x="1834" y="7263"/>
                    </a:cubicBezTo>
                    <a:cubicBezTo>
                      <a:pt x="1619" y="7013"/>
                      <a:pt x="1465" y="7013"/>
                      <a:pt x="1238" y="7251"/>
                    </a:cubicBezTo>
                    <a:cubicBezTo>
                      <a:pt x="1179" y="7310"/>
                      <a:pt x="1131" y="7382"/>
                      <a:pt x="1108" y="7453"/>
                    </a:cubicBezTo>
                    <a:cubicBezTo>
                      <a:pt x="1036" y="7775"/>
                      <a:pt x="977" y="8108"/>
                      <a:pt x="929" y="8442"/>
                    </a:cubicBezTo>
                    <a:cubicBezTo>
                      <a:pt x="905" y="8692"/>
                      <a:pt x="1060" y="8811"/>
                      <a:pt x="1310" y="8823"/>
                    </a:cubicBezTo>
                    <a:cubicBezTo>
                      <a:pt x="1369" y="8823"/>
                      <a:pt x="1429" y="8811"/>
                      <a:pt x="1477" y="88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19"/>
              <p:cNvSpPr/>
              <p:nvPr/>
            </p:nvSpPr>
            <p:spPr>
              <a:xfrm>
                <a:off x="3135250" y="3692850"/>
                <a:ext cx="43775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894" extrusionOk="0">
                    <a:moveTo>
                      <a:pt x="1715" y="1751"/>
                    </a:moveTo>
                    <a:cubicBezTo>
                      <a:pt x="1143" y="1893"/>
                      <a:pt x="596" y="1727"/>
                      <a:pt x="24" y="1774"/>
                    </a:cubicBezTo>
                    <a:cubicBezTo>
                      <a:pt x="0" y="1679"/>
                      <a:pt x="0" y="1584"/>
                      <a:pt x="0" y="1489"/>
                    </a:cubicBezTo>
                    <a:cubicBezTo>
                      <a:pt x="48" y="1215"/>
                      <a:pt x="119" y="929"/>
                      <a:pt x="203" y="655"/>
                    </a:cubicBezTo>
                    <a:cubicBezTo>
                      <a:pt x="274" y="417"/>
                      <a:pt x="441" y="227"/>
                      <a:pt x="667" y="119"/>
                    </a:cubicBezTo>
                    <a:cubicBezTo>
                      <a:pt x="917" y="0"/>
                      <a:pt x="1215" y="72"/>
                      <a:pt x="1370" y="298"/>
                    </a:cubicBezTo>
                    <a:cubicBezTo>
                      <a:pt x="1632" y="739"/>
                      <a:pt x="1751" y="1239"/>
                      <a:pt x="1715" y="17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19"/>
              <p:cNvSpPr/>
              <p:nvPr/>
            </p:nvSpPr>
            <p:spPr>
              <a:xfrm>
                <a:off x="3219475" y="3696425"/>
                <a:ext cx="4320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644" extrusionOk="0">
                    <a:moveTo>
                      <a:pt x="48" y="1619"/>
                    </a:moveTo>
                    <a:cubicBezTo>
                      <a:pt x="1" y="1167"/>
                      <a:pt x="96" y="715"/>
                      <a:pt x="346" y="334"/>
                    </a:cubicBezTo>
                    <a:cubicBezTo>
                      <a:pt x="560" y="0"/>
                      <a:pt x="941" y="0"/>
                      <a:pt x="1239" y="274"/>
                    </a:cubicBezTo>
                    <a:cubicBezTo>
                      <a:pt x="1608" y="619"/>
                      <a:pt x="1668" y="1060"/>
                      <a:pt x="1727" y="1560"/>
                    </a:cubicBezTo>
                    <a:cubicBezTo>
                      <a:pt x="1168" y="1619"/>
                      <a:pt x="608" y="1643"/>
                      <a:pt x="48" y="16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9"/>
              <p:cNvSpPr/>
              <p:nvPr/>
            </p:nvSpPr>
            <p:spPr>
              <a:xfrm>
                <a:off x="3051900" y="3699400"/>
                <a:ext cx="3842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584" extrusionOk="0">
                    <a:moveTo>
                      <a:pt x="1489" y="1548"/>
                    </a:moveTo>
                    <a:lnTo>
                      <a:pt x="1" y="1584"/>
                    </a:lnTo>
                    <a:cubicBezTo>
                      <a:pt x="1" y="1072"/>
                      <a:pt x="60" y="619"/>
                      <a:pt x="417" y="262"/>
                    </a:cubicBezTo>
                    <a:cubicBezTo>
                      <a:pt x="691" y="0"/>
                      <a:pt x="1013" y="36"/>
                      <a:pt x="1239" y="357"/>
                    </a:cubicBezTo>
                    <a:cubicBezTo>
                      <a:pt x="1441" y="715"/>
                      <a:pt x="1537" y="1131"/>
                      <a:pt x="1489" y="15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9"/>
              <p:cNvSpPr/>
              <p:nvPr/>
            </p:nvSpPr>
            <p:spPr>
              <a:xfrm>
                <a:off x="2992975" y="3699700"/>
                <a:ext cx="229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548" extrusionOk="0">
                    <a:moveTo>
                      <a:pt x="917" y="1548"/>
                    </a:moveTo>
                    <a:lnTo>
                      <a:pt x="238" y="1536"/>
                    </a:lnTo>
                    <a:cubicBezTo>
                      <a:pt x="107" y="1536"/>
                      <a:pt x="12" y="1477"/>
                      <a:pt x="0" y="1334"/>
                    </a:cubicBezTo>
                    <a:cubicBezTo>
                      <a:pt x="0" y="869"/>
                      <a:pt x="36" y="417"/>
                      <a:pt x="286" y="0"/>
                    </a:cubicBezTo>
                    <a:cubicBezTo>
                      <a:pt x="465" y="12"/>
                      <a:pt x="619" y="131"/>
                      <a:pt x="691" y="298"/>
                    </a:cubicBezTo>
                    <a:cubicBezTo>
                      <a:pt x="869" y="691"/>
                      <a:pt x="893" y="1107"/>
                      <a:pt x="917" y="15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19"/>
              <p:cNvSpPr/>
              <p:nvPr/>
            </p:nvSpPr>
            <p:spPr>
              <a:xfrm>
                <a:off x="2936400" y="3699400"/>
                <a:ext cx="229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358" extrusionOk="0">
                    <a:moveTo>
                      <a:pt x="918" y="1286"/>
                    </a:moveTo>
                    <a:cubicBezTo>
                      <a:pt x="477" y="1358"/>
                      <a:pt x="382" y="1346"/>
                      <a:pt x="1" y="1179"/>
                    </a:cubicBezTo>
                    <a:cubicBezTo>
                      <a:pt x="1" y="834"/>
                      <a:pt x="84" y="500"/>
                      <a:pt x="227" y="191"/>
                    </a:cubicBezTo>
                    <a:cubicBezTo>
                      <a:pt x="275" y="36"/>
                      <a:pt x="489" y="0"/>
                      <a:pt x="596" y="131"/>
                    </a:cubicBezTo>
                    <a:cubicBezTo>
                      <a:pt x="656" y="203"/>
                      <a:pt x="715" y="274"/>
                      <a:pt x="739" y="369"/>
                    </a:cubicBezTo>
                    <a:cubicBezTo>
                      <a:pt x="799" y="667"/>
                      <a:pt x="858" y="965"/>
                      <a:pt x="918" y="12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19"/>
              <p:cNvSpPr/>
              <p:nvPr/>
            </p:nvSpPr>
            <p:spPr>
              <a:xfrm>
                <a:off x="3160550" y="3590750"/>
                <a:ext cx="60150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751" extrusionOk="0">
                    <a:moveTo>
                      <a:pt x="2370" y="2632"/>
                    </a:moveTo>
                    <a:cubicBezTo>
                      <a:pt x="2310" y="2656"/>
                      <a:pt x="2239" y="2667"/>
                      <a:pt x="2179" y="2679"/>
                    </a:cubicBezTo>
                    <a:cubicBezTo>
                      <a:pt x="1548" y="2715"/>
                      <a:pt x="917" y="2739"/>
                      <a:pt x="286" y="2751"/>
                    </a:cubicBezTo>
                    <a:cubicBezTo>
                      <a:pt x="84" y="2751"/>
                      <a:pt x="0" y="2656"/>
                      <a:pt x="24" y="2394"/>
                    </a:cubicBezTo>
                    <a:cubicBezTo>
                      <a:pt x="48" y="2001"/>
                      <a:pt x="108" y="1620"/>
                      <a:pt x="215" y="1239"/>
                    </a:cubicBezTo>
                    <a:cubicBezTo>
                      <a:pt x="298" y="953"/>
                      <a:pt x="441" y="691"/>
                      <a:pt x="631" y="453"/>
                    </a:cubicBezTo>
                    <a:cubicBezTo>
                      <a:pt x="977" y="0"/>
                      <a:pt x="1655" y="0"/>
                      <a:pt x="2013" y="441"/>
                    </a:cubicBezTo>
                    <a:cubicBezTo>
                      <a:pt x="2167" y="632"/>
                      <a:pt x="2286" y="858"/>
                      <a:pt x="2334" y="1108"/>
                    </a:cubicBezTo>
                    <a:cubicBezTo>
                      <a:pt x="2382" y="1584"/>
                      <a:pt x="2405" y="2048"/>
                      <a:pt x="2405" y="2525"/>
                    </a:cubicBezTo>
                    <a:cubicBezTo>
                      <a:pt x="2394" y="2560"/>
                      <a:pt x="2382" y="2596"/>
                      <a:pt x="2370" y="2632"/>
                    </a:cubicBezTo>
                    <a:close/>
                    <a:moveTo>
                      <a:pt x="274" y="2417"/>
                    </a:moveTo>
                    <a:cubicBezTo>
                      <a:pt x="846" y="2513"/>
                      <a:pt x="1417" y="2501"/>
                      <a:pt x="1989" y="2406"/>
                    </a:cubicBezTo>
                    <a:cubicBezTo>
                      <a:pt x="2120" y="2394"/>
                      <a:pt x="2215" y="2263"/>
                      <a:pt x="2191" y="2132"/>
                    </a:cubicBezTo>
                    <a:cubicBezTo>
                      <a:pt x="2191" y="1905"/>
                      <a:pt x="2179" y="1667"/>
                      <a:pt x="2155" y="1441"/>
                    </a:cubicBezTo>
                    <a:cubicBezTo>
                      <a:pt x="2120" y="1215"/>
                      <a:pt x="2048" y="1001"/>
                      <a:pt x="1941" y="798"/>
                    </a:cubicBezTo>
                    <a:cubicBezTo>
                      <a:pt x="1643" y="215"/>
                      <a:pt x="989" y="381"/>
                      <a:pt x="727" y="762"/>
                    </a:cubicBezTo>
                    <a:cubicBezTo>
                      <a:pt x="405" y="1251"/>
                      <a:pt x="239" y="1834"/>
                      <a:pt x="274" y="24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9"/>
              <p:cNvSpPr/>
              <p:nvPr/>
            </p:nvSpPr>
            <p:spPr>
              <a:xfrm>
                <a:off x="3073325" y="3591350"/>
                <a:ext cx="560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68" extrusionOk="0">
                    <a:moveTo>
                      <a:pt x="1156" y="2620"/>
                    </a:moveTo>
                    <a:cubicBezTo>
                      <a:pt x="858" y="2620"/>
                      <a:pt x="560" y="2643"/>
                      <a:pt x="263" y="2643"/>
                    </a:cubicBezTo>
                    <a:cubicBezTo>
                      <a:pt x="108" y="2643"/>
                      <a:pt x="1" y="2536"/>
                      <a:pt x="13" y="2298"/>
                    </a:cubicBezTo>
                    <a:cubicBezTo>
                      <a:pt x="37" y="1941"/>
                      <a:pt x="96" y="1596"/>
                      <a:pt x="179" y="1250"/>
                    </a:cubicBezTo>
                    <a:cubicBezTo>
                      <a:pt x="263" y="977"/>
                      <a:pt x="370" y="715"/>
                      <a:pt x="525" y="465"/>
                    </a:cubicBezTo>
                    <a:cubicBezTo>
                      <a:pt x="834" y="0"/>
                      <a:pt x="1513" y="0"/>
                      <a:pt x="1834" y="453"/>
                    </a:cubicBezTo>
                    <a:cubicBezTo>
                      <a:pt x="1918" y="572"/>
                      <a:pt x="1977" y="703"/>
                      <a:pt x="2025" y="846"/>
                    </a:cubicBezTo>
                    <a:cubicBezTo>
                      <a:pt x="2168" y="1298"/>
                      <a:pt x="2239" y="1774"/>
                      <a:pt x="2227" y="2239"/>
                    </a:cubicBezTo>
                    <a:cubicBezTo>
                      <a:pt x="2204" y="2584"/>
                      <a:pt x="2120" y="2667"/>
                      <a:pt x="1775" y="2655"/>
                    </a:cubicBezTo>
                    <a:cubicBezTo>
                      <a:pt x="1572" y="2655"/>
                      <a:pt x="1358" y="2643"/>
                      <a:pt x="1156" y="2643"/>
                    </a:cubicBezTo>
                    <a:close/>
                    <a:moveTo>
                      <a:pt x="322" y="2310"/>
                    </a:moveTo>
                    <a:cubicBezTo>
                      <a:pt x="799" y="2405"/>
                      <a:pt x="1275" y="2358"/>
                      <a:pt x="1763" y="2370"/>
                    </a:cubicBezTo>
                    <a:cubicBezTo>
                      <a:pt x="1894" y="2370"/>
                      <a:pt x="1953" y="2262"/>
                      <a:pt x="1965" y="2143"/>
                    </a:cubicBezTo>
                    <a:cubicBezTo>
                      <a:pt x="1989" y="1643"/>
                      <a:pt x="1906" y="1155"/>
                      <a:pt x="1703" y="703"/>
                    </a:cubicBezTo>
                    <a:cubicBezTo>
                      <a:pt x="1584" y="453"/>
                      <a:pt x="1358" y="417"/>
                      <a:pt x="1120" y="405"/>
                    </a:cubicBezTo>
                    <a:cubicBezTo>
                      <a:pt x="918" y="393"/>
                      <a:pt x="739" y="512"/>
                      <a:pt x="680" y="715"/>
                    </a:cubicBezTo>
                    <a:cubicBezTo>
                      <a:pt x="560" y="989"/>
                      <a:pt x="453" y="1286"/>
                      <a:pt x="358" y="1584"/>
                    </a:cubicBezTo>
                    <a:cubicBezTo>
                      <a:pt x="299" y="1798"/>
                      <a:pt x="203" y="2024"/>
                      <a:pt x="322" y="23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9"/>
              <p:cNvSpPr/>
              <p:nvPr/>
            </p:nvSpPr>
            <p:spPr>
              <a:xfrm>
                <a:off x="3257875" y="3607425"/>
                <a:ext cx="577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156" extrusionOk="0">
                    <a:moveTo>
                      <a:pt x="1156" y="2155"/>
                    </a:moveTo>
                    <a:cubicBezTo>
                      <a:pt x="894" y="2155"/>
                      <a:pt x="644" y="2155"/>
                      <a:pt x="394" y="2131"/>
                    </a:cubicBezTo>
                    <a:cubicBezTo>
                      <a:pt x="84" y="2108"/>
                      <a:pt x="1" y="2036"/>
                      <a:pt x="72" y="1750"/>
                    </a:cubicBezTo>
                    <a:cubicBezTo>
                      <a:pt x="156" y="1334"/>
                      <a:pt x="275" y="917"/>
                      <a:pt x="429" y="524"/>
                    </a:cubicBezTo>
                    <a:cubicBezTo>
                      <a:pt x="632" y="48"/>
                      <a:pt x="906" y="0"/>
                      <a:pt x="1394" y="48"/>
                    </a:cubicBezTo>
                    <a:cubicBezTo>
                      <a:pt x="1537" y="72"/>
                      <a:pt x="1668" y="155"/>
                      <a:pt x="1751" y="274"/>
                    </a:cubicBezTo>
                    <a:cubicBezTo>
                      <a:pt x="2120" y="727"/>
                      <a:pt x="2311" y="1298"/>
                      <a:pt x="2263" y="1881"/>
                    </a:cubicBezTo>
                    <a:cubicBezTo>
                      <a:pt x="2239" y="2096"/>
                      <a:pt x="2203" y="2143"/>
                      <a:pt x="1977" y="2143"/>
                    </a:cubicBezTo>
                    <a:cubicBezTo>
                      <a:pt x="1703" y="2143"/>
                      <a:pt x="1429" y="2131"/>
                      <a:pt x="1156" y="2120"/>
                    </a:cubicBezTo>
                    <a:close/>
                    <a:moveTo>
                      <a:pt x="346" y="1810"/>
                    </a:moveTo>
                    <a:cubicBezTo>
                      <a:pt x="846" y="1870"/>
                      <a:pt x="1299" y="1941"/>
                      <a:pt x="1763" y="1870"/>
                    </a:cubicBezTo>
                    <a:cubicBezTo>
                      <a:pt x="1977" y="1834"/>
                      <a:pt x="2013" y="1810"/>
                      <a:pt x="2001" y="1572"/>
                    </a:cubicBezTo>
                    <a:cubicBezTo>
                      <a:pt x="1989" y="1191"/>
                      <a:pt x="1858" y="822"/>
                      <a:pt x="1644" y="512"/>
                    </a:cubicBezTo>
                    <a:cubicBezTo>
                      <a:pt x="1572" y="381"/>
                      <a:pt x="1429" y="298"/>
                      <a:pt x="1275" y="310"/>
                    </a:cubicBezTo>
                    <a:cubicBezTo>
                      <a:pt x="1037" y="286"/>
                      <a:pt x="810" y="417"/>
                      <a:pt x="703" y="631"/>
                    </a:cubicBezTo>
                    <a:cubicBezTo>
                      <a:pt x="501" y="988"/>
                      <a:pt x="382" y="1393"/>
                      <a:pt x="346" y="1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9"/>
              <p:cNvSpPr/>
              <p:nvPr/>
            </p:nvSpPr>
            <p:spPr>
              <a:xfrm>
                <a:off x="2992375" y="3597900"/>
                <a:ext cx="50625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501" extrusionOk="0">
                    <a:moveTo>
                      <a:pt x="2013" y="1881"/>
                    </a:moveTo>
                    <a:cubicBezTo>
                      <a:pt x="2024" y="2215"/>
                      <a:pt x="2013" y="2286"/>
                      <a:pt x="1691" y="2346"/>
                    </a:cubicBezTo>
                    <a:cubicBezTo>
                      <a:pt x="1227" y="2417"/>
                      <a:pt x="762" y="2465"/>
                      <a:pt x="286" y="2489"/>
                    </a:cubicBezTo>
                    <a:cubicBezTo>
                      <a:pt x="48" y="2501"/>
                      <a:pt x="0" y="2405"/>
                      <a:pt x="60" y="2167"/>
                    </a:cubicBezTo>
                    <a:cubicBezTo>
                      <a:pt x="119" y="1893"/>
                      <a:pt x="167" y="1619"/>
                      <a:pt x="227" y="1358"/>
                    </a:cubicBezTo>
                    <a:cubicBezTo>
                      <a:pt x="286" y="977"/>
                      <a:pt x="453" y="619"/>
                      <a:pt x="691" y="322"/>
                    </a:cubicBezTo>
                    <a:cubicBezTo>
                      <a:pt x="953" y="0"/>
                      <a:pt x="1286" y="0"/>
                      <a:pt x="1572" y="322"/>
                    </a:cubicBezTo>
                    <a:cubicBezTo>
                      <a:pt x="1774" y="560"/>
                      <a:pt x="1905" y="846"/>
                      <a:pt x="1941" y="1155"/>
                    </a:cubicBezTo>
                    <a:cubicBezTo>
                      <a:pt x="1977" y="1393"/>
                      <a:pt x="1989" y="1643"/>
                      <a:pt x="2013" y="1881"/>
                    </a:cubicBezTo>
                    <a:close/>
                    <a:moveTo>
                      <a:pt x="358" y="1786"/>
                    </a:moveTo>
                    <a:cubicBezTo>
                      <a:pt x="334" y="2155"/>
                      <a:pt x="381" y="2203"/>
                      <a:pt x="691" y="2179"/>
                    </a:cubicBezTo>
                    <a:cubicBezTo>
                      <a:pt x="858" y="2155"/>
                      <a:pt x="1036" y="2155"/>
                      <a:pt x="1203" y="2143"/>
                    </a:cubicBezTo>
                    <a:cubicBezTo>
                      <a:pt x="1691" y="2096"/>
                      <a:pt x="1786" y="1977"/>
                      <a:pt x="1751" y="1489"/>
                    </a:cubicBezTo>
                    <a:cubicBezTo>
                      <a:pt x="1739" y="1179"/>
                      <a:pt x="1643" y="869"/>
                      <a:pt x="1477" y="607"/>
                    </a:cubicBezTo>
                    <a:cubicBezTo>
                      <a:pt x="1274" y="322"/>
                      <a:pt x="1012" y="310"/>
                      <a:pt x="810" y="596"/>
                    </a:cubicBezTo>
                    <a:cubicBezTo>
                      <a:pt x="572" y="953"/>
                      <a:pt x="405" y="1358"/>
                      <a:pt x="358" y="17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9"/>
              <p:cNvSpPr/>
              <p:nvPr/>
            </p:nvSpPr>
            <p:spPr>
              <a:xfrm>
                <a:off x="3084350" y="3515150"/>
                <a:ext cx="49125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2346" extrusionOk="0">
                    <a:moveTo>
                      <a:pt x="0" y="1762"/>
                    </a:moveTo>
                    <a:cubicBezTo>
                      <a:pt x="0" y="1227"/>
                      <a:pt x="155" y="703"/>
                      <a:pt x="441" y="250"/>
                    </a:cubicBezTo>
                    <a:cubicBezTo>
                      <a:pt x="536" y="84"/>
                      <a:pt x="715" y="0"/>
                      <a:pt x="905" y="36"/>
                    </a:cubicBezTo>
                    <a:cubicBezTo>
                      <a:pt x="1286" y="36"/>
                      <a:pt x="1620" y="286"/>
                      <a:pt x="1727" y="655"/>
                    </a:cubicBezTo>
                    <a:cubicBezTo>
                      <a:pt x="1870" y="1048"/>
                      <a:pt x="1953" y="1453"/>
                      <a:pt x="1953" y="1870"/>
                    </a:cubicBezTo>
                    <a:cubicBezTo>
                      <a:pt x="1965" y="2024"/>
                      <a:pt x="1858" y="2167"/>
                      <a:pt x="1703" y="2179"/>
                    </a:cubicBezTo>
                    <a:cubicBezTo>
                      <a:pt x="1417" y="2274"/>
                      <a:pt x="1120" y="2310"/>
                      <a:pt x="822" y="2298"/>
                    </a:cubicBezTo>
                    <a:cubicBezTo>
                      <a:pt x="643" y="2286"/>
                      <a:pt x="477" y="2310"/>
                      <a:pt x="298" y="2334"/>
                    </a:cubicBezTo>
                    <a:cubicBezTo>
                      <a:pt x="60" y="2346"/>
                      <a:pt x="0" y="2274"/>
                      <a:pt x="0" y="2036"/>
                    </a:cubicBezTo>
                    <a:cubicBezTo>
                      <a:pt x="0" y="1941"/>
                      <a:pt x="0" y="1846"/>
                      <a:pt x="0" y="1762"/>
                    </a:cubicBezTo>
                    <a:close/>
                    <a:moveTo>
                      <a:pt x="262" y="2012"/>
                    </a:moveTo>
                    <a:cubicBezTo>
                      <a:pt x="500" y="2036"/>
                      <a:pt x="727" y="2036"/>
                      <a:pt x="953" y="2036"/>
                    </a:cubicBezTo>
                    <a:cubicBezTo>
                      <a:pt x="1155" y="2001"/>
                      <a:pt x="1358" y="1965"/>
                      <a:pt x="1548" y="1905"/>
                    </a:cubicBezTo>
                    <a:cubicBezTo>
                      <a:pt x="1655" y="1870"/>
                      <a:pt x="1715" y="1774"/>
                      <a:pt x="1703" y="1667"/>
                    </a:cubicBezTo>
                    <a:cubicBezTo>
                      <a:pt x="1679" y="1274"/>
                      <a:pt x="1584" y="905"/>
                      <a:pt x="1405" y="572"/>
                    </a:cubicBezTo>
                    <a:cubicBezTo>
                      <a:pt x="1298" y="346"/>
                      <a:pt x="1072" y="334"/>
                      <a:pt x="870" y="334"/>
                    </a:cubicBezTo>
                    <a:cubicBezTo>
                      <a:pt x="655" y="322"/>
                      <a:pt x="584" y="453"/>
                      <a:pt x="512" y="608"/>
                    </a:cubicBezTo>
                    <a:cubicBezTo>
                      <a:pt x="310" y="1048"/>
                      <a:pt x="227" y="1536"/>
                      <a:pt x="262" y="20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9"/>
              <p:cNvSpPr/>
              <p:nvPr/>
            </p:nvSpPr>
            <p:spPr>
              <a:xfrm>
                <a:off x="3002500" y="3528250"/>
                <a:ext cx="46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299" extrusionOk="0">
                    <a:moveTo>
                      <a:pt x="1846" y="1703"/>
                    </a:moveTo>
                    <a:cubicBezTo>
                      <a:pt x="1834" y="2072"/>
                      <a:pt x="1774" y="2131"/>
                      <a:pt x="1500" y="2155"/>
                    </a:cubicBezTo>
                    <a:cubicBezTo>
                      <a:pt x="1119" y="2191"/>
                      <a:pt x="726" y="2227"/>
                      <a:pt x="334" y="2262"/>
                    </a:cubicBezTo>
                    <a:cubicBezTo>
                      <a:pt x="36" y="2298"/>
                      <a:pt x="0" y="2227"/>
                      <a:pt x="107" y="1941"/>
                    </a:cubicBezTo>
                    <a:cubicBezTo>
                      <a:pt x="131" y="1834"/>
                      <a:pt x="155" y="1727"/>
                      <a:pt x="167" y="1608"/>
                    </a:cubicBezTo>
                    <a:cubicBezTo>
                      <a:pt x="238" y="1227"/>
                      <a:pt x="298" y="834"/>
                      <a:pt x="369" y="453"/>
                    </a:cubicBezTo>
                    <a:cubicBezTo>
                      <a:pt x="393" y="286"/>
                      <a:pt x="524" y="155"/>
                      <a:pt x="691" y="143"/>
                    </a:cubicBezTo>
                    <a:cubicBezTo>
                      <a:pt x="786" y="131"/>
                      <a:pt x="869" y="107"/>
                      <a:pt x="965" y="84"/>
                    </a:cubicBezTo>
                    <a:cubicBezTo>
                      <a:pt x="1298" y="0"/>
                      <a:pt x="1346" y="12"/>
                      <a:pt x="1512" y="322"/>
                    </a:cubicBezTo>
                    <a:cubicBezTo>
                      <a:pt x="1584" y="465"/>
                      <a:pt x="1655" y="607"/>
                      <a:pt x="1691" y="774"/>
                    </a:cubicBezTo>
                    <a:cubicBezTo>
                      <a:pt x="1762" y="1107"/>
                      <a:pt x="1798" y="1453"/>
                      <a:pt x="1846" y="1703"/>
                    </a:cubicBezTo>
                    <a:close/>
                    <a:moveTo>
                      <a:pt x="1548" y="1858"/>
                    </a:moveTo>
                    <a:cubicBezTo>
                      <a:pt x="1608" y="1405"/>
                      <a:pt x="1548" y="953"/>
                      <a:pt x="1369" y="548"/>
                    </a:cubicBezTo>
                    <a:cubicBezTo>
                      <a:pt x="1262" y="345"/>
                      <a:pt x="1191" y="322"/>
                      <a:pt x="953" y="381"/>
                    </a:cubicBezTo>
                    <a:cubicBezTo>
                      <a:pt x="738" y="405"/>
                      <a:pt x="572" y="572"/>
                      <a:pt x="548" y="786"/>
                    </a:cubicBezTo>
                    <a:cubicBezTo>
                      <a:pt x="500" y="1060"/>
                      <a:pt x="441" y="1322"/>
                      <a:pt x="393" y="1596"/>
                    </a:cubicBezTo>
                    <a:cubicBezTo>
                      <a:pt x="393" y="1715"/>
                      <a:pt x="393" y="1834"/>
                      <a:pt x="405" y="19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9"/>
              <p:cNvSpPr/>
              <p:nvPr/>
            </p:nvSpPr>
            <p:spPr>
              <a:xfrm>
                <a:off x="3154000" y="3508300"/>
                <a:ext cx="41700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418" extrusionOk="0">
                    <a:moveTo>
                      <a:pt x="1024" y="2346"/>
                    </a:moveTo>
                    <a:cubicBezTo>
                      <a:pt x="774" y="2417"/>
                      <a:pt x="501" y="2227"/>
                      <a:pt x="203" y="2322"/>
                    </a:cubicBezTo>
                    <a:cubicBezTo>
                      <a:pt x="72" y="2370"/>
                      <a:pt x="0" y="2239"/>
                      <a:pt x="24" y="2108"/>
                    </a:cubicBezTo>
                    <a:cubicBezTo>
                      <a:pt x="120" y="1572"/>
                      <a:pt x="203" y="1036"/>
                      <a:pt x="322" y="512"/>
                    </a:cubicBezTo>
                    <a:cubicBezTo>
                      <a:pt x="429" y="131"/>
                      <a:pt x="917" y="0"/>
                      <a:pt x="1203" y="286"/>
                    </a:cubicBezTo>
                    <a:cubicBezTo>
                      <a:pt x="1322" y="405"/>
                      <a:pt x="1405" y="548"/>
                      <a:pt x="1441" y="703"/>
                    </a:cubicBezTo>
                    <a:cubicBezTo>
                      <a:pt x="1524" y="1132"/>
                      <a:pt x="1596" y="1560"/>
                      <a:pt x="1644" y="1989"/>
                    </a:cubicBezTo>
                    <a:cubicBezTo>
                      <a:pt x="1667" y="2322"/>
                      <a:pt x="1608" y="2358"/>
                      <a:pt x="1298" y="2358"/>
                    </a:cubicBezTo>
                    <a:cubicBezTo>
                      <a:pt x="1227" y="2358"/>
                      <a:pt x="1143" y="2346"/>
                      <a:pt x="1024" y="2346"/>
                    </a:cubicBezTo>
                    <a:close/>
                    <a:moveTo>
                      <a:pt x="310" y="1965"/>
                    </a:moveTo>
                    <a:cubicBezTo>
                      <a:pt x="667" y="2084"/>
                      <a:pt x="1036" y="2120"/>
                      <a:pt x="1393" y="2072"/>
                    </a:cubicBezTo>
                    <a:cubicBezTo>
                      <a:pt x="1358" y="1560"/>
                      <a:pt x="1346" y="1096"/>
                      <a:pt x="1167" y="655"/>
                    </a:cubicBezTo>
                    <a:cubicBezTo>
                      <a:pt x="1060" y="405"/>
                      <a:pt x="941" y="358"/>
                      <a:pt x="715" y="477"/>
                    </a:cubicBezTo>
                    <a:cubicBezTo>
                      <a:pt x="608" y="536"/>
                      <a:pt x="524" y="643"/>
                      <a:pt x="489" y="762"/>
                    </a:cubicBezTo>
                    <a:cubicBezTo>
                      <a:pt x="417" y="1143"/>
                      <a:pt x="370" y="1548"/>
                      <a:pt x="322" y="1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9"/>
              <p:cNvSpPr/>
              <p:nvPr/>
            </p:nvSpPr>
            <p:spPr>
              <a:xfrm>
                <a:off x="2942075" y="3549675"/>
                <a:ext cx="354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942" extrusionOk="0">
                    <a:moveTo>
                      <a:pt x="607" y="0"/>
                    </a:moveTo>
                    <a:cubicBezTo>
                      <a:pt x="1107" y="298"/>
                      <a:pt x="1417" y="1072"/>
                      <a:pt x="1262" y="1620"/>
                    </a:cubicBezTo>
                    <a:cubicBezTo>
                      <a:pt x="1191" y="1632"/>
                      <a:pt x="1131" y="1632"/>
                      <a:pt x="1072" y="1632"/>
                    </a:cubicBezTo>
                    <a:cubicBezTo>
                      <a:pt x="834" y="1608"/>
                      <a:pt x="607" y="1655"/>
                      <a:pt x="417" y="1786"/>
                    </a:cubicBezTo>
                    <a:cubicBezTo>
                      <a:pt x="131" y="1941"/>
                      <a:pt x="0" y="1870"/>
                      <a:pt x="24" y="1548"/>
                    </a:cubicBezTo>
                    <a:cubicBezTo>
                      <a:pt x="48" y="1191"/>
                      <a:pt x="107" y="846"/>
                      <a:pt x="179" y="500"/>
                    </a:cubicBezTo>
                    <a:cubicBezTo>
                      <a:pt x="226" y="262"/>
                      <a:pt x="393" y="84"/>
                      <a:pt x="607" y="0"/>
                    </a:cubicBezTo>
                    <a:close/>
                    <a:moveTo>
                      <a:pt x="1096" y="1298"/>
                    </a:moveTo>
                    <a:cubicBezTo>
                      <a:pt x="1060" y="941"/>
                      <a:pt x="1000" y="655"/>
                      <a:pt x="798" y="417"/>
                    </a:cubicBezTo>
                    <a:cubicBezTo>
                      <a:pt x="679" y="286"/>
                      <a:pt x="572" y="298"/>
                      <a:pt x="500" y="441"/>
                    </a:cubicBezTo>
                    <a:cubicBezTo>
                      <a:pt x="322" y="751"/>
                      <a:pt x="250" y="1108"/>
                      <a:pt x="274" y="14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9"/>
              <p:cNvSpPr/>
              <p:nvPr/>
            </p:nvSpPr>
            <p:spPr>
              <a:xfrm>
                <a:off x="2932850" y="3621100"/>
                <a:ext cx="3485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823" extrusionOk="0">
                    <a:moveTo>
                      <a:pt x="572" y="1811"/>
                    </a:moveTo>
                    <a:lnTo>
                      <a:pt x="405" y="1811"/>
                    </a:lnTo>
                    <a:cubicBezTo>
                      <a:pt x="155" y="1811"/>
                      <a:pt x="0" y="1680"/>
                      <a:pt x="24" y="1430"/>
                    </a:cubicBezTo>
                    <a:cubicBezTo>
                      <a:pt x="72" y="1096"/>
                      <a:pt x="131" y="775"/>
                      <a:pt x="203" y="453"/>
                    </a:cubicBezTo>
                    <a:cubicBezTo>
                      <a:pt x="226" y="370"/>
                      <a:pt x="274" y="299"/>
                      <a:pt x="333" y="251"/>
                    </a:cubicBezTo>
                    <a:cubicBezTo>
                      <a:pt x="560" y="1"/>
                      <a:pt x="714" y="1"/>
                      <a:pt x="929" y="263"/>
                    </a:cubicBezTo>
                    <a:cubicBezTo>
                      <a:pt x="1203" y="584"/>
                      <a:pt x="1369" y="977"/>
                      <a:pt x="1393" y="1394"/>
                    </a:cubicBezTo>
                    <a:cubicBezTo>
                      <a:pt x="1393" y="1668"/>
                      <a:pt x="1334" y="1739"/>
                      <a:pt x="1060" y="1775"/>
                    </a:cubicBezTo>
                    <a:cubicBezTo>
                      <a:pt x="905" y="1799"/>
                      <a:pt x="738" y="1811"/>
                      <a:pt x="572" y="1823"/>
                    </a:cubicBezTo>
                    <a:cubicBezTo>
                      <a:pt x="584" y="1823"/>
                      <a:pt x="572" y="1811"/>
                      <a:pt x="572" y="1811"/>
                    </a:cubicBezTo>
                    <a:close/>
                    <a:moveTo>
                      <a:pt x="214" y="1453"/>
                    </a:moveTo>
                    <a:cubicBezTo>
                      <a:pt x="476" y="1537"/>
                      <a:pt x="822" y="1561"/>
                      <a:pt x="976" y="1489"/>
                    </a:cubicBezTo>
                    <a:cubicBezTo>
                      <a:pt x="1060" y="1453"/>
                      <a:pt x="1119" y="1382"/>
                      <a:pt x="1143" y="1311"/>
                    </a:cubicBezTo>
                    <a:cubicBezTo>
                      <a:pt x="1215" y="989"/>
                      <a:pt x="929" y="525"/>
                      <a:pt x="607" y="394"/>
                    </a:cubicBezTo>
                    <a:cubicBezTo>
                      <a:pt x="262" y="668"/>
                      <a:pt x="226" y="1061"/>
                      <a:pt x="214" y="1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9"/>
              <p:cNvSpPr/>
              <p:nvPr/>
            </p:nvSpPr>
            <p:spPr>
              <a:xfrm>
                <a:off x="3166500" y="3596100"/>
                <a:ext cx="494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99" extrusionOk="0">
                    <a:moveTo>
                      <a:pt x="36" y="2203"/>
                    </a:moveTo>
                    <a:cubicBezTo>
                      <a:pt x="1" y="1620"/>
                      <a:pt x="155" y="1037"/>
                      <a:pt x="477" y="548"/>
                    </a:cubicBezTo>
                    <a:cubicBezTo>
                      <a:pt x="751" y="167"/>
                      <a:pt x="1405" y="1"/>
                      <a:pt x="1703" y="584"/>
                    </a:cubicBezTo>
                    <a:cubicBezTo>
                      <a:pt x="1810" y="787"/>
                      <a:pt x="1882" y="1001"/>
                      <a:pt x="1917" y="1227"/>
                    </a:cubicBezTo>
                    <a:cubicBezTo>
                      <a:pt x="1941" y="1453"/>
                      <a:pt x="1953" y="1691"/>
                      <a:pt x="1953" y="1918"/>
                    </a:cubicBezTo>
                    <a:cubicBezTo>
                      <a:pt x="1977" y="2049"/>
                      <a:pt x="1882" y="2180"/>
                      <a:pt x="1751" y="2192"/>
                    </a:cubicBezTo>
                    <a:cubicBezTo>
                      <a:pt x="1179" y="2287"/>
                      <a:pt x="608" y="2299"/>
                      <a:pt x="36" y="2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9"/>
              <p:cNvSpPr/>
              <p:nvPr/>
            </p:nvSpPr>
            <p:spPr>
              <a:xfrm>
                <a:off x="3078400" y="3601175"/>
                <a:ext cx="4467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013" extrusionOk="0">
                    <a:moveTo>
                      <a:pt x="119" y="1917"/>
                    </a:moveTo>
                    <a:cubicBezTo>
                      <a:pt x="0" y="1631"/>
                      <a:pt x="96" y="1405"/>
                      <a:pt x="155" y="1191"/>
                    </a:cubicBezTo>
                    <a:cubicBezTo>
                      <a:pt x="250" y="893"/>
                      <a:pt x="346" y="607"/>
                      <a:pt x="477" y="322"/>
                    </a:cubicBezTo>
                    <a:cubicBezTo>
                      <a:pt x="536" y="131"/>
                      <a:pt x="715" y="0"/>
                      <a:pt x="917" y="12"/>
                    </a:cubicBezTo>
                    <a:cubicBezTo>
                      <a:pt x="1155" y="24"/>
                      <a:pt x="1381" y="48"/>
                      <a:pt x="1500" y="310"/>
                    </a:cubicBezTo>
                    <a:cubicBezTo>
                      <a:pt x="1691" y="762"/>
                      <a:pt x="1786" y="1250"/>
                      <a:pt x="1750" y="1750"/>
                    </a:cubicBezTo>
                    <a:cubicBezTo>
                      <a:pt x="1750" y="1881"/>
                      <a:pt x="1691" y="1989"/>
                      <a:pt x="1548" y="1977"/>
                    </a:cubicBezTo>
                    <a:cubicBezTo>
                      <a:pt x="1072" y="1965"/>
                      <a:pt x="596" y="2012"/>
                      <a:pt x="119" y="19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9"/>
              <p:cNvSpPr/>
              <p:nvPr/>
            </p:nvSpPr>
            <p:spPr>
              <a:xfrm>
                <a:off x="3000400" y="3605625"/>
                <a:ext cx="366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94" extrusionOk="0">
                    <a:moveTo>
                      <a:pt x="37" y="1477"/>
                    </a:moveTo>
                    <a:cubicBezTo>
                      <a:pt x="84" y="1049"/>
                      <a:pt x="251" y="644"/>
                      <a:pt x="489" y="287"/>
                    </a:cubicBezTo>
                    <a:cubicBezTo>
                      <a:pt x="691" y="1"/>
                      <a:pt x="953" y="13"/>
                      <a:pt x="1156" y="298"/>
                    </a:cubicBezTo>
                    <a:cubicBezTo>
                      <a:pt x="1322" y="560"/>
                      <a:pt x="1418" y="870"/>
                      <a:pt x="1430" y="1180"/>
                    </a:cubicBezTo>
                    <a:cubicBezTo>
                      <a:pt x="1465" y="1668"/>
                      <a:pt x="1370" y="1787"/>
                      <a:pt x="882" y="1834"/>
                    </a:cubicBezTo>
                    <a:cubicBezTo>
                      <a:pt x="715" y="1846"/>
                      <a:pt x="537" y="1858"/>
                      <a:pt x="370" y="1870"/>
                    </a:cubicBezTo>
                    <a:cubicBezTo>
                      <a:pt x="60" y="1894"/>
                      <a:pt x="1" y="1846"/>
                      <a:pt x="37" y="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9"/>
              <p:cNvSpPr/>
              <p:nvPr/>
            </p:nvSpPr>
            <p:spPr>
              <a:xfrm>
                <a:off x="3090000" y="3523175"/>
                <a:ext cx="3752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716" extrusionOk="0">
                    <a:moveTo>
                      <a:pt x="36" y="1691"/>
                    </a:moveTo>
                    <a:cubicBezTo>
                      <a:pt x="1" y="1215"/>
                      <a:pt x="96" y="727"/>
                      <a:pt x="298" y="287"/>
                    </a:cubicBezTo>
                    <a:cubicBezTo>
                      <a:pt x="370" y="144"/>
                      <a:pt x="441" y="1"/>
                      <a:pt x="655" y="1"/>
                    </a:cubicBezTo>
                    <a:cubicBezTo>
                      <a:pt x="858" y="13"/>
                      <a:pt x="1084" y="25"/>
                      <a:pt x="1191" y="251"/>
                    </a:cubicBezTo>
                    <a:cubicBezTo>
                      <a:pt x="1370" y="584"/>
                      <a:pt x="1465" y="953"/>
                      <a:pt x="1489" y="1334"/>
                    </a:cubicBezTo>
                    <a:cubicBezTo>
                      <a:pt x="1501" y="1441"/>
                      <a:pt x="1441" y="1549"/>
                      <a:pt x="1334" y="1584"/>
                    </a:cubicBezTo>
                    <a:cubicBezTo>
                      <a:pt x="1144" y="1644"/>
                      <a:pt x="941" y="1680"/>
                      <a:pt x="739" y="1715"/>
                    </a:cubicBezTo>
                    <a:cubicBezTo>
                      <a:pt x="513" y="1715"/>
                      <a:pt x="274" y="1715"/>
                      <a:pt x="36" y="16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9"/>
              <p:cNvSpPr/>
              <p:nvPr/>
            </p:nvSpPr>
            <p:spPr>
              <a:xfrm>
                <a:off x="3012025" y="3535975"/>
                <a:ext cx="306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644" extrusionOk="0">
                    <a:moveTo>
                      <a:pt x="1155" y="1537"/>
                    </a:moveTo>
                    <a:lnTo>
                      <a:pt x="24" y="1644"/>
                    </a:lnTo>
                    <a:cubicBezTo>
                      <a:pt x="0" y="1525"/>
                      <a:pt x="0" y="1406"/>
                      <a:pt x="12" y="1287"/>
                    </a:cubicBezTo>
                    <a:cubicBezTo>
                      <a:pt x="48" y="1013"/>
                      <a:pt x="107" y="739"/>
                      <a:pt x="155" y="465"/>
                    </a:cubicBezTo>
                    <a:cubicBezTo>
                      <a:pt x="179" y="263"/>
                      <a:pt x="345" y="84"/>
                      <a:pt x="560" y="60"/>
                    </a:cubicBezTo>
                    <a:cubicBezTo>
                      <a:pt x="798" y="1"/>
                      <a:pt x="869" y="25"/>
                      <a:pt x="976" y="227"/>
                    </a:cubicBezTo>
                    <a:cubicBezTo>
                      <a:pt x="1167" y="644"/>
                      <a:pt x="1227" y="1096"/>
                      <a:pt x="1155" y="1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9"/>
              <p:cNvSpPr/>
              <p:nvPr/>
            </p:nvSpPr>
            <p:spPr>
              <a:xfrm>
                <a:off x="3162025" y="3517225"/>
                <a:ext cx="2712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763" extrusionOk="0">
                    <a:moveTo>
                      <a:pt x="1" y="1608"/>
                    </a:moveTo>
                    <a:cubicBezTo>
                      <a:pt x="49" y="1191"/>
                      <a:pt x="96" y="786"/>
                      <a:pt x="168" y="405"/>
                    </a:cubicBezTo>
                    <a:cubicBezTo>
                      <a:pt x="203" y="286"/>
                      <a:pt x="287" y="179"/>
                      <a:pt x="394" y="120"/>
                    </a:cubicBezTo>
                    <a:cubicBezTo>
                      <a:pt x="620" y="1"/>
                      <a:pt x="751" y="48"/>
                      <a:pt x="846" y="298"/>
                    </a:cubicBezTo>
                    <a:cubicBezTo>
                      <a:pt x="1037" y="739"/>
                      <a:pt x="1037" y="1203"/>
                      <a:pt x="1084" y="1715"/>
                    </a:cubicBezTo>
                    <a:cubicBezTo>
                      <a:pt x="715" y="1763"/>
                      <a:pt x="346" y="1727"/>
                      <a:pt x="1" y="1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9"/>
              <p:cNvSpPr/>
              <p:nvPr/>
            </p:nvSpPr>
            <p:spPr>
              <a:xfrm>
                <a:off x="2948325" y="3556825"/>
                <a:ext cx="211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179" extrusionOk="0">
                    <a:moveTo>
                      <a:pt x="846" y="1012"/>
                    </a:moveTo>
                    <a:lnTo>
                      <a:pt x="24" y="1179"/>
                    </a:lnTo>
                    <a:cubicBezTo>
                      <a:pt x="0" y="822"/>
                      <a:pt x="72" y="465"/>
                      <a:pt x="250" y="155"/>
                    </a:cubicBezTo>
                    <a:cubicBezTo>
                      <a:pt x="322" y="0"/>
                      <a:pt x="441" y="0"/>
                      <a:pt x="548" y="131"/>
                    </a:cubicBezTo>
                    <a:cubicBezTo>
                      <a:pt x="750" y="369"/>
                      <a:pt x="810" y="655"/>
                      <a:pt x="846" y="10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9"/>
              <p:cNvSpPr/>
              <p:nvPr/>
            </p:nvSpPr>
            <p:spPr>
              <a:xfrm>
                <a:off x="2938200" y="3630925"/>
                <a:ext cx="25025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168" extrusionOk="0">
                    <a:moveTo>
                      <a:pt x="0" y="1060"/>
                    </a:moveTo>
                    <a:cubicBezTo>
                      <a:pt x="12" y="668"/>
                      <a:pt x="36" y="275"/>
                      <a:pt x="393" y="1"/>
                    </a:cubicBezTo>
                    <a:cubicBezTo>
                      <a:pt x="715" y="132"/>
                      <a:pt x="1001" y="596"/>
                      <a:pt x="929" y="918"/>
                    </a:cubicBezTo>
                    <a:cubicBezTo>
                      <a:pt x="905" y="989"/>
                      <a:pt x="846" y="1060"/>
                      <a:pt x="762" y="1096"/>
                    </a:cubicBezTo>
                    <a:cubicBezTo>
                      <a:pt x="608" y="1168"/>
                      <a:pt x="262" y="1144"/>
                      <a:pt x="0" y="10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2" name="Google Shape;1922;p19"/>
            <p:cNvGrpSpPr/>
            <p:nvPr/>
          </p:nvGrpSpPr>
          <p:grpSpPr>
            <a:xfrm>
              <a:off x="5720925" y="2161038"/>
              <a:ext cx="267025" cy="511100"/>
              <a:chOff x="2381575" y="2161100"/>
              <a:chExt cx="267025" cy="511100"/>
            </a:xfrm>
          </p:grpSpPr>
          <p:sp>
            <p:nvSpPr>
              <p:cNvPr id="1923" name="Google Shape;1923;p19"/>
              <p:cNvSpPr/>
              <p:nvPr/>
            </p:nvSpPr>
            <p:spPr>
              <a:xfrm>
                <a:off x="2623575" y="2624550"/>
                <a:ext cx="25025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906" extrusionOk="0">
                    <a:moveTo>
                      <a:pt x="953" y="1906"/>
                    </a:moveTo>
                    <a:cubicBezTo>
                      <a:pt x="560" y="1656"/>
                      <a:pt x="96" y="751"/>
                      <a:pt x="1" y="132"/>
                    </a:cubicBezTo>
                    <a:cubicBezTo>
                      <a:pt x="96" y="1"/>
                      <a:pt x="286" y="37"/>
                      <a:pt x="334" y="179"/>
                    </a:cubicBezTo>
                    <a:cubicBezTo>
                      <a:pt x="572" y="680"/>
                      <a:pt x="786" y="1203"/>
                      <a:pt x="989" y="1715"/>
                    </a:cubicBezTo>
                    <a:cubicBezTo>
                      <a:pt x="1001" y="1751"/>
                      <a:pt x="965" y="1811"/>
                      <a:pt x="953" y="1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9"/>
              <p:cNvSpPr/>
              <p:nvPr/>
            </p:nvSpPr>
            <p:spPr>
              <a:xfrm>
                <a:off x="2409275" y="2207850"/>
                <a:ext cx="2502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751" extrusionOk="0">
                    <a:moveTo>
                      <a:pt x="929" y="1750"/>
                    </a:moveTo>
                    <a:cubicBezTo>
                      <a:pt x="786" y="1643"/>
                      <a:pt x="691" y="1608"/>
                      <a:pt x="667" y="1536"/>
                    </a:cubicBezTo>
                    <a:cubicBezTo>
                      <a:pt x="441" y="1119"/>
                      <a:pt x="226" y="691"/>
                      <a:pt x="36" y="262"/>
                    </a:cubicBezTo>
                    <a:cubicBezTo>
                      <a:pt x="0" y="203"/>
                      <a:pt x="71" y="84"/>
                      <a:pt x="95" y="0"/>
                    </a:cubicBezTo>
                    <a:cubicBezTo>
                      <a:pt x="179" y="24"/>
                      <a:pt x="310" y="24"/>
                      <a:pt x="345" y="84"/>
                    </a:cubicBezTo>
                    <a:cubicBezTo>
                      <a:pt x="560" y="524"/>
                      <a:pt x="774" y="965"/>
                      <a:pt x="964" y="1417"/>
                    </a:cubicBezTo>
                    <a:cubicBezTo>
                      <a:pt x="1000" y="1477"/>
                      <a:pt x="953" y="1572"/>
                      <a:pt x="929" y="17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9"/>
              <p:cNvSpPr/>
              <p:nvPr/>
            </p:nvSpPr>
            <p:spPr>
              <a:xfrm>
                <a:off x="2551850" y="2493900"/>
                <a:ext cx="2235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620" extrusionOk="0">
                    <a:moveTo>
                      <a:pt x="798" y="1619"/>
                    </a:moveTo>
                    <a:cubicBezTo>
                      <a:pt x="417" y="1203"/>
                      <a:pt x="143" y="714"/>
                      <a:pt x="0" y="179"/>
                    </a:cubicBezTo>
                    <a:cubicBezTo>
                      <a:pt x="143" y="0"/>
                      <a:pt x="298" y="24"/>
                      <a:pt x="357" y="155"/>
                    </a:cubicBezTo>
                    <a:cubicBezTo>
                      <a:pt x="548" y="548"/>
                      <a:pt x="714" y="953"/>
                      <a:pt x="869" y="1357"/>
                    </a:cubicBezTo>
                    <a:cubicBezTo>
                      <a:pt x="893" y="1405"/>
                      <a:pt x="845" y="1476"/>
                      <a:pt x="798" y="16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9"/>
              <p:cNvSpPr/>
              <p:nvPr/>
            </p:nvSpPr>
            <p:spPr>
              <a:xfrm>
                <a:off x="2527725" y="2440300"/>
                <a:ext cx="1967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514" extrusionOk="0">
                    <a:moveTo>
                      <a:pt x="667" y="1513"/>
                    </a:moveTo>
                    <a:cubicBezTo>
                      <a:pt x="620" y="1477"/>
                      <a:pt x="525" y="1442"/>
                      <a:pt x="501" y="1382"/>
                    </a:cubicBezTo>
                    <a:cubicBezTo>
                      <a:pt x="334" y="1013"/>
                      <a:pt x="167" y="644"/>
                      <a:pt x="25" y="263"/>
                    </a:cubicBezTo>
                    <a:cubicBezTo>
                      <a:pt x="1" y="191"/>
                      <a:pt x="60" y="72"/>
                      <a:pt x="120" y="13"/>
                    </a:cubicBezTo>
                    <a:cubicBezTo>
                      <a:pt x="191" y="1"/>
                      <a:pt x="275" y="25"/>
                      <a:pt x="322" y="84"/>
                    </a:cubicBezTo>
                    <a:cubicBezTo>
                      <a:pt x="489" y="537"/>
                      <a:pt x="787" y="953"/>
                      <a:pt x="739" y="1465"/>
                    </a:cubicBezTo>
                    <a:cubicBezTo>
                      <a:pt x="739" y="1477"/>
                      <a:pt x="715" y="1489"/>
                      <a:pt x="667" y="15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9"/>
              <p:cNvSpPr/>
              <p:nvPr/>
            </p:nvSpPr>
            <p:spPr>
              <a:xfrm>
                <a:off x="2472075" y="2327800"/>
                <a:ext cx="2235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477" extrusionOk="0">
                    <a:moveTo>
                      <a:pt x="893" y="1477"/>
                    </a:moveTo>
                    <a:cubicBezTo>
                      <a:pt x="727" y="1393"/>
                      <a:pt x="596" y="1358"/>
                      <a:pt x="560" y="1286"/>
                    </a:cubicBezTo>
                    <a:cubicBezTo>
                      <a:pt x="369" y="953"/>
                      <a:pt x="191" y="608"/>
                      <a:pt x="24" y="262"/>
                    </a:cubicBezTo>
                    <a:cubicBezTo>
                      <a:pt x="0" y="191"/>
                      <a:pt x="72" y="84"/>
                      <a:pt x="95" y="0"/>
                    </a:cubicBezTo>
                    <a:cubicBezTo>
                      <a:pt x="179" y="24"/>
                      <a:pt x="322" y="36"/>
                      <a:pt x="346" y="96"/>
                    </a:cubicBezTo>
                    <a:cubicBezTo>
                      <a:pt x="524" y="512"/>
                      <a:pt x="691" y="941"/>
                      <a:pt x="893" y="14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9"/>
              <p:cNvSpPr/>
              <p:nvPr/>
            </p:nvSpPr>
            <p:spPr>
              <a:xfrm>
                <a:off x="2587250" y="2560575"/>
                <a:ext cx="21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632" extrusionOk="0">
                    <a:moveTo>
                      <a:pt x="799" y="1631"/>
                    </a:moveTo>
                    <a:cubicBezTo>
                      <a:pt x="727" y="1572"/>
                      <a:pt x="608" y="1524"/>
                      <a:pt x="572" y="1441"/>
                    </a:cubicBezTo>
                    <a:cubicBezTo>
                      <a:pt x="370" y="1072"/>
                      <a:pt x="191" y="691"/>
                      <a:pt x="37" y="298"/>
                    </a:cubicBezTo>
                    <a:cubicBezTo>
                      <a:pt x="1" y="226"/>
                      <a:pt x="84" y="95"/>
                      <a:pt x="108" y="0"/>
                    </a:cubicBezTo>
                    <a:cubicBezTo>
                      <a:pt x="180" y="36"/>
                      <a:pt x="287" y="48"/>
                      <a:pt x="311" y="95"/>
                    </a:cubicBezTo>
                    <a:cubicBezTo>
                      <a:pt x="513" y="583"/>
                      <a:pt x="692" y="1060"/>
                      <a:pt x="870" y="1548"/>
                    </a:cubicBezTo>
                    <a:cubicBezTo>
                      <a:pt x="870" y="1560"/>
                      <a:pt x="846" y="1572"/>
                      <a:pt x="799" y="16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9"/>
              <p:cNvSpPr/>
              <p:nvPr/>
            </p:nvSpPr>
            <p:spPr>
              <a:xfrm>
                <a:off x="2440225" y="2269450"/>
                <a:ext cx="24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30" extrusionOk="0">
                    <a:moveTo>
                      <a:pt x="846" y="1430"/>
                    </a:moveTo>
                    <a:cubicBezTo>
                      <a:pt x="762" y="1370"/>
                      <a:pt x="643" y="1334"/>
                      <a:pt x="584" y="1263"/>
                    </a:cubicBezTo>
                    <a:cubicBezTo>
                      <a:pt x="381" y="953"/>
                      <a:pt x="203" y="632"/>
                      <a:pt x="24" y="298"/>
                    </a:cubicBezTo>
                    <a:cubicBezTo>
                      <a:pt x="0" y="215"/>
                      <a:pt x="0" y="120"/>
                      <a:pt x="48" y="36"/>
                    </a:cubicBezTo>
                    <a:cubicBezTo>
                      <a:pt x="60" y="1"/>
                      <a:pt x="250" y="1"/>
                      <a:pt x="262" y="36"/>
                    </a:cubicBezTo>
                    <a:cubicBezTo>
                      <a:pt x="500" y="465"/>
                      <a:pt x="846" y="834"/>
                      <a:pt x="965" y="13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9"/>
              <p:cNvSpPr/>
              <p:nvPr/>
            </p:nvSpPr>
            <p:spPr>
              <a:xfrm>
                <a:off x="2501250" y="2386425"/>
                <a:ext cx="2232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335" extrusionOk="0">
                    <a:moveTo>
                      <a:pt x="774" y="1334"/>
                    </a:moveTo>
                    <a:cubicBezTo>
                      <a:pt x="714" y="1299"/>
                      <a:pt x="607" y="1275"/>
                      <a:pt x="572" y="1227"/>
                    </a:cubicBezTo>
                    <a:cubicBezTo>
                      <a:pt x="381" y="906"/>
                      <a:pt x="191" y="596"/>
                      <a:pt x="24" y="263"/>
                    </a:cubicBezTo>
                    <a:cubicBezTo>
                      <a:pt x="0" y="203"/>
                      <a:pt x="48" y="72"/>
                      <a:pt x="107" y="13"/>
                    </a:cubicBezTo>
                    <a:cubicBezTo>
                      <a:pt x="179" y="1"/>
                      <a:pt x="262" y="13"/>
                      <a:pt x="322" y="60"/>
                    </a:cubicBezTo>
                    <a:cubicBezTo>
                      <a:pt x="524" y="453"/>
                      <a:pt x="703" y="858"/>
                      <a:pt x="893" y="12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9"/>
              <p:cNvSpPr/>
              <p:nvPr/>
            </p:nvSpPr>
            <p:spPr>
              <a:xfrm>
                <a:off x="2381575" y="2161100"/>
                <a:ext cx="176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30" extrusionOk="0">
                    <a:moveTo>
                      <a:pt x="703" y="930"/>
                    </a:moveTo>
                    <a:cubicBezTo>
                      <a:pt x="203" y="799"/>
                      <a:pt x="132" y="465"/>
                      <a:pt x="13" y="191"/>
                    </a:cubicBezTo>
                    <a:cubicBezTo>
                      <a:pt x="1" y="144"/>
                      <a:pt x="84" y="25"/>
                      <a:pt x="144" y="13"/>
                    </a:cubicBezTo>
                    <a:cubicBezTo>
                      <a:pt x="227" y="1"/>
                      <a:pt x="310" y="25"/>
                      <a:pt x="358" y="84"/>
                    </a:cubicBezTo>
                    <a:cubicBezTo>
                      <a:pt x="465" y="322"/>
                      <a:pt x="560" y="572"/>
                      <a:pt x="703" y="9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2" name="Google Shape;1932;p19"/>
            <p:cNvGrpSpPr/>
            <p:nvPr/>
          </p:nvGrpSpPr>
          <p:grpSpPr>
            <a:xfrm>
              <a:off x="5915000" y="2682538"/>
              <a:ext cx="282800" cy="362575"/>
              <a:chOff x="2575650" y="2682600"/>
              <a:chExt cx="282800" cy="362575"/>
            </a:xfrm>
          </p:grpSpPr>
          <p:sp>
            <p:nvSpPr>
              <p:cNvPr id="1933" name="Google Shape;1933;p19"/>
              <p:cNvSpPr/>
              <p:nvPr/>
            </p:nvSpPr>
            <p:spPr>
              <a:xfrm>
                <a:off x="2575650" y="2696900"/>
                <a:ext cx="251850" cy="34827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31" extrusionOk="0">
                    <a:moveTo>
                      <a:pt x="8728" y="13871"/>
                    </a:moveTo>
                    <a:lnTo>
                      <a:pt x="9073" y="13549"/>
                    </a:lnTo>
                    <a:lnTo>
                      <a:pt x="9228" y="12918"/>
                    </a:lnTo>
                    <a:lnTo>
                      <a:pt x="8704" y="11323"/>
                    </a:lnTo>
                    <a:lnTo>
                      <a:pt x="7847" y="9311"/>
                    </a:lnTo>
                    <a:lnTo>
                      <a:pt x="9085" y="6679"/>
                    </a:lnTo>
                    <a:lnTo>
                      <a:pt x="9549" y="5227"/>
                    </a:lnTo>
                    <a:lnTo>
                      <a:pt x="10073" y="3477"/>
                    </a:lnTo>
                    <a:lnTo>
                      <a:pt x="9657" y="3417"/>
                    </a:lnTo>
                    <a:lnTo>
                      <a:pt x="8395" y="4572"/>
                    </a:lnTo>
                    <a:lnTo>
                      <a:pt x="6585" y="6441"/>
                    </a:lnTo>
                    <a:lnTo>
                      <a:pt x="6216" y="6001"/>
                    </a:lnTo>
                    <a:lnTo>
                      <a:pt x="5120" y="3501"/>
                    </a:lnTo>
                    <a:lnTo>
                      <a:pt x="4454" y="2119"/>
                    </a:lnTo>
                    <a:lnTo>
                      <a:pt x="5061" y="548"/>
                    </a:lnTo>
                    <a:lnTo>
                      <a:pt x="5037" y="143"/>
                    </a:lnTo>
                    <a:lnTo>
                      <a:pt x="4680" y="0"/>
                    </a:lnTo>
                    <a:lnTo>
                      <a:pt x="4001" y="536"/>
                    </a:lnTo>
                    <a:lnTo>
                      <a:pt x="2977" y="1334"/>
                    </a:lnTo>
                    <a:lnTo>
                      <a:pt x="1691" y="1524"/>
                    </a:lnTo>
                    <a:lnTo>
                      <a:pt x="798" y="1965"/>
                    </a:lnTo>
                    <a:lnTo>
                      <a:pt x="1025" y="2298"/>
                    </a:lnTo>
                    <a:lnTo>
                      <a:pt x="2120" y="2679"/>
                    </a:lnTo>
                    <a:lnTo>
                      <a:pt x="2775" y="2917"/>
                    </a:lnTo>
                    <a:lnTo>
                      <a:pt x="3561" y="4941"/>
                    </a:lnTo>
                    <a:lnTo>
                      <a:pt x="4489" y="6846"/>
                    </a:lnTo>
                    <a:lnTo>
                      <a:pt x="4585" y="7406"/>
                    </a:lnTo>
                    <a:lnTo>
                      <a:pt x="1167" y="7549"/>
                    </a:lnTo>
                    <a:lnTo>
                      <a:pt x="394" y="7620"/>
                    </a:lnTo>
                    <a:lnTo>
                      <a:pt x="1" y="7882"/>
                    </a:lnTo>
                    <a:lnTo>
                      <a:pt x="155" y="8084"/>
                    </a:lnTo>
                    <a:lnTo>
                      <a:pt x="3191" y="9358"/>
                    </a:lnTo>
                    <a:lnTo>
                      <a:pt x="5347" y="9918"/>
                    </a:lnTo>
                    <a:lnTo>
                      <a:pt x="5739" y="10073"/>
                    </a:lnTo>
                    <a:lnTo>
                      <a:pt x="6216" y="11156"/>
                    </a:lnTo>
                    <a:lnTo>
                      <a:pt x="7025" y="12633"/>
                    </a:lnTo>
                    <a:lnTo>
                      <a:pt x="7692" y="13537"/>
                    </a:lnTo>
                    <a:lnTo>
                      <a:pt x="8299" y="139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9"/>
              <p:cNvSpPr/>
              <p:nvPr/>
            </p:nvSpPr>
            <p:spPr>
              <a:xfrm>
                <a:off x="2601850" y="2687950"/>
                <a:ext cx="251550" cy="3486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13944" extrusionOk="0">
                    <a:moveTo>
                      <a:pt x="8728" y="13872"/>
                    </a:moveTo>
                    <a:lnTo>
                      <a:pt x="9061" y="13550"/>
                    </a:lnTo>
                    <a:lnTo>
                      <a:pt x="9228" y="12919"/>
                    </a:lnTo>
                    <a:lnTo>
                      <a:pt x="8692" y="11324"/>
                    </a:lnTo>
                    <a:lnTo>
                      <a:pt x="7847" y="9312"/>
                    </a:lnTo>
                    <a:lnTo>
                      <a:pt x="9085" y="6680"/>
                    </a:lnTo>
                    <a:lnTo>
                      <a:pt x="9549" y="5228"/>
                    </a:lnTo>
                    <a:lnTo>
                      <a:pt x="10061" y="3478"/>
                    </a:lnTo>
                    <a:lnTo>
                      <a:pt x="9656" y="3418"/>
                    </a:lnTo>
                    <a:lnTo>
                      <a:pt x="8382" y="4573"/>
                    </a:lnTo>
                    <a:lnTo>
                      <a:pt x="6573" y="6442"/>
                    </a:lnTo>
                    <a:lnTo>
                      <a:pt x="6215" y="6002"/>
                    </a:lnTo>
                    <a:lnTo>
                      <a:pt x="5108" y="3501"/>
                    </a:lnTo>
                    <a:lnTo>
                      <a:pt x="4453" y="2120"/>
                    </a:lnTo>
                    <a:lnTo>
                      <a:pt x="5049" y="549"/>
                    </a:lnTo>
                    <a:lnTo>
                      <a:pt x="5025" y="144"/>
                    </a:lnTo>
                    <a:lnTo>
                      <a:pt x="4680" y="1"/>
                    </a:lnTo>
                    <a:lnTo>
                      <a:pt x="3989" y="537"/>
                    </a:lnTo>
                    <a:lnTo>
                      <a:pt x="2977" y="1334"/>
                    </a:lnTo>
                    <a:lnTo>
                      <a:pt x="1691" y="1525"/>
                    </a:lnTo>
                    <a:lnTo>
                      <a:pt x="798" y="1965"/>
                    </a:lnTo>
                    <a:lnTo>
                      <a:pt x="1012" y="2299"/>
                    </a:lnTo>
                    <a:lnTo>
                      <a:pt x="2120" y="2680"/>
                    </a:lnTo>
                    <a:lnTo>
                      <a:pt x="2763" y="2918"/>
                    </a:lnTo>
                    <a:lnTo>
                      <a:pt x="3560" y="4954"/>
                    </a:lnTo>
                    <a:lnTo>
                      <a:pt x="4477" y="6847"/>
                    </a:lnTo>
                    <a:lnTo>
                      <a:pt x="4572" y="7407"/>
                    </a:lnTo>
                    <a:lnTo>
                      <a:pt x="1155" y="7549"/>
                    </a:lnTo>
                    <a:lnTo>
                      <a:pt x="393" y="7621"/>
                    </a:lnTo>
                    <a:lnTo>
                      <a:pt x="0" y="7883"/>
                    </a:lnTo>
                    <a:lnTo>
                      <a:pt x="155" y="8097"/>
                    </a:lnTo>
                    <a:lnTo>
                      <a:pt x="3191" y="9359"/>
                    </a:lnTo>
                    <a:lnTo>
                      <a:pt x="5334" y="9919"/>
                    </a:lnTo>
                    <a:lnTo>
                      <a:pt x="5727" y="10074"/>
                    </a:lnTo>
                    <a:lnTo>
                      <a:pt x="6215" y="11145"/>
                    </a:lnTo>
                    <a:lnTo>
                      <a:pt x="7013" y="12633"/>
                    </a:lnTo>
                    <a:lnTo>
                      <a:pt x="7680" y="13538"/>
                    </a:lnTo>
                    <a:lnTo>
                      <a:pt x="8287" y="139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9"/>
              <p:cNvSpPr/>
              <p:nvPr/>
            </p:nvSpPr>
            <p:spPr>
              <a:xfrm>
                <a:off x="2670900" y="2682600"/>
                <a:ext cx="187550" cy="35602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14241" extrusionOk="0">
                    <a:moveTo>
                      <a:pt x="7109" y="3811"/>
                    </a:moveTo>
                    <a:cubicBezTo>
                      <a:pt x="6751" y="3846"/>
                      <a:pt x="6597" y="4037"/>
                      <a:pt x="6430" y="4203"/>
                    </a:cubicBezTo>
                    <a:cubicBezTo>
                      <a:pt x="5775" y="4870"/>
                      <a:pt x="5120" y="5549"/>
                      <a:pt x="4465" y="6216"/>
                    </a:cubicBezTo>
                    <a:cubicBezTo>
                      <a:pt x="4263" y="6430"/>
                      <a:pt x="4073" y="6656"/>
                      <a:pt x="3858" y="6882"/>
                    </a:cubicBezTo>
                    <a:cubicBezTo>
                      <a:pt x="3608" y="6811"/>
                      <a:pt x="3406" y="6632"/>
                      <a:pt x="3299" y="6382"/>
                    </a:cubicBezTo>
                    <a:cubicBezTo>
                      <a:pt x="3108" y="6037"/>
                      <a:pt x="2953" y="5668"/>
                      <a:pt x="2810" y="5287"/>
                    </a:cubicBezTo>
                    <a:cubicBezTo>
                      <a:pt x="2513" y="4311"/>
                      <a:pt x="2037" y="3418"/>
                      <a:pt x="1548" y="2525"/>
                    </a:cubicBezTo>
                    <a:cubicBezTo>
                      <a:pt x="1441" y="2358"/>
                      <a:pt x="1441" y="2144"/>
                      <a:pt x="1548" y="1977"/>
                    </a:cubicBezTo>
                    <a:cubicBezTo>
                      <a:pt x="1715" y="1667"/>
                      <a:pt x="1870" y="1346"/>
                      <a:pt x="2025" y="1025"/>
                    </a:cubicBezTo>
                    <a:cubicBezTo>
                      <a:pt x="2108" y="846"/>
                      <a:pt x="2191" y="655"/>
                      <a:pt x="2072" y="429"/>
                    </a:cubicBezTo>
                    <a:cubicBezTo>
                      <a:pt x="1310" y="703"/>
                      <a:pt x="905" y="1239"/>
                      <a:pt x="263" y="1715"/>
                    </a:cubicBezTo>
                    <a:cubicBezTo>
                      <a:pt x="203" y="1679"/>
                      <a:pt x="84" y="1739"/>
                      <a:pt x="24" y="1667"/>
                    </a:cubicBezTo>
                    <a:cubicBezTo>
                      <a:pt x="1" y="1632"/>
                      <a:pt x="96" y="1501"/>
                      <a:pt x="167" y="1453"/>
                    </a:cubicBezTo>
                    <a:cubicBezTo>
                      <a:pt x="608" y="1072"/>
                      <a:pt x="1048" y="715"/>
                      <a:pt x="1501" y="346"/>
                    </a:cubicBezTo>
                    <a:cubicBezTo>
                      <a:pt x="1548" y="298"/>
                      <a:pt x="1608" y="263"/>
                      <a:pt x="1679" y="227"/>
                    </a:cubicBezTo>
                    <a:cubicBezTo>
                      <a:pt x="1918" y="108"/>
                      <a:pt x="2215" y="1"/>
                      <a:pt x="2394" y="155"/>
                    </a:cubicBezTo>
                    <a:cubicBezTo>
                      <a:pt x="2513" y="251"/>
                      <a:pt x="2525" y="513"/>
                      <a:pt x="2477" y="691"/>
                    </a:cubicBezTo>
                    <a:cubicBezTo>
                      <a:pt x="2358" y="1072"/>
                      <a:pt x="2215" y="1453"/>
                      <a:pt x="2025" y="1798"/>
                    </a:cubicBezTo>
                    <a:cubicBezTo>
                      <a:pt x="1858" y="2037"/>
                      <a:pt x="1846" y="2346"/>
                      <a:pt x="1977" y="2608"/>
                    </a:cubicBezTo>
                    <a:cubicBezTo>
                      <a:pt x="2394" y="3477"/>
                      <a:pt x="2799" y="4370"/>
                      <a:pt x="3203" y="5263"/>
                    </a:cubicBezTo>
                    <a:cubicBezTo>
                      <a:pt x="3287" y="5454"/>
                      <a:pt x="3334" y="5644"/>
                      <a:pt x="3418" y="5823"/>
                    </a:cubicBezTo>
                    <a:cubicBezTo>
                      <a:pt x="3501" y="6001"/>
                      <a:pt x="3632" y="6216"/>
                      <a:pt x="3751" y="6442"/>
                    </a:cubicBezTo>
                    <a:cubicBezTo>
                      <a:pt x="3882" y="6335"/>
                      <a:pt x="3965" y="6287"/>
                      <a:pt x="4025" y="6216"/>
                    </a:cubicBezTo>
                    <a:cubicBezTo>
                      <a:pt x="4787" y="5442"/>
                      <a:pt x="5537" y="4668"/>
                      <a:pt x="6311" y="3906"/>
                    </a:cubicBezTo>
                    <a:cubicBezTo>
                      <a:pt x="6501" y="3715"/>
                      <a:pt x="6728" y="3549"/>
                      <a:pt x="6966" y="3418"/>
                    </a:cubicBezTo>
                    <a:cubicBezTo>
                      <a:pt x="7204" y="3263"/>
                      <a:pt x="7502" y="3489"/>
                      <a:pt x="7442" y="3763"/>
                    </a:cubicBezTo>
                    <a:cubicBezTo>
                      <a:pt x="7121" y="4965"/>
                      <a:pt x="6799" y="6156"/>
                      <a:pt x="6251" y="7323"/>
                    </a:cubicBezTo>
                    <a:cubicBezTo>
                      <a:pt x="5954" y="7942"/>
                      <a:pt x="5656" y="8561"/>
                      <a:pt x="5347" y="9192"/>
                    </a:cubicBezTo>
                    <a:cubicBezTo>
                      <a:pt x="5263" y="9347"/>
                      <a:pt x="5263" y="9549"/>
                      <a:pt x="5347" y="9704"/>
                    </a:cubicBezTo>
                    <a:cubicBezTo>
                      <a:pt x="5561" y="10180"/>
                      <a:pt x="5787" y="10645"/>
                      <a:pt x="5954" y="11121"/>
                    </a:cubicBezTo>
                    <a:cubicBezTo>
                      <a:pt x="6180" y="11752"/>
                      <a:pt x="6382" y="12407"/>
                      <a:pt x="6573" y="13062"/>
                    </a:cubicBezTo>
                    <a:cubicBezTo>
                      <a:pt x="6597" y="13193"/>
                      <a:pt x="6597" y="13336"/>
                      <a:pt x="6573" y="13478"/>
                    </a:cubicBezTo>
                    <a:cubicBezTo>
                      <a:pt x="6513" y="13836"/>
                      <a:pt x="6109" y="14240"/>
                      <a:pt x="5716" y="14169"/>
                    </a:cubicBezTo>
                    <a:cubicBezTo>
                      <a:pt x="5680" y="14169"/>
                      <a:pt x="5597" y="14217"/>
                      <a:pt x="5537" y="14157"/>
                    </a:cubicBezTo>
                    <a:cubicBezTo>
                      <a:pt x="5668" y="14121"/>
                      <a:pt x="5775" y="14062"/>
                      <a:pt x="5882" y="13990"/>
                    </a:cubicBezTo>
                    <a:cubicBezTo>
                      <a:pt x="6251" y="13895"/>
                      <a:pt x="6347" y="13586"/>
                      <a:pt x="6311" y="13264"/>
                    </a:cubicBezTo>
                    <a:cubicBezTo>
                      <a:pt x="6287" y="13014"/>
                      <a:pt x="6228" y="12764"/>
                      <a:pt x="6132" y="12526"/>
                    </a:cubicBezTo>
                    <a:cubicBezTo>
                      <a:pt x="5835" y="11716"/>
                      <a:pt x="5525" y="10907"/>
                      <a:pt x="5204" y="10109"/>
                    </a:cubicBezTo>
                    <a:cubicBezTo>
                      <a:pt x="5168" y="9990"/>
                      <a:pt x="5108" y="9871"/>
                      <a:pt x="5037" y="9776"/>
                    </a:cubicBezTo>
                    <a:cubicBezTo>
                      <a:pt x="4811" y="9537"/>
                      <a:pt x="4906" y="9299"/>
                      <a:pt x="5049" y="9026"/>
                    </a:cubicBezTo>
                    <a:cubicBezTo>
                      <a:pt x="5489" y="8192"/>
                      <a:pt x="5918" y="7359"/>
                      <a:pt x="6299" y="6501"/>
                    </a:cubicBezTo>
                    <a:cubicBezTo>
                      <a:pt x="6513" y="5978"/>
                      <a:pt x="6692" y="5442"/>
                      <a:pt x="6835" y="4906"/>
                    </a:cubicBezTo>
                    <a:cubicBezTo>
                      <a:pt x="6918" y="4668"/>
                      <a:pt x="6990" y="4418"/>
                      <a:pt x="7049" y="4180"/>
                    </a:cubicBezTo>
                    <a:cubicBezTo>
                      <a:pt x="7073" y="4073"/>
                      <a:pt x="7085" y="3953"/>
                      <a:pt x="7109" y="3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9"/>
              <p:cNvSpPr/>
              <p:nvPr/>
            </p:nvSpPr>
            <p:spPr>
              <a:xfrm>
                <a:off x="2595000" y="2717725"/>
                <a:ext cx="236650" cy="322975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12919" extrusionOk="0">
                    <a:moveTo>
                      <a:pt x="489" y="6787"/>
                    </a:moveTo>
                    <a:cubicBezTo>
                      <a:pt x="751" y="6549"/>
                      <a:pt x="1001" y="6549"/>
                      <a:pt x="1239" y="6537"/>
                    </a:cubicBezTo>
                    <a:cubicBezTo>
                      <a:pt x="2179" y="6478"/>
                      <a:pt x="3108" y="6430"/>
                      <a:pt x="4049" y="6382"/>
                    </a:cubicBezTo>
                    <a:cubicBezTo>
                      <a:pt x="4346" y="6370"/>
                      <a:pt x="4644" y="6382"/>
                      <a:pt x="4942" y="6370"/>
                    </a:cubicBezTo>
                    <a:cubicBezTo>
                      <a:pt x="5049" y="6132"/>
                      <a:pt x="5037" y="5870"/>
                      <a:pt x="4930" y="5632"/>
                    </a:cubicBezTo>
                    <a:cubicBezTo>
                      <a:pt x="4799" y="5251"/>
                      <a:pt x="4620" y="4882"/>
                      <a:pt x="4430" y="4537"/>
                    </a:cubicBezTo>
                    <a:cubicBezTo>
                      <a:pt x="3894" y="3668"/>
                      <a:pt x="3537" y="2715"/>
                      <a:pt x="3179" y="1775"/>
                    </a:cubicBezTo>
                    <a:cubicBezTo>
                      <a:pt x="3120" y="1584"/>
                      <a:pt x="2965" y="1441"/>
                      <a:pt x="2775" y="1405"/>
                    </a:cubicBezTo>
                    <a:cubicBezTo>
                      <a:pt x="2429" y="1322"/>
                      <a:pt x="2084" y="1239"/>
                      <a:pt x="1739" y="1144"/>
                    </a:cubicBezTo>
                    <a:cubicBezTo>
                      <a:pt x="1536" y="1108"/>
                      <a:pt x="1346" y="977"/>
                      <a:pt x="1263" y="774"/>
                    </a:cubicBezTo>
                    <a:cubicBezTo>
                      <a:pt x="1965" y="382"/>
                      <a:pt x="2572" y="477"/>
                      <a:pt x="3358" y="298"/>
                    </a:cubicBezTo>
                    <a:cubicBezTo>
                      <a:pt x="3370" y="239"/>
                      <a:pt x="3549" y="143"/>
                      <a:pt x="3537" y="48"/>
                    </a:cubicBezTo>
                    <a:cubicBezTo>
                      <a:pt x="3537" y="12"/>
                      <a:pt x="3370" y="1"/>
                      <a:pt x="3275" y="12"/>
                    </a:cubicBezTo>
                    <a:cubicBezTo>
                      <a:pt x="2715" y="108"/>
                      <a:pt x="2144" y="203"/>
                      <a:pt x="1584" y="298"/>
                    </a:cubicBezTo>
                    <a:cubicBezTo>
                      <a:pt x="1501" y="298"/>
                      <a:pt x="1441" y="322"/>
                      <a:pt x="1370" y="346"/>
                    </a:cubicBezTo>
                    <a:cubicBezTo>
                      <a:pt x="1120" y="453"/>
                      <a:pt x="846" y="608"/>
                      <a:pt x="834" y="846"/>
                    </a:cubicBezTo>
                    <a:cubicBezTo>
                      <a:pt x="834" y="989"/>
                      <a:pt x="1024" y="1167"/>
                      <a:pt x="1191" y="1251"/>
                    </a:cubicBezTo>
                    <a:cubicBezTo>
                      <a:pt x="1548" y="1417"/>
                      <a:pt x="1929" y="1560"/>
                      <a:pt x="2334" y="1644"/>
                    </a:cubicBezTo>
                    <a:cubicBezTo>
                      <a:pt x="2608" y="1679"/>
                      <a:pt x="2858" y="1870"/>
                      <a:pt x="2965" y="2132"/>
                    </a:cubicBezTo>
                    <a:cubicBezTo>
                      <a:pt x="3346" y="3025"/>
                      <a:pt x="3751" y="3918"/>
                      <a:pt x="4156" y="4811"/>
                    </a:cubicBezTo>
                    <a:cubicBezTo>
                      <a:pt x="4239" y="4989"/>
                      <a:pt x="4346" y="5156"/>
                      <a:pt x="4430" y="5346"/>
                    </a:cubicBezTo>
                    <a:cubicBezTo>
                      <a:pt x="4513" y="5537"/>
                      <a:pt x="4584" y="5763"/>
                      <a:pt x="4668" y="6001"/>
                    </a:cubicBezTo>
                    <a:cubicBezTo>
                      <a:pt x="4513" y="6037"/>
                      <a:pt x="4418" y="6061"/>
                      <a:pt x="4322" y="6061"/>
                    </a:cubicBezTo>
                    <a:cubicBezTo>
                      <a:pt x="3239" y="6132"/>
                      <a:pt x="2167" y="6180"/>
                      <a:pt x="1084" y="6263"/>
                    </a:cubicBezTo>
                    <a:cubicBezTo>
                      <a:pt x="822" y="6275"/>
                      <a:pt x="560" y="6335"/>
                      <a:pt x="310" y="6418"/>
                    </a:cubicBezTo>
                    <a:cubicBezTo>
                      <a:pt x="36" y="6501"/>
                      <a:pt x="1" y="6870"/>
                      <a:pt x="251" y="7001"/>
                    </a:cubicBezTo>
                    <a:cubicBezTo>
                      <a:pt x="1358" y="7549"/>
                      <a:pt x="2477" y="8097"/>
                      <a:pt x="3715" y="8442"/>
                    </a:cubicBezTo>
                    <a:cubicBezTo>
                      <a:pt x="4382" y="8621"/>
                      <a:pt x="5061" y="8811"/>
                      <a:pt x="5716" y="8990"/>
                    </a:cubicBezTo>
                    <a:cubicBezTo>
                      <a:pt x="5894" y="9037"/>
                      <a:pt x="6037" y="9168"/>
                      <a:pt x="6108" y="9335"/>
                    </a:cubicBezTo>
                    <a:cubicBezTo>
                      <a:pt x="6323" y="9799"/>
                      <a:pt x="6525" y="10276"/>
                      <a:pt x="6775" y="10728"/>
                    </a:cubicBezTo>
                    <a:cubicBezTo>
                      <a:pt x="7097" y="11323"/>
                      <a:pt x="7466" y="11823"/>
                      <a:pt x="7823" y="12395"/>
                    </a:cubicBezTo>
                    <a:cubicBezTo>
                      <a:pt x="7906" y="12526"/>
                      <a:pt x="8013" y="12645"/>
                      <a:pt x="8144" y="12728"/>
                    </a:cubicBezTo>
                    <a:cubicBezTo>
                      <a:pt x="8442" y="12919"/>
                      <a:pt x="9133" y="12847"/>
                      <a:pt x="9335" y="12502"/>
                    </a:cubicBezTo>
                    <a:cubicBezTo>
                      <a:pt x="9347" y="12478"/>
                      <a:pt x="9466" y="12347"/>
                      <a:pt x="9228" y="12419"/>
                    </a:cubicBezTo>
                    <a:cubicBezTo>
                      <a:pt x="9145" y="12526"/>
                      <a:pt x="9025" y="12597"/>
                      <a:pt x="8894" y="12609"/>
                    </a:cubicBezTo>
                    <a:cubicBezTo>
                      <a:pt x="8561" y="12752"/>
                      <a:pt x="8359" y="12645"/>
                      <a:pt x="8144" y="12395"/>
                    </a:cubicBezTo>
                    <a:cubicBezTo>
                      <a:pt x="7978" y="12204"/>
                      <a:pt x="7835" y="12002"/>
                      <a:pt x="7716" y="11788"/>
                    </a:cubicBezTo>
                    <a:cubicBezTo>
                      <a:pt x="7299" y="11026"/>
                      <a:pt x="6894" y="10252"/>
                      <a:pt x="6501" y="9490"/>
                    </a:cubicBezTo>
                    <a:cubicBezTo>
                      <a:pt x="6430" y="9383"/>
                      <a:pt x="6382" y="9264"/>
                      <a:pt x="6370" y="9145"/>
                    </a:cubicBezTo>
                    <a:cubicBezTo>
                      <a:pt x="6335" y="8823"/>
                      <a:pt x="6085" y="8728"/>
                      <a:pt x="5787" y="8656"/>
                    </a:cubicBezTo>
                    <a:cubicBezTo>
                      <a:pt x="4882" y="8430"/>
                      <a:pt x="3953" y="8216"/>
                      <a:pt x="3072" y="7942"/>
                    </a:cubicBezTo>
                    <a:cubicBezTo>
                      <a:pt x="2537" y="7751"/>
                      <a:pt x="2013" y="7537"/>
                      <a:pt x="1501" y="7299"/>
                    </a:cubicBezTo>
                    <a:cubicBezTo>
                      <a:pt x="1274" y="7192"/>
                      <a:pt x="1036" y="7085"/>
                      <a:pt x="810" y="6978"/>
                    </a:cubicBezTo>
                    <a:cubicBezTo>
                      <a:pt x="715" y="6930"/>
                      <a:pt x="620" y="6870"/>
                      <a:pt x="489" y="678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7" name="Google Shape;1937;p19"/>
            <p:cNvGrpSpPr/>
            <p:nvPr/>
          </p:nvGrpSpPr>
          <p:grpSpPr>
            <a:xfrm>
              <a:off x="4302000" y="2769763"/>
              <a:ext cx="221175" cy="869175"/>
              <a:chOff x="962650" y="2769825"/>
              <a:chExt cx="221175" cy="869175"/>
            </a:xfrm>
          </p:grpSpPr>
          <p:sp>
            <p:nvSpPr>
              <p:cNvPr id="1938" name="Google Shape;1938;p19"/>
              <p:cNvSpPr/>
              <p:nvPr/>
            </p:nvSpPr>
            <p:spPr>
              <a:xfrm>
                <a:off x="971875" y="3035325"/>
                <a:ext cx="179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2263" extrusionOk="0">
                    <a:moveTo>
                      <a:pt x="298" y="2263"/>
                    </a:moveTo>
                    <a:cubicBezTo>
                      <a:pt x="334" y="2155"/>
                      <a:pt x="370" y="2036"/>
                      <a:pt x="394" y="1929"/>
                    </a:cubicBezTo>
                    <a:cubicBezTo>
                      <a:pt x="489" y="1394"/>
                      <a:pt x="572" y="858"/>
                      <a:pt x="691" y="322"/>
                    </a:cubicBezTo>
                    <a:cubicBezTo>
                      <a:pt x="715" y="191"/>
                      <a:pt x="703" y="96"/>
                      <a:pt x="572" y="48"/>
                    </a:cubicBezTo>
                    <a:cubicBezTo>
                      <a:pt x="441" y="0"/>
                      <a:pt x="358" y="84"/>
                      <a:pt x="334" y="215"/>
                    </a:cubicBezTo>
                    <a:lnTo>
                      <a:pt x="36" y="1941"/>
                    </a:lnTo>
                    <a:cubicBezTo>
                      <a:pt x="1" y="2120"/>
                      <a:pt x="36" y="2251"/>
                      <a:pt x="298" y="22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9"/>
              <p:cNvSpPr/>
              <p:nvPr/>
            </p:nvSpPr>
            <p:spPr>
              <a:xfrm>
                <a:off x="996300" y="2908225"/>
                <a:ext cx="175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287" extrusionOk="0">
                    <a:moveTo>
                      <a:pt x="703" y="143"/>
                    </a:moveTo>
                    <a:cubicBezTo>
                      <a:pt x="441" y="1"/>
                      <a:pt x="393" y="1"/>
                      <a:pt x="345" y="239"/>
                    </a:cubicBezTo>
                    <a:cubicBezTo>
                      <a:pt x="226" y="810"/>
                      <a:pt x="119" y="1394"/>
                      <a:pt x="24" y="1965"/>
                    </a:cubicBezTo>
                    <a:cubicBezTo>
                      <a:pt x="0" y="2025"/>
                      <a:pt x="0" y="2084"/>
                      <a:pt x="24" y="2132"/>
                    </a:cubicBezTo>
                    <a:cubicBezTo>
                      <a:pt x="48" y="2191"/>
                      <a:pt x="95" y="2275"/>
                      <a:pt x="143" y="2287"/>
                    </a:cubicBezTo>
                    <a:cubicBezTo>
                      <a:pt x="202" y="2275"/>
                      <a:pt x="274" y="2251"/>
                      <a:pt x="310" y="2191"/>
                    </a:cubicBezTo>
                    <a:cubicBezTo>
                      <a:pt x="333" y="2132"/>
                      <a:pt x="357" y="2060"/>
                      <a:pt x="357" y="1989"/>
                    </a:cubicBezTo>
                    <a:cubicBezTo>
                      <a:pt x="393" y="1739"/>
                      <a:pt x="405" y="1489"/>
                      <a:pt x="464" y="1251"/>
                    </a:cubicBezTo>
                    <a:cubicBezTo>
                      <a:pt x="524" y="882"/>
                      <a:pt x="607" y="536"/>
                      <a:pt x="703" y="1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9"/>
              <p:cNvSpPr/>
              <p:nvPr/>
            </p:nvSpPr>
            <p:spPr>
              <a:xfrm>
                <a:off x="965925" y="3246650"/>
                <a:ext cx="101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156" extrusionOk="0">
                    <a:moveTo>
                      <a:pt x="358" y="120"/>
                    </a:moveTo>
                    <a:lnTo>
                      <a:pt x="96" y="1"/>
                    </a:lnTo>
                    <a:cubicBezTo>
                      <a:pt x="48" y="60"/>
                      <a:pt x="1" y="84"/>
                      <a:pt x="1" y="120"/>
                    </a:cubicBezTo>
                    <a:cubicBezTo>
                      <a:pt x="1" y="703"/>
                      <a:pt x="24" y="1287"/>
                      <a:pt x="36" y="1882"/>
                    </a:cubicBezTo>
                    <a:cubicBezTo>
                      <a:pt x="36" y="1954"/>
                      <a:pt x="60" y="2013"/>
                      <a:pt x="108" y="2073"/>
                    </a:cubicBezTo>
                    <a:cubicBezTo>
                      <a:pt x="143" y="2120"/>
                      <a:pt x="215" y="2156"/>
                      <a:pt x="274" y="2156"/>
                    </a:cubicBezTo>
                    <a:cubicBezTo>
                      <a:pt x="346" y="2132"/>
                      <a:pt x="382" y="2073"/>
                      <a:pt x="405" y="2001"/>
                    </a:cubicBezTo>
                    <a:cubicBezTo>
                      <a:pt x="405" y="1918"/>
                      <a:pt x="394" y="1834"/>
                      <a:pt x="370" y="1751"/>
                    </a:cubicBezTo>
                    <a:cubicBezTo>
                      <a:pt x="334" y="1406"/>
                      <a:pt x="286" y="1061"/>
                      <a:pt x="274" y="715"/>
                    </a:cubicBezTo>
                    <a:cubicBezTo>
                      <a:pt x="286" y="513"/>
                      <a:pt x="310" y="310"/>
                      <a:pt x="358" y="1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9"/>
              <p:cNvSpPr/>
              <p:nvPr/>
            </p:nvSpPr>
            <p:spPr>
              <a:xfrm>
                <a:off x="964725" y="3109150"/>
                <a:ext cx="131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144" extrusionOk="0">
                    <a:moveTo>
                      <a:pt x="1" y="2024"/>
                    </a:moveTo>
                    <a:cubicBezTo>
                      <a:pt x="49" y="2060"/>
                      <a:pt x="108" y="2143"/>
                      <a:pt x="168" y="2143"/>
                    </a:cubicBezTo>
                    <a:cubicBezTo>
                      <a:pt x="239" y="2120"/>
                      <a:pt x="299" y="2060"/>
                      <a:pt x="322" y="1989"/>
                    </a:cubicBezTo>
                    <a:cubicBezTo>
                      <a:pt x="358" y="1691"/>
                      <a:pt x="358" y="1381"/>
                      <a:pt x="382" y="1072"/>
                    </a:cubicBezTo>
                    <a:cubicBezTo>
                      <a:pt x="406" y="810"/>
                      <a:pt x="453" y="548"/>
                      <a:pt x="501" y="298"/>
                    </a:cubicBezTo>
                    <a:cubicBezTo>
                      <a:pt x="525" y="143"/>
                      <a:pt x="525" y="24"/>
                      <a:pt x="358" y="12"/>
                    </a:cubicBezTo>
                    <a:cubicBezTo>
                      <a:pt x="191" y="0"/>
                      <a:pt x="203" y="119"/>
                      <a:pt x="191" y="238"/>
                    </a:cubicBezTo>
                    <a:cubicBezTo>
                      <a:pt x="132" y="726"/>
                      <a:pt x="72" y="1203"/>
                      <a:pt x="1" y="1691"/>
                    </a:cubicBezTo>
                    <a:cubicBezTo>
                      <a:pt x="1" y="1786"/>
                      <a:pt x="1" y="1893"/>
                      <a:pt x="1" y="2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9"/>
              <p:cNvSpPr/>
              <p:nvPr/>
            </p:nvSpPr>
            <p:spPr>
              <a:xfrm>
                <a:off x="970700" y="3326725"/>
                <a:ext cx="149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073" extrusionOk="0">
                    <a:moveTo>
                      <a:pt x="143" y="1346"/>
                    </a:moveTo>
                    <a:cubicBezTo>
                      <a:pt x="179" y="1537"/>
                      <a:pt x="214" y="1739"/>
                      <a:pt x="274" y="1929"/>
                    </a:cubicBezTo>
                    <a:cubicBezTo>
                      <a:pt x="298" y="1989"/>
                      <a:pt x="405" y="2025"/>
                      <a:pt x="488" y="2072"/>
                    </a:cubicBezTo>
                    <a:cubicBezTo>
                      <a:pt x="524" y="1989"/>
                      <a:pt x="595" y="1906"/>
                      <a:pt x="584" y="1834"/>
                    </a:cubicBezTo>
                    <a:cubicBezTo>
                      <a:pt x="572" y="1703"/>
                      <a:pt x="500" y="1572"/>
                      <a:pt x="476" y="1429"/>
                    </a:cubicBezTo>
                    <a:cubicBezTo>
                      <a:pt x="429" y="1072"/>
                      <a:pt x="393" y="715"/>
                      <a:pt x="345" y="358"/>
                    </a:cubicBezTo>
                    <a:cubicBezTo>
                      <a:pt x="345" y="310"/>
                      <a:pt x="357" y="275"/>
                      <a:pt x="357" y="227"/>
                    </a:cubicBezTo>
                    <a:cubicBezTo>
                      <a:pt x="357" y="96"/>
                      <a:pt x="286" y="1"/>
                      <a:pt x="155" y="24"/>
                    </a:cubicBezTo>
                    <a:cubicBezTo>
                      <a:pt x="72" y="60"/>
                      <a:pt x="12" y="144"/>
                      <a:pt x="0" y="227"/>
                    </a:cubicBezTo>
                    <a:cubicBezTo>
                      <a:pt x="0" y="370"/>
                      <a:pt x="24" y="513"/>
                      <a:pt x="48" y="644"/>
                    </a:cubicBezTo>
                    <a:cubicBezTo>
                      <a:pt x="83" y="882"/>
                      <a:pt x="107" y="1120"/>
                      <a:pt x="143" y="13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9"/>
              <p:cNvSpPr/>
              <p:nvPr/>
            </p:nvSpPr>
            <p:spPr>
              <a:xfrm>
                <a:off x="1015625" y="2843050"/>
                <a:ext cx="1880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894" extrusionOk="0">
                    <a:moveTo>
                      <a:pt x="751" y="131"/>
                    </a:moveTo>
                    <a:cubicBezTo>
                      <a:pt x="477" y="0"/>
                      <a:pt x="465" y="12"/>
                      <a:pt x="394" y="226"/>
                    </a:cubicBezTo>
                    <a:cubicBezTo>
                      <a:pt x="275" y="643"/>
                      <a:pt x="156" y="1060"/>
                      <a:pt x="37" y="1476"/>
                    </a:cubicBezTo>
                    <a:cubicBezTo>
                      <a:pt x="13" y="1548"/>
                      <a:pt x="1" y="1607"/>
                      <a:pt x="13" y="1679"/>
                    </a:cubicBezTo>
                    <a:cubicBezTo>
                      <a:pt x="37" y="1762"/>
                      <a:pt x="72" y="1822"/>
                      <a:pt x="108" y="1893"/>
                    </a:cubicBezTo>
                    <a:cubicBezTo>
                      <a:pt x="191" y="1846"/>
                      <a:pt x="311" y="1810"/>
                      <a:pt x="334" y="1738"/>
                    </a:cubicBezTo>
                    <a:cubicBezTo>
                      <a:pt x="406" y="1500"/>
                      <a:pt x="441" y="1250"/>
                      <a:pt x="513" y="1012"/>
                    </a:cubicBezTo>
                    <a:cubicBezTo>
                      <a:pt x="584" y="714"/>
                      <a:pt x="668" y="429"/>
                      <a:pt x="751" y="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9"/>
              <p:cNvSpPr/>
              <p:nvPr/>
            </p:nvSpPr>
            <p:spPr>
              <a:xfrm>
                <a:off x="1033800" y="2769825"/>
                <a:ext cx="211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846" extrusionOk="0">
                    <a:moveTo>
                      <a:pt x="667" y="0"/>
                    </a:moveTo>
                    <a:cubicBezTo>
                      <a:pt x="596" y="83"/>
                      <a:pt x="488" y="143"/>
                      <a:pt x="453" y="250"/>
                    </a:cubicBezTo>
                    <a:cubicBezTo>
                      <a:pt x="310" y="667"/>
                      <a:pt x="167" y="1095"/>
                      <a:pt x="36" y="1512"/>
                    </a:cubicBezTo>
                    <a:cubicBezTo>
                      <a:pt x="12" y="1572"/>
                      <a:pt x="0" y="1619"/>
                      <a:pt x="0" y="1679"/>
                    </a:cubicBezTo>
                    <a:cubicBezTo>
                      <a:pt x="12" y="1738"/>
                      <a:pt x="48" y="1822"/>
                      <a:pt x="95" y="1834"/>
                    </a:cubicBezTo>
                    <a:cubicBezTo>
                      <a:pt x="167" y="1846"/>
                      <a:pt x="226" y="1834"/>
                      <a:pt x="274" y="1786"/>
                    </a:cubicBezTo>
                    <a:cubicBezTo>
                      <a:pt x="322" y="1703"/>
                      <a:pt x="357" y="1607"/>
                      <a:pt x="381" y="1524"/>
                    </a:cubicBezTo>
                    <a:cubicBezTo>
                      <a:pt x="500" y="1131"/>
                      <a:pt x="548" y="726"/>
                      <a:pt x="786" y="381"/>
                    </a:cubicBezTo>
                    <a:cubicBezTo>
                      <a:pt x="846" y="298"/>
                      <a:pt x="786" y="131"/>
                      <a:pt x="774" y="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9"/>
              <p:cNvSpPr/>
              <p:nvPr/>
            </p:nvSpPr>
            <p:spPr>
              <a:xfrm>
                <a:off x="962650" y="3181475"/>
                <a:ext cx="98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668" extrusionOk="0">
                    <a:moveTo>
                      <a:pt x="1" y="1536"/>
                    </a:moveTo>
                    <a:cubicBezTo>
                      <a:pt x="72" y="1584"/>
                      <a:pt x="132" y="1667"/>
                      <a:pt x="191" y="1667"/>
                    </a:cubicBezTo>
                    <a:cubicBezTo>
                      <a:pt x="263" y="1643"/>
                      <a:pt x="322" y="1584"/>
                      <a:pt x="346" y="1513"/>
                    </a:cubicBezTo>
                    <a:cubicBezTo>
                      <a:pt x="358" y="1370"/>
                      <a:pt x="358" y="1239"/>
                      <a:pt x="346" y="1096"/>
                    </a:cubicBezTo>
                    <a:cubicBezTo>
                      <a:pt x="358" y="810"/>
                      <a:pt x="394" y="524"/>
                      <a:pt x="394" y="227"/>
                    </a:cubicBezTo>
                    <a:cubicBezTo>
                      <a:pt x="394" y="155"/>
                      <a:pt x="322" y="84"/>
                      <a:pt x="286" y="0"/>
                    </a:cubicBezTo>
                    <a:cubicBezTo>
                      <a:pt x="215" y="36"/>
                      <a:pt x="84" y="84"/>
                      <a:pt x="72" y="131"/>
                    </a:cubicBezTo>
                    <a:cubicBezTo>
                      <a:pt x="48" y="596"/>
                      <a:pt x="24" y="1048"/>
                      <a:pt x="1" y="1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9"/>
              <p:cNvSpPr/>
              <p:nvPr/>
            </p:nvSpPr>
            <p:spPr>
              <a:xfrm>
                <a:off x="1024875" y="3517825"/>
                <a:ext cx="288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346" extrusionOk="0">
                    <a:moveTo>
                      <a:pt x="1155" y="1191"/>
                    </a:moveTo>
                    <a:cubicBezTo>
                      <a:pt x="1084" y="1096"/>
                      <a:pt x="1024" y="1024"/>
                      <a:pt x="964" y="941"/>
                    </a:cubicBezTo>
                    <a:cubicBezTo>
                      <a:pt x="786" y="703"/>
                      <a:pt x="619" y="465"/>
                      <a:pt x="452" y="227"/>
                    </a:cubicBezTo>
                    <a:cubicBezTo>
                      <a:pt x="405" y="167"/>
                      <a:pt x="345" y="108"/>
                      <a:pt x="286" y="60"/>
                    </a:cubicBezTo>
                    <a:cubicBezTo>
                      <a:pt x="143" y="0"/>
                      <a:pt x="0" y="143"/>
                      <a:pt x="60" y="286"/>
                    </a:cubicBezTo>
                    <a:cubicBezTo>
                      <a:pt x="310" y="631"/>
                      <a:pt x="548" y="977"/>
                      <a:pt x="810" y="1298"/>
                    </a:cubicBezTo>
                    <a:cubicBezTo>
                      <a:pt x="857" y="1346"/>
                      <a:pt x="988" y="1334"/>
                      <a:pt x="1084" y="1322"/>
                    </a:cubicBezTo>
                    <a:cubicBezTo>
                      <a:pt x="1107" y="1322"/>
                      <a:pt x="1131" y="1239"/>
                      <a:pt x="1155" y="1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9"/>
              <p:cNvSpPr/>
              <p:nvPr/>
            </p:nvSpPr>
            <p:spPr>
              <a:xfrm>
                <a:off x="1003425" y="3462450"/>
                <a:ext cx="196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394" extrusionOk="0">
                    <a:moveTo>
                      <a:pt x="775" y="1251"/>
                    </a:moveTo>
                    <a:cubicBezTo>
                      <a:pt x="620" y="811"/>
                      <a:pt x="501" y="465"/>
                      <a:pt x="358" y="144"/>
                    </a:cubicBezTo>
                    <a:cubicBezTo>
                      <a:pt x="334" y="72"/>
                      <a:pt x="191" y="49"/>
                      <a:pt x="96" y="1"/>
                    </a:cubicBezTo>
                    <a:cubicBezTo>
                      <a:pt x="72" y="84"/>
                      <a:pt x="1" y="191"/>
                      <a:pt x="25" y="251"/>
                    </a:cubicBezTo>
                    <a:cubicBezTo>
                      <a:pt x="167" y="608"/>
                      <a:pt x="322" y="942"/>
                      <a:pt x="489" y="1287"/>
                    </a:cubicBezTo>
                    <a:cubicBezTo>
                      <a:pt x="513" y="1346"/>
                      <a:pt x="632" y="1358"/>
                      <a:pt x="727" y="1394"/>
                    </a:cubicBezTo>
                    <a:cubicBezTo>
                      <a:pt x="751" y="1323"/>
                      <a:pt x="787" y="1239"/>
                      <a:pt x="775" y="12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19"/>
              <p:cNvSpPr/>
              <p:nvPr/>
            </p:nvSpPr>
            <p:spPr>
              <a:xfrm>
                <a:off x="987050" y="3402625"/>
                <a:ext cx="1700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501" extrusionOk="0">
                    <a:moveTo>
                      <a:pt x="1" y="263"/>
                    </a:moveTo>
                    <a:cubicBezTo>
                      <a:pt x="108" y="632"/>
                      <a:pt x="191" y="906"/>
                      <a:pt x="299" y="1191"/>
                    </a:cubicBezTo>
                    <a:cubicBezTo>
                      <a:pt x="322" y="1275"/>
                      <a:pt x="382" y="1358"/>
                      <a:pt x="453" y="1418"/>
                    </a:cubicBezTo>
                    <a:cubicBezTo>
                      <a:pt x="537" y="1501"/>
                      <a:pt x="680" y="1441"/>
                      <a:pt x="668" y="1334"/>
                    </a:cubicBezTo>
                    <a:cubicBezTo>
                      <a:pt x="668" y="1215"/>
                      <a:pt x="644" y="1108"/>
                      <a:pt x="608" y="1013"/>
                    </a:cubicBezTo>
                    <a:cubicBezTo>
                      <a:pt x="537" y="751"/>
                      <a:pt x="441" y="513"/>
                      <a:pt x="382" y="251"/>
                    </a:cubicBezTo>
                    <a:cubicBezTo>
                      <a:pt x="346" y="108"/>
                      <a:pt x="263" y="1"/>
                      <a:pt x="120" y="60"/>
                    </a:cubicBezTo>
                    <a:cubicBezTo>
                      <a:pt x="49" y="84"/>
                      <a:pt x="13" y="227"/>
                      <a:pt x="1" y="2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9"/>
              <p:cNvSpPr/>
              <p:nvPr/>
            </p:nvSpPr>
            <p:spPr>
              <a:xfrm>
                <a:off x="1103450" y="3593725"/>
                <a:ext cx="348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870" extrusionOk="0">
                    <a:moveTo>
                      <a:pt x="1393" y="643"/>
                    </a:moveTo>
                    <a:cubicBezTo>
                      <a:pt x="1262" y="572"/>
                      <a:pt x="1143" y="524"/>
                      <a:pt x="1024" y="465"/>
                    </a:cubicBezTo>
                    <a:cubicBezTo>
                      <a:pt x="822" y="358"/>
                      <a:pt x="631" y="251"/>
                      <a:pt x="441" y="120"/>
                    </a:cubicBezTo>
                    <a:cubicBezTo>
                      <a:pt x="310" y="1"/>
                      <a:pt x="96" y="24"/>
                      <a:pt x="0" y="179"/>
                    </a:cubicBezTo>
                    <a:cubicBezTo>
                      <a:pt x="274" y="548"/>
                      <a:pt x="691" y="667"/>
                      <a:pt x="1084" y="822"/>
                    </a:cubicBezTo>
                    <a:cubicBezTo>
                      <a:pt x="1203" y="870"/>
                      <a:pt x="1203" y="846"/>
                      <a:pt x="1393" y="6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19"/>
              <p:cNvSpPr/>
              <p:nvPr/>
            </p:nvSpPr>
            <p:spPr>
              <a:xfrm>
                <a:off x="985575" y="2982650"/>
                <a:ext cx="137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34" extrusionOk="0">
                    <a:moveTo>
                      <a:pt x="548" y="119"/>
                    </a:moveTo>
                    <a:cubicBezTo>
                      <a:pt x="250" y="0"/>
                      <a:pt x="227" y="12"/>
                      <a:pt x="191" y="262"/>
                    </a:cubicBezTo>
                    <a:cubicBezTo>
                      <a:pt x="155" y="524"/>
                      <a:pt x="96" y="750"/>
                      <a:pt x="60" y="1000"/>
                    </a:cubicBezTo>
                    <a:cubicBezTo>
                      <a:pt x="36" y="1131"/>
                      <a:pt x="0" y="1310"/>
                      <a:pt x="203" y="1322"/>
                    </a:cubicBezTo>
                    <a:cubicBezTo>
                      <a:pt x="358" y="1334"/>
                      <a:pt x="381" y="1179"/>
                      <a:pt x="405" y="1060"/>
                    </a:cubicBezTo>
                    <a:cubicBezTo>
                      <a:pt x="453" y="750"/>
                      <a:pt x="500" y="453"/>
                      <a:pt x="548" y="1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19"/>
              <p:cNvSpPr/>
              <p:nvPr/>
            </p:nvSpPr>
            <p:spPr>
              <a:xfrm>
                <a:off x="1062675" y="3562775"/>
                <a:ext cx="274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965" extrusionOk="0">
                    <a:moveTo>
                      <a:pt x="238" y="0"/>
                    </a:moveTo>
                    <a:cubicBezTo>
                      <a:pt x="60" y="24"/>
                      <a:pt x="0" y="179"/>
                      <a:pt x="107" y="286"/>
                    </a:cubicBezTo>
                    <a:cubicBezTo>
                      <a:pt x="345" y="512"/>
                      <a:pt x="584" y="727"/>
                      <a:pt x="845" y="917"/>
                    </a:cubicBezTo>
                    <a:cubicBezTo>
                      <a:pt x="893" y="965"/>
                      <a:pt x="1012" y="917"/>
                      <a:pt x="1096" y="917"/>
                    </a:cubicBezTo>
                    <a:cubicBezTo>
                      <a:pt x="1084" y="834"/>
                      <a:pt x="1084" y="727"/>
                      <a:pt x="1036" y="667"/>
                    </a:cubicBezTo>
                    <a:cubicBezTo>
                      <a:pt x="834" y="465"/>
                      <a:pt x="631" y="286"/>
                      <a:pt x="417" y="96"/>
                    </a:cubicBezTo>
                    <a:cubicBezTo>
                      <a:pt x="369" y="60"/>
                      <a:pt x="298" y="24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9"/>
              <p:cNvSpPr/>
              <p:nvPr/>
            </p:nvSpPr>
            <p:spPr>
              <a:xfrm>
                <a:off x="1147500" y="3622300"/>
                <a:ext cx="363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668" extrusionOk="0">
                    <a:moveTo>
                      <a:pt x="0" y="274"/>
                    </a:moveTo>
                    <a:cubicBezTo>
                      <a:pt x="453" y="358"/>
                      <a:pt x="870" y="667"/>
                      <a:pt x="1453" y="429"/>
                    </a:cubicBezTo>
                    <a:cubicBezTo>
                      <a:pt x="1298" y="358"/>
                      <a:pt x="1251" y="322"/>
                      <a:pt x="1191" y="310"/>
                    </a:cubicBezTo>
                    <a:cubicBezTo>
                      <a:pt x="965" y="239"/>
                      <a:pt x="739" y="179"/>
                      <a:pt x="512" y="96"/>
                    </a:cubicBezTo>
                    <a:cubicBezTo>
                      <a:pt x="250" y="1"/>
                      <a:pt x="155" y="12"/>
                      <a:pt x="0" y="2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3" name="Google Shape;1953;p19"/>
            <p:cNvGrpSpPr/>
            <p:nvPr/>
          </p:nvGrpSpPr>
          <p:grpSpPr>
            <a:xfrm>
              <a:off x="4337725" y="2369413"/>
              <a:ext cx="289350" cy="412275"/>
              <a:chOff x="998375" y="2369475"/>
              <a:chExt cx="289350" cy="412275"/>
            </a:xfrm>
          </p:grpSpPr>
          <p:sp>
            <p:nvSpPr>
              <p:cNvPr id="1954" name="Google Shape;1954;p19"/>
              <p:cNvSpPr/>
              <p:nvPr/>
            </p:nvSpPr>
            <p:spPr>
              <a:xfrm>
                <a:off x="1018625" y="2406075"/>
                <a:ext cx="269100" cy="375675"/>
              </a:xfrm>
              <a:custGeom>
                <a:avLst/>
                <a:gdLst/>
                <a:ahLst/>
                <a:cxnLst/>
                <a:rect l="l" t="t" r="r" b="b"/>
                <a:pathLst>
                  <a:path w="10764" h="15027" extrusionOk="0">
                    <a:moveTo>
                      <a:pt x="10382" y="108"/>
                    </a:moveTo>
                    <a:lnTo>
                      <a:pt x="9870" y="1"/>
                    </a:lnTo>
                    <a:lnTo>
                      <a:pt x="9192" y="251"/>
                    </a:lnTo>
                    <a:lnTo>
                      <a:pt x="8072" y="1775"/>
                    </a:lnTo>
                    <a:lnTo>
                      <a:pt x="6787" y="3846"/>
                    </a:lnTo>
                    <a:lnTo>
                      <a:pt x="3572" y="4394"/>
                    </a:lnTo>
                    <a:lnTo>
                      <a:pt x="1941" y="4906"/>
                    </a:lnTo>
                    <a:lnTo>
                      <a:pt x="0" y="5549"/>
                    </a:lnTo>
                    <a:lnTo>
                      <a:pt x="214" y="5966"/>
                    </a:lnTo>
                    <a:lnTo>
                      <a:pt x="2096" y="6394"/>
                    </a:lnTo>
                    <a:lnTo>
                      <a:pt x="4989" y="6847"/>
                    </a:lnTo>
                    <a:lnTo>
                      <a:pt x="4822" y="7466"/>
                    </a:lnTo>
                    <a:lnTo>
                      <a:pt x="3262" y="10085"/>
                    </a:lnTo>
                    <a:lnTo>
                      <a:pt x="2429" y="11574"/>
                    </a:lnTo>
                    <a:lnTo>
                      <a:pt x="595" y="12026"/>
                    </a:lnTo>
                    <a:lnTo>
                      <a:pt x="238" y="12312"/>
                    </a:lnTo>
                    <a:lnTo>
                      <a:pt x="345" y="12728"/>
                    </a:lnTo>
                    <a:lnTo>
                      <a:pt x="1274" y="13014"/>
                    </a:lnTo>
                    <a:lnTo>
                      <a:pt x="2667" y="13431"/>
                    </a:lnTo>
                    <a:lnTo>
                      <a:pt x="3691" y="14491"/>
                    </a:lnTo>
                    <a:lnTo>
                      <a:pt x="4667" y="15026"/>
                    </a:lnTo>
                    <a:lnTo>
                      <a:pt x="4846" y="14610"/>
                    </a:lnTo>
                    <a:lnTo>
                      <a:pt x="4465" y="13348"/>
                    </a:lnTo>
                    <a:lnTo>
                      <a:pt x="4251" y="12609"/>
                    </a:lnTo>
                    <a:lnTo>
                      <a:pt x="5596" y="10573"/>
                    </a:lnTo>
                    <a:lnTo>
                      <a:pt x="6727" y="8514"/>
                    </a:lnTo>
                    <a:lnTo>
                      <a:pt x="7179" y="8061"/>
                    </a:lnTo>
                    <a:lnTo>
                      <a:pt x="9561" y="11109"/>
                    </a:lnTo>
                    <a:lnTo>
                      <a:pt x="10120" y="11764"/>
                    </a:lnTo>
                    <a:lnTo>
                      <a:pt x="10620" y="11955"/>
                    </a:lnTo>
                    <a:lnTo>
                      <a:pt x="10704" y="11681"/>
                    </a:lnTo>
                    <a:lnTo>
                      <a:pt x="9870" y="8085"/>
                    </a:lnTo>
                    <a:lnTo>
                      <a:pt x="8989" y="5751"/>
                    </a:lnTo>
                    <a:lnTo>
                      <a:pt x="8870" y="5287"/>
                    </a:lnTo>
                    <a:lnTo>
                      <a:pt x="9537" y="4156"/>
                    </a:lnTo>
                    <a:lnTo>
                      <a:pt x="10370" y="2465"/>
                    </a:lnTo>
                    <a:lnTo>
                      <a:pt x="10763" y="1275"/>
                    </a:lnTo>
                    <a:lnTo>
                      <a:pt x="10728" y="46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9"/>
              <p:cNvSpPr/>
              <p:nvPr/>
            </p:nvSpPr>
            <p:spPr>
              <a:xfrm>
                <a:off x="1006700" y="2375125"/>
                <a:ext cx="269400" cy="375675"/>
              </a:xfrm>
              <a:custGeom>
                <a:avLst/>
                <a:gdLst/>
                <a:ahLst/>
                <a:cxnLst/>
                <a:rect l="l" t="t" r="r" b="b"/>
                <a:pathLst>
                  <a:path w="10776" h="15027" extrusionOk="0">
                    <a:moveTo>
                      <a:pt x="10383" y="108"/>
                    </a:moveTo>
                    <a:lnTo>
                      <a:pt x="9871" y="0"/>
                    </a:lnTo>
                    <a:lnTo>
                      <a:pt x="9192" y="250"/>
                    </a:lnTo>
                    <a:lnTo>
                      <a:pt x="8085" y="1774"/>
                    </a:lnTo>
                    <a:lnTo>
                      <a:pt x="6799" y="3834"/>
                    </a:lnTo>
                    <a:lnTo>
                      <a:pt x="3573" y="4394"/>
                    </a:lnTo>
                    <a:lnTo>
                      <a:pt x="1941" y="4894"/>
                    </a:lnTo>
                    <a:lnTo>
                      <a:pt x="1" y="5549"/>
                    </a:lnTo>
                    <a:lnTo>
                      <a:pt x="215" y="5965"/>
                    </a:lnTo>
                    <a:lnTo>
                      <a:pt x="2108" y="6382"/>
                    </a:lnTo>
                    <a:lnTo>
                      <a:pt x="5001" y="6847"/>
                    </a:lnTo>
                    <a:lnTo>
                      <a:pt x="4835" y="7454"/>
                    </a:lnTo>
                    <a:lnTo>
                      <a:pt x="3263" y="10073"/>
                    </a:lnTo>
                    <a:lnTo>
                      <a:pt x="2430" y="11573"/>
                    </a:lnTo>
                    <a:lnTo>
                      <a:pt x="608" y="12026"/>
                    </a:lnTo>
                    <a:lnTo>
                      <a:pt x="251" y="12300"/>
                    </a:lnTo>
                    <a:lnTo>
                      <a:pt x="346" y="12716"/>
                    </a:lnTo>
                    <a:lnTo>
                      <a:pt x="1287" y="13002"/>
                    </a:lnTo>
                    <a:lnTo>
                      <a:pt x="2680" y="13431"/>
                    </a:lnTo>
                    <a:lnTo>
                      <a:pt x="3704" y="14478"/>
                    </a:lnTo>
                    <a:lnTo>
                      <a:pt x="4680" y="15026"/>
                    </a:lnTo>
                    <a:lnTo>
                      <a:pt x="4847" y="14597"/>
                    </a:lnTo>
                    <a:lnTo>
                      <a:pt x="4478" y="13347"/>
                    </a:lnTo>
                    <a:lnTo>
                      <a:pt x="4263" y="12609"/>
                    </a:lnTo>
                    <a:lnTo>
                      <a:pt x="5609" y="10573"/>
                    </a:lnTo>
                    <a:lnTo>
                      <a:pt x="6740" y="8502"/>
                    </a:lnTo>
                    <a:lnTo>
                      <a:pt x="7192" y="8061"/>
                    </a:lnTo>
                    <a:lnTo>
                      <a:pt x="9561" y="11097"/>
                    </a:lnTo>
                    <a:lnTo>
                      <a:pt x="10133" y="11752"/>
                    </a:lnTo>
                    <a:lnTo>
                      <a:pt x="10633" y="11942"/>
                    </a:lnTo>
                    <a:lnTo>
                      <a:pt x="10716" y="11669"/>
                    </a:lnTo>
                    <a:lnTo>
                      <a:pt x="9883" y="8073"/>
                    </a:lnTo>
                    <a:lnTo>
                      <a:pt x="8990" y="5739"/>
                    </a:lnTo>
                    <a:lnTo>
                      <a:pt x="8883" y="5287"/>
                    </a:lnTo>
                    <a:lnTo>
                      <a:pt x="9550" y="4156"/>
                    </a:lnTo>
                    <a:lnTo>
                      <a:pt x="10383" y="2465"/>
                    </a:lnTo>
                    <a:lnTo>
                      <a:pt x="10776" y="1263"/>
                    </a:lnTo>
                    <a:lnTo>
                      <a:pt x="10740" y="4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9"/>
              <p:cNvSpPr/>
              <p:nvPr/>
            </p:nvSpPr>
            <p:spPr>
              <a:xfrm>
                <a:off x="998375" y="2369475"/>
                <a:ext cx="276550" cy="34470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3788" extrusionOk="0">
                    <a:moveTo>
                      <a:pt x="560" y="5882"/>
                    </a:moveTo>
                    <a:cubicBezTo>
                      <a:pt x="834" y="6180"/>
                      <a:pt x="1108" y="6203"/>
                      <a:pt x="1370" y="6239"/>
                    </a:cubicBezTo>
                    <a:cubicBezTo>
                      <a:pt x="2417" y="6418"/>
                      <a:pt x="3453" y="6584"/>
                      <a:pt x="4501" y="6751"/>
                    </a:cubicBezTo>
                    <a:cubicBezTo>
                      <a:pt x="4822" y="6799"/>
                      <a:pt x="5156" y="6834"/>
                      <a:pt x="5501" y="6870"/>
                    </a:cubicBezTo>
                    <a:cubicBezTo>
                      <a:pt x="5596" y="7156"/>
                      <a:pt x="5561" y="7454"/>
                      <a:pt x="5418" y="7704"/>
                    </a:cubicBezTo>
                    <a:cubicBezTo>
                      <a:pt x="5215" y="8108"/>
                      <a:pt x="4989" y="8489"/>
                      <a:pt x="4727" y="8858"/>
                    </a:cubicBezTo>
                    <a:cubicBezTo>
                      <a:pt x="4037" y="9763"/>
                      <a:pt x="3525" y="10775"/>
                      <a:pt x="3025" y="11799"/>
                    </a:cubicBezTo>
                    <a:cubicBezTo>
                      <a:pt x="2941" y="12002"/>
                      <a:pt x="2751" y="12133"/>
                      <a:pt x="2525" y="12157"/>
                    </a:cubicBezTo>
                    <a:cubicBezTo>
                      <a:pt x="2132" y="12204"/>
                      <a:pt x="1739" y="12252"/>
                      <a:pt x="1334" y="12323"/>
                    </a:cubicBezTo>
                    <a:cubicBezTo>
                      <a:pt x="1120" y="12359"/>
                      <a:pt x="893" y="12418"/>
                      <a:pt x="750" y="12668"/>
                    </a:cubicBezTo>
                    <a:cubicBezTo>
                      <a:pt x="1501" y="13192"/>
                      <a:pt x="2263" y="13216"/>
                      <a:pt x="3120" y="13502"/>
                    </a:cubicBezTo>
                    <a:cubicBezTo>
                      <a:pt x="3120" y="13573"/>
                      <a:pt x="3263" y="13657"/>
                      <a:pt x="3227" y="13752"/>
                    </a:cubicBezTo>
                    <a:cubicBezTo>
                      <a:pt x="3215" y="13788"/>
                      <a:pt x="3036" y="13776"/>
                      <a:pt x="2929" y="13752"/>
                    </a:cubicBezTo>
                    <a:cubicBezTo>
                      <a:pt x="2298" y="13585"/>
                      <a:pt x="1679" y="13419"/>
                      <a:pt x="1060" y="13240"/>
                    </a:cubicBezTo>
                    <a:cubicBezTo>
                      <a:pt x="977" y="13216"/>
                      <a:pt x="905" y="13192"/>
                      <a:pt x="822" y="13157"/>
                    </a:cubicBezTo>
                    <a:cubicBezTo>
                      <a:pt x="560" y="13002"/>
                      <a:pt x="274" y="12811"/>
                      <a:pt x="286" y="12538"/>
                    </a:cubicBezTo>
                    <a:cubicBezTo>
                      <a:pt x="298" y="12371"/>
                      <a:pt x="536" y="12192"/>
                      <a:pt x="727" y="12133"/>
                    </a:cubicBezTo>
                    <a:cubicBezTo>
                      <a:pt x="1155" y="11978"/>
                      <a:pt x="1596" y="11883"/>
                      <a:pt x="2048" y="11823"/>
                    </a:cubicBezTo>
                    <a:cubicBezTo>
                      <a:pt x="2417" y="11787"/>
                      <a:pt x="2644" y="11656"/>
                      <a:pt x="2810" y="11359"/>
                    </a:cubicBezTo>
                    <a:cubicBezTo>
                      <a:pt x="3334" y="10406"/>
                      <a:pt x="3894" y="9466"/>
                      <a:pt x="4441" y="8537"/>
                    </a:cubicBezTo>
                    <a:cubicBezTo>
                      <a:pt x="4560" y="8335"/>
                      <a:pt x="4703" y="8168"/>
                      <a:pt x="4811" y="7977"/>
                    </a:cubicBezTo>
                    <a:cubicBezTo>
                      <a:pt x="4930" y="7775"/>
                      <a:pt x="5037" y="7525"/>
                      <a:pt x="5156" y="7275"/>
                    </a:cubicBezTo>
                    <a:cubicBezTo>
                      <a:pt x="4977" y="7215"/>
                      <a:pt x="4882" y="7180"/>
                      <a:pt x="4775" y="7156"/>
                    </a:cubicBezTo>
                    <a:cubicBezTo>
                      <a:pt x="3572" y="6953"/>
                      <a:pt x="2370" y="6763"/>
                      <a:pt x="1167" y="6549"/>
                    </a:cubicBezTo>
                    <a:cubicBezTo>
                      <a:pt x="870" y="6501"/>
                      <a:pt x="572" y="6394"/>
                      <a:pt x="298" y="6263"/>
                    </a:cubicBezTo>
                    <a:cubicBezTo>
                      <a:pt x="0" y="6144"/>
                      <a:pt x="0" y="5727"/>
                      <a:pt x="298" y="5608"/>
                    </a:cubicBezTo>
                    <a:cubicBezTo>
                      <a:pt x="1608" y="5132"/>
                      <a:pt x="2917" y="4656"/>
                      <a:pt x="4334" y="4417"/>
                    </a:cubicBezTo>
                    <a:cubicBezTo>
                      <a:pt x="5108" y="4298"/>
                      <a:pt x="5870" y="4167"/>
                      <a:pt x="6644" y="4048"/>
                    </a:cubicBezTo>
                    <a:cubicBezTo>
                      <a:pt x="6846" y="4025"/>
                      <a:pt x="7025" y="3894"/>
                      <a:pt x="7120" y="3715"/>
                    </a:cubicBezTo>
                    <a:cubicBezTo>
                      <a:pt x="7418" y="3215"/>
                      <a:pt x="7680" y="2715"/>
                      <a:pt x="8013" y="2251"/>
                    </a:cubicBezTo>
                    <a:cubicBezTo>
                      <a:pt x="8442" y="1631"/>
                      <a:pt x="8906" y="1036"/>
                      <a:pt x="9371" y="441"/>
                    </a:cubicBezTo>
                    <a:cubicBezTo>
                      <a:pt x="9478" y="322"/>
                      <a:pt x="9609" y="238"/>
                      <a:pt x="9764" y="179"/>
                    </a:cubicBezTo>
                    <a:cubicBezTo>
                      <a:pt x="10121" y="0"/>
                      <a:pt x="10764" y="107"/>
                      <a:pt x="10954" y="500"/>
                    </a:cubicBezTo>
                    <a:cubicBezTo>
                      <a:pt x="10966" y="548"/>
                      <a:pt x="11061" y="584"/>
                      <a:pt x="11049" y="679"/>
                    </a:cubicBezTo>
                    <a:cubicBezTo>
                      <a:pt x="10930" y="596"/>
                      <a:pt x="10799" y="524"/>
                      <a:pt x="10668" y="476"/>
                    </a:cubicBezTo>
                    <a:cubicBezTo>
                      <a:pt x="10347" y="191"/>
                      <a:pt x="10002" y="298"/>
                      <a:pt x="9728" y="548"/>
                    </a:cubicBezTo>
                    <a:cubicBezTo>
                      <a:pt x="9513" y="738"/>
                      <a:pt x="9323" y="953"/>
                      <a:pt x="9168" y="1179"/>
                    </a:cubicBezTo>
                    <a:cubicBezTo>
                      <a:pt x="8621" y="1977"/>
                      <a:pt x="8097" y="2786"/>
                      <a:pt x="7561" y="3584"/>
                    </a:cubicBezTo>
                    <a:cubicBezTo>
                      <a:pt x="7478" y="3703"/>
                      <a:pt x="7406" y="3822"/>
                      <a:pt x="7370" y="3965"/>
                    </a:cubicBezTo>
                    <a:cubicBezTo>
                      <a:pt x="7299" y="4310"/>
                      <a:pt x="7013" y="4382"/>
                      <a:pt x="6680" y="4429"/>
                    </a:cubicBezTo>
                    <a:cubicBezTo>
                      <a:pt x="5620" y="4560"/>
                      <a:pt x="4572" y="4703"/>
                      <a:pt x="3548" y="4894"/>
                    </a:cubicBezTo>
                    <a:cubicBezTo>
                      <a:pt x="2929" y="5013"/>
                      <a:pt x="2346" y="5251"/>
                      <a:pt x="1739" y="5429"/>
                    </a:cubicBezTo>
                    <a:cubicBezTo>
                      <a:pt x="1465" y="5513"/>
                      <a:pt x="1203" y="5608"/>
                      <a:pt x="941" y="5703"/>
                    </a:cubicBezTo>
                    <a:cubicBezTo>
                      <a:pt x="834" y="5739"/>
                      <a:pt x="727" y="5810"/>
                      <a:pt x="560" y="588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9"/>
              <p:cNvSpPr/>
              <p:nvPr/>
            </p:nvSpPr>
            <p:spPr>
              <a:xfrm>
                <a:off x="1065950" y="2372150"/>
                <a:ext cx="216400" cy="386375"/>
              </a:xfrm>
              <a:custGeom>
                <a:avLst/>
                <a:gdLst/>
                <a:ahLst/>
                <a:cxnLst/>
                <a:rect l="l" t="t" r="r" b="b"/>
                <a:pathLst>
                  <a:path w="8656" h="15455" extrusionOk="0">
                    <a:moveTo>
                      <a:pt x="8192" y="11811"/>
                    </a:moveTo>
                    <a:cubicBezTo>
                      <a:pt x="7799" y="11716"/>
                      <a:pt x="7644" y="11490"/>
                      <a:pt x="7477" y="11288"/>
                    </a:cubicBezTo>
                    <a:cubicBezTo>
                      <a:pt x="6822" y="10454"/>
                      <a:pt x="6156" y="9633"/>
                      <a:pt x="5501" y="8799"/>
                    </a:cubicBezTo>
                    <a:cubicBezTo>
                      <a:pt x="5298" y="8537"/>
                      <a:pt x="5108" y="8263"/>
                      <a:pt x="4905" y="7989"/>
                    </a:cubicBezTo>
                    <a:cubicBezTo>
                      <a:pt x="4620" y="8037"/>
                      <a:pt x="4370" y="8216"/>
                      <a:pt x="4227" y="8478"/>
                    </a:cubicBezTo>
                    <a:cubicBezTo>
                      <a:pt x="3965" y="8847"/>
                      <a:pt x="3751" y="9228"/>
                      <a:pt x="3560" y="9644"/>
                    </a:cubicBezTo>
                    <a:cubicBezTo>
                      <a:pt x="3108" y="10692"/>
                      <a:pt x="2477" y="11633"/>
                      <a:pt x="1834" y="12561"/>
                    </a:cubicBezTo>
                    <a:cubicBezTo>
                      <a:pt x="1703" y="12740"/>
                      <a:pt x="1667" y="12966"/>
                      <a:pt x="1762" y="13169"/>
                    </a:cubicBezTo>
                    <a:cubicBezTo>
                      <a:pt x="1917" y="13538"/>
                      <a:pt x="2060" y="13907"/>
                      <a:pt x="2203" y="14288"/>
                    </a:cubicBezTo>
                    <a:cubicBezTo>
                      <a:pt x="2274" y="14490"/>
                      <a:pt x="2346" y="14716"/>
                      <a:pt x="2191" y="14967"/>
                    </a:cubicBezTo>
                    <a:cubicBezTo>
                      <a:pt x="1369" y="14562"/>
                      <a:pt x="1048" y="13954"/>
                      <a:pt x="381" y="13347"/>
                    </a:cubicBezTo>
                    <a:cubicBezTo>
                      <a:pt x="310" y="13371"/>
                      <a:pt x="95" y="13264"/>
                      <a:pt x="24" y="13347"/>
                    </a:cubicBezTo>
                    <a:cubicBezTo>
                      <a:pt x="0" y="13371"/>
                      <a:pt x="95" y="13526"/>
                      <a:pt x="179" y="13597"/>
                    </a:cubicBezTo>
                    <a:cubicBezTo>
                      <a:pt x="619" y="14062"/>
                      <a:pt x="1084" y="14526"/>
                      <a:pt x="1536" y="14978"/>
                    </a:cubicBezTo>
                    <a:cubicBezTo>
                      <a:pt x="1596" y="15038"/>
                      <a:pt x="1655" y="15086"/>
                      <a:pt x="1727" y="15133"/>
                    </a:cubicBezTo>
                    <a:cubicBezTo>
                      <a:pt x="1988" y="15300"/>
                      <a:pt x="2310" y="15455"/>
                      <a:pt x="2524" y="15300"/>
                    </a:cubicBezTo>
                    <a:cubicBezTo>
                      <a:pt x="2667" y="15217"/>
                      <a:pt x="2703" y="14919"/>
                      <a:pt x="2667" y="14728"/>
                    </a:cubicBezTo>
                    <a:cubicBezTo>
                      <a:pt x="2596" y="14276"/>
                      <a:pt x="2465" y="13835"/>
                      <a:pt x="2286" y="13419"/>
                    </a:cubicBezTo>
                    <a:cubicBezTo>
                      <a:pt x="2143" y="13073"/>
                      <a:pt x="2143" y="12823"/>
                      <a:pt x="2322" y="12526"/>
                    </a:cubicBezTo>
                    <a:cubicBezTo>
                      <a:pt x="2893" y="11597"/>
                      <a:pt x="3441" y="10656"/>
                      <a:pt x="3989" y="9716"/>
                    </a:cubicBezTo>
                    <a:cubicBezTo>
                      <a:pt x="4096" y="9525"/>
                      <a:pt x="4179" y="9311"/>
                      <a:pt x="4286" y="9121"/>
                    </a:cubicBezTo>
                    <a:cubicBezTo>
                      <a:pt x="4394" y="8930"/>
                      <a:pt x="4560" y="8716"/>
                      <a:pt x="4727" y="8478"/>
                    </a:cubicBezTo>
                    <a:cubicBezTo>
                      <a:pt x="4822" y="8561"/>
                      <a:pt x="4917" y="8656"/>
                      <a:pt x="5013" y="8751"/>
                    </a:cubicBezTo>
                    <a:cubicBezTo>
                      <a:pt x="5787" y="9704"/>
                      <a:pt x="6537" y="10656"/>
                      <a:pt x="7311" y="11597"/>
                    </a:cubicBezTo>
                    <a:cubicBezTo>
                      <a:pt x="7513" y="11835"/>
                      <a:pt x="7739" y="12050"/>
                      <a:pt x="7989" y="12216"/>
                    </a:cubicBezTo>
                    <a:cubicBezTo>
                      <a:pt x="8239" y="12419"/>
                      <a:pt x="8608" y="12216"/>
                      <a:pt x="8561" y="11895"/>
                    </a:cubicBezTo>
                    <a:cubicBezTo>
                      <a:pt x="8346" y="10526"/>
                      <a:pt x="8120" y="9156"/>
                      <a:pt x="7620" y="7799"/>
                    </a:cubicBezTo>
                    <a:cubicBezTo>
                      <a:pt x="7346" y="7061"/>
                      <a:pt x="7084" y="6335"/>
                      <a:pt x="6810" y="5608"/>
                    </a:cubicBezTo>
                    <a:cubicBezTo>
                      <a:pt x="6727" y="5418"/>
                      <a:pt x="6751" y="5203"/>
                      <a:pt x="6870" y="5025"/>
                    </a:cubicBezTo>
                    <a:cubicBezTo>
                      <a:pt x="7156" y="4537"/>
                      <a:pt x="7465" y="4049"/>
                      <a:pt x="7703" y="3525"/>
                    </a:cubicBezTo>
                    <a:cubicBezTo>
                      <a:pt x="8025" y="2846"/>
                      <a:pt x="8263" y="2191"/>
                      <a:pt x="8549" y="1489"/>
                    </a:cubicBezTo>
                    <a:cubicBezTo>
                      <a:pt x="8620" y="1322"/>
                      <a:pt x="8656" y="1155"/>
                      <a:pt x="8644" y="989"/>
                    </a:cubicBezTo>
                    <a:cubicBezTo>
                      <a:pt x="8620" y="584"/>
                      <a:pt x="8096" y="0"/>
                      <a:pt x="7656" y="36"/>
                    </a:cubicBezTo>
                    <a:cubicBezTo>
                      <a:pt x="7620" y="36"/>
                      <a:pt x="7418" y="12"/>
                      <a:pt x="7644" y="179"/>
                    </a:cubicBezTo>
                    <a:cubicBezTo>
                      <a:pt x="7799" y="191"/>
                      <a:pt x="7942" y="250"/>
                      <a:pt x="8037" y="369"/>
                    </a:cubicBezTo>
                    <a:cubicBezTo>
                      <a:pt x="8394" y="560"/>
                      <a:pt x="8418" y="834"/>
                      <a:pt x="8334" y="1191"/>
                    </a:cubicBezTo>
                    <a:cubicBezTo>
                      <a:pt x="8275" y="1465"/>
                      <a:pt x="8192" y="1727"/>
                      <a:pt x="8061" y="1989"/>
                    </a:cubicBezTo>
                    <a:cubicBezTo>
                      <a:pt x="7632" y="2846"/>
                      <a:pt x="7191" y="3703"/>
                      <a:pt x="6751" y="4560"/>
                    </a:cubicBezTo>
                    <a:cubicBezTo>
                      <a:pt x="6703" y="4691"/>
                      <a:pt x="6620" y="4811"/>
                      <a:pt x="6525" y="4918"/>
                    </a:cubicBezTo>
                    <a:cubicBezTo>
                      <a:pt x="6251" y="5156"/>
                      <a:pt x="6334" y="5430"/>
                      <a:pt x="6465" y="5751"/>
                    </a:cubicBezTo>
                    <a:cubicBezTo>
                      <a:pt x="6858" y="6727"/>
                      <a:pt x="7251" y="7716"/>
                      <a:pt x="7584" y="8704"/>
                    </a:cubicBezTo>
                    <a:cubicBezTo>
                      <a:pt x="7787" y="9299"/>
                      <a:pt x="7870" y="9930"/>
                      <a:pt x="8013" y="10549"/>
                    </a:cubicBezTo>
                    <a:cubicBezTo>
                      <a:pt x="8073" y="10823"/>
                      <a:pt x="8120" y="11097"/>
                      <a:pt x="8168" y="11383"/>
                    </a:cubicBezTo>
                    <a:cubicBezTo>
                      <a:pt x="8180" y="11502"/>
                      <a:pt x="8180" y="11633"/>
                      <a:pt x="8192" y="1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8" name="Google Shape;1958;p19"/>
            <p:cNvSpPr/>
            <p:nvPr/>
          </p:nvSpPr>
          <p:spPr>
            <a:xfrm>
              <a:off x="5887325" y="4027938"/>
              <a:ext cx="50325" cy="9850"/>
            </a:xfrm>
            <a:custGeom>
              <a:avLst/>
              <a:gdLst/>
              <a:ahLst/>
              <a:cxnLst/>
              <a:rect l="l" t="t" r="r" b="b"/>
              <a:pathLst>
                <a:path w="2013" h="394" extrusionOk="0">
                  <a:moveTo>
                    <a:pt x="1917" y="1"/>
                  </a:moveTo>
                  <a:cubicBezTo>
                    <a:pt x="2001" y="156"/>
                    <a:pt x="2012" y="263"/>
                    <a:pt x="1834" y="298"/>
                  </a:cubicBezTo>
                  <a:cubicBezTo>
                    <a:pt x="1679" y="334"/>
                    <a:pt x="1524" y="346"/>
                    <a:pt x="1370" y="346"/>
                  </a:cubicBezTo>
                  <a:cubicBezTo>
                    <a:pt x="1000" y="358"/>
                    <a:pt x="631" y="370"/>
                    <a:pt x="250" y="370"/>
                  </a:cubicBezTo>
                  <a:cubicBezTo>
                    <a:pt x="227" y="370"/>
                    <a:pt x="179" y="394"/>
                    <a:pt x="167" y="370"/>
                  </a:cubicBezTo>
                  <a:cubicBezTo>
                    <a:pt x="107" y="310"/>
                    <a:pt x="0" y="251"/>
                    <a:pt x="0" y="179"/>
                  </a:cubicBezTo>
                  <a:cubicBezTo>
                    <a:pt x="24" y="96"/>
                    <a:pt x="84" y="36"/>
                    <a:pt x="179" y="13"/>
                  </a:cubicBezTo>
                  <a:cubicBezTo>
                    <a:pt x="762" y="1"/>
                    <a:pt x="1346" y="1"/>
                    <a:pt x="1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5503950" y="3944888"/>
              <a:ext cx="43175" cy="25050"/>
            </a:xfrm>
            <a:custGeom>
              <a:avLst/>
              <a:gdLst/>
              <a:ahLst/>
              <a:cxnLst/>
              <a:rect l="l" t="t" r="r" b="b"/>
              <a:pathLst>
                <a:path w="1727" h="1002" extrusionOk="0">
                  <a:moveTo>
                    <a:pt x="155" y="1"/>
                  </a:moveTo>
                  <a:lnTo>
                    <a:pt x="1393" y="584"/>
                  </a:lnTo>
                  <a:cubicBezTo>
                    <a:pt x="1476" y="608"/>
                    <a:pt x="1548" y="656"/>
                    <a:pt x="1619" y="703"/>
                  </a:cubicBezTo>
                  <a:cubicBezTo>
                    <a:pt x="1667" y="763"/>
                    <a:pt x="1703" y="834"/>
                    <a:pt x="1726" y="906"/>
                  </a:cubicBezTo>
                  <a:cubicBezTo>
                    <a:pt x="1643" y="930"/>
                    <a:pt x="1548" y="1001"/>
                    <a:pt x="1488" y="977"/>
                  </a:cubicBezTo>
                  <a:cubicBezTo>
                    <a:pt x="1060" y="799"/>
                    <a:pt x="631" y="608"/>
                    <a:pt x="226" y="406"/>
                  </a:cubicBezTo>
                  <a:cubicBezTo>
                    <a:pt x="0" y="287"/>
                    <a:pt x="12" y="227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0" name="Google Shape;1960;p19"/>
            <p:cNvGrpSpPr/>
            <p:nvPr/>
          </p:nvGrpSpPr>
          <p:grpSpPr>
            <a:xfrm>
              <a:off x="5100325" y="3041213"/>
              <a:ext cx="307800" cy="635525"/>
              <a:chOff x="1760975" y="3041275"/>
              <a:chExt cx="307800" cy="635525"/>
            </a:xfrm>
          </p:grpSpPr>
          <p:sp>
            <p:nvSpPr>
              <p:cNvPr id="1961" name="Google Shape;1961;p19"/>
              <p:cNvSpPr/>
              <p:nvPr/>
            </p:nvSpPr>
            <p:spPr>
              <a:xfrm>
                <a:off x="1760975" y="3501150"/>
                <a:ext cx="30780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787" extrusionOk="0">
                    <a:moveTo>
                      <a:pt x="12311" y="894"/>
                    </a:moveTo>
                    <a:cubicBezTo>
                      <a:pt x="12311" y="1382"/>
                      <a:pt x="9561" y="1787"/>
                      <a:pt x="6156" y="1787"/>
                    </a:cubicBezTo>
                    <a:cubicBezTo>
                      <a:pt x="2762" y="1787"/>
                      <a:pt x="0" y="1382"/>
                      <a:pt x="0" y="894"/>
                    </a:cubicBezTo>
                    <a:cubicBezTo>
                      <a:pt x="0" y="406"/>
                      <a:pt x="2762" y="1"/>
                      <a:pt x="6156" y="1"/>
                    </a:cubicBezTo>
                    <a:cubicBezTo>
                      <a:pt x="9561" y="1"/>
                      <a:pt x="12311" y="406"/>
                      <a:pt x="12311" y="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9"/>
              <p:cNvSpPr/>
              <p:nvPr/>
            </p:nvSpPr>
            <p:spPr>
              <a:xfrm>
                <a:off x="1765725" y="3041275"/>
                <a:ext cx="300075" cy="483725"/>
              </a:xfrm>
              <a:custGeom>
                <a:avLst/>
                <a:gdLst/>
                <a:ahLst/>
                <a:cxnLst/>
                <a:rect l="l" t="t" r="r" b="b"/>
                <a:pathLst>
                  <a:path w="12003" h="19349" extrusionOk="0">
                    <a:moveTo>
                      <a:pt x="2465" y="9454"/>
                    </a:moveTo>
                    <a:cubicBezTo>
                      <a:pt x="2692" y="9442"/>
                      <a:pt x="2703" y="9323"/>
                      <a:pt x="2703" y="9204"/>
                    </a:cubicBezTo>
                    <a:lnTo>
                      <a:pt x="2703" y="8621"/>
                    </a:lnTo>
                    <a:cubicBezTo>
                      <a:pt x="2703" y="8180"/>
                      <a:pt x="2715" y="7740"/>
                      <a:pt x="2715" y="7299"/>
                    </a:cubicBezTo>
                    <a:cubicBezTo>
                      <a:pt x="2715" y="7097"/>
                      <a:pt x="2703" y="6882"/>
                      <a:pt x="2703" y="6680"/>
                    </a:cubicBezTo>
                    <a:cubicBezTo>
                      <a:pt x="2727" y="5870"/>
                      <a:pt x="2751" y="5061"/>
                      <a:pt x="2799" y="4263"/>
                    </a:cubicBezTo>
                    <a:cubicBezTo>
                      <a:pt x="2822" y="3739"/>
                      <a:pt x="2870" y="3227"/>
                      <a:pt x="2930" y="2715"/>
                    </a:cubicBezTo>
                    <a:cubicBezTo>
                      <a:pt x="2977" y="2501"/>
                      <a:pt x="2918" y="2287"/>
                      <a:pt x="2763" y="2144"/>
                    </a:cubicBezTo>
                    <a:cubicBezTo>
                      <a:pt x="2489" y="1858"/>
                      <a:pt x="2489" y="1525"/>
                      <a:pt x="2596" y="1179"/>
                    </a:cubicBezTo>
                    <a:cubicBezTo>
                      <a:pt x="2692" y="870"/>
                      <a:pt x="2942" y="727"/>
                      <a:pt x="3263" y="751"/>
                    </a:cubicBezTo>
                    <a:cubicBezTo>
                      <a:pt x="3870" y="798"/>
                      <a:pt x="4370" y="1537"/>
                      <a:pt x="4108" y="2072"/>
                    </a:cubicBezTo>
                    <a:cubicBezTo>
                      <a:pt x="4061" y="2179"/>
                      <a:pt x="4049" y="2310"/>
                      <a:pt x="4073" y="2441"/>
                    </a:cubicBezTo>
                    <a:cubicBezTo>
                      <a:pt x="4251" y="3751"/>
                      <a:pt x="4442" y="5061"/>
                      <a:pt x="4644" y="6370"/>
                    </a:cubicBezTo>
                    <a:cubicBezTo>
                      <a:pt x="4704" y="6775"/>
                      <a:pt x="4811" y="7156"/>
                      <a:pt x="4906" y="7561"/>
                    </a:cubicBezTo>
                    <a:cubicBezTo>
                      <a:pt x="4966" y="7525"/>
                      <a:pt x="5001" y="7513"/>
                      <a:pt x="5001" y="7502"/>
                    </a:cubicBezTo>
                    <a:cubicBezTo>
                      <a:pt x="5037" y="7001"/>
                      <a:pt x="5275" y="6501"/>
                      <a:pt x="5073" y="5978"/>
                    </a:cubicBezTo>
                    <a:cubicBezTo>
                      <a:pt x="4978" y="5775"/>
                      <a:pt x="5061" y="5513"/>
                      <a:pt x="5263" y="5406"/>
                    </a:cubicBezTo>
                    <a:cubicBezTo>
                      <a:pt x="5513" y="5323"/>
                      <a:pt x="5787" y="5430"/>
                      <a:pt x="5918" y="5656"/>
                    </a:cubicBezTo>
                    <a:cubicBezTo>
                      <a:pt x="5990" y="5835"/>
                      <a:pt x="6049" y="6025"/>
                      <a:pt x="6085" y="6216"/>
                    </a:cubicBezTo>
                    <a:cubicBezTo>
                      <a:pt x="6180" y="6597"/>
                      <a:pt x="6347" y="6954"/>
                      <a:pt x="6549" y="7287"/>
                    </a:cubicBezTo>
                    <a:cubicBezTo>
                      <a:pt x="6573" y="7121"/>
                      <a:pt x="6609" y="6990"/>
                      <a:pt x="6621" y="6870"/>
                    </a:cubicBezTo>
                    <a:cubicBezTo>
                      <a:pt x="6668" y="6335"/>
                      <a:pt x="6704" y="5811"/>
                      <a:pt x="6752" y="5275"/>
                    </a:cubicBezTo>
                    <a:cubicBezTo>
                      <a:pt x="6859" y="4096"/>
                      <a:pt x="6978" y="2918"/>
                      <a:pt x="7073" y="1727"/>
                    </a:cubicBezTo>
                    <a:cubicBezTo>
                      <a:pt x="7085" y="1584"/>
                      <a:pt x="7061" y="1441"/>
                      <a:pt x="7002" y="1298"/>
                    </a:cubicBezTo>
                    <a:cubicBezTo>
                      <a:pt x="6847" y="941"/>
                      <a:pt x="6906" y="524"/>
                      <a:pt x="7168" y="227"/>
                    </a:cubicBezTo>
                    <a:cubicBezTo>
                      <a:pt x="7275" y="72"/>
                      <a:pt x="7466" y="1"/>
                      <a:pt x="7656" y="60"/>
                    </a:cubicBezTo>
                    <a:cubicBezTo>
                      <a:pt x="8168" y="191"/>
                      <a:pt x="8442" y="655"/>
                      <a:pt x="8264" y="1144"/>
                    </a:cubicBezTo>
                    <a:cubicBezTo>
                      <a:pt x="8192" y="1298"/>
                      <a:pt x="8180" y="1477"/>
                      <a:pt x="8216" y="1644"/>
                    </a:cubicBezTo>
                    <a:cubicBezTo>
                      <a:pt x="8466" y="2977"/>
                      <a:pt x="8478" y="4323"/>
                      <a:pt x="8573" y="5680"/>
                    </a:cubicBezTo>
                    <a:cubicBezTo>
                      <a:pt x="8645" y="6585"/>
                      <a:pt x="8752" y="7490"/>
                      <a:pt x="8847" y="8394"/>
                    </a:cubicBezTo>
                    <a:cubicBezTo>
                      <a:pt x="8871" y="8573"/>
                      <a:pt x="8895" y="8775"/>
                      <a:pt x="9109" y="8859"/>
                    </a:cubicBezTo>
                    <a:cubicBezTo>
                      <a:pt x="9252" y="8787"/>
                      <a:pt x="9228" y="8645"/>
                      <a:pt x="9240" y="8525"/>
                    </a:cubicBezTo>
                    <a:cubicBezTo>
                      <a:pt x="9383" y="7240"/>
                      <a:pt x="9514" y="5942"/>
                      <a:pt x="9633" y="4644"/>
                    </a:cubicBezTo>
                    <a:cubicBezTo>
                      <a:pt x="9645" y="4501"/>
                      <a:pt x="9621" y="4346"/>
                      <a:pt x="9561" y="4215"/>
                    </a:cubicBezTo>
                    <a:cubicBezTo>
                      <a:pt x="9442" y="3942"/>
                      <a:pt x="9407" y="3656"/>
                      <a:pt x="9597" y="3430"/>
                    </a:cubicBezTo>
                    <a:cubicBezTo>
                      <a:pt x="9823" y="3168"/>
                      <a:pt x="10085" y="2941"/>
                      <a:pt x="10490" y="3037"/>
                    </a:cubicBezTo>
                    <a:cubicBezTo>
                      <a:pt x="10943" y="3132"/>
                      <a:pt x="11240" y="3572"/>
                      <a:pt x="11133" y="4025"/>
                    </a:cubicBezTo>
                    <a:cubicBezTo>
                      <a:pt x="11085" y="4215"/>
                      <a:pt x="11085" y="4418"/>
                      <a:pt x="11109" y="4608"/>
                    </a:cubicBezTo>
                    <a:cubicBezTo>
                      <a:pt x="11181" y="5204"/>
                      <a:pt x="11228" y="5799"/>
                      <a:pt x="11264" y="6394"/>
                    </a:cubicBezTo>
                    <a:cubicBezTo>
                      <a:pt x="11300" y="6870"/>
                      <a:pt x="11312" y="7359"/>
                      <a:pt x="11335" y="7835"/>
                    </a:cubicBezTo>
                    <a:cubicBezTo>
                      <a:pt x="11359" y="8514"/>
                      <a:pt x="11395" y="9180"/>
                      <a:pt x="11419" y="9847"/>
                    </a:cubicBezTo>
                    <a:cubicBezTo>
                      <a:pt x="11431" y="10085"/>
                      <a:pt x="11455" y="10323"/>
                      <a:pt x="11455" y="10573"/>
                    </a:cubicBezTo>
                    <a:cubicBezTo>
                      <a:pt x="11478" y="11466"/>
                      <a:pt x="11490" y="12347"/>
                      <a:pt x="11526" y="13228"/>
                    </a:cubicBezTo>
                    <a:cubicBezTo>
                      <a:pt x="11562" y="14181"/>
                      <a:pt x="11574" y="15122"/>
                      <a:pt x="11728" y="16062"/>
                    </a:cubicBezTo>
                    <a:cubicBezTo>
                      <a:pt x="11824" y="16598"/>
                      <a:pt x="11895" y="17157"/>
                      <a:pt x="11966" y="17693"/>
                    </a:cubicBezTo>
                    <a:cubicBezTo>
                      <a:pt x="12002" y="17860"/>
                      <a:pt x="12002" y="18039"/>
                      <a:pt x="11978" y="18217"/>
                    </a:cubicBezTo>
                    <a:cubicBezTo>
                      <a:pt x="11931" y="18467"/>
                      <a:pt x="11764" y="18681"/>
                      <a:pt x="11526" y="18777"/>
                    </a:cubicBezTo>
                    <a:cubicBezTo>
                      <a:pt x="10954" y="19027"/>
                      <a:pt x="10335" y="19182"/>
                      <a:pt x="9716" y="19229"/>
                    </a:cubicBezTo>
                    <a:cubicBezTo>
                      <a:pt x="9299" y="19265"/>
                      <a:pt x="8871" y="19241"/>
                      <a:pt x="8442" y="19265"/>
                    </a:cubicBezTo>
                    <a:cubicBezTo>
                      <a:pt x="8216" y="19277"/>
                      <a:pt x="7990" y="19312"/>
                      <a:pt x="7764" y="19336"/>
                    </a:cubicBezTo>
                    <a:cubicBezTo>
                      <a:pt x="7740" y="19336"/>
                      <a:pt x="7716" y="19348"/>
                      <a:pt x="7692" y="19348"/>
                    </a:cubicBezTo>
                    <a:cubicBezTo>
                      <a:pt x="7013" y="19182"/>
                      <a:pt x="6311" y="19348"/>
                      <a:pt x="5632" y="19253"/>
                    </a:cubicBezTo>
                    <a:cubicBezTo>
                      <a:pt x="5144" y="19182"/>
                      <a:pt x="4644" y="19146"/>
                      <a:pt x="4156" y="19134"/>
                    </a:cubicBezTo>
                    <a:cubicBezTo>
                      <a:pt x="3823" y="19146"/>
                      <a:pt x="3489" y="19182"/>
                      <a:pt x="3168" y="19229"/>
                    </a:cubicBezTo>
                    <a:cubicBezTo>
                      <a:pt x="3120" y="19241"/>
                      <a:pt x="3073" y="19241"/>
                      <a:pt x="3037" y="19241"/>
                    </a:cubicBezTo>
                    <a:cubicBezTo>
                      <a:pt x="2465" y="19062"/>
                      <a:pt x="1858" y="19182"/>
                      <a:pt x="1287" y="19074"/>
                    </a:cubicBezTo>
                    <a:cubicBezTo>
                      <a:pt x="1025" y="19027"/>
                      <a:pt x="763" y="18991"/>
                      <a:pt x="501" y="18931"/>
                    </a:cubicBezTo>
                    <a:cubicBezTo>
                      <a:pt x="358" y="18896"/>
                      <a:pt x="275" y="18777"/>
                      <a:pt x="203" y="18634"/>
                    </a:cubicBezTo>
                    <a:cubicBezTo>
                      <a:pt x="84" y="18336"/>
                      <a:pt x="36" y="18003"/>
                      <a:pt x="60" y="17693"/>
                    </a:cubicBezTo>
                    <a:cubicBezTo>
                      <a:pt x="60" y="17372"/>
                      <a:pt x="1" y="17062"/>
                      <a:pt x="36" y="16753"/>
                    </a:cubicBezTo>
                    <a:cubicBezTo>
                      <a:pt x="155" y="15622"/>
                      <a:pt x="84" y="14479"/>
                      <a:pt x="144" y="13336"/>
                    </a:cubicBezTo>
                    <a:cubicBezTo>
                      <a:pt x="179" y="12490"/>
                      <a:pt x="239" y="11645"/>
                      <a:pt x="227" y="10800"/>
                    </a:cubicBezTo>
                    <a:cubicBezTo>
                      <a:pt x="191" y="9145"/>
                      <a:pt x="322" y="7478"/>
                      <a:pt x="453" y="5823"/>
                    </a:cubicBezTo>
                    <a:cubicBezTo>
                      <a:pt x="477" y="5644"/>
                      <a:pt x="441" y="5454"/>
                      <a:pt x="322" y="5311"/>
                    </a:cubicBezTo>
                    <a:cubicBezTo>
                      <a:pt x="120" y="5049"/>
                      <a:pt x="120" y="4763"/>
                      <a:pt x="191" y="4454"/>
                    </a:cubicBezTo>
                    <a:cubicBezTo>
                      <a:pt x="227" y="4334"/>
                      <a:pt x="322" y="4227"/>
                      <a:pt x="441" y="4192"/>
                    </a:cubicBezTo>
                    <a:cubicBezTo>
                      <a:pt x="751" y="4073"/>
                      <a:pt x="1215" y="4203"/>
                      <a:pt x="1382" y="4454"/>
                    </a:cubicBezTo>
                    <a:cubicBezTo>
                      <a:pt x="1549" y="4692"/>
                      <a:pt x="1691" y="4942"/>
                      <a:pt x="1572" y="5275"/>
                    </a:cubicBezTo>
                    <a:cubicBezTo>
                      <a:pt x="1537" y="5418"/>
                      <a:pt x="1549" y="5549"/>
                      <a:pt x="1596" y="5680"/>
                    </a:cubicBezTo>
                    <a:cubicBezTo>
                      <a:pt x="1834" y="6775"/>
                      <a:pt x="2084" y="7871"/>
                      <a:pt x="2334" y="8954"/>
                    </a:cubicBezTo>
                    <a:cubicBezTo>
                      <a:pt x="2370" y="9121"/>
                      <a:pt x="2418" y="9287"/>
                      <a:pt x="2465" y="9454"/>
                    </a:cubicBezTo>
                    <a:close/>
                    <a:moveTo>
                      <a:pt x="11264" y="18658"/>
                    </a:moveTo>
                    <a:cubicBezTo>
                      <a:pt x="11740" y="18479"/>
                      <a:pt x="11824" y="18336"/>
                      <a:pt x="11752" y="17872"/>
                    </a:cubicBezTo>
                    <a:cubicBezTo>
                      <a:pt x="11693" y="17408"/>
                      <a:pt x="11633" y="16967"/>
                      <a:pt x="11538" y="16515"/>
                    </a:cubicBezTo>
                    <a:cubicBezTo>
                      <a:pt x="11240" y="14871"/>
                      <a:pt x="11335" y="13193"/>
                      <a:pt x="11240" y="11538"/>
                    </a:cubicBezTo>
                    <a:cubicBezTo>
                      <a:pt x="11204" y="10669"/>
                      <a:pt x="11181" y="9788"/>
                      <a:pt x="11145" y="8906"/>
                    </a:cubicBezTo>
                    <a:cubicBezTo>
                      <a:pt x="11109" y="8144"/>
                      <a:pt x="11050" y="7371"/>
                      <a:pt x="11002" y="6597"/>
                    </a:cubicBezTo>
                    <a:cubicBezTo>
                      <a:pt x="10978" y="6120"/>
                      <a:pt x="10966" y="5656"/>
                      <a:pt x="10931" y="5180"/>
                    </a:cubicBezTo>
                    <a:cubicBezTo>
                      <a:pt x="10907" y="4965"/>
                      <a:pt x="10859" y="4751"/>
                      <a:pt x="10788" y="4537"/>
                    </a:cubicBezTo>
                    <a:cubicBezTo>
                      <a:pt x="10716" y="4382"/>
                      <a:pt x="10728" y="4192"/>
                      <a:pt x="10812" y="4049"/>
                    </a:cubicBezTo>
                    <a:cubicBezTo>
                      <a:pt x="10919" y="3882"/>
                      <a:pt x="10907" y="3680"/>
                      <a:pt x="10776" y="3537"/>
                    </a:cubicBezTo>
                    <a:cubicBezTo>
                      <a:pt x="10609" y="3299"/>
                      <a:pt x="10300" y="3215"/>
                      <a:pt x="10085" y="3370"/>
                    </a:cubicBezTo>
                    <a:cubicBezTo>
                      <a:pt x="9716" y="3644"/>
                      <a:pt x="9657" y="3799"/>
                      <a:pt x="9835" y="4120"/>
                    </a:cubicBezTo>
                    <a:cubicBezTo>
                      <a:pt x="9931" y="4239"/>
                      <a:pt x="9966" y="4382"/>
                      <a:pt x="9942" y="4537"/>
                    </a:cubicBezTo>
                    <a:cubicBezTo>
                      <a:pt x="9859" y="5037"/>
                      <a:pt x="9811" y="5537"/>
                      <a:pt x="9752" y="6037"/>
                    </a:cubicBezTo>
                    <a:cubicBezTo>
                      <a:pt x="9680" y="6537"/>
                      <a:pt x="9621" y="7025"/>
                      <a:pt x="9561" y="7513"/>
                    </a:cubicBezTo>
                    <a:cubicBezTo>
                      <a:pt x="9526" y="7752"/>
                      <a:pt x="9514" y="7990"/>
                      <a:pt x="9490" y="8228"/>
                    </a:cubicBezTo>
                    <a:cubicBezTo>
                      <a:pt x="9466" y="8502"/>
                      <a:pt x="9442" y="8764"/>
                      <a:pt x="9419" y="9026"/>
                    </a:cubicBezTo>
                    <a:cubicBezTo>
                      <a:pt x="9407" y="9145"/>
                      <a:pt x="9347" y="9216"/>
                      <a:pt x="9216" y="9204"/>
                    </a:cubicBezTo>
                    <a:cubicBezTo>
                      <a:pt x="9038" y="9180"/>
                      <a:pt x="8704" y="8895"/>
                      <a:pt x="8680" y="8716"/>
                    </a:cubicBezTo>
                    <a:cubicBezTo>
                      <a:pt x="8597" y="8228"/>
                      <a:pt x="8502" y="7740"/>
                      <a:pt x="8466" y="7240"/>
                    </a:cubicBezTo>
                    <a:cubicBezTo>
                      <a:pt x="8371" y="6097"/>
                      <a:pt x="8311" y="4942"/>
                      <a:pt x="8240" y="3787"/>
                    </a:cubicBezTo>
                    <a:cubicBezTo>
                      <a:pt x="8216" y="3096"/>
                      <a:pt x="8121" y="2406"/>
                      <a:pt x="7954" y="1739"/>
                    </a:cubicBezTo>
                    <a:cubicBezTo>
                      <a:pt x="7883" y="1537"/>
                      <a:pt x="7895" y="1322"/>
                      <a:pt x="7990" y="1144"/>
                    </a:cubicBezTo>
                    <a:cubicBezTo>
                      <a:pt x="8180" y="846"/>
                      <a:pt x="8049" y="453"/>
                      <a:pt x="7716" y="358"/>
                    </a:cubicBezTo>
                    <a:cubicBezTo>
                      <a:pt x="7549" y="251"/>
                      <a:pt x="7323" y="322"/>
                      <a:pt x="7252" y="513"/>
                    </a:cubicBezTo>
                    <a:cubicBezTo>
                      <a:pt x="7156" y="727"/>
                      <a:pt x="7144" y="965"/>
                      <a:pt x="7228" y="1191"/>
                    </a:cubicBezTo>
                    <a:cubicBezTo>
                      <a:pt x="7287" y="1322"/>
                      <a:pt x="7323" y="1465"/>
                      <a:pt x="7323" y="1620"/>
                    </a:cubicBezTo>
                    <a:cubicBezTo>
                      <a:pt x="7264" y="2513"/>
                      <a:pt x="7168" y="3382"/>
                      <a:pt x="7097" y="4275"/>
                    </a:cubicBezTo>
                    <a:cubicBezTo>
                      <a:pt x="7049" y="4775"/>
                      <a:pt x="7013" y="5287"/>
                      <a:pt x="6966" y="5787"/>
                    </a:cubicBezTo>
                    <a:cubicBezTo>
                      <a:pt x="6894" y="6418"/>
                      <a:pt x="6823" y="7049"/>
                      <a:pt x="6752" y="7680"/>
                    </a:cubicBezTo>
                    <a:cubicBezTo>
                      <a:pt x="6728" y="7787"/>
                      <a:pt x="6704" y="7894"/>
                      <a:pt x="6668" y="8002"/>
                    </a:cubicBezTo>
                    <a:cubicBezTo>
                      <a:pt x="6478" y="7918"/>
                      <a:pt x="6466" y="7918"/>
                      <a:pt x="6418" y="7799"/>
                    </a:cubicBezTo>
                    <a:cubicBezTo>
                      <a:pt x="6204" y="7180"/>
                      <a:pt x="5847" y="6620"/>
                      <a:pt x="5787" y="5954"/>
                    </a:cubicBezTo>
                    <a:cubicBezTo>
                      <a:pt x="5787" y="5918"/>
                      <a:pt x="5775" y="5882"/>
                      <a:pt x="5751" y="5858"/>
                    </a:cubicBezTo>
                    <a:cubicBezTo>
                      <a:pt x="5692" y="5716"/>
                      <a:pt x="5549" y="5656"/>
                      <a:pt x="5406" y="5680"/>
                    </a:cubicBezTo>
                    <a:cubicBezTo>
                      <a:pt x="5239" y="5751"/>
                      <a:pt x="5275" y="5894"/>
                      <a:pt x="5323" y="6001"/>
                    </a:cubicBezTo>
                    <a:cubicBezTo>
                      <a:pt x="5430" y="6263"/>
                      <a:pt x="5442" y="6549"/>
                      <a:pt x="5359" y="6811"/>
                    </a:cubicBezTo>
                    <a:cubicBezTo>
                      <a:pt x="5323" y="6978"/>
                      <a:pt x="5323" y="7132"/>
                      <a:pt x="5287" y="7299"/>
                    </a:cubicBezTo>
                    <a:cubicBezTo>
                      <a:pt x="5239" y="7609"/>
                      <a:pt x="5168" y="7930"/>
                      <a:pt x="5108" y="8240"/>
                    </a:cubicBezTo>
                    <a:cubicBezTo>
                      <a:pt x="5073" y="8299"/>
                      <a:pt x="5013" y="8335"/>
                      <a:pt x="4954" y="8347"/>
                    </a:cubicBezTo>
                    <a:cubicBezTo>
                      <a:pt x="4894" y="8323"/>
                      <a:pt x="4847" y="8275"/>
                      <a:pt x="4823" y="8216"/>
                    </a:cubicBezTo>
                    <a:cubicBezTo>
                      <a:pt x="4716" y="7752"/>
                      <a:pt x="4597" y="7275"/>
                      <a:pt x="4513" y="6799"/>
                    </a:cubicBezTo>
                    <a:cubicBezTo>
                      <a:pt x="4382" y="6061"/>
                      <a:pt x="4287" y="5311"/>
                      <a:pt x="4168" y="4584"/>
                    </a:cubicBezTo>
                    <a:cubicBezTo>
                      <a:pt x="4049" y="3846"/>
                      <a:pt x="3930" y="3144"/>
                      <a:pt x="3799" y="2429"/>
                    </a:cubicBezTo>
                    <a:cubicBezTo>
                      <a:pt x="3775" y="2298"/>
                      <a:pt x="3799" y="2156"/>
                      <a:pt x="3870" y="2037"/>
                    </a:cubicBezTo>
                    <a:cubicBezTo>
                      <a:pt x="3942" y="1929"/>
                      <a:pt x="3977" y="1787"/>
                      <a:pt x="3965" y="1656"/>
                    </a:cubicBezTo>
                    <a:cubicBezTo>
                      <a:pt x="3918" y="1370"/>
                      <a:pt x="3584" y="1072"/>
                      <a:pt x="3299" y="1036"/>
                    </a:cubicBezTo>
                    <a:cubicBezTo>
                      <a:pt x="2953" y="953"/>
                      <a:pt x="2644" y="1275"/>
                      <a:pt x="2739" y="1620"/>
                    </a:cubicBezTo>
                    <a:cubicBezTo>
                      <a:pt x="2775" y="1775"/>
                      <a:pt x="2858" y="1917"/>
                      <a:pt x="2965" y="2025"/>
                    </a:cubicBezTo>
                    <a:cubicBezTo>
                      <a:pt x="3108" y="2168"/>
                      <a:pt x="3168" y="2370"/>
                      <a:pt x="3132" y="2560"/>
                    </a:cubicBezTo>
                    <a:cubicBezTo>
                      <a:pt x="3096" y="2882"/>
                      <a:pt x="3073" y="3203"/>
                      <a:pt x="3049" y="3525"/>
                    </a:cubicBezTo>
                    <a:cubicBezTo>
                      <a:pt x="2882" y="5108"/>
                      <a:pt x="2918" y="6692"/>
                      <a:pt x="2930" y="8264"/>
                    </a:cubicBezTo>
                    <a:lnTo>
                      <a:pt x="2930" y="9609"/>
                    </a:lnTo>
                    <a:cubicBezTo>
                      <a:pt x="2787" y="9668"/>
                      <a:pt x="2656" y="9728"/>
                      <a:pt x="2513" y="9788"/>
                    </a:cubicBezTo>
                    <a:cubicBezTo>
                      <a:pt x="2382" y="9823"/>
                      <a:pt x="2287" y="9776"/>
                      <a:pt x="2263" y="9621"/>
                    </a:cubicBezTo>
                    <a:cubicBezTo>
                      <a:pt x="2191" y="9276"/>
                      <a:pt x="2132" y="8918"/>
                      <a:pt x="2049" y="8585"/>
                    </a:cubicBezTo>
                    <a:cubicBezTo>
                      <a:pt x="1822" y="7621"/>
                      <a:pt x="1679" y="6632"/>
                      <a:pt x="1346" y="5692"/>
                    </a:cubicBezTo>
                    <a:cubicBezTo>
                      <a:pt x="1298" y="5561"/>
                      <a:pt x="1298" y="5418"/>
                      <a:pt x="1346" y="5287"/>
                    </a:cubicBezTo>
                    <a:cubicBezTo>
                      <a:pt x="1501" y="5025"/>
                      <a:pt x="1382" y="4823"/>
                      <a:pt x="1239" y="4620"/>
                    </a:cubicBezTo>
                    <a:cubicBezTo>
                      <a:pt x="1060" y="4358"/>
                      <a:pt x="715" y="4299"/>
                      <a:pt x="453" y="4477"/>
                    </a:cubicBezTo>
                    <a:cubicBezTo>
                      <a:pt x="239" y="4620"/>
                      <a:pt x="239" y="4858"/>
                      <a:pt x="429" y="5156"/>
                    </a:cubicBezTo>
                    <a:cubicBezTo>
                      <a:pt x="489" y="5216"/>
                      <a:pt x="536" y="5275"/>
                      <a:pt x="572" y="5346"/>
                    </a:cubicBezTo>
                    <a:cubicBezTo>
                      <a:pt x="608" y="5430"/>
                      <a:pt x="632" y="5513"/>
                      <a:pt x="644" y="5608"/>
                    </a:cubicBezTo>
                    <a:cubicBezTo>
                      <a:pt x="584" y="6418"/>
                      <a:pt x="513" y="7216"/>
                      <a:pt x="465" y="8025"/>
                    </a:cubicBezTo>
                    <a:cubicBezTo>
                      <a:pt x="429" y="8811"/>
                      <a:pt x="406" y="9597"/>
                      <a:pt x="382" y="10371"/>
                    </a:cubicBezTo>
                    <a:cubicBezTo>
                      <a:pt x="370" y="10669"/>
                      <a:pt x="394" y="10966"/>
                      <a:pt x="394" y="11264"/>
                    </a:cubicBezTo>
                    <a:cubicBezTo>
                      <a:pt x="370" y="12145"/>
                      <a:pt x="334" y="13026"/>
                      <a:pt x="322" y="13895"/>
                    </a:cubicBezTo>
                    <a:cubicBezTo>
                      <a:pt x="298" y="14752"/>
                      <a:pt x="286" y="15610"/>
                      <a:pt x="275" y="16455"/>
                    </a:cubicBezTo>
                    <a:cubicBezTo>
                      <a:pt x="275" y="17015"/>
                      <a:pt x="275" y="17562"/>
                      <a:pt x="275" y="18122"/>
                    </a:cubicBezTo>
                    <a:cubicBezTo>
                      <a:pt x="275" y="18479"/>
                      <a:pt x="572" y="18765"/>
                      <a:pt x="929" y="18741"/>
                    </a:cubicBezTo>
                    <a:cubicBezTo>
                      <a:pt x="965" y="18408"/>
                      <a:pt x="1013" y="18086"/>
                      <a:pt x="1060" y="17753"/>
                    </a:cubicBezTo>
                    <a:cubicBezTo>
                      <a:pt x="1108" y="17229"/>
                      <a:pt x="1275" y="16717"/>
                      <a:pt x="1537" y="16253"/>
                    </a:cubicBezTo>
                    <a:cubicBezTo>
                      <a:pt x="1703" y="15979"/>
                      <a:pt x="1799" y="15967"/>
                      <a:pt x="2060" y="16145"/>
                    </a:cubicBezTo>
                    <a:cubicBezTo>
                      <a:pt x="2322" y="16324"/>
                      <a:pt x="2525" y="16586"/>
                      <a:pt x="2608" y="16884"/>
                    </a:cubicBezTo>
                    <a:lnTo>
                      <a:pt x="3275" y="18896"/>
                    </a:lnTo>
                    <a:cubicBezTo>
                      <a:pt x="3382" y="18908"/>
                      <a:pt x="3489" y="18908"/>
                      <a:pt x="3596" y="18908"/>
                    </a:cubicBezTo>
                    <a:cubicBezTo>
                      <a:pt x="3763" y="18920"/>
                      <a:pt x="3906" y="18789"/>
                      <a:pt x="3918" y="18622"/>
                    </a:cubicBezTo>
                    <a:cubicBezTo>
                      <a:pt x="4001" y="18074"/>
                      <a:pt x="4108" y="17527"/>
                      <a:pt x="4216" y="16979"/>
                    </a:cubicBezTo>
                    <a:cubicBezTo>
                      <a:pt x="4370" y="16265"/>
                      <a:pt x="4525" y="15550"/>
                      <a:pt x="4704" y="14824"/>
                    </a:cubicBezTo>
                    <a:cubicBezTo>
                      <a:pt x="4787" y="14514"/>
                      <a:pt x="4882" y="14205"/>
                      <a:pt x="5001" y="13907"/>
                    </a:cubicBezTo>
                    <a:cubicBezTo>
                      <a:pt x="5120" y="13621"/>
                      <a:pt x="5275" y="13347"/>
                      <a:pt x="5406" y="13074"/>
                    </a:cubicBezTo>
                    <a:cubicBezTo>
                      <a:pt x="5454" y="12943"/>
                      <a:pt x="5597" y="12871"/>
                      <a:pt x="5728" y="12931"/>
                    </a:cubicBezTo>
                    <a:cubicBezTo>
                      <a:pt x="5942" y="13038"/>
                      <a:pt x="6204" y="13133"/>
                      <a:pt x="6335" y="13312"/>
                    </a:cubicBezTo>
                    <a:cubicBezTo>
                      <a:pt x="6740" y="13871"/>
                      <a:pt x="7073" y="14490"/>
                      <a:pt x="7287" y="15145"/>
                    </a:cubicBezTo>
                    <a:cubicBezTo>
                      <a:pt x="7609" y="16193"/>
                      <a:pt x="7775" y="17288"/>
                      <a:pt x="7799" y="18384"/>
                    </a:cubicBezTo>
                    <a:cubicBezTo>
                      <a:pt x="7799" y="18586"/>
                      <a:pt x="7823" y="18789"/>
                      <a:pt x="7847" y="19003"/>
                    </a:cubicBezTo>
                    <a:cubicBezTo>
                      <a:pt x="7966" y="19015"/>
                      <a:pt x="8049" y="19027"/>
                      <a:pt x="8121" y="19027"/>
                    </a:cubicBezTo>
                    <a:cubicBezTo>
                      <a:pt x="8633" y="19039"/>
                      <a:pt x="8633" y="19015"/>
                      <a:pt x="8728" y="18503"/>
                    </a:cubicBezTo>
                    <a:cubicBezTo>
                      <a:pt x="8871" y="17753"/>
                      <a:pt x="9049" y="17003"/>
                      <a:pt x="9240" y="16253"/>
                    </a:cubicBezTo>
                    <a:cubicBezTo>
                      <a:pt x="9323" y="15907"/>
                      <a:pt x="9740" y="15764"/>
                      <a:pt x="10026" y="15991"/>
                    </a:cubicBezTo>
                    <a:cubicBezTo>
                      <a:pt x="10216" y="16157"/>
                      <a:pt x="10371" y="16360"/>
                      <a:pt x="10502" y="16574"/>
                    </a:cubicBezTo>
                    <a:cubicBezTo>
                      <a:pt x="10788" y="17074"/>
                      <a:pt x="11002" y="17622"/>
                      <a:pt x="11133" y="18181"/>
                    </a:cubicBezTo>
                    <a:cubicBezTo>
                      <a:pt x="11169" y="18336"/>
                      <a:pt x="11216" y="18479"/>
                      <a:pt x="11264" y="18658"/>
                    </a:cubicBezTo>
                    <a:close/>
                    <a:moveTo>
                      <a:pt x="7537" y="17919"/>
                    </a:moveTo>
                    <a:lnTo>
                      <a:pt x="7573" y="17919"/>
                    </a:lnTo>
                    <a:cubicBezTo>
                      <a:pt x="7502" y="17384"/>
                      <a:pt x="7454" y="16836"/>
                      <a:pt x="7359" y="16312"/>
                    </a:cubicBezTo>
                    <a:cubicBezTo>
                      <a:pt x="7156" y="15419"/>
                      <a:pt x="6835" y="14574"/>
                      <a:pt x="6382" y="13776"/>
                    </a:cubicBezTo>
                    <a:cubicBezTo>
                      <a:pt x="6240" y="13538"/>
                      <a:pt x="6025" y="13359"/>
                      <a:pt x="5775" y="13252"/>
                    </a:cubicBezTo>
                    <a:cubicBezTo>
                      <a:pt x="5668" y="13193"/>
                      <a:pt x="5525" y="13240"/>
                      <a:pt x="5489" y="13359"/>
                    </a:cubicBezTo>
                    <a:cubicBezTo>
                      <a:pt x="5394" y="13526"/>
                      <a:pt x="5311" y="13705"/>
                      <a:pt x="5239" y="13883"/>
                    </a:cubicBezTo>
                    <a:cubicBezTo>
                      <a:pt x="5049" y="14479"/>
                      <a:pt x="4870" y="15074"/>
                      <a:pt x="4704" y="15669"/>
                    </a:cubicBezTo>
                    <a:cubicBezTo>
                      <a:pt x="4442" y="16610"/>
                      <a:pt x="4251" y="17550"/>
                      <a:pt x="4108" y="18503"/>
                    </a:cubicBezTo>
                    <a:cubicBezTo>
                      <a:pt x="4025" y="18979"/>
                      <a:pt x="4180" y="18920"/>
                      <a:pt x="4489" y="18967"/>
                    </a:cubicBezTo>
                    <a:lnTo>
                      <a:pt x="4597" y="18967"/>
                    </a:lnTo>
                    <a:cubicBezTo>
                      <a:pt x="5061" y="18991"/>
                      <a:pt x="5537" y="19015"/>
                      <a:pt x="6001" y="19027"/>
                    </a:cubicBezTo>
                    <a:cubicBezTo>
                      <a:pt x="6394" y="19051"/>
                      <a:pt x="6787" y="19051"/>
                      <a:pt x="7180" y="19051"/>
                    </a:cubicBezTo>
                    <a:cubicBezTo>
                      <a:pt x="7573" y="19039"/>
                      <a:pt x="7573" y="19003"/>
                      <a:pt x="7561" y="18646"/>
                    </a:cubicBezTo>
                    <a:cubicBezTo>
                      <a:pt x="7561" y="18396"/>
                      <a:pt x="7549" y="18158"/>
                      <a:pt x="7537" y="17908"/>
                    </a:cubicBezTo>
                    <a:close/>
                    <a:moveTo>
                      <a:pt x="10931" y="18741"/>
                    </a:moveTo>
                    <a:cubicBezTo>
                      <a:pt x="10943" y="18598"/>
                      <a:pt x="10931" y="18467"/>
                      <a:pt x="10907" y="18324"/>
                    </a:cubicBezTo>
                    <a:cubicBezTo>
                      <a:pt x="10776" y="17658"/>
                      <a:pt x="10502" y="17027"/>
                      <a:pt x="10109" y="16467"/>
                    </a:cubicBezTo>
                    <a:cubicBezTo>
                      <a:pt x="10002" y="16324"/>
                      <a:pt x="9883" y="16145"/>
                      <a:pt x="9680" y="16169"/>
                    </a:cubicBezTo>
                    <a:cubicBezTo>
                      <a:pt x="9478" y="16205"/>
                      <a:pt x="9430" y="16407"/>
                      <a:pt x="9383" y="16562"/>
                    </a:cubicBezTo>
                    <a:cubicBezTo>
                      <a:pt x="9216" y="17229"/>
                      <a:pt x="9061" y="17884"/>
                      <a:pt x="8918" y="18539"/>
                    </a:cubicBezTo>
                    <a:cubicBezTo>
                      <a:pt x="8907" y="18693"/>
                      <a:pt x="8907" y="18848"/>
                      <a:pt x="8930" y="18991"/>
                    </a:cubicBezTo>
                    <a:cubicBezTo>
                      <a:pt x="9609" y="19015"/>
                      <a:pt x="10288" y="18931"/>
                      <a:pt x="10931" y="18741"/>
                    </a:cubicBezTo>
                    <a:close/>
                    <a:moveTo>
                      <a:pt x="2918" y="18884"/>
                    </a:moveTo>
                    <a:cubicBezTo>
                      <a:pt x="2918" y="18812"/>
                      <a:pt x="2906" y="18741"/>
                      <a:pt x="2906" y="18670"/>
                    </a:cubicBezTo>
                    <a:cubicBezTo>
                      <a:pt x="2715" y="18039"/>
                      <a:pt x="2525" y="17419"/>
                      <a:pt x="2322" y="16788"/>
                    </a:cubicBezTo>
                    <a:cubicBezTo>
                      <a:pt x="2275" y="16693"/>
                      <a:pt x="2203" y="16622"/>
                      <a:pt x="2120" y="16562"/>
                    </a:cubicBezTo>
                    <a:cubicBezTo>
                      <a:pt x="1834" y="16324"/>
                      <a:pt x="1668" y="16336"/>
                      <a:pt x="1560" y="16681"/>
                    </a:cubicBezTo>
                    <a:cubicBezTo>
                      <a:pt x="1429" y="17050"/>
                      <a:pt x="1322" y="17431"/>
                      <a:pt x="1263" y="17824"/>
                    </a:cubicBezTo>
                    <a:cubicBezTo>
                      <a:pt x="1168" y="18146"/>
                      <a:pt x="1156" y="18479"/>
                      <a:pt x="1215" y="18812"/>
                    </a:cubicBezTo>
                    <a:cubicBezTo>
                      <a:pt x="1775" y="18931"/>
                      <a:pt x="2346" y="18955"/>
                      <a:pt x="2906" y="188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9"/>
              <p:cNvSpPr/>
              <p:nvPr/>
            </p:nvSpPr>
            <p:spPr>
              <a:xfrm>
                <a:off x="1772275" y="3047525"/>
                <a:ext cx="289350" cy="469725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8789" extrusionOk="0">
                    <a:moveTo>
                      <a:pt x="11002" y="18408"/>
                    </a:moveTo>
                    <a:cubicBezTo>
                      <a:pt x="10954" y="18229"/>
                      <a:pt x="10907" y="18086"/>
                      <a:pt x="10871" y="17931"/>
                    </a:cubicBezTo>
                    <a:cubicBezTo>
                      <a:pt x="10740" y="17360"/>
                      <a:pt x="10526" y="16824"/>
                      <a:pt x="10240" y="16324"/>
                    </a:cubicBezTo>
                    <a:cubicBezTo>
                      <a:pt x="10109" y="16110"/>
                      <a:pt x="9954" y="15907"/>
                      <a:pt x="9764" y="15741"/>
                    </a:cubicBezTo>
                    <a:cubicBezTo>
                      <a:pt x="9490" y="15514"/>
                      <a:pt x="9073" y="15657"/>
                      <a:pt x="8978" y="16003"/>
                    </a:cubicBezTo>
                    <a:cubicBezTo>
                      <a:pt x="8787" y="16741"/>
                      <a:pt x="8609" y="17491"/>
                      <a:pt x="8466" y="18253"/>
                    </a:cubicBezTo>
                    <a:cubicBezTo>
                      <a:pt x="8371" y="18765"/>
                      <a:pt x="8371" y="18789"/>
                      <a:pt x="7859" y="18777"/>
                    </a:cubicBezTo>
                    <a:cubicBezTo>
                      <a:pt x="7787" y="18777"/>
                      <a:pt x="7704" y="18753"/>
                      <a:pt x="7585" y="18741"/>
                    </a:cubicBezTo>
                    <a:cubicBezTo>
                      <a:pt x="7561" y="18539"/>
                      <a:pt x="7537" y="18336"/>
                      <a:pt x="7537" y="18134"/>
                    </a:cubicBezTo>
                    <a:cubicBezTo>
                      <a:pt x="7513" y="17038"/>
                      <a:pt x="7347" y="15943"/>
                      <a:pt x="7025" y="14895"/>
                    </a:cubicBezTo>
                    <a:cubicBezTo>
                      <a:pt x="6811" y="14240"/>
                      <a:pt x="6490" y="13621"/>
                      <a:pt x="6073" y="13062"/>
                    </a:cubicBezTo>
                    <a:cubicBezTo>
                      <a:pt x="5942" y="12883"/>
                      <a:pt x="5680" y="12788"/>
                      <a:pt x="5466" y="12681"/>
                    </a:cubicBezTo>
                    <a:cubicBezTo>
                      <a:pt x="5347" y="12633"/>
                      <a:pt x="5192" y="12693"/>
                      <a:pt x="5156" y="12824"/>
                    </a:cubicBezTo>
                    <a:cubicBezTo>
                      <a:pt x="5013" y="13097"/>
                      <a:pt x="4858" y="13371"/>
                      <a:pt x="4739" y="13657"/>
                    </a:cubicBezTo>
                    <a:cubicBezTo>
                      <a:pt x="4620" y="13955"/>
                      <a:pt x="4525" y="14264"/>
                      <a:pt x="4442" y="14586"/>
                    </a:cubicBezTo>
                    <a:cubicBezTo>
                      <a:pt x="4275" y="15300"/>
                      <a:pt x="4108" y="16015"/>
                      <a:pt x="3954" y="16741"/>
                    </a:cubicBezTo>
                    <a:cubicBezTo>
                      <a:pt x="3834" y="17277"/>
                      <a:pt x="3739" y="17824"/>
                      <a:pt x="3656" y="18372"/>
                    </a:cubicBezTo>
                    <a:cubicBezTo>
                      <a:pt x="3656" y="18539"/>
                      <a:pt x="3513" y="18681"/>
                      <a:pt x="3334" y="18670"/>
                    </a:cubicBezTo>
                    <a:cubicBezTo>
                      <a:pt x="3227" y="18670"/>
                      <a:pt x="3120" y="18658"/>
                      <a:pt x="3013" y="18646"/>
                    </a:cubicBezTo>
                    <a:lnTo>
                      <a:pt x="2370" y="16634"/>
                    </a:lnTo>
                    <a:cubicBezTo>
                      <a:pt x="2275" y="16336"/>
                      <a:pt x="2084" y="16074"/>
                      <a:pt x="1822" y="15895"/>
                    </a:cubicBezTo>
                    <a:cubicBezTo>
                      <a:pt x="1560" y="15717"/>
                      <a:pt x="1465" y="15741"/>
                      <a:pt x="1298" y="16003"/>
                    </a:cubicBezTo>
                    <a:cubicBezTo>
                      <a:pt x="1036" y="16467"/>
                      <a:pt x="870" y="16979"/>
                      <a:pt x="810" y="17503"/>
                    </a:cubicBezTo>
                    <a:cubicBezTo>
                      <a:pt x="775" y="17836"/>
                      <a:pt x="727" y="18170"/>
                      <a:pt x="679" y="18491"/>
                    </a:cubicBezTo>
                    <a:cubicBezTo>
                      <a:pt x="322" y="18515"/>
                      <a:pt x="24" y="18229"/>
                      <a:pt x="36" y="17872"/>
                    </a:cubicBezTo>
                    <a:cubicBezTo>
                      <a:pt x="24" y="17312"/>
                      <a:pt x="24" y="16765"/>
                      <a:pt x="36" y="16205"/>
                    </a:cubicBezTo>
                    <a:cubicBezTo>
                      <a:pt x="48" y="15360"/>
                      <a:pt x="60" y="14502"/>
                      <a:pt x="72" y="13645"/>
                    </a:cubicBezTo>
                    <a:cubicBezTo>
                      <a:pt x="96" y="12776"/>
                      <a:pt x="132" y="11895"/>
                      <a:pt x="144" y="11026"/>
                    </a:cubicBezTo>
                    <a:cubicBezTo>
                      <a:pt x="144" y="10728"/>
                      <a:pt x="132" y="10430"/>
                      <a:pt x="144" y="10133"/>
                    </a:cubicBezTo>
                    <a:cubicBezTo>
                      <a:pt x="167" y="9347"/>
                      <a:pt x="191" y="8561"/>
                      <a:pt x="227" y="7775"/>
                    </a:cubicBezTo>
                    <a:cubicBezTo>
                      <a:pt x="274" y="6978"/>
                      <a:pt x="346" y="6168"/>
                      <a:pt x="394" y="5358"/>
                    </a:cubicBezTo>
                    <a:cubicBezTo>
                      <a:pt x="394" y="5275"/>
                      <a:pt x="370" y="5180"/>
                      <a:pt x="334" y="5096"/>
                    </a:cubicBezTo>
                    <a:cubicBezTo>
                      <a:pt x="286" y="5025"/>
                      <a:pt x="239" y="4966"/>
                      <a:pt x="191" y="4906"/>
                    </a:cubicBezTo>
                    <a:cubicBezTo>
                      <a:pt x="1" y="4608"/>
                      <a:pt x="1" y="4382"/>
                      <a:pt x="203" y="4227"/>
                    </a:cubicBezTo>
                    <a:cubicBezTo>
                      <a:pt x="465" y="4049"/>
                      <a:pt x="822" y="4120"/>
                      <a:pt x="1001" y="4370"/>
                    </a:cubicBezTo>
                    <a:cubicBezTo>
                      <a:pt x="1132" y="4573"/>
                      <a:pt x="1251" y="4775"/>
                      <a:pt x="1108" y="5049"/>
                    </a:cubicBezTo>
                    <a:cubicBezTo>
                      <a:pt x="1060" y="5168"/>
                      <a:pt x="1060" y="5311"/>
                      <a:pt x="1108" y="5442"/>
                    </a:cubicBezTo>
                    <a:cubicBezTo>
                      <a:pt x="1429" y="6382"/>
                      <a:pt x="1584" y="7371"/>
                      <a:pt x="1798" y="8335"/>
                    </a:cubicBezTo>
                    <a:cubicBezTo>
                      <a:pt x="1882" y="8680"/>
                      <a:pt x="1953" y="9037"/>
                      <a:pt x="2025" y="9371"/>
                    </a:cubicBezTo>
                    <a:cubicBezTo>
                      <a:pt x="2049" y="9526"/>
                      <a:pt x="2144" y="9573"/>
                      <a:pt x="2263" y="9538"/>
                    </a:cubicBezTo>
                    <a:cubicBezTo>
                      <a:pt x="2406" y="9490"/>
                      <a:pt x="2549" y="9430"/>
                      <a:pt x="2680" y="9359"/>
                    </a:cubicBezTo>
                    <a:cubicBezTo>
                      <a:pt x="2680" y="8906"/>
                      <a:pt x="2691" y="8466"/>
                      <a:pt x="2680" y="8014"/>
                    </a:cubicBezTo>
                    <a:cubicBezTo>
                      <a:pt x="2668" y="6442"/>
                      <a:pt x="2644" y="4858"/>
                      <a:pt x="2799" y="3275"/>
                    </a:cubicBezTo>
                    <a:cubicBezTo>
                      <a:pt x="2834" y="2965"/>
                      <a:pt x="2858" y="2632"/>
                      <a:pt x="2894" y="2322"/>
                    </a:cubicBezTo>
                    <a:cubicBezTo>
                      <a:pt x="2930" y="2120"/>
                      <a:pt x="2870" y="1918"/>
                      <a:pt x="2727" y="1787"/>
                    </a:cubicBezTo>
                    <a:cubicBezTo>
                      <a:pt x="2620" y="1667"/>
                      <a:pt x="2537" y="1525"/>
                      <a:pt x="2501" y="1370"/>
                    </a:cubicBezTo>
                    <a:cubicBezTo>
                      <a:pt x="2406" y="1025"/>
                      <a:pt x="2703" y="703"/>
                      <a:pt x="3049" y="786"/>
                    </a:cubicBezTo>
                    <a:cubicBezTo>
                      <a:pt x="3346" y="822"/>
                      <a:pt x="3680" y="1120"/>
                      <a:pt x="3727" y="1406"/>
                    </a:cubicBezTo>
                    <a:cubicBezTo>
                      <a:pt x="3739" y="1548"/>
                      <a:pt x="3703" y="1679"/>
                      <a:pt x="3632" y="1798"/>
                    </a:cubicBezTo>
                    <a:cubicBezTo>
                      <a:pt x="3561" y="1906"/>
                      <a:pt x="3537" y="2048"/>
                      <a:pt x="3561" y="2179"/>
                    </a:cubicBezTo>
                    <a:cubicBezTo>
                      <a:pt x="3692" y="2894"/>
                      <a:pt x="3811" y="3608"/>
                      <a:pt x="3930" y="4334"/>
                    </a:cubicBezTo>
                    <a:cubicBezTo>
                      <a:pt x="4037" y="5049"/>
                      <a:pt x="4144" y="5823"/>
                      <a:pt x="4275" y="6549"/>
                    </a:cubicBezTo>
                    <a:cubicBezTo>
                      <a:pt x="4346" y="7025"/>
                      <a:pt x="4477" y="7502"/>
                      <a:pt x="4585" y="7966"/>
                    </a:cubicBezTo>
                    <a:cubicBezTo>
                      <a:pt x="4608" y="8025"/>
                      <a:pt x="4656" y="8073"/>
                      <a:pt x="4716" y="8097"/>
                    </a:cubicBezTo>
                    <a:cubicBezTo>
                      <a:pt x="4775" y="8097"/>
                      <a:pt x="4835" y="8049"/>
                      <a:pt x="4858" y="7990"/>
                    </a:cubicBezTo>
                    <a:cubicBezTo>
                      <a:pt x="4930" y="7680"/>
                      <a:pt x="4989" y="7359"/>
                      <a:pt x="5049" y="7049"/>
                    </a:cubicBezTo>
                    <a:cubicBezTo>
                      <a:pt x="5085" y="6882"/>
                      <a:pt x="5085" y="6728"/>
                      <a:pt x="5120" y="6561"/>
                    </a:cubicBezTo>
                    <a:cubicBezTo>
                      <a:pt x="5204" y="6299"/>
                      <a:pt x="5192" y="6013"/>
                      <a:pt x="5085" y="5751"/>
                    </a:cubicBezTo>
                    <a:cubicBezTo>
                      <a:pt x="5037" y="5644"/>
                      <a:pt x="4989" y="5501"/>
                      <a:pt x="5168" y="5442"/>
                    </a:cubicBezTo>
                    <a:cubicBezTo>
                      <a:pt x="5311" y="5406"/>
                      <a:pt x="5454" y="5477"/>
                      <a:pt x="5513" y="5608"/>
                    </a:cubicBezTo>
                    <a:cubicBezTo>
                      <a:pt x="5525" y="5632"/>
                      <a:pt x="5537" y="5668"/>
                      <a:pt x="5549" y="5704"/>
                    </a:cubicBezTo>
                    <a:cubicBezTo>
                      <a:pt x="5597" y="6370"/>
                      <a:pt x="5966" y="6942"/>
                      <a:pt x="6180" y="7549"/>
                    </a:cubicBezTo>
                    <a:cubicBezTo>
                      <a:pt x="6216" y="7668"/>
                      <a:pt x="6228" y="7668"/>
                      <a:pt x="6418" y="7752"/>
                    </a:cubicBezTo>
                    <a:cubicBezTo>
                      <a:pt x="6454" y="7644"/>
                      <a:pt x="6490" y="7537"/>
                      <a:pt x="6513" y="7430"/>
                    </a:cubicBezTo>
                    <a:cubicBezTo>
                      <a:pt x="6585" y="6799"/>
                      <a:pt x="6656" y="6168"/>
                      <a:pt x="6716" y="5537"/>
                    </a:cubicBezTo>
                    <a:cubicBezTo>
                      <a:pt x="6763" y="5037"/>
                      <a:pt x="6811" y="4525"/>
                      <a:pt x="6859" y="4025"/>
                    </a:cubicBezTo>
                    <a:cubicBezTo>
                      <a:pt x="6930" y="3144"/>
                      <a:pt x="7013" y="2251"/>
                      <a:pt x="7085" y="1370"/>
                    </a:cubicBezTo>
                    <a:cubicBezTo>
                      <a:pt x="7073" y="1215"/>
                      <a:pt x="7049" y="1072"/>
                      <a:pt x="6990" y="941"/>
                    </a:cubicBezTo>
                    <a:cubicBezTo>
                      <a:pt x="6906" y="715"/>
                      <a:pt x="6906" y="477"/>
                      <a:pt x="7013" y="263"/>
                    </a:cubicBezTo>
                    <a:cubicBezTo>
                      <a:pt x="7073" y="72"/>
                      <a:pt x="7299" y="1"/>
                      <a:pt x="7478" y="108"/>
                    </a:cubicBezTo>
                    <a:cubicBezTo>
                      <a:pt x="7799" y="215"/>
                      <a:pt x="7942" y="596"/>
                      <a:pt x="7752" y="894"/>
                    </a:cubicBezTo>
                    <a:cubicBezTo>
                      <a:pt x="7656" y="1072"/>
                      <a:pt x="7644" y="1287"/>
                      <a:pt x="7716" y="1489"/>
                    </a:cubicBezTo>
                    <a:cubicBezTo>
                      <a:pt x="7883" y="2156"/>
                      <a:pt x="7978" y="2846"/>
                      <a:pt x="8002" y="3537"/>
                    </a:cubicBezTo>
                    <a:cubicBezTo>
                      <a:pt x="8073" y="4692"/>
                      <a:pt x="8133" y="5847"/>
                      <a:pt x="8216" y="7001"/>
                    </a:cubicBezTo>
                    <a:cubicBezTo>
                      <a:pt x="8252" y="7490"/>
                      <a:pt x="8359" y="7978"/>
                      <a:pt x="8430" y="8466"/>
                    </a:cubicBezTo>
                    <a:cubicBezTo>
                      <a:pt x="8466" y="8656"/>
                      <a:pt x="8787" y="8930"/>
                      <a:pt x="8978" y="8954"/>
                    </a:cubicBezTo>
                    <a:cubicBezTo>
                      <a:pt x="9109" y="8978"/>
                      <a:pt x="9168" y="8895"/>
                      <a:pt x="9180" y="8776"/>
                    </a:cubicBezTo>
                    <a:cubicBezTo>
                      <a:pt x="9204" y="8514"/>
                      <a:pt x="9216" y="8252"/>
                      <a:pt x="9240" y="7990"/>
                    </a:cubicBezTo>
                    <a:cubicBezTo>
                      <a:pt x="9264" y="7740"/>
                      <a:pt x="9288" y="7502"/>
                      <a:pt x="9323" y="7263"/>
                    </a:cubicBezTo>
                    <a:cubicBezTo>
                      <a:pt x="9383" y="6775"/>
                      <a:pt x="9442" y="6287"/>
                      <a:pt x="9502" y="5787"/>
                    </a:cubicBezTo>
                    <a:cubicBezTo>
                      <a:pt x="9561" y="5299"/>
                      <a:pt x="9621" y="4787"/>
                      <a:pt x="9704" y="4287"/>
                    </a:cubicBezTo>
                    <a:cubicBezTo>
                      <a:pt x="9716" y="4132"/>
                      <a:pt x="9680" y="3989"/>
                      <a:pt x="9597" y="3870"/>
                    </a:cubicBezTo>
                    <a:cubicBezTo>
                      <a:pt x="9407" y="3549"/>
                      <a:pt x="9478" y="3394"/>
                      <a:pt x="9835" y="3120"/>
                    </a:cubicBezTo>
                    <a:cubicBezTo>
                      <a:pt x="10050" y="2965"/>
                      <a:pt x="10359" y="3049"/>
                      <a:pt x="10538" y="3287"/>
                    </a:cubicBezTo>
                    <a:cubicBezTo>
                      <a:pt x="10669" y="3430"/>
                      <a:pt x="10681" y="3644"/>
                      <a:pt x="10573" y="3799"/>
                    </a:cubicBezTo>
                    <a:cubicBezTo>
                      <a:pt x="10478" y="3953"/>
                      <a:pt x="10478" y="4132"/>
                      <a:pt x="10550" y="4287"/>
                    </a:cubicBezTo>
                    <a:cubicBezTo>
                      <a:pt x="10621" y="4501"/>
                      <a:pt x="10669" y="4715"/>
                      <a:pt x="10692" y="4930"/>
                    </a:cubicBezTo>
                    <a:cubicBezTo>
                      <a:pt x="10728" y="5406"/>
                      <a:pt x="10740" y="5870"/>
                      <a:pt x="10764" y="6347"/>
                    </a:cubicBezTo>
                    <a:cubicBezTo>
                      <a:pt x="10812" y="7121"/>
                      <a:pt x="10859" y="7894"/>
                      <a:pt x="10907" y="8668"/>
                    </a:cubicBezTo>
                    <a:cubicBezTo>
                      <a:pt x="10942" y="9538"/>
                      <a:pt x="10954" y="10419"/>
                      <a:pt x="11002" y="11288"/>
                    </a:cubicBezTo>
                    <a:cubicBezTo>
                      <a:pt x="11097" y="12955"/>
                      <a:pt x="10990" y="14621"/>
                      <a:pt x="11300" y="16265"/>
                    </a:cubicBezTo>
                    <a:cubicBezTo>
                      <a:pt x="11383" y="16705"/>
                      <a:pt x="11454" y="17169"/>
                      <a:pt x="11514" y="17622"/>
                    </a:cubicBezTo>
                    <a:cubicBezTo>
                      <a:pt x="11574" y="18074"/>
                      <a:pt x="11478" y="18229"/>
                      <a:pt x="11002" y="18408"/>
                    </a:cubicBezTo>
                    <a:close/>
                    <a:moveTo>
                      <a:pt x="1167" y="11443"/>
                    </a:moveTo>
                    <a:cubicBezTo>
                      <a:pt x="1108" y="11526"/>
                      <a:pt x="1060" y="11609"/>
                      <a:pt x="1025" y="11704"/>
                    </a:cubicBezTo>
                    <a:cubicBezTo>
                      <a:pt x="822" y="12359"/>
                      <a:pt x="846" y="13038"/>
                      <a:pt x="798" y="13717"/>
                    </a:cubicBezTo>
                    <a:cubicBezTo>
                      <a:pt x="786" y="13895"/>
                      <a:pt x="882" y="13990"/>
                      <a:pt x="1048" y="13979"/>
                    </a:cubicBezTo>
                    <a:cubicBezTo>
                      <a:pt x="1513" y="13943"/>
                      <a:pt x="1739" y="13907"/>
                      <a:pt x="1703" y="13371"/>
                    </a:cubicBezTo>
                    <a:cubicBezTo>
                      <a:pt x="1691" y="13145"/>
                      <a:pt x="1715" y="12907"/>
                      <a:pt x="1691" y="12681"/>
                    </a:cubicBezTo>
                    <a:cubicBezTo>
                      <a:pt x="1644" y="12383"/>
                      <a:pt x="1584" y="12097"/>
                      <a:pt x="1513" y="11812"/>
                    </a:cubicBezTo>
                    <a:cubicBezTo>
                      <a:pt x="1465" y="11645"/>
                      <a:pt x="1334" y="11502"/>
                      <a:pt x="1167" y="11443"/>
                    </a:cubicBezTo>
                    <a:close/>
                    <a:moveTo>
                      <a:pt x="7680" y="10073"/>
                    </a:moveTo>
                    <a:cubicBezTo>
                      <a:pt x="7228" y="10395"/>
                      <a:pt x="7037" y="11443"/>
                      <a:pt x="7287" y="12264"/>
                    </a:cubicBezTo>
                    <a:lnTo>
                      <a:pt x="7990" y="12514"/>
                    </a:lnTo>
                    <a:cubicBezTo>
                      <a:pt x="8025" y="12443"/>
                      <a:pt x="8049" y="12371"/>
                      <a:pt x="8061" y="12300"/>
                    </a:cubicBezTo>
                    <a:cubicBezTo>
                      <a:pt x="8061" y="11800"/>
                      <a:pt x="8085" y="11288"/>
                      <a:pt x="8049" y="10776"/>
                    </a:cubicBezTo>
                    <a:cubicBezTo>
                      <a:pt x="8037" y="10502"/>
                      <a:pt x="7906" y="10240"/>
                      <a:pt x="7680" y="10073"/>
                    </a:cubicBezTo>
                    <a:close/>
                    <a:moveTo>
                      <a:pt x="10061" y="13919"/>
                    </a:moveTo>
                    <a:cubicBezTo>
                      <a:pt x="10085" y="13836"/>
                      <a:pt x="10109" y="13740"/>
                      <a:pt x="10109" y="13657"/>
                    </a:cubicBezTo>
                    <a:cubicBezTo>
                      <a:pt x="10097" y="13181"/>
                      <a:pt x="10085" y="12693"/>
                      <a:pt x="10061" y="12205"/>
                    </a:cubicBezTo>
                    <a:cubicBezTo>
                      <a:pt x="10050" y="12074"/>
                      <a:pt x="10026" y="11931"/>
                      <a:pt x="9966" y="11812"/>
                    </a:cubicBezTo>
                    <a:cubicBezTo>
                      <a:pt x="9883" y="11669"/>
                      <a:pt x="9728" y="11573"/>
                      <a:pt x="9573" y="11585"/>
                    </a:cubicBezTo>
                    <a:cubicBezTo>
                      <a:pt x="9430" y="11609"/>
                      <a:pt x="9335" y="11740"/>
                      <a:pt x="9335" y="11883"/>
                    </a:cubicBezTo>
                    <a:cubicBezTo>
                      <a:pt x="9276" y="12240"/>
                      <a:pt x="9240" y="12609"/>
                      <a:pt x="9240" y="12978"/>
                    </a:cubicBezTo>
                    <a:cubicBezTo>
                      <a:pt x="9216" y="13312"/>
                      <a:pt x="9311" y="13645"/>
                      <a:pt x="9502" y="13931"/>
                    </a:cubicBezTo>
                    <a:close/>
                    <a:moveTo>
                      <a:pt x="3156" y="12395"/>
                    </a:moveTo>
                    <a:cubicBezTo>
                      <a:pt x="3311" y="12383"/>
                      <a:pt x="3453" y="12359"/>
                      <a:pt x="3608" y="12335"/>
                    </a:cubicBezTo>
                    <a:cubicBezTo>
                      <a:pt x="3823" y="12288"/>
                      <a:pt x="3882" y="12228"/>
                      <a:pt x="3906" y="12026"/>
                    </a:cubicBezTo>
                    <a:cubicBezTo>
                      <a:pt x="3942" y="11490"/>
                      <a:pt x="3858" y="10954"/>
                      <a:pt x="3656" y="10466"/>
                    </a:cubicBezTo>
                    <a:cubicBezTo>
                      <a:pt x="3608" y="10335"/>
                      <a:pt x="3477" y="10180"/>
                      <a:pt x="3370" y="10169"/>
                    </a:cubicBezTo>
                    <a:cubicBezTo>
                      <a:pt x="3192" y="10145"/>
                      <a:pt x="3180" y="10359"/>
                      <a:pt x="3144" y="10502"/>
                    </a:cubicBezTo>
                    <a:cubicBezTo>
                      <a:pt x="3001" y="11050"/>
                      <a:pt x="3049" y="11621"/>
                      <a:pt x="3084" y="12181"/>
                    </a:cubicBezTo>
                    <a:cubicBezTo>
                      <a:pt x="3096" y="12252"/>
                      <a:pt x="3120" y="12335"/>
                      <a:pt x="3156" y="123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9"/>
              <p:cNvSpPr/>
              <p:nvPr/>
            </p:nvSpPr>
            <p:spPr>
              <a:xfrm>
                <a:off x="1866350" y="3370775"/>
                <a:ext cx="88725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859" extrusionOk="0">
                    <a:moveTo>
                      <a:pt x="3512" y="4728"/>
                    </a:moveTo>
                    <a:cubicBezTo>
                      <a:pt x="3524" y="4978"/>
                      <a:pt x="3536" y="5216"/>
                      <a:pt x="3548" y="5454"/>
                    </a:cubicBezTo>
                    <a:cubicBezTo>
                      <a:pt x="3548" y="5811"/>
                      <a:pt x="3524" y="5847"/>
                      <a:pt x="3155" y="5859"/>
                    </a:cubicBezTo>
                    <a:cubicBezTo>
                      <a:pt x="2786" y="5859"/>
                      <a:pt x="2369" y="5859"/>
                      <a:pt x="1988" y="5835"/>
                    </a:cubicBezTo>
                    <a:cubicBezTo>
                      <a:pt x="1512" y="5823"/>
                      <a:pt x="1048" y="5799"/>
                      <a:pt x="572" y="5775"/>
                    </a:cubicBezTo>
                    <a:lnTo>
                      <a:pt x="464" y="5775"/>
                    </a:lnTo>
                    <a:cubicBezTo>
                      <a:pt x="155" y="5728"/>
                      <a:pt x="0" y="5787"/>
                      <a:pt x="83" y="5311"/>
                    </a:cubicBezTo>
                    <a:cubicBezTo>
                      <a:pt x="226" y="4358"/>
                      <a:pt x="429" y="3418"/>
                      <a:pt x="679" y="2477"/>
                    </a:cubicBezTo>
                    <a:cubicBezTo>
                      <a:pt x="845" y="1882"/>
                      <a:pt x="1024" y="1287"/>
                      <a:pt x="1214" y="691"/>
                    </a:cubicBezTo>
                    <a:cubicBezTo>
                      <a:pt x="1286" y="513"/>
                      <a:pt x="1369" y="334"/>
                      <a:pt x="1464" y="167"/>
                    </a:cubicBezTo>
                    <a:cubicBezTo>
                      <a:pt x="1512" y="48"/>
                      <a:pt x="1643" y="1"/>
                      <a:pt x="1750" y="60"/>
                    </a:cubicBezTo>
                    <a:cubicBezTo>
                      <a:pt x="2012" y="167"/>
                      <a:pt x="2226" y="346"/>
                      <a:pt x="2357" y="584"/>
                    </a:cubicBezTo>
                    <a:cubicBezTo>
                      <a:pt x="2810" y="1382"/>
                      <a:pt x="3143" y="2227"/>
                      <a:pt x="3334" y="3120"/>
                    </a:cubicBezTo>
                    <a:cubicBezTo>
                      <a:pt x="3441" y="3644"/>
                      <a:pt x="3477" y="4192"/>
                      <a:pt x="3548" y="47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9"/>
              <p:cNvSpPr/>
              <p:nvPr/>
            </p:nvSpPr>
            <p:spPr>
              <a:xfrm>
                <a:off x="1988375" y="3444900"/>
                <a:ext cx="50925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870" extrusionOk="0">
                    <a:moveTo>
                      <a:pt x="2025" y="2596"/>
                    </a:moveTo>
                    <a:cubicBezTo>
                      <a:pt x="1382" y="2775"/>
                      <a:pt x="703" y="2870"/>
                      <a:pt x="24" y="2846"/>
                    </a:cubicBezTo>
                    <a:cubicBezTo>
                      <a:pt x="12" y="2691"/>
                      <a:pt x="1" y="2548"/>
                      <a:pt x="12" y="2394"/>
                    </a:cubicBezTo>
                    <a:cubicBezTo>
                      <a:pt x="155" y="1739"/>
                      <a:pt x="310" y="1072"/>
                      <a:pt x="477" y="417"/>
                    </a:cubicBezTo>
                    <a:cubicBezTo>
                      <a:pt x="524" y="262"/>
                      <a:pt x="572" y="60"/>
                      <a:pt x="774" y="24"/>
                    </a:cubicBezTo>
                    <a:cubicBezTo>
                      <a:pt x="977" y="0"/>
                      <a:pt x="1096" y="179"/>
                      <a:pt x="1203" y="322"/>
                    </a:cubicBezTo>
                    <a:cubicBezTo>
                      <a:pt x="1596" y="882"/>
                      <a:pt x="1870" y="1513"/>
                      <a:pt x="2013" y="2179"/>
                    </a:cubicBezTo>
                    <a:cubicBezTo>
                      <a:pt x="2025" y="2310"/>
                      <a:pt x="2037" y="2453"/>
                      <a:pt x="2025" y="25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9"/>
              <p:cNvSpPr/>
              <p:nvPr/>
            </p:nvSpPr>
            <p:spPr>
              <a:xfrm>
                <a:off x="1794600" y="3449075"/>
                <a:ext cx="44075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644" extrusionOk="0">
                    <a:moveTo>
                      <a:pt x="1751" y="2560"/>
                    </a:moveTo>
                    <a:cubicBezTo>
                      <a:pt x="1191" y="2643"/>
                      <a:pt x="620" y="2619"/>
                      <a:pt x="60" y="2500"/>
                    </a:cubicBezTo>
                    <a:cubicBezTo>
                      <a:pt x="1" y="2167"/>
                      <a:pt x="13" y="1822"/>
                      <a:pt x="108" y="1500"/>
                    </a:cubicBezTo>
                    <a:cubicBezTo>
                      <a:pt x="179" y="1119"/>
                      <a:pt x="274" y="738"/>
                      <a:pt x="405" y="369"/>
                    </a:cubicBezTo>
                    <a:cubicBezTo>
                      <a:pt x="524" y="24"/>
                      <a:pt x="679" y="0"/>
                      <a:pt x="965" y="238"/>
                    </a:cubicBezTo>
                    <a:cubicBezTo>
                      <a:pt x="1048" y="298"/>
                      <a:pt x="1120" y="381"/>
                      <a:pt x="1167" y="476"/>
                    </a:cubicBezTo>
                    <a:cubicBezTo>
                      <a:pt x="1370" y="1096"/>
                      <a:pt x="1560" y="1727"/>
                      <a:pt x="1751" y="2358"/>
                    </a:cubicBezTo>
                    <a:cubicBezTo>
                      <a:pt x="1751" y="2417"/>
                      <a:pt x="1763" y="2489"/>
                      <a:pt x="1751" y="25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9"/>
              <p:cNvSpPr/>
              <p:nvPr/>
            </p:nvSpPr>
            <p:spPr>
              <a:xfrm>
                <a:off x="1791925" y="3333575"/>
                <a:ext cx="238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49" extrusionOk="0">
                    <a:moveTo>
                      <a:pt x="381" y="1"/>
                    </a:moveTo>
                    <a:cubicBezTo>
                      <a:pt x="548" y="60"/>
                      <a:pt x="679" y="203"/>
                      <a:pt x="715" y="370"/>
                    </a:cubicBezTo>
                    <a:cubicBezTo>
                      <a:pt x="798" y="655"/>
                      <a:pt x="858" y="941"/>
                      <a:pt x="893" y="1239"/>
                    </a:cubicBezTo>
                    <a:cubicBezTo>
                      <a:pt x="929" y="1465"/>
                      <a:pt x="905" y="1703"/>
                      <a:pt x="917" y="1929"/>
                    </a:cubicBezTo>
                    <a:cubicBezTo>
                      <a:pt x="953" y="2465"/>
                      <a:pt x="727" y="2501"/>
                      <a:pt x="262" y="2537"/>
                    </a:cubicBezTo>
                    <a:cubicBezTo>
                      <a:pt x="96" y="2548"/>
                      <a:pt x="0" y="2453"/>
                      <a:pt x="12" y="2275"/>
                    </a:cubicBezTo>
                    <a:cubicBezTo>
                      <a:pt x="60" y="1608"/>
                      <a:pt x="36" y="917"/>
                      <a:pt x="239" y="262"/>
                    </a:cubicBezTo>
                    <a:cubicBezTo>
                      <a:pt x="274" y="167"/>
                      <a:pt x="322" y="84"/>
                      <a:pt x="381" y="1"/>
                    </a:cubicBezTo>
                    <a:close/>
                    <a:moveTo>
                      <a:pt x="239" y="2251"/>
                    </a:moveTo>
                    <a:cubicBezTo>
                      <a:pt x="346" y="2239"/>
                      <a:pt x="453" y="2227"/>
                      <a:pt x="548" y="2215"/>
                    </a:cubicBezTo>
                    <a:cubicBezTo>
                      <a:pt x="655" y="2203"/>
                      <a:pt x="751" y="2108"/>
                      <a:pt x="739" y="2001"/>
                    </a:cubicBezTo>
                    <a:cubicBezTo>
                      <a:pt x="751" y="1525"/>
                      <a:pt x="774" y="1036"/>
                      <a:pt x="596" y="572"/>
                    </a:cubicBezTo>
                    <a:cubicBezTo>
                      <a:pt x="548" y="501"/>
                      <a:pt x="501" y="429"/>
                      <a:pt x="441" y="370"/>
                    </a:cubicBezTo>
                    <a:cubicBezTo>
                      <a:pt x="203" y="786"/>
                      <a:pt x="120" y="1620"/>
                      <a:pt x="227" y="22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9"/>
              <p:cNvSpPr/>
              <p:nvPr/>
            </p:nvSpPr>
            <p:spPr>
              <a:xfrm>
                <a:off x="1948200" y="3299350"/>
                <a:ext cx="26200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2442" extrusionOk="0">
                    <a:moveTo>
                      <a:pt x="643" y="0"/>
                    </a:moveTo>
                    <a:cubicBezTo>
                      <a:pt x="869" y="167"/>
                      <a:pt x="1000" y="429"/>
                      <a:pt x="1024" y="703"/>
                    </a:cubicBezTo>
                    <a:cubicBezTo>
                      <a:pt x="1048" y="1215"/>
                      <a:pt x="1036" y="1727"/>
                      <a:pt x="1036" y="2227"/>
                    </a:cubicBezTo>
                    <a:cubicBezTo>
                      <a:pt x="1012" y="2298"/>
                      <a:pt x="988" y="2370"/>
                      <a:pt x="953" y="2441"/>
                    </a:cubicBezTo>
                    <a:lnTo>
                      <a:pt x="250" y="2191"/>
                    </a:lnTo>
                    <a:cubicBezTo>
                      <a:pt x="0" y="1370"/>
                      <a:pt x="191" y="322"/>
                      <a:pt x="643" y="0"/>
                    </a:cubicBezTo>
                    <a:close/>
                    <a:moveTo>
                      <a:pt x="810" y="2072"/>
                    </a:moveTo>
                    <a:cubicBezTo>
                      <a:pt x="1012" y="1417"/>
                      <a:pt x="905" y="608"/>
                      <a:pt x="584" y="369"/>
                    </a:cubicBezTo>
                    <a:cubicBezTo>
                      <a:pt x="512" y="465"/>
                      <a:pt x="453" y="584"/>
                      <a:pt x="405" y="691"/>
                    </a:cubicBezTo>
                    <a:cubicBezTo>
                      <a:pt x="286" y="1012"/>
                      <a:pt x="262" y="1370"/>
                      <a:pt x="357" y="1703"/>
                    </a:cubicBezTo>
                    <a:cubicBezTo>
                      <a:pt x="441" y="2024"/>
                      <a:pt x="441" y="2024"/>
                      <a:pt x="810" y="20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9"/>
              <p:cNvSpPr/>
              <p:nvPr/>
            </p:nvSpPr>
            <p:spPr>
              <a:xfrm>
                <a:off x="2002675" y="3337150"/>
                <a:ext cx="223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358" extrusionOk="0">
                    <a:moveTo>
                      <a:pt x="845" y="2334"/>
                    </a:moveTo>
                    <a:lnTo>
                      <a:pt x="286" y="2358"/>
                    </a:lnTo>
                    <a:cubicBezTo>
                      <a:pt x="95" y="2072"/>
                      <a:pt x="0" y="1739"/>
                      <a:pt x="24" y="1405"/>
                    </a:cubicBezTo>
                    <a:cubicBezTo>
                      <a:pt x="24" y="1036"/>
                      <a:pt x="60" y="667"/>
                      <a:pt x="119" y="298"/>
                    </a:cubicBezTo>
                    <a:cubicBezTo>
                      <a:pt x="119" y="155"/>
                      <a:pt x="214" y="36"/>
                      <a:pt x="357" y="0"/>
                    </a:cubicBezTo>
                    <a:cubicBezTo>
                      <a:pt x="512" y="0"/>
                      <a:pt x="667" y="84"/>
                      <a:pt x="750" y="227"/>
                    </a:cubicBezTo>
                    <a:cubicBezTo>
                      <a:pt x="810" y="358"/>
                      <a:pt x="834" y="489"/>
                      <a:pt x="845" y="631"/>
                    </a:cubicBezTo>
                    <a:cubicBezTo>
                      <a:pt x="869" y="1120"/>
                      <a:pt x="881" y="1596"/>
                      <a:pt x="893" y="2084"/>
                    </a:cubicBezTo>
                    <a:cubicBezTo>
                      <a:pt x="893" y="2167"/>
                      <a:pt x="869" y="2251"/>
                      <a:pt x="845" y="2334"/>
                    </a:cubicBezTo>
                    <a:close/>
                    <a:moveTo>
                      <a:pt x="345" y="298"/>
                    </a:moveTo>
                    <a:cubicBezTo>
                      <a:pt x="298" y="381"/>
                      <a:pt x="262" y="465"/>
                      <a:pt x="226" y="560"/>
                    </a:cubicBezTo>
                    <a:cubicBezTo>
                      <a:pt x="95" y="1012"/>
                      <a:pt x="179" y="1453"/>
                      <a:pt x="226" y="1905"/>
                    </a:cubicBezTo>
                    <a:cubicBezTo>
                      <a:pt x="238" y="2048"/>
                      <a:pt x="369" y="2072"/>
                      <a:pt x="476" y="2072"/>
                    </a:cubicBezTo>
                    <a:cubicBezTo>
                      <a:pt x="607" y="2084"/>
                      <a:pt x="714" y="1977"/>
                      <a:pt x="703" y="1858"/>
                    </a:cubicBezTo>
                    <a:cubicBezTo>
                      <a:pt x="703" y="1465"/>
                      <a:pt x="726" y="1072"/>
                      <a:pt x="714" y="691"/>
                    </a:cubicBezTo>
                    <a:cubicBezTo>
                      <a:pt x="714" y="477"/>
                      <a:pt x="607" y="334"/>
                      <a:pt x="345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9"/>
              <p:cNvSpPr/>
              <p:nvPr/>
            </p:nvSpPr>
            <p:spPr>
              <a:xfrm>
                <a:off x="1847300" y="3301125"/>
                <a:ext cx="2352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2251" extrusionOk="0">
                    <a:moveTo>
                      <a:pt x="155" y="2251"/>
                    </a:moveTo>
                    <a:cubicBezTo>
                      <a:pt x="119" y="2191"/>
                      <a:pt x="95" y="2108"/>
                      <a:pt x="71" y="2037"/>
                    </a:cubicBezTo>
                    <a:cubicBezTo>
                      <a:pt x="36" y="1477"/>
                      <a:pt x="0" y="906"/>
                      <a:pt x="143" y="358"/>
                    </a:cubicBezTo>
                    <a:cubicBezTo>
                      <a:pt x="167" y="215"/>
                      <a:pt x="179" y="1"/>
                      <a:pt x="369" y="25"/>
                    </a:cubicBezTo>
                    <a:cubicBezTo>
                      <a:pt x="476" y="36"/>
                      <a:pt x="607" y="191"/>
                      <a:pt x="655" y="322"/>
                    </a:cubicBezTo>
                    <a:cubicBezTo>
                      <a:pt x="857" y="810"/>
                      <a:pt x="941" y="1346"/>
                      <a:pt x="905" y="1882"/>
                    </a:cubicBezTo>
                    <a:cubicBezTo>
                      <a:pt x="881" y="2084"/>
                      <a:pt x="822" y="2144"/>
                      <a:pt x="607" y="2191"/>
                    </a:cubicBezTo>
                    <a:cubicBezTo>
                      <a:pt x="452" y="2215"/>
                      <a:pt x="310" y="2239"/>
                      <a:pt x="155" y="2251"/>
                    </a:cubicBezTo>
                    <a:close/>
                    <a:moveTo>
                      <a:pt x="393" y="298"/>
                    </a:moveTo>
                    <a:cubicBezTo>
                      <a:pt x="357" y="346"/>
                      <a:pt x="333" y="382"/>
                      <a:pt x="310" y="429"/>
                    </a:cubicBezTo>
                    <a:cubicBezTo>
                      <a:pt x="143" y="882"/>
                      <a:pt x="179" y="1334"/>
                      <a:pt x="214" y="1799"/>
                    </a:cubicBezTo>
                    <a:cubicBezTo>
                      <a:pt x="214" y="1846"/>
                      <a:pt x="321" y="1918"/>
                      <a:pt x="381" y="1930"/>
                    </a:cubicBezTo>
                    <a:cubicBezTo>
                      <a:pt x="572" y="1965"/>
                      <a:pt x="750" y="1822"/>
                      <a:pt x="738" y="1620"/>
                    </a:cubicBezTo>
                    <a:cubicBezTo>
                      <a:pt x="714" y="1299"/>
                      <a:pt x="667" y="965"/>
                      <a:pt x="607" y="644"/>
                    </a:cubicBezTo>
                    <a:cubicBezTo>
                      <a:pt x="583" y="537"/>
                      <a:pt x="488" y="441"/>
                      <a:pt x="39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9"/>
              <p:cNvSpPr/>
              <p:nvPr/>
            </p:nvSpPr>
            <p:spPr>
              <a:xfrm>
                <a:off x="1794900" y="3342800"/>
                <a:ext cx="161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882" extrusionOk="0">
                    <a:moveTo>
                      <a:pt x="108" y="1882"/>
                    </a:moveTo>
                    <a:cubicBezTo>
                      <a:pt x="1" y="1251"/>
                      <a:pt x="84" y="417"/>
                      <a:pt x="322" y="1"/>
                    </a:cubicBezTo>
                    <a:cubicBezTo>
                      <a:pt x="382" y="60"/>
                      <a:pt x="429" y="132"/>
                      <a:pt x="477" y="203"/>
                    </a:cubicBezTo>
                    <a:cubicBezTo>
                      <a:pt x="643" y="667"/>
                      <a:pt x="632" y="1156"/>
                      <a:pt x="632" y="1632"/>
                    </a:cubicBezTo>
                    <a:cubicBezTo>
                      <a:pt x="632" y="1739"/>
                      <a:pt x="548" y="1834"/>
                      <a:pt x="429" y="1846"/>
                    </a:cubicBezTo>
                    <a:cubicBezTo>
                      <a:pt x="334" y="1858"/>
                      <a:pt x="227" y="1870"/>
                      <a:pt x="108" y="1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9"/>
              <p:cNvSpPr/>
              <p:nvPr/>
            </p:nvSpPr>
            <p:spPr>
              <a:xfrm>
                <a:off x="1954750" y="3308575"/>
                <a:ext cx="187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703" extrusionOk="0">
                    <a:moveTo>
                      <a:pt x="548" y="1703"/>
                    </a:moveTo>
                    <a:cubicBezTo>
                      <a:pt x="167" y="1655"/>
                      <a:pt x="179" y="1655"/>
                      <a:pt x="95" y="1334"/>
                    </a:cubicBezTo>
                    <a:cubicBezTo>
                      <a:pt x="0" y="1001"/>
                      <a:pt x="24" y="643"/>
                      <a:pt x="143" y="322"/>
                    </a:cubicBezTo>
                    <a:cubicBezTo>
                      <a:pt x="191" y="215"/>
                      <a:pt x="250" y="96"/>
                      <a:pt x="322" y="0"/>
                    </a:cubicBezTo>
                    <a:cubicBezTo>
                      <a:pt x="643" y="239"/>
                      <a:pt x="750" y="1048"/>
                      <a:pt x="548" y="17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9"/>
              <p:cNvSpPr/>
              <p:nvPr/>
            </p:nvSpPr>
            <p:spPr>
              <a:xfrm>
                <a:off x="2005050" y="3344600"/>
                <a:ext cx="1580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786" extrusionOk="0">
                    <a:moveTo>
                      <a:pt x="250" y="0"/>
                    </a:moveTo>
                    <a:cubicBezTo>
                      <a:pt x="512" y="36"/>
                      <a:pt x="619" y="179"/>
                      <a:pt x="619" y="381"/>
                    </a:cubicBezTo>
                    <a:cubicBezTo>
                      <a:pt x="631" y="774"/>
                      <a:pt x="619" y="1167"/>
                      <a:pt x="608" y="1560"/>
                    </a:cubicBezTo>
                    <a:cubicBezTo>
                      <a:pt x="619" y="1679"/>
                      <a:pt x="512" y="1786"/>
                      <a:pt x="381" y="1774"/>
                    </a:cubicBezTo>
                    <a:cubicBezTo>
                      <a:pt x="274" y="1774"/>
                      <a:pt x="143" y="1750"/>
                      <a:pt x="131" y="1595"/>
                    </a:cubicBezTo>
                    <a:cubicBezTo>
                      <a:pt x="84" y="1155"/>
                      <a:pt x="0" y="703"/>
                      <a:pt x="131" y="262"/>
                    </a:cubicBezTo>
                    <a:cubicBezTo>
                      <a:pt x="167" y="167"/>
                      <a:pt x="203" y="83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9"/>
              <p:cNvSpPr/>
              <p:nvPr/>
            </p:nvSpPr>
            <p:spPr>
              <a:xfrm>
                <a:off x="1850850" y="3308575"/>
                <a:ext cx="152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668" extrusionOk="0">
                    <a:moveTo>
                      <a:pt x="251" y="0"/>
                    </a:moveTo>
                    <a:cubicBezTo>
                      <a:pt x="346" y="143"/>
                      <a:pt x="441" y="239"/>
                      <a:pt x="465" y="346"/>
                    </a:cubicBezTo>
                    <a:cubicBezTo>
                      <a:pt x="537" y="667"/>
                      <a:pt x="572" y="989"/>
                      <a:pt x="608" y="1322"/>
                    </a:cubicBezTo>
                    <a:cubicBezTo>
                      <a:pt x="608" y="1524"/>
                      <a:pt x="430" y="1667"/>
                      <a:pt x="239" y="1632"/>
                    </a:cubicBezTo>
                    <a:cubicBezTo>
                      <a:pt x="179" y="1620"/>
                      <a:pt x="84" y="1548"/>
                      <a:pt x="84" y="1501"/>
                    </a:cubicBezTo>
                    <a:cubicBezTo>
                      <a:pt x="37" y="1036"/>
                      <a:pt x="1" y="584"/>
                      <a:pt x="168" y="131"/>
                    </a:cubicBezTo>
                    <a:cubicBezTo>
                      <a:pt x="191" y="84"/>
                      <a:pt x="227" y="48"/>
                      <a:pt x="2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9"/>
              <p:cNvSpPr/>
              <p:nvPr/>
            </p:nvSpPr>
            <p:spPr>
              <a:xfrm>
                <a:off x="1915750" y="3633600"/>
                <a:ext cx="187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728" extrusionOk="0">
                    <a:moveTo>
                      <a:pt x="24" y="37"/>
                    </a:moveTo>
                    <a:cubicBezTo>
                      <a:pt x="108" y="37"/>
                      <a:pt x="179" y="1"/>
                      <a:pt x="227" y="37"/>
                    </a:cubicBezTo>
                    <a:cubicBezTo>
                      <a:pt x="286" y="61"/>
                      <a:pt x="334" y="120"/>
                      <a:pt x="346" y="180"/>
                    </a:cubicBezTo>
                    <a:cubicBezTo>
                      <a:pt x="346" y="644"/>
                      <a:pt x="572" y="1037"/>
                      <a:pt x="727" y="1454"/>
                    </a:cubicBezTo>
                    <a:cubicBezTo>
                      <a:pt x="739" y="1501"/>
                      <a:pt x="751" y="1537"/>
                      <a:pt x="751" y="1585"/>
                    </a:cubicBezTo>
                    <a:cubicBezTo>
                      <a:pt x="739" y="1632"/>
                      <a:pt x="703" y="1680"/>
                      <a:pt x="667" y="1704"/>
                    </a:cubicBezTo>
                    <a:cubicBezTo>
                      <a:pt x="620" y="1727"/>
                      <a:pt x="560" y="1715"/>
                      <a:pt x="512" y="1692"/>
                    </a:cubicBezTo>
                    <a:cubicBezTo>
                      <a:pt x="453" y="1632"/>
                      <a:pt x="405" y="1561"/>
                      <a:pt x="381" y="1489"/>
                    </a:cubicBezTo>
                    <a:cubicBezTo>
                      <a:pt x="250" y="1084"/>
                      <a:pt x="120" y="692"/>
                      <a:pt x="12" y="299"/>
                    </a:cubicBezTo>
                    <a:cubicBezTo>
                      <a:pt x="0" y="203"/>
                      <a:pt x="0" y="120"/>
                      <a:pt x="2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9"/>
              <p:cNvSpPr/>
              <p:nvPr/>
            </p:nvSpPr>
            <p:spPr>
              <a:xfrm>
                <a:off x="1893425" y="3566050"/>
                <a:ext cx="19075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918" extrusionOk="0">
                    <a:moveTo>
                      <a:pt x="679" y="1917"/>
                    </a:moveTo>
                    <a:cubicBezTo>
                      <a:pt x="560" y="1798"/>
                      <a:pt x="465" y="1739"/>
                      <a:pt x="441" y="1667"/>
                    </a:cubicBezTo>
                    <a:cubicBezTo>
                      <a:pt x="286" y="1203"/>
                      <a:pt x="155" y="727"/>
                      <a:pt x="12" y="262"/>
                    </a:cubicBezTo>
                    <a:cubicBezTo>
                      <a:pt x="0" y="238"/>
                      <a:pt x="0" y="203"/>
                      <a:pt x="12" y="179"/>
                    </a:cubicBezTo>
                    <a:cubicBezTo>
                      <a:pt x="60" y="119"/>
                      <a:pt x="108" y="36"/>
                      <a:pt x="167" y="12"/>
                    </a:cubicBezTo>
                    <a:cubicBezTo>
                      <a:pt x="215" y="0"/>
                      <a:pt x="346" y="84"/>
                      <a:pt x="346" y="131"/>
                    </a:cubicBezTo>
                    <a:cubicBezTo>
                      <a:pt x="381" y="667"/>
                      <a:pt x="560" y="1167"/>
                      <a:pt x="739" y="1667"/>
                    </a:cubicBezTo>
                    <a:cubicBezTo>
                      <a:pt x="762" y="1703"/>
                      <a:pt x="727" y="1762"/>
                      <a:pt x="679" y="19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7" name="Google Shape;1977;p19"/>
            <p:cNvSpPr/>
            <p:nvPr/>
          </p:nvSpPr>
          <p:spPr>
            <a:xfrm>
              <a:off x="5273250" y="3692488"/>
              <a:ext cx="21450" cy="41700"/>
            </a:xfrm>
            <a:custGeom>
              <a:avLst/>
              <a:gdLst/>
              <a:ahLst/>
              <a:cxnLst/>
              <a:rect l="l" t="t" r="r" b="b"/>
              <a:pathLst>
                <a:path w="858" h="1668" extrusionOk="0">
                  <a:moveTo>
                    <a:pt x="810" y="1667"/>
                  </a:moveTo>
                  <a:cubicBezTo>
                    <a:pt x="703" y="1608"/>
                    <a:pt x="584" y="1584"/>
                    <a:pt x="560" y="1513"/>
                  </a:cubicBezTo>
                  <a:cubicBezTo>
                    <a:pt x="370" y="1096"/>
                    <a:pt x="191" y="667"/>
                    <a:pt x="25" y="239"/>
                  </a:cubicBezTo>
                  <a:cubicBezTo>
                    <a:pt x="1" y="179"/>
                    <a:pt x="96" y="84"/>
                    <a:pt x="132" y="0"/>
                  </a:cubicBezTo>
                  <a:cubicBezTo>
                    <a:pt x="203" y="36"/>
                    <a:pt x="310" y="60"/>
                    <a:pt x="334" y="108"/>
                  </a:cubicBezTo>
                  <a:cubicBezTo>
                    <a:pt x="513" y="572"/>
                    <a:pt x="679" y="1024"/>
                    <a:pt x="846" y="1489"/>
                  </a:cubicBezTo>
                  <a:cubicBezTo>
                    <a:pt x="858" y="1513"/>
                    <a:pt x="834" y="1548"/>
                    <a:pt x="810" y="16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5816775" y="4029138"/>
              <a:ext cx="41400" cy="8950"/>
            </a:xfrm>
            <a:custGeom>
              <a:avLst/>
              <a:gdLst/>
              <a:ahLst/>
              <a:cxnLst/>
              <a:rect l="l" t="t" r="r" b="b"/>
              <a:pathLst>
                <a:path w="1656" h="358" extrusionOk="0">
                  <a:moveTo>
                    <a:pt x="72" y="48"/>
                  </a:moveTo>
                  <a:cubicBezTo>
                    <a:pt x="120" y="24"/>
                    <a:pt x="179" y="0"/>
                    <a:pt x="239" y="0"/>
                  </a:cubicBezTo>
                  <a:cubicBezTo>
                    <a:pt x="643" y="0"/>
                    <a:pt x="1048" y="0"/>
                    <a:pt x="1441" y="24"/>
                  </a:cubicBezTo>
                  <a:cubicBezTo>
                    <a:pt x="1525" y="24"/>
                    <a:pt x="1596" y="119"/>
                    <a:pt x="1656" y="167"/>
                  </a:cubicBezTo>
                  <a:cubicBezTo>
                    <a:pt x="1596" y="238"/>
                    <a:pt x="1536" y="346"/>
                    <a:pt x="1477" y="346"/>
                  </a:cubicBezTo>
                  <a:cubicBezTo>
                    <a:pt x="1048" y="358"/>
                    <a:pt x="608" y="358"/>
                    <a:pt x="179" y="346"/>
                  </a:cubicBezTo>
                  <a:cubicBezTo>
                    <a:pt x="132" y="346"/>
                    <a:pt x="60" y="274"/>
                    <a:pt x="36" y="215"/>
                  </a:cubicBezTo>
                  <a:cubicBezTo>
                    <a:pt x="1" y="155"/>
                    <a:pt x="60" y="108"/>
                    <a:pt x="7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5457200" y="3913038"/>
              <a:ext cx="36950" cy="23250"/>
            </a:xfrm>
            <a:custGeom>
              <a:avLst/>
              <a:gdLst/>
              <a:ahLst/>
              <a:cxnLst/>
              <a:rect l="l" t="t" r="r" b="b"/>
              <a:pathLst>
                <a:path w="1478" h="930" extrusionOk="0">
                  <a:moveTo>
                    <a:pt x="1" y="299"/>
                  </a:moveTo>
                  <a:lnTo>
                    <a:pt x="1" y="13"/>
                  </a:lnTo>
                  <a:cubicBezTo>
                    <a:pt x="84" y="1"/>
                    <a:pt x="167" y="13"/>
                    <a:pt x="251" y="37"/>
                  </a:cubicBezTo>
                  <a:cubicBezTo>
                    <a:pt x="477" y="144"/>
                    <a:pt x="691" y="275"/>
                    <a:pt x="918" y="406"/>
                  </a:cubicBezTo>
                  <a:cubicBezTo>
                    <a:pt x="1037" y="477"/>
                    <a:pt x="1156" y="537"/>
                    <a:pt x="1275" y="608"/>
                  </a:cubicBezTo>
                  <a:cubicBezTo>
                    <a:pt x="1394" y="680"/>
                    <a:pt x="1477" y="763"/>
                    <a:pt x="1394" y="882"/>
                  </a:cubicBezTo>
                  <a:cubicBezTo>
                    <a:pt x="1358" y="930"/>
                    <a:pt x="1203" y="930"/>
                    <a:pt x="1132" y="894"/>
                  </a:cubicBezTo>
                  <a:cubicBezTo>
                    <a:pt x="763" y="727"/>
                    <a:pt x="406" y="513"/>
                    <a:pt x="1" y="2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5747725" y="4019613"/>
              <a:ext cx="41400" cy="13425"/>
            </a:xfrm>
            <a:custGeom>
              <a:avLst/>
              <a:gdLst/>
              <a:ahLst/>
              <a:cxnLst/>
              <a:rect l="l" t="t" r="r" b="b"/>
              <a:pathLst>
                <a:path w="1656" h="537" extrusionOk="0">
                  <a:moveTo>
                    <a:pt x="1608" y="536"/>
                  </a:moveTo>
                  <a:cubicBezTo>
                    <a:pt x="1477" y="536"/>
                    <a:pt x="1346" y="536"/>
                    <a:pt x="1215" y="524"/>
                  </a:cubicBezTo>
                  <a:cubicBezTo>
                    <a:pt x="869" y="477"/>
                    <a:pt x="512" y="429"/>
                    <a:pt x="167" y="369"/>
                  </a:cubicBezTo>
                  <a:cubicBezTo>
                    <a:pt x="84" y="334"/>
                    <a:pt x="24" y="262"/>
                    <a:pt x="0" y="179"/>
                  </a:cubicBezTo>
                  <a:cubicBezTo>
                    <a:pt x="0" y="48"/>
                    <a:pt x="96" y="0"/>
                    <a:pt x="238" y="24"/>
                  </a:cubicBezTo>
                  <a:cubicBezTo>
                    <a:pt x="643" y="108"/>
                    <a:pt x="1060" y="179"/>
                    <a:pt x="1477" y="262"/>
                  </a:cubicBezTo>
                  <a:cubicBezTo>
                    <a:pt x="1631" y="286"/>
                    <a:pt x="1655" y="369"/>
                    <a:pt x="1608" y="5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9"/>
            <p:cNvSpPr/>
            <p:nvPr/>
          </p:nvSpPr>
          <p:spPr>
            <a:xfrm>
              <a:off x="5359275" y="3839538"/>
              <a:ext cx="32775" cy="30075"/>
            </a:xfrm>
            <a:custGeom>
              <a:avLst/>
              <a:gdLst/>
              <a:ahLst/>
              <a:cxnLst/>
              <a:rect l="l" t="t" r="r" b="b"/>
              <a:pathLst>
                <a:path w="1311" h="1203" extrusionOk="0">
                  <a:moveTo>
                    <a:pt x="167" y="0"/>
                  </a:moveTo>
                  <a:cubicBezTo>
                    <a:pt x="227" y="48"/>
                    <a:pt x="298" y="83"/>
                    <a:pt x="358" y="131"/>
                  </a:cubicBezTo>
                  <a:cubicBezTo>
                    <a:pt x="596" y="333"/>
                    <a:pt x="822" y="536"/>
                    <a:pt x="1060" y="738"/>
                  </a:cubicBezTo>
                  <a:cubicBezTo>
                    <a:pt x="1144" y="810"/>
                    <a:pt x="1227" y="893"/>
                    <a:pt x="1287" y="988"/>
                  </a:cubicBezTo>
                  <a:cubicBezTo>
                    <a:pt x="1310" y="1024"/>
                    <a:pt x="1287" y="1119"/>
                    <a:pt x="1251" y="1167"/>
                  </a:cubicBezTo>
                  <a:cubicBezTo>
                    <a:pt x="1203" y="1191"/>
                    <a:pt x="1144" y="1203"/>
                    <a:pt x="1096" y="1179"/>
                  </a:cubicBezTo>
                  <a:cubicBezTo>
                    <a:pt x="763" y="905"/>
                    <a:pt x="429" y="631"/>
                    <a:pt x="96" y="345"/>
                  </a:cubicBezTo>
                  <a:cubicBezTo>
                    <a:pt x="1" y="238"/>
                    <a:pt x="1" y="107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9"/>
            <p:cNvSpPr/>
            <p:nvPr/>
          </p:nvSpPr>
          <p:spPr>
            <a:xfrm>
              <a:off x="5322675" y="3793988"/>
              <a:ext cx="27400" cy="33350"/>
            </a:xfrm>
            <a:custGeom>
              <a:avLst/>
              <a:gdLst/>
              <a:ahLst/>
              <a:cxnLst/>
              <a:rect l="l" t="t" r="r" b="b"/>
              <a:pathLst>
                <a:path w="1096" h="1334" extrusionOk="0">
                  <a:moveTo>
                    <a:pt x="226" y="0"/>
                  </a:moveTo>
                  <a:cubicBezTo>
                    <a:pt x="322" y="155"/>
                    <a:pt x="417" y="298"/>
                    <a:pt x="524" y="441"/>
                  </a:cubicBezTo>
                  <a:cubicBezTo>
                    <a:pt x="691" y="655"/>
                    <a:pt x="881" y="870"/>
                    <a:pt x="1060" y="1084"/>
                  </a:cubicBezTo>
                  <a:cubicBezTo>
                    <a:pt x="1096" y="1143"/>
                    <a:pt x="1072" y="1239"/>
                    <a:pt x="1084" y="1310"/>
                  </a:cubicBezTo>
                  <a:cubicBezTo>
                    <a:pt x="1000" y="1310"/>
                    <a:pt x="893" y="1334"/>
                    <a:pt x="857" y="1286"/>
                  </a:cubicBezTo>
                  <a:cubicBezTo>
                    <a:pt x="595" y="1012"/>
                    <a:pt x="345" y="727"/>
                    <a:pt x="119" y="429"/>
                  </a:cubicBezTo>
                  <a:cubicBezTo>
                    <a:pt x="0" y="286"/>
                    <a:pt x="48" y="72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5625975" y="3991338"/>
              <a:ext cx="37825" cy="17575"/>
            </a:xfrm>
            <a:custGeom>
              <a:avLst/>
              <a:gdLst/>
              <a:ahLst/>
              <a:cxnLst/>
              <a:rect l="l" t="t" r="r" b="b"/>
              <a:pathLst>
                <a:path w="1513" h="703" extrusionOk="0">
                  <a:moveTo>
                    <a:pt x="60" y="298"/>
                  </a:moveTo>
                  <a:cubicBezTo>
                    <a:pt x="48" y="250"/>
                    <a:pt x="1" y="155"/>
                    <a:pt x="24" y="119"/>
                  </a:cubicBezTo>
                  <a:cubicBezTo>
                    <a:pt x="60" y="84"/>
                    <a:pt x="167" y="0"/>
                    <a:pt x="215" y="12"/>
                  </a:cubicBezTo>
                  <a:cubicBezTo>
                    <a:pt x="584" y="119"/>
                    <a:pt x="941" y="238"/>
                    <a:pt x="1287" y="369"/>
                  </a:cubicBezTo>
                  <a:cubicBezTo>
                    <a:pt x="1406" y="405"/>
                    <a:pt x="1513" y="488"/>
                    <a:pt x="1441" y="619"/>
                  </a:cubicBezTo>
                  <a:cubicBezTo>
                    <a:pt x="1370" y="679"/>
                    <a:pt x="1275" y="703"/>
                    <a:pt x="1191" y="679"/>
                  </a:cubicBezTo>
                  <a:cubicBezTo>
                    <a:pt x="858" y="584"/>
                    <a:pt x="525" y="477"/>
                    <a:pt x="191" y="369"/>
                  </a:cubicBezTo>
                  <a:cubicBezTo>
                    <a:pt x="144" y="346"/>
                    <a:pt x="96" y="322"/>
                    <a:pt x="60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5408100" y="3877913"/>
              <a:ext cx="31875" cy="27125"/>
            </a:xfrm>
            <a:custGeom>
              <a:avLst/>
              <a:gdLst/>
              <a:ahLst/>
              <a:cxnLst/>
              <a:rect l="l" t="t" r="r" b="b"/>
              <a:pathLst>
                <a:path w="1275" h="1085" extrusionOk="0">
                  <a:moveTo>
                    <a:pt x="155" y="1"/>
                  </a:moveTo>
                  <a:cubicBezTo>
                    <a:pt x="524" y="275"/>
                    <a:pt x="881" y="549"/>
                    <a:pt x="1227" y="823"/>
                  </a:cubicBezTo>
                  <a:cubicBezTo>
                    <a:pt x="1274" y="858"/>
                    <a:pt x="1262" y="977"/>
                    <a:pt x="1274" y="1037"/>
                  </a:cubicBezTo>
                  <a:cubicBezTo>
                    <a:pt x="1203" y="1037"/>
                    <a:pt x="1096" y="1084"/>
                    <a:pt x="1048" y="1061"/>
                  </a:cubicBezTo>
                  <a:cubicBezTo>
                    <a:pt x="738" y="846"/>
                    <a:pt x="429" y="620"/>
                    <a:pt x="131" y="394"/>
                  </a:cubicBezTo>
                  <a:cubicBezTo>
                    <a:pt x="24" y="311"/>
                    <a:pt x="0" y="180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5297375" y="3749038"/>
              <a:ext cx="25025" cy="35750"/>
            </a:xfrm>
            <a:custGeom>
              <a:avLst/>
              <a:gdLst/>
              <a:ahLst/>
              <a:cxnLst/>
              <a:rect l="l" t="t" r="r" b="b"/>
              <a:pathLst>
                <a:path w="1001" h="1430" extrusionOk="0">
                  <a:moveTo>
                    <a:pt x="857" y="1429"/>
                  </a:moveTo>
                  <a:cubicBezTo>
                    <a:pt x="762" y="1370"/>
                    <a:pt x="655" y="1334"/>
                    <a:pt x="607" y="1263"/>
                  </a:cubicBezTo>
                  <a:cubicBezTo>
                    <a:pt x="405" y="965"/>
                    <a:pt x="203" y="667"/>
                    <a:pt x="24" y="346"/>
                  </a:cubicBezTo>
                  <a:cubicBezTo>
                    <a:pt x="0" y="251"/>
                    <a:pt x="24" y="143"/>
                    <a:pt x="95" y="72"/>
                  </a:cubicBezTo>
                  <a:cubicBezTo>
                    <a:pt x="214" y="1"/>
                    <a:pt x="274" y="120"/>
                    <a:pt x="334" y="215"/>
                  </a:cubicBezTo>
                  <a:cubicBezTo>
                    <a:pt x="488" y="489"/>
                    <a:pt x="631" y="751"/>
                    <a:pt x="798" y="1013"/>
                  </a:cubicBezTo>
                  <a:cubicBezTo>
                    <a:pt x="869" y="1132"/>
                    <a:pt x="1000" y="1215"/>
                    <a:pt x="857" y="1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5570325" y="3975863"/>
              <a:ext cx="35425" cy="18775"/>
            </a:xfrm>
            <a:custGeom>
              <a:avLst/>
              <a:gdLst/>
              <a:ahLst/>
              <a:cxnLst/>
              <a:rect l="l" t="t" r="r" b="b"/>
              <a:pathLst>
                <a:path w="1417" h="751" extrusionOk="0">
                  <a:moveTo>
                    <a:pt x="1334" y="750"/>
                  </a:moveTo>
                  <a:cubicBezTo>
                    <a:pt x="893" y="667"/>
                    <a:pt x="476" y="524"/>
                    <a:pt x="84" y="310"/>
                  </a:cubicBezTo>
                  <a:cubicBezTo>
                    <a:pt x="36" y="286"/>
                    <a:pt x="0" y="119"/>
                    <a:pt x="24" y="95"/>
                  </a:cubicBezTo>
                  <a:cubicBezTo>
                    <a:pt x="84" y="36"/>
                    <a:pt x="167" y="0"/>
                    <a:pt x="262" y="12"/>
                  </a:cubicBezTo>
                  <a:cubicBezTo>
                    <a:pt x="584" y="131"/>
                    <a:pt x="905" y="274"/>
                    <a:pt x="1227" y="429"/>
                  </a:cubicBezTo>
                  <a:cubicBezTo>
                    <a:pt x="1298" y="464"/>
                    <a:pt x="1357" y="560"/>
                    <a:pt x="1417" y="6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5688200" y="4008588"/>
              <a:ext cx="38125" cy="13725"/>
            </a:xfrm>
            <a:custGeom>
              <a:avLst/>
              <a:gdLst/>
              <a:ahLst/>
              <a:cxnLst/>
              <a:rect l="l" t="t" r="r" b="b"/>
              <a:pathLst>
                <a:path w="1525" h="549" extrusionOk="0">
                  <a:moveTo>
                    <a:pt x="1524" y="477"/>
                  </a:moveTo>
                  <a:cubicBezTo>
                    <a:pt x="1417" y="513"/>
                    <a:pt x="1310" y="549"/>
                    <a:pt x="1203" y="549"/>
                  </a:cubicBezTo>
                  <a:cubicBezTo>
                    <a:pt x="857" y="501"/>
                    <a:pt x="512" y="441"/>
                    <a:pt x="155" y="370"/>
                  </a:cubicBezTo>
                  <a:cubicBezTo>
                    <a:pt x="83" y="346"/>
                    <a:pt x="24" y="287"/>
                    <a:pt x="0" y="215"/>
                  </a:cubicBezTo>
                  <a:cubicBezTo>
                    <a:pt x="0" y="168"/>
                    <a:pt x="83" y="72"/>
                    <a:pt x="143" y="48"/>
                  </a:cubicBezTo>
                  <a:cubicBezTo>
                    <a:pt x="322" y="1"/>
                    <a:pt x="1262" y="275"/>
                    <a:pt x="1524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8" name="Google Shape;1988;p19"/>
            <p:cNvGrpSpPr/>
            <p:nvPr/>
          </p:nvGrpSpPr>
          <p:grpSpPr>
            <a:xfrm>
              <a:off x="5975125" y="3835963"/>
              <a:ext cx="388775" cy="297975"/>
              <a:chOff x="2635775" y="3836025"/>
              <a:chExt cx="388775" cy="297975"/>
            </a:xfrm>
          </p:grpSpPr>
          <p:sp>
            <p:nvSpPr>
              <p:cNvPr id="1989" name="Google Shape;1989;p19"/>
              <p:cNvSpPr/>
              <p:nvPr/>
            </p:nvSpPr>
            <p:spPr>
              <a:xfrm>
                <a:off x="2650075" y="3869050"/>
                <a:ext cx="374475" cy="264950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0598" extrusionOk="0">
                    <a:moveTo>
                      <a:pt x="14907" y="1453"/>
                    </a:moveTo>
                    <a:lnTo>
                      <a:pt x="14585" y="1096"/>
                    </a:lnTo>
                    <a:lnTo>
                      <a:pt x="13919" y="918"/>
                    </a:lnTo>
                    <a:lnTo>
                      <a:pt x="12192" y="1477"/>
                    </a:lnTo>
                    <a:lnTo>
                      <a:pt x="10025" y="2358"/>
                    </a:lnTo>
                    <a:lnTo>
                      <a:pt x="7239" y="1049"/>
                    </a:lnTo>
                    <a:lnTo>
                      <a:pt x="5703" y="548"/>
                    </a:lnTo>
                    <a:lnTo>
                      <a:pt x="3846" y="1"/>
                    </a:lnTo>
                    <a:lnTo>
                      <a:pt x="3774" y="429"/>
                    </a:lnTo>
                    <a:lnTo>
                      <a:pt x="4977" y="1775"/>
                    </a:lnTo>
                    <a:lnTo>
                      <a:pt x="6930" y="3680"/>
                    </a:lnTo>
                    <a:lnTo>
                      <a:pt x="6441" y="4061"/>
                    </a:lnTo>
                    <a:lnTo>
                      <a:pt x="3739" y="5204"/>
                    </a:lnTo>
                    <a:lnTo>
                      <a:pt x="2250" y="5882"/>
                    </a:lnTo>
                    <a:lnTo>
                      <a:pt x="595" y="5251"/>
                    </a:lnTo>
                    <a:lnTo>
                      <a:pt x="155" y="5275"/>
                    </a:lnTo>
                    <a:lnTo>
                      <a:pt x="0" y="5644"/>
                    </a:lnTo>
                    <a:lnTo>
                      <a:pt x="548" y="6371"/>
                    </a:lnTo>
                    <a:lnTo>
                      <a:pt x="1369" y="7442"/>
                    </a:lnTo>
                    <a:lnTo>
                      <a:pt x="1548" y="8788"/>
                    </a:lnTo>
                    <a:lnTo>
                      <a:pt x="1989" y="9728"/>
                    </a:lnTo>
                    <a:lnTo>
                      <a:pt x="2358" y="9502"/>
                    </a:lnTo>
                    <a:lnTo>
                      <a:pt x="2798" y="8347"/>
                    </a:lnTo>
                    <a:lnTo>
                      <a:pt x="3060" y="7668"/>
                    </a:lnTo>
                    <a:lnTo>
                      <a:pt x="5251" y="6835"/>
                    </a:lnTo>
                    <a:lnTo>
                      <a:pt x="7299" y="5871"/>
                    </a:lnTo>
                    <a:lnTo>
                      <a:pt x="7906" y="5775"/>
                    </a:lnTo>
                    <a:lnTo>
                      <a:pt x="7977" y="9371"/>
                    </a:lnTo>
                    <a:lnTo>
                      <a:pt x="8037" y="10181"/>
                    </a:lnTo>
                    <a:lnTo>
                      <a:pt x="8299" y="10597"/>
                    </a:lnTo>
                    <a:lnTo>
                      <a:pt x="8525" y="10431"/>
                    </a:lnTo>
                    <a:lnTo>
                      <a:pt x="9954" y="7240"/>
                    </a:lnTo>
                    <a:lnTo>
                      <a:pt x="10621" y="4990"/>
                    </a:lnTo>
                    <a:lnTo>
                      <a:pt x="10787" y="4585"/>
                    </a:lnTo>
                    <a:lnTo>
                      <a:pt x="11954" y="4073"/>
                    </a:lnTo>
                    <a:lnTo>
                      <a:pt x="13549" y="3239"/>
                    </a:lnTo>
                    <a:lnTo>
                      <a:pt x="14538" y="2549"/>
                    </a:lnTo>
                    <a:lnTo>
                      <a:pt x="14978" y="19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9"/>
              <p:cNvSpPr/>
              <p:nvPr/>
            </p:nvSpPr>
            <p:spPr>
              <a:xfrm>
                <a:off x="2641125" y="3841675"/>
                <a:ext cx="374500" cy="264925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10597" extrusionOk="0">
                    <a:moveTo>
                      <a:pt x="14920" y="1453"/>
                    </a:moveTo>
                    <a:lnTo>
                      <a:pt x="14586" y="1096"/>
                    </a:lnTo>
                    <a:lnTo>
                      <a:pt x="13919" y="917"/>
                    </a:lnTo>
                    <a:lnTo>
                      <a:pt x="12193" y="1477"/>
                    </a:lnTo>
                    <a:lnTo>
                      <a:pt x="10026" y="2358"/>
                    </a:lnTo>
                    <a:lnTo>
                      <a:pt x="7252" y="1048"/>
                    </a:lnTo>
                    <a:lnTo>
                      <a:pt x="5704" y="548"/>
                    </a:lnTo>
                    <a:lnTo>
                      <a:pt x="3859" y="0"/>
                    </a:lnTo>
                    <a:lnTo>
                      <a:pt x="3775" y="429"/>
                    </a:lnTo>
                    <a:lnTo>
                      <a:pt x="4978" y="1774"/>
                    </a:lnTo>
                    <a:lnTo>
                      <a:pt x="6930" y="3679"/>
                    </a:lnTo>
                    <a:lnTo>
                      <a:pt x="6442" y="4060"/>
                    </a:lnTo>
                    <a:lnTo>
                      <a:pt x="3751" y="5203"/>
                    </a:lnTo>
                    <a:lnTo>
                      <a:pt x="2251" y="5894"/>
                    </a:lnTo>
                    <a:lnTo>
                      <a:pt x="596" y="5251"/>
                    </a:lnTo>
                    <a:lnTo>
                      <a:pt x="168" y="5275"/>
                    </a:lnTo>
                    <a:lnTo>
                      <a:pt x="1" y="5644"/>
                    </a:lnTo>
                    <a:lnTo>
                      <a:pt x="549" y="6370"/>
                    </a:lnTo>
                    <a:lnTo>
                      <a:pt x="1370" y="7442"/>
                    </a:lnTo>
                    <a:lnTo>
                      <a:pt x="1549" y="8787"/>
                    </a:lnTo>
                    <a:lnTo>
                      <a:pt x="1989" y="9728"/>
                    </a:lnTo>
                    <a:lnTo>
                      <a:pt x="2358" y="9502"/>
                    </a:lnTo>
                    <a:lnTo>
                      <a:pt x="2799" y="8347"/>
                    </a:lnTo>
                    <a:lnTo>
                      <a:pt x="3061" y="7668"/>
                    </a:lnTo>
                    <a:lnTo>
                      <a:pt x="5252" y="6835"/>
                    </a:lnTo>
                    <a:lnTo>
                      <a:pt x="7300" y="5882"/>
                    </a:lnTo>
                    <a:lnTo>
                      <a:pt x="7907" y="5775"/>
                    </a:lnTo>
                    <a:lnTo>
                      <a:pt x="7978" y="9371"/>
                    </a:lnTo>
                    <a:lnTo>
                      <a:pt x="8038" y="10180"/>
                    </a:lnTo>
                    <a:lnTo>
                      <a:pt x="8312" y="10597"/>
                    </a:lnTo>
                    <a:lnTo>
                      <a:pt x="8526" y="10430"/>
                    </a:lnTo>
                    <a:lnTo>
                      <a:pt x="9955" y="7239"/>
                    </a:lnTo>
                    <a:lnTo>
                      <a:pt x="10621" y="4989"/>
                    </a:lnTo>
                    <a:lnTo>
                      <a:pt x="10788" y="4584"/>
                    </a:lnTo>
                    <a:lnTo>
                      <a:pt x="11955" y="4072"/>
                    </a:lnTo>
                    <a:lnTo>
                      <a:pt x="13550" y="3239"/>
                    </a:lnTo>
                    <a:lnTo>
                      <a:pt x="14539" y="2548"/>
                    </a:lnTo>
                    <a:lnTo>
                      <a:pt x="14979" y="190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9"/>
              <p:cNvSpPr/>
              <p:nvPr/>
            </p:nvSpPr>
            <p:spPr>
              <a:xfrm>
                <a:off x="2635775" y="3836025"/>
                <a:ext cx="382825" cy="196775"/>
              </a:xfrm>
              <a:custGeom>
                <a:avLst/>
                <a:gdLst/>
                <a:ahLst/>
                <a:cxnLst/>
                <a:rect l="l" t="t" r="r" b="b"/>
                <a:pathLst>
                  <a:path w="15313" h="7871" extrusionOk="0">
                    <a:moveTo>
                      <a:pt x="4192" y="429"/>
                    </a:moveTo>
                    <a:cubicBezTo>
                      <a:pt x="4215" y="798"/>
                      <a:pt x="4418" y="965"/>
                      <a:pt x="4596" y="1143"/>
                    </a:cubicBezTo>
                    <a:cubicBezTo>
                      <a:pt x="5287" y="1834"/>
                      <a:pt x="5990" y="2524"/>
                      <a:pt x="6704" y="3215"/>
                    </a:cubicBezTo>
                    <a:cubicBezTo>
                      <a:pt x="6918" y="3429"/>
                      <a:pt x="7156" y="3632"/>
                      <a:pt x="7394" y="3858"/>
                    </a:cubicBezTo>
                    <a:cubicBezTo>
                      <a:pt x="7311" y="4120"/>
                      <a:pt x="7109" y="4322"/>
                      <a:pt x="6847" y="4441"/>
                    </a:cubicBezTo>
                    <a:cubicBezTo>
                      <a:pt x="6466" y="4632"/>
                      <a:pt x="6073" y="4810"/>
                      <a:pt x="5656" y="4941"/>
                    </a:cubicBezTo>
                    <a:cubicBezTo>
                      <a:pt x="4608" y="5263"/>
                      <a:pt x="3644" y="5763"/>
                      <a:pt x="2668" y="6263"/>
                    </a:cubicBezTo>
                    <a:cubicBezTo>
                      <a:pt x="2489" y="6370"/>
                      <a:pt x="2275" y="6370"/>
                      <a:pt x="2084" y="6263"/>
                    </a:cubicBezTo>
                    <a:cubicBezTo>
                      <a:pt x="1763" y="6084"/>
                      <a:pt x="1429" y="5906"/>
                      <a:pt x="1084" y="5751"/>
                    </a:cubicBezTo>
                    <a:cubicBezTo>
                      <a:pt x="894" y="5656"/>
                      <a:pt x="691" y="5572"/>
                      <a:pt x="441" y="5691"/>
                    </a:cubicBezTo>
                    <a:cubicBezTo>
                      <a:pt x="715" y="6501"/>
                      <a:pt x="1275" y="6930"/>
                      <a:pt x="1775" y="7608"/>
                    </a:cubicBezTo>
                    <a:cubicBezTo>
                      <a:pt x="1739" y="7668"/>
                      <a:pt x="1787" y="7799"/>
                      <a:pt x="1715" y="7858"/>
                    </a:cubicBezTo>
                    <a:cubicBezTo>
                      <a:pt x="1679" y="7870"/>
                      <a:pt x="1548" y="7775"/>
                      <a:pt x="1489" y="7704"/>
                    </a:cubicBezTo>
                    <a:cubicBezTo>
                      <a:pt x="1108" y="7239"/>
                      <a:pt x="727" y="6775"/>
                      <a:pt x="346" y="6311"/>
                    </a:cubicBezTo>
                    <a:cubicBezTo>
                      <a:pt x="298" y="6251"/>
                      <a:pt x="251" y="6180"/>
                      <a:pt x="215" y="6120"/>
                    </a:cubicBezTo>
                    <a:cubicBezTo>
                      <a:pt x="108" y="5858"/>
                      <a:pt x="1" y="5560"/>
                      <a:pt x="167" y="5358"/>
                    </a:cubicBezTo>
                    <a:cubicBezTo>
                      <a:pt x="263" y="5239"/>
                      <a:pt x="548" y="5227"/>
                      <a:pt x="727" y="5287"/>
                    </a:cubicBezTo>
                    <a:cubicBezTo>
                      <a:pt x="1144" y="5394"/>
                      <a:pt x="1537" y="5560"/>
                      <a:pt x="1918" y="5763"/>
                    </a:cubicBezTo>
                    <a:cubicBezTo>
                      <a:pt x="2168" y="5930"/>
                      <a:pt x="2501" y="5953"/>
                      <a:pt x="2775" y="5822"/>
                    </a:cubicBezTo>
                    <a:cubicBezTo>
                      <a:pt x="3727" y="5370"/>
                      <a:pt x="4692" y="4965"/>
                      <a:pt x="5644" y="4548"/>
                    </a:cubicBezTo>
                    <a:cubicBezTo>
                      <a:pt x="5847" y="4465"/>
                      <a:pt x="6061" y="4406"/>
                      <a:pt x="6251" y="4322"/>
                    </a:cubicBezTo>
                    <a:cubicBezTo>
                      <a:pt x="6442" y="4227"/>
                      <a:pt x="6668" y="4096"/>
                      <a:pt x="6918" y="3965"/>
                    </a:cubicBezTo>
                    <a:cubicBezTo>
                      <a:pt x="6811" y="3834"/>
                      <a:pt x="6752" y="3751"/>
                      <a:pt x="6680" y="3667"/>
                    </a:cubicBezTo>
                    <a:cubicBezTo>
                      <a:pt x="5882" y="2870"/>
                      <a:pt x="5073" y="2084"/>
                      <a:pt x="4275" y="1262"/>
                    </a:cubicBezTo>
                    <a:cubicBezTo>
                      <a:pt x="4073" y="1060"/>
                      <a:pt x="3906" y="834"/>
                      <a:pt x="3775" y="584"/>
                    </a:cubicBezTo>
                    <a:cubicBezTo>
                      <a:pt x="3620" y="322"/>
                      <a:pt x="3858" y="0"/>
                      <a:pt x="4144" y="84"/>
                    </a:cubicBezTo>
                    <a:cubicBezTo>
                      <a:pt x="5418" y="417"/>
                      <a:pt x="6692" y="762"/>
                      <a:pt x="7918" y="1358"/>
                    </a:cubicBezTo>
                    <a:cubicBezTo>
                      <a:pt x="8573" y="1667"/>
                      <a:pt x="9240" y="1989"/>
                      <a:pt x="9895" y="2310"/>
                    </a:cubicBezTo>
                    <a:cubicBezTo>
                      <a:pt x="10073" y="2393"/>
                      <a:pt x="10276" y="2393"/>
                      <a:pt x="10454" y="2310"/>
                    </a:cubicBezTo>
                    <a:cubicBezTo>
                      <a:pt x="10954" y="2096"/>
                      <a:pt x="11454" y="1858"/>
                      <a:pt x="11978" y="1679"/>
                    </a:cubicBezTo>
                    <a:cubicBezTo>
                      <a:pt x="12657" y="1441"/>
                      <a:pt x="13359" y="1238"/>
                      <a:pt x="14062" y="1036"/>
                    </a:cubicBezTo>
                    <a:cubicBezTo>
                      <a:pt x="14205" y="1012"/>
                      <a:pt x="14360" y="1012"/>
                      <a:pt x="14502" y="1036"/>
                    </a:cubicBezTo>
                    <a:cubicBezTo>
                      <a:pt x="14883" y="1107"/>
                      <a:pt x="15312" y="1536"/>
                      <a:pt x="15229" y="1929"/>
                    </a:cubicBezTo>
                    <a:cubicBezTo>
                      <a:pt x="15217" y="1977"/>
                      <a:pt x="15276" y="2060"/>
                      <a:pt x="15205" y="2120"/>
                    </a:cubicBezTo>
                    <a:cubicBezTo>
                      <a:pt x="15169" y="1989"/>
                      <a:pt x="15110" y="1869"/>
                      <a:pt x="15038" y="1762"/>
                    </a:cubicBezTo>
                    <a:cubicBezTo>
                      <a:pt x="14943" y="1369"/>
                      <a:pt x="14622" y="1262"/>
                      <a:pt x="14264" y="1310"/>
                    </a:cubicBezTo>
                    <a:cubicBezTo>
                      <a:pt x="14002" y="1334"/>
                      <a:pt x="13729" y="1393"/>
                      <a:pt x="13479" y="1488"/>
                    </a:cubicBezTo>
                    <a:cubicBezTo>
                      <a:pt x="12609" y="1798"/>
                      <a:pt x="11740" y="2131"/>
                      <a:pt x="10871" y="2453"/>
                    </a:cubicBezTo>
                    <a:cubicBezTo>
                      <a:pt x="10740" y="2489"/>
                      <a:pt x="10621" y="2548"/>
                      <a:pt x="10514" y="2631"/>
                    </a:cubicBezTo>
                    <a:cubicBezTo>
                      <a:pt x="10252" y="2870"/>
                      <a:pt x="10002" y="2762"/>
                      <a:pt x="9716" y="2608"/>
                    </a:cubicBezTo>
                    <a:cubicBezTo>
                      <a:pt x="8835" y="2155"/>
                      <a:pt x="7942" y="1691"/>
                      <a:pt x="7049" y="1286"/>
                    </a:cubicBezTo>
                    <a:cubicBezTo>
                      <a:pt x="6490" y="1072"/>
                      <a:pt x="5930" y="881"/>
                      <a:pt x="5358" y="727"/>
                    </a:cubicBezTo>
                    <a:cubicBezTo>
                      <a:pt x="5097" y="643"/>
                      <a:pt x="4847" y="560"/>
                      <a:pt x="4585" y="488"/>
                    </a:cubicBezTo>
                    <a:cubicBezTo>
                      <a:pt x="4466" y="465"/>
                      <a:pt x="4346" y="465"/>
                      <a:pt x="4192" y="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9"/>
              <p:cNvSpPr/>
              <p:nvPr/>
            </p:nvSpPr>
            <p:spPr>
              <a:xfrm>
                <a:off x="2671500" y="3865775"/>
                <a:ext cx="348875" cy="247975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9919" extrusionOk="0">
                    <a:moveTo>
                      <a:pt x="7192" y="9395"/>
                    </a:moveTo>
                    <a:cubicBezTo>
                      <a:pt x="6942" y="9121"/>
                      <a:pt x="6954" y="8859"/>
                      <a:pt x="6942" y="8609"/>
                    </a:cubicBezTo>
                    <a:cubicBezTo>
                      <a:pt x="6906" y="7633"/>
                      <a:pt x="6882" y="6645"/>
                      <a:pt x="6858" y="5656"/>
                    </a:cubicBezTo>
                    <a:cubicBezTo>
                      <a:pt x="6847" y="5347"/>
                      <a:pt x="6858" y="5037"/>
                      <a:pt x="6858" y="4716"/>
                    </a:cubicBezTo>
                    <a:cubicBezTo>
                      <a:pt x="6608" y="4597"/>
                      <a:pt x="6311" y="4597"/>
                      <a:pt x="6061" y="4716"/>
                    </a:cubicBezTo>
                    <a:cubicBezTo>
                      <a:pt x="5656" y="4859"/>
                      <a:pt x="5263" y="5037"/>
                      <a:pt x="4882" y="5240"/>
                    </a:cubicBezTo>
                    <a:cubicBezTo>
                      <a:pt x="3929" y="5799"/>
                      <a:pt x="2906" y="6168"/>
                      <a:pt x="1894" y="6537"/>
                    </a:cubicBezTo>
                    <a:cubicBezTo>
                      <a:pt x="1691" y="6597"/>
                      <a:pt x="1536" y="6752"/>
                      <a:pt x="1489" y="6966"/>
                    </a:cubicBezTo>
                    <a:cubicBezTo>
                      <a:pt x="1393" y="7323"/>
                      <a:pt x="1286" y="7680"/>
                      <a:pt x="1179" y="8038"/>
                    </a:cubicBezTo>
                    <a:cubicBezTo>
                      <a:pt x="1108" y="8240"/>
                      <a:pt x="1036" y="8442"/>
                      <a:pt x="786" y="8550"/>
                    </a:cubicBezTo>
                    <a:cubicBezTo>
                      <a:pt x="381" y="7811"/>
                      <a:pt x="489" y="7168"/>
                      <a:pt x="322" y="6347"/>
                    </a:cubicBezTo>
                    <a:cubicBezTo>
                      <a:pt x="250" y="6335"/>
                      <a:pt x="155" y="6133"/>
                      <a:pt x="60" y="6156"/>
                    </a:cubicBezTo>
                    <a:cubicBezTo>
                      <a:pt x="24" y="6156"/>
                      <a:pt x="0" y="6335"/>
                      <a:pt x="12" y="6430"/>
                    </a:cubicBezTo>
                    <a:cubicBezTo>
                      <a:pt x="96" y="7026"/>
                      <a:pt x="179" y="7621"/>
                      <a:pt x="274" y="8216"/>
                    </a:cubicBezTo>
                    <a:cubicBezTo>
                      <a:pt x="286" y="8288"/>
                      <a:pt x="298" y="8359"/>
                      <a:pt x="322" y="8430"/>
                    </a:cubicBezTo>
                    <a:cubicBezTo>
                      <a:pt x="429" y="8692"/>
                      <a:pt x="584" y="8978"/>
                      <a:pt x="846" y="8990"/>
                    </a:cubicBezTo>
                    <a:cubicBezTo>
                      <a:pt x="1001" y="8990"/>
                      <a:pt x="1203" y="8788"/>
                      <a:pt x="1286" y="8621"/>
                    </a:cubicBezTo>
                    <a:cubicBezTo>
                      <a:pt x="1477" y="8240"/>
                      <a:pt x="1632" y="7847"/>
                      <a:pt x="1739" y="7430"/>
                    </a:cubicBezTo>
                    <a:cubicBezTo>
                      <a:pt x="1786" y="7133"/>
                      <a:pt x="1989" y="6883"/>
                      <a:pt x="2275" y="6764"/>
                    </a:cubicBezTo>
                    <a:cubicBezTo>
                      <a:pt x="3251" y="6371"/>
                      <a:pt x="4215" y="5942"/>
                      <a:pt x="5168" y="5525"/>
                    </a:cubicBezTo>
                    <a:cubicBezTo>
                      <a:pt x="5370" y="5442"/>
                      <a:pt x="5549" y="5311"/>
                      <a:pt x="5739" y="5228"/>
                    </a:cubicBezTo>
                    <a:cubicBezTo>
                      <a:pt x="5942" y="5144"/>
                      <a:pt x="6192" y="5073"/>
                      <a:pt x="6454" y="4978"/>
                    </a:cubicBezTo>
                    <a:cubicBezTo>
                      <a:pt x="6477" y="5109"/>
                      <a:pt x="6501" y="5228"/>
                      <a:pt x="6513" y="5347"/>
                    </a:cubicBezTo>
                    <a:cubicBezTo>
                      <a:pt x="6549" y="6490"/>
                      <a:pt x="6585" y="7621"/>
                      <a:pt x="6632" y="8752"/>
                    </a:cubicBezTo>
                    <a:cubicBezTo>
                      <a:pt x="6656" y="9038"/>
                      <a:pt x="6704" y="9323"/>
                      <a:pt x="6799" y="9585"/>
                    </a:cubicBezTo>
                    <a:cubicBezTo>
                      <a:pt x="6882" y="9883"/>
                      <a:pt x="7275" y="9919"/>
                      <a:pt x="7418" y="9657"/>
                    </a:cubicBezTo>
                    <a:cubicBezTo>
                      <a:pt x="8037" y="8490"/>
                      <a:pt x="8656" y="7323"/>
                      <a:pt x="9049" y="6025"/>
                    </a:cubicBezTo>
                    <a:cubicBezTo>
                      <a:pt x="9263" y="5323"/>
                      <a:pt x="9478" y="4620"/>
                      <a:pt x="9692" y="3918"/>
                    </a:cubicBezTo>
                    <a:cubicBezTo>
                      <a:pt x="9740" y="3727"/>
                      <a:pt x="9883" y="3585"/>
                      <a:pt x="10061" y="3513"/>
                    </a:cubicBezTo>
                    <a:cubicBezTo>
                      <a:pt x="10573" y="3287"/>
                      <a:pt x="11085" y="3085"/>
                      <a:pt x="11561" y="2823"/>
                    </a:cubicBezTo>
                    <a:cubicBezTo>
                      <a:pt x="12204" y="2477"/>
                      <a:pt x="12752" y="2096"/>
                      <a:pt x="13383" y="1727"/>
                    </a:cubicBezTo>
                    <a:cubicBezTo>
                      <a:pt x="13526" y="1644"/>
                      <a:pt x="13645" y="1525"/>
                      <a:pt x="13752" y="1394"/>
                    </a:cubicBezTo>
                    <a:cubicBezTo>
                      <a:pt x="13955" y="1072"/>
                      <a:pt x="13895" y="358"/>
                      <a:pt x="13538" y="144"/>
                    </a:cubicBezTo>
                    <a:cubicBezTo>
                      <a:pt x="13502" y="120"/>
                      <a:pt x="13371" y="1"/>
                      <a:pt x="13443" y="251"/>
                    </a:cubicBezTo>
                    <a:cubicBezTo>
                      <a:pt x="13550" y="334"/>
                      <a:pt x="13621" y="465"/>
                      <a:pt x="13633" y="608"/>
                    </a:cubicBezTo>
                    <a:cubicBezTo>
                      <a:pt x="13788" y="941"/>
                      <a:pt x="13657" y="1156"/>
                      <a:pt x="13383" y="1394"/>
                    </a:cubicBezTo>
                    <a:cubicBezTo>
                      <a:pt x="13181" y="1572"/>
                      <a:pt x="12954" y="1715"/>
                      <a:pt x="12716" y="1846"/>
                    </a:cubicBezTo>
                    <a:cubicBezTo>
                      <a:pt x="11895" y="2275"/>
                      <a:pt x="11073" y="2692"/>
                      <a:pt x="10240" y="3108"/>
                    </a:cubicBezTo>
                    <a:cubicBezTo>
                      <a:pt x="10121" y="3180"/>
                      <a:pt x="10002" y="3227"/>
                      <a:pt x="9859" y="3251"/>
                    </a:cubicBezTo>
                    <a:cubicBezTo>
                      <a:pt x="9514" y="3287"/>
                      <a:pt x="9418" y="3537"/>
                      <a:pt x="9335" y="3847"/>
                    </a:cubicBezTo>
                    <a:cubicBezTo>
                      <a:pt x="9073" y="4811"/>
                      <a:pt x="8811" y="5775"/>
                      <a:pt x="8501" y="6704"/>
                    </a:cubicBezTo>
                    <a:cubicBezTo>
                      <a:pt x="8287" y="7264"/>
                      <a:pt x="8037" y="7799"/>
                      <a:pt x="7763" y="8335"/>
                    </a:cubicBezTo>
                    <a:cubicBezTo>
                      <a:pt x="7656" y="8573"/>
                      <a:pt x="7537" y="8811"/>
                      <a:pt x="7418" y="9050"/>
                    </a:cubicBezTo>
                    <a:cubicBezTo>
                      <a:pt x="7347" y="9169"/>
                      <a:pt x="7275" y="9252"/>
                      <a:pt x="7192" y="93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3" name="Google Shape;1993;p19"/>
            <p:cNvGrpSpPr/>
            <p:nvPr/>
          </p:nvGrpSpPr>
          <p:grpSpPr>
            <a:xfrm>
              <a:off x="5456025" y="2771238"/>
              <a:ext cx="248550" cy="390250"/>
              <a:chOff x="2116675" y="2771300"/>
              <a:chExt cx="248550" cy="390250"/>
            </a:xfrm>
          </p:grpSpPr>
          <p:sp>
            <p:nvSpPr>
              <p:cNvPr id="1994" name="Google Shape;1994;p19"/>
              <p:cNvSpPr/>
              <p:nvPr/>
            </p:nvSpPr>
            <p:spPr>
              <a:xfrm>
                <a:off x="2116675" y="2800175"/>
                <a:ext cx="228625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4455" extrusionOk="0">
                    <a:moveTo>
                      <a:pt x="1691" y="1"/>
                    </a:moveTo>
                    <a:lnTo>
                      <a:pt x="2096" y="12"/>
                    </a:lnTo>
                    <a:lnTo>
                      <a:pt x="2596" y="382"/>
                    </a:lnTo>
                    <a:lnTo>
                      <a:pt x="3286" y="1977"/>
                    </a:lnTo>
                    <a:lnTo>
                      <a:pt x="4036" y="4084"/>
                    </a:lnTo>
                    <a:lnTo>
                      <a:pt x="6489" y="5275"/>
                    </a:lnTo>
                    <a:lnTo>
                      <a:pt x="7704" y="6085"/>
                    </a:lnTo>
                    <a:lnTo>
                      <a:pt x="9144" y="7085"/>
                    </a:lnTo>
                    <a:lnTo>
                      <a:pt x="8918" y="7406"/>
                    </a:lnTo>
                    <a:lnTo>
                      <a:pt x="7394" y="7359"/>
                    </a:lnTo>
                    <a:lnTo>
                      <a:pt x="5072" y="7144"/>
                    </a:lnTo>
                    <a:lnTo>
                      <a:pt x="5120" y="7716"/>
                    </a:lnTo>
                    <a:lnTo>
                      <a:pt x="6025" y="10383"/>
                    </a:lnTo>
                    <a:lnTo>
                      <a:pt x="6501" y="11883"/>
                    </a:lnTo>
                    <a:lnTo>
                      <a:pt x="7870" y="12681"/>
                    </a:lnTo>
                    <a:lnTo>
                      <a:pt x="8120" y="13014"/>
                    </a:lnTo>
                    <a:lnTo>
                      <a:pt x="7989" y="13359"/>
                    </a:lnTo>
                    <a:lnTo>
                      <a:pt x="7215" y="13407"/>
                    </a:lnTo>
                    <a:lnTo>
                      <a:pt x="6072" y="13478"/>
                    </a:lnTo>
                    <a:lnTo>
                      <a:pt x="5144" y="14181"/>
                    </a:lnTo>
                    <a:lnTo>
                      <a:pt x="4310" y="14455"/>
                    </a:lnTo>
                    <a:lnTo>
                      <a:pt x="4227" y="14038"/>
                    </a:lnTo>
                    <a:lnTo>
                      <a:pt x="4679" y="13014"/>
                    </a:lnTo>
                    <a:lnTo>
                      <a:pt x="4929" y="12407"/>
                    </a:lnTo>
                    <a:lnTo>
                      <a:pt x="4132" y="10311"/>
                    </a:lnTo>
                    <a:lnTo>
                      <a:pt x="3501" y="8228"/>
                    </a:lnTo>
                    <a:lnTo>
                      <a:pt x="3203" y="7740"/>
                    </a:lnTo>
                    <a:lnTo>
                      <a:pt x="976" y="9918"/>
                    </a:lnTo>
                    <a:lnTo>
                      <a:pt x="441" y="10371"/>
                    </a:lnTo>
                    <a:lnTo>
                      <a:pt x="36" y="10430"/>
                    </a:lnTo>
                    <a:lnTo>
                      <a:pt x="0" y="10168"/>
                    </a:lnTo>
                    <a:lnTo>
                      <a:pt x="1096" y="7168"/>
                    </a:lnTo>
                    <a:lnTo>
                      <a:pt x="2072" y="5299"/>
                    </a:lnTo>
                    <a:lnTo>
                      <a:pt x="2227" y="4918"/>
                    </a:lnTo>
                    <a:lnTo>
                      <a:pt x="1846" y="3763"/>
                    </a:lnTo>
                    <a:lnTo>
                      <a:pt x="1405" y="2084"/>
                    </a:lnTo>
                    <a:lnTo>
                      <a:pt x="1238" y="941"/>
                    </a:lnTo>
                    <a:lnTo>
                      <a:pt x="1369" y="2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9"/>
              <p:cNvSpPr/>
              <p:nvPr/>
            </p:nvSpPr>
            <p:spPr>
              <a:xfrm>
                <a:off x="2130050" y="2776950"/>
                <a:ext cx="228625" cy="361400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4456" extrusionOk="0">
                    <a:moveTo>
                      <a:pt x="1692" y="1"/>
                    </a:moveTo>
                    <a:lnTo>
                      <a:pt x="2108" y="25"/>
                    </a:lnTo>
                    <a:lnTo>
                      <a:pt x="2608" y="394"/>
                    </a:lnTo>
                    <a:lnTo>
                      <a:pt x="3299" y="1977"/>
                    </a:lnTo>
                    <a:lnTo>
                      <a:pt x="4049" y="4097"/>
                    </a:lnTo>
                    <a:lnTo>
                      <a:pt x="6502" y="5287"/>
                    </a:lnTo>
                    <a:lnTo>
                      <a:pt x="7704" y="6085"/>
                    </a:lnTo>
                    <a:lnTo>
                      <a:pt x="9145" y="7085"/>
                    </a:lnTo>
                    <a:lnTo>
                      <a:pt x="8931" y="7407"/>
                    </a:lnTo>
                    <a:lnTo>
                      <a:pt x="7395" y="7371"/>
                    </a:lnTo>
                    <a:lnTo>
                      <a:pt x="5073" y="7145"/>
                    </a:lnTo>
                    <a:lnTo>
                      <a:pt x="5133" y="7728"/>
                    </a:lnTo>
                    <a:lnTo>
                      <a:pt x="6037" y="10383"/>
                    </a:lnTo>
                    <a:lnTo>
                      <a:pt x="6502" y="11883"/>
                    </a:lnTo>
                    <a:lnTo>
                      <a:pt x="7883" y="12693"/>
                    </a:lnTo>
                    <a:lnTo>
                      <a:pt x="8121" y="13014"/>
                    </a:lnTo>
                    <a:lnTo>
                      <a:pt x="7990" y="13360"/>
                    </a:lnTo>
                    <a:lnTo>
                      <a:pt x="7228" y="13407"/>
                    </a:lnTo>
                    <a:lnTo>
                      <a:pt x="6085" y="13479"/>
                    </a:lnTo>
                    <a:lnTo>
                      <a:pt x="5156" y="14193"/>
                    </a:lnTo>
                    <a:lnTo>
                      <a:pt x="4311" y="14455"/>
                    </a:lnTo>
                    <a:lnTo>
                      <a:pt x="4240" y="14050"/>
                    </a:lnTo>
                    <a:lnTo>
                      <a:pt x="4680" y="13014"/>
                    </a:lnTo>
                    <a:lnTo>
                      <a:pt x="4942" y="12407"/>
                    </a:lnTo>
                    <a:lnTo>
                      <a:pt x="4144" y="10312"/>
                    </a:lnTo>
                    <a:lnTo>
                      <a:pt x="3513" y="8240"/>
                    </a:lnTo>
                    <a:lnTo>
                      <a:pt x="3216" y="7740"/>
                    </a:lnTo>
                    <a:lnTo>
                      <a:pt x="977" y="9919"/>
                    </a:lnTo>
                    <a:lnTo>
                      <a:pt x="453" y="10383"/>
                    </a:lnTo>
                    <a:lnTo>
                      <a:pt x="37" y="10443"/>
                    </a:lnTo>
                    <a:lnTo>
                      <a:pt x="1" y="10181"/>
                    </a:lnTo>
                    <a:lnTo>
                      <a:pt x="1108" y="7168"/>
                    </a:lnTo>
                    <a:lnTo>
                      <a:pt x="2085" y="5299"/>
                    </a:lnTo>
                    <a:lnTo>
                      <a:pt x="2227" y="4918"/>
                    </a:lnTo>
                    <a:lnTo>
                      <a:pt x="1846" y="3775"/>
                    </a:lnTo>
                    <a:lnTo>
                      <a:pt x="1406" y="2096"/>
                    </a:lnTo>
                    <a:lnTo>
                      <a:pt x="1251" y="953"/>
                    </a:lnTo>
                    <a:lnTo>
                      <a:pt x="1382" y="2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9"/>
              <p:cNvSpPr/>
              <p:nvPr/>
            </p:nvSpPr>
            <p:spPr>
              <a:xfrm>
                <a:off x="2164300" y="2771900"/>
                <a:ext cx="200925" cy="344700"/>
              </a:xfrm>
              <a:custGeom>
                <a:avLst/>
                <a:gdLst/>
                <a:ahLst/>
                <a:cxnLst/>
                <a:rect l="l" t="t" r="r" b="b"/>
                <a:pathLst>
                  <a:path w="8037" h="13788" extrusionOk="0">
                    <a:moveTo>
                      <a:pt x="7584" y="7335"/>
                    </a:moveTo>
                    <a:cubicBezTo>
                      <a:pt x="7346" y="7537"/>
                      <a:pt x="7120" y="7501"/>
                      <a:pt x="6906" y="7478"/>
                    </a:cubicBezTo>
                    <a:cubicBezTo>
                      <a:pt x="6072" y="7406"/>
                      <a:pt x="5227" y="7335"/>
                      <a:pt x="4394" y="7251"/>
                    </a:cubicBezTo>
                    <a:cubicBezTo>
                      <a:pt x="4132" y="7228"/>
                      <a:pt x="3870" y="7180"/>
                      <a:pt x="3596" y="7144"/>
                    </a:cubicBezTo>
                    <a:cubicBezTo>
                      <a:pt x="3489" y="7382"/>
                      <a:pt x="3477" y="7656"/>
                      <a:pt x="3560" y="7894"/>
                    </a:cubicBezTo>
                    <a:cubicBezTo>
                      <a:pt x="3667" y="8299"/>
                      <a:pt x="3798" y="8692"/>
                      <a:pt x="3953" y="9073"/>
                    </a:cubicBezTo>
                    <a:cubicBezTo>
                      <a:pt x="4382" y="10026"/>
                      <a:pt x="4656" y="11026"/>
                      <a:pt x="4929" y="12038"/>
                    </a:cubicBezTo>
                    <a:cubicBezTo>
                      <a:pt x="4965" y="12228"/>
                      <a:pt x="5084" y="12383"/>
                      <a:pt x="5263" y="12466"/>
                    </a:cubicBezTo>
                    <a:cubicBezTo>
                      <a:pt x="5572" y="12585"/>
                      <a:pt x="5882" y="12728"/>
                      <a:pt x="6168" y="12871"/>
                    </a:cubicBezTo>
                    <a:cubicBezTo>
                      <a:pt x="6370" y="12943"/>
                      <a:pt x="6525" y="13097"/>
                      <a:pt x="6584" y="13300"/>
                    </a:cubicBezTo>
                    <a:cubicBezTo>
                      <a:pt x="5941" y="13597"/>
                      <a:pt x="5334" y="13466"/>
                      <a:pt x="4632" y="13526"/>
                    </a:cubicBezTo>
                    <a:cubicBezTo>
                      <a:pt x="4620" y="13585"/>
                      <a:pt x="4513" y="13633"/>
                      <a:pt x="4513" y="13728"/>
                    </a:cubicBezTo>
                    <a:cubicBezTo>
                      <a:pt x="4513" y="13764"/>
                      <a:pt x="4667" y="13788"/>
                      <a:pt x="4751" y="13788"/>
                    </a:cubicBezTo>
                    <a:cubicBezTo>
                      <a:pt x="5263" y="13788"/>
                      <a:pt x="5763" y="13764"/>
                      <a:pt x="6275" y="13740"/>
                    </a:cubicBezTo>
                    <a:cubicBezTo>
                      <a:pt x="6346" y="13740"/>
                      <a:pt x="6406" y="13740"/>
                      <a:pt x="6465" y="13716"/>
                    </a:cubicBezTo>
                    <a:cubicBezTo>
                      <a:pt x="6691" y="13645"/>
                      <a:pt x="6942" y="13538"/>
                      <a:pt x="6965" y="13288"/>
                    </a:cubicBezTo>
                    <a:cubicBezTo>
                      <a:pt x="6977" y="13145"/>
                      <a:pt x="6811" y="12931"/>
                      <a:pt x="6668" y="12835"/>
                    </a:cubicBezTo>
                    <a:cubicBezTo>
                      <a:pt x="6358" y="12609"/>
                      <a:pt x="6025" y="12431"/>
                      <a:pt x="5679" y="12276"/>
                    </a:cubicBezTo>
                    <a:cubicBezTo>
                      <a:pt x="5418" y="12181"/>
                      <a:pt x="5203" y="11966"/>
                      <a:pt x="5132" y="11692"/>
                    </a:cubicBezTo>
                    <a:cubicBezTo>
                      <a:pt x="4834" y="10740"/>
                      <a:pt x="4525" y="9787"/>
                      <a:pt x="4203" y="8835"/>
                    </a:cubicBezTo>
                    <a:cubicBezTo>
                      <a:pt x="4144" y="8632"/>
                      <a:pt x="4048" y="8454"/>
                      <a:pt x="3989" y="8263"/>
                    </a:cubicBezTo>
                    <a:cubicBezTo>
                      <a:pt x="3929" y="8061"/>
                      <a:pt x="3870" y="7823"/>
                      <a:pt x="3810" y="7561"/>
                    </a:cubicBezTo>
                    <a:cubicBezTo>
                      <a:pt x="3905" y="7549"/>
                      <a:pt x="4013" y="7549"/>
                      <a:pt x="4120" y="7549"/>
                    </a:cubicBezTo>
                    <a:cubicBezTo>
                      <a:pt x="5084" y="7632"/>
                      <a:pt x="6060" y="7728"/>
                      <a:pt x="7025" y="7799"/>
                    </a:cubicBezTo>
                    <a:cubicBezTo>
                      <a:pt x="7263" y="7811"/>
                      <a:pt x="7501" y="7787"/>
                      <a:pt x="7739" y="7728"/>
                    </a:cubicBezTo>
                    <a:cubicBezTo>
                      <a:pt x="7989" y="7644"/>
                      <a:pt x="8037" y="7299"/>
                      <a:pt x="7823" y="7156"/>
                    </a:cubicBezTo>
                    <a:cubicBezTo>
                      <a:pt x="6858" y="6442"/>
                      <a:pt x="5882" y="5739"/>
                      <a:pt x="4810" y="5215"/>
                    </a:cubicBezTo>
                    <a:cubicBezTo>
                      <a:pt x="4215" y="4942"/>
                      <a:pt x="3632" y="4656"/>
                      <a:pt x="3048" y="4382"/>
                    </a:cubicBezTo>
                    <a:cubicBezTo>
                      <a:pt x="2881" y="4311"/>
                      <a:pt x="2762" y="4156"/>
                      <a:pt x="2715" y="3989"/>
                    </a:cubicBezTo>
                    <a:cubicBezTo>
                      <a:pt x="2548" y="3489"/>
                      <a:pt x="2393" y="2977"/>
                      <a:pt x="2191" y="2501"/>
                    </a:cubicBezTo>
                    <a:cubicBezTo>
                      <a:pt x="1941" y="1858"/>
                      <a:pt x="1643" y="1227"/>
                      <a:pt x="1346" y="596"/>
                    </a:cubicBezTo>
                    <a:cubicBezTo>
                      <a:pt x="1286" y="477"/>
                      <a:pt x="1191" y="370"/>
                      <a:pt x="1084" y="274"/>
                    </a:cubicBezTo>
                    <a:cubicBezTo>
                      <a:pt x="822" y="48"/>
                      <a:pt x="298" y="0"/>
                      <a:pt x="107" y="310"/>
                    </a:cubicBezTo>
                    <a:cubicBezTo>
                      <a:pt x="84" y="346"/>
                      <a:pt x="0" y="358"/>
                      <a:pt x="12" y="453"/>
                    </a:cubicBezTo>
                    <a:cubicBezTo>
                      <a:pt x="107" y="393"/>
                      <a:pt x="214" y="358"/>
                      <a:pt x="334" y="346"/>
                    </a:cubicBezTo>
                    <a:cubicBezTo>
                      <a:pt x="619" y="167"/>
                      <a:pt x="869" y="346"/>
                      <a:pt x="1060" y="620"/>
                    </a:cubicBezTo>
                    <a:cubicBezTo>
                      <a:pt x="1203" y="834"/>
                      <a:pt x="1322" y="1060"/>
                      <a:pt x="1417" y="1298"/>
                    </a:cubicBezTo>
                    <a:cubicBezTo>
                      <a:pt x="1750" y="2120"/>
                      <a:pt x="2060" y="2953"/>
                      <a:pt x="2381" y="3775"/>
                    </a:cubicBezTo>
                    <a:cubicBezTo>
                      <a:pt x="2429" y="3894"/>
                      <a:pt x="2465" y="4025"/>
                      <a:pt x="2477" y="4156"/>
                    </a:cubicBezTo>
                    <a:cubicBezTo>
                      <a:pt x="2489" y="4477"/>
                      <a:pt x="2703" y="4596"/>
                      <a:pt x="2965" y="4715"/>
                    </a:cubicBezTo>
                    <a:cubicBezTo>
                      <a:pt x="3774" y="5073"/>
                      <a:pt x="4572" y="5418"/>
                      <a:pt x="5358" y="5811"/>
                    </a:cubicBezTo>
                    <a:cubicBezTo>
                      <a:pt x="5822" y="6085"/>
                      <a:pt x="6275" y="6370"/>
                      <a:pt x="6703" y="6680"/>
                    </a:cubicBezTo>
                    <a:cubicBezTo>
                      <a:pt x="6906" y="6811"/>
                      <a:pt x="7108" y="6954"/>
                      <a:pt x="7299" y="7097"/>
                    </a:cubicBezTo>
                    <a:cubicBezTo>
                      <a:pt x="7394" y="7156"/>
                      <a:pt x="7477" y="7228"/>
                      <a:pt x="7584" y="7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9"/>
              <p:cNvSpPr/>
              <p:nvPr/>
            </p:nvSpPr>
            <p:spPr>
              <a:xfrm>
                <a:off x="2123225" y="2771300"/>
                <a:ext cx="165500" cy="37357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4943" extrusionOk="0">
                    <a:moveTo>
                      <a:pt x="393" y="10454"/>
                    </a:moveTo>
                    <a:cubicBezTo>
                      <a:pt x="714" y="10454"/>
                      <a:pt x="869" y="10288"/>
                      <a:pt x="1024" y="10145"/>
                    </a:cubicBezTo>
                    <a:cubicBezTo>
                      <a:pt x="1643" y="9561"/>
                      <a:pt x="2262" y="8966"/>
                      <a:pt x="2881" y="8371"/>
                    </a:cubicBezTo>
                    <a:cubicBezTo>
                      <a:pt x="3072" y="8192"/>
                      <a:pt x="3251" y="7990"/>
                      <a:pt x="3453" y="7775"/>
                    </a:cubicBezTo>
                    <a:cubicBezTo>
                      <a:pt x="3679" y="7906"/>
                      <a:pt x="3846" y="8121"/>
                      <a:pt x="3929" y="8359"/>
                    </a:cubicBezTo>
                    <a:cubicBezTo>
                      <a:pt x="4072" y="8752"/>
                      <a:pt x="4203" y="9145"/>
                      <a:pt x="4298" y="9538"/>
                    </a:cubicBezTo>
                    <a:cubicBezTo>
                      <a:pt x="4524" y="10561"/>
                      <a:pt x="4905" y="11538"/>
                      <a:pt x="5286" y="12502"/>
                    </a:cubicBezTo>
                    <a:cubicBezTo>
                      <a:pt x="5370" y="12681"/>
                      <a:pt x="5358" y="12883"/>
                      <a:pt x="5263" y="13050"/>
                    </a:cubicBezTo>
                    <a:cubicBezTo>
                      <a:pt x="5096" y="13348"/>
                      <a:pt x="4941" y="13645"/>
                      <a:pt x="4786" y="13943"/>
                    </a:cubicBezTo>
                    <a:cubicBezTo>
                      <a:pt x="4679" y="14121"/>
                      <a:pt x="4644" y="14348"/>
                      <a:pt x="4715" y="14538"/>
                    </a:cubicBezTo>
                    <a:cubicBezTo>
                      <a:pt x="5406" y="14371"/>
                      <a:pt x="5727" y="13895"/>
                      <a:pt x="6334" y="13502"/>
                    </a:cubicBezTo>
                    <a:cubicBezTo>
                      <a:pt x="6382" y="13538"/>
                      <a:pt x="6560" y="13490"/>
                      <a:pt x="6608" y="13574"/>
                    </a:cubicBezTo>
                    <a:cubicBezTo>
                      <a:pt x="6620" y="13598"/>
                      <a:pt x="6525" y="13729"/>
                      <a:pt x="6453" y="13776"/>
                    </a:cubicBezTo>
                    <a:cubicBezTo>
                      <a:pt x="6048" y="14086"/>
                      <a:pt x="5632" y="14383"/>
                      <a:pt x="5215" y="14693"/>
                    </a:cubicBezTo>
                    <a:cubicBezTo>
                      <a:pt x="5167" y="14741"/>
                      <a:pt x="5108" y="14764"/>
                      <a:pt x="5048" y="14800"/>
                    </a:cubicBezTo>
                    <a:cubicBezTo>
                      <a:pt x="4834" y="14883"/>
                      <a:pt x="4560" y="14943"/>
                      <a:pt x="4405" y="14764"/>
                    </a:cubicBezTo>
                    <a:cubicBezTo>
                      <a:pt x="4310" y="14657"/>
                      <a:pt x="4310" y="14395"/>
                      <a:pt x="4370" y="14229"/>
                    </a:cubicBezTo>
                    <a:cubicBezTo>
                      <a:pt x="4477" y="13848"/>
                      <a:pt x="4632" y="13490"/>
                      <a:pt x="4822" y="13157"/>
                    </a:cubicBezTo>
                    <a:cubicBezTo>
                      <a:pt x="4989" y="12919"/>
                      <a:pt x="5013" y="12621"/>
                      <a:pt x="4917" y="12359"/>
                    </a:cubicBezTo>
                    <a:cubicBezTo>
                      <a:pt x="4584" y="11407"/>
                      <a:pt x="4274" y="10454"/>
                      <a:pt x="3953" y="9502"/>
                    </a:cubicBezTo>
                    <a:cubicBezTo>
                      <a:pt x="3893" y="9299"/>
                      <a:pt x="3858" y="9097"/>
                      <a:pt x="3798" y="8907"/>
                    </a:cubicBezTo>
                    <a:cubicBezTo>
                      <a:pt x="3727" y="8716"/>
                      <a:pt x="3620" y="8490"/>
                      <a:pt x="3524" y="8240"/>
                    </a:cubicBezTo>
                    <a:cubicBezTo>
                      <a:pt x="3429" y="8299"/>
                      <a:pt x="3346" y="8359"/>
                      <a:pt x="3262" y="8430"/>
                    </a:cubicBezTo>
                    <a:cubicBezTo>
                      <a:pt x="2548" y="9097"/>
                      <a:pt x="1834" y="9776"/>
                      <a:pt x="1107" y="10442"/>
                    </a:cubicBezTo>
                    <a:cubicBezTo>
                      <a:pt x="929" y="10609"/>
                      <a:pt x="726" y="10740"/>
                      <a:pt x="500" y="10835"/>
                    </a:cubicBezTo>
                    <a:cubicBezTo>
                      <a:pt x="250" y="10931"/>
                      <a:pt x="0" y="10692"/>
                      <a:pt x="95" y="10431"/>
                    </a:cubicBezTo>
                    <a:cubicBezTo>
                      <a:pt x="441" y="9264"/>
                      <a:pt x="786" y="8097"/>
                      <a:pt x="1346" y="7013"/>
                    </a:cubicBezTo>
                    <a:cubicBezTo>
                      <a:pt x="1643" y="6418"/>
                      <a:pt x="1941" y="5835"/>
                      <a:pt x="2250" y="5251"/>
                    </a:cubicBezTo>
                    <a:cubicBezTo>
                      <a:pt x="2334" y="5085"/>
                      <a:pt x="2346" y="4894"/>
                      <a:pt x="2274" y="4727"/>
                    </a:cubicBezTo>
                    <a:cubicBezTo>
                      <a:pt x="2108" y="4227"/>
                      <a:pt x="1941" y="3727"/>
                      <a:pt x="1810" y="3215"/>
                    </a:cubicBezTo>
                    <a:cubicBezTo>
                      <a:pt x="1631" y="2537"/>
                      <a:pt x="1536" y="1906"/>
                      <a:pt x="1405" y="1227"/>
                    </a:cubicBezTo>
                    <a:cubicBezTo>
                      <a:pt x="1369" y="1072"/>
                      <a:pt x="1357" y="917"/>
                      <a:pt x="1381" y="751"/>
                    </a:cubicBezTo>
                    <a:cubicBezTo>
                      <a:pt x="1453" y="405"/>
                      <a:pt x="1929" y="1"/>
                      <a:pt x="2274" y="132"/>
                    </a:cubicBezTo>
                    <a:cubicBezTo>
                      <a:pt x="2310" y="144"/>
                      <a:pt x="2465" y="167"/>
                      <a:pt x="2262" y="263"/>
                    </a:cubicBezTo>
                    <a:cubicBezTo>
                      <a:pt x="2143" y="239"/>
                      <a:pt x="2024" y="274"/>
                      <a:pt x="1929" y="346"/>
                    </a:cubicBezTo>
                    <a:cubicBezTo>
                      <a:pt x="1631" y="441"/>
                      <a:pt x="1584" y="667"/>
                      <a:pt x="1596" y="1013"/>
                    </a:cubicBezTo>
                    <a:cubicBezTo>
                      <a:pt x="1607" y="1275"/>
                      <a:pt x="1655" y="1525"/>
                      <a:pt x="1715" y="1775"/>
                    </a:cubicBezTo>
                    <a:cubicBezTo>
                      <a:pt x="1941" y="2632"/>
                      <a:pt x="2179" y="3489"/>
                      <a:pt x="2417" y="4346"/>
                    </a:cubicBezTo>
                    <a:cubicBezTo>
                      <a:pt x="2453" y="4465"/>
                      <a:pt x="2489" y="4596"/>
                      <a:pt x="2560" y="4704"/>
                    </a:cubicBezTo>
                    <a:cubicBezTo>
                      <a:pt x="2750" y="4977"/>
                      <a:pt x="2643" y="5204"/>
                      <a:pt x="2500" y="5454"/>
                    </a:cubicBezTo>
                    <a:cubicBezTo>
                      <a:pt x="2072" y="6240"/>
                      <a:pt x="1643" y="7025"/>
                      <a:pt x="1262" y="7835"/>
                    </a:cubicBezTo>
                    <a:cubicBezTo>
                      <a:pt x="1048" y="8335"/>
                      <a:pt x="857" y="8847"/>
                      <a:pt x="703" y="9371"/>
                    </a:cubicBezTo>
                    <a:cubicBezTo>
                      <a:pt x="619" y="9609"/>
                      <a:pt x="548" y="9835"/>
                      <a:pt x="476" y="10073"/>
                    </a:cubicBezTo>
                    <a:cubicBezTo>
                      <a:pt x="441" y="10192"/>
                      <a:pt x="429" y="10300"/>
                      <a:pt x="393" y="104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8" name="Google Shape;1998;p19"/>
            <p:cNvSpPr/>
            <p:nvPr/>
          </p:nvSpPr>
          <p:spPr>
            <a:xfrm>
              <a:off x="5646225" y="3182888"/>
              <a:ext cx="28900" cy="44375"/>
            </a:xfrm>
            <a:custGeom>
              <a:avLst/>
              <a:gdLst/>
              <a:ahLst/>
              <a:cxnLst/>
              <a:rect l="l" t="t" r="r" b="b"/>
              <a:pathLst>
                <a:path w="1156" h="1775" extrusionOk="0">
                  <a:moveTo>
                    <a:pt x="274" y="1"/>
                  </a:moveTo>
                  <a:cubicBezTo>
                    <a:pt x="96" y="1"/>
                    <a:pt x="0" y="49"/>
                    <a:pt x="60" y="215"/>
                  </a:cubicBezTo>
                  <a:cubicBezTo>
                    <a:pt x="107" y="370"/>
                    <a:pt x="167" y="501"/>
                    <a:pt x="250" y="632"/>
                  </a:cubicBezTo>
                  <a:cubicBezTo>
                    <a:pt x="429" y="965"/>
                    <a:pt x="607" y="1299"/>
                    <a:pt x="786" y="1620"/>
                  </a:cubicBezTo>
                  <a:cubicBezTo>
                    <a:pt x="798" y="1644"/>
                    <a:pt x="810" y="1692"/>
                    <a:pt x="822" y="1704"/>
                  </a:cubicBezTo>
                  <a:cubicBezTo>
                    <a:pt x="905" y="1727"/>
                    <a:pt x="1012" y="1775"/>
                    <a:pt x="1072" y="1751"/>
                  </a:cubicBezTo>
                  <a:cubicBezTo>
                    <a:pt x="1131" y="1680"/>
                    <a:pt x="1155" y="1596"/>
                    <a:pt x="1143" y="1513"/>
                  </a:cubicBezTo>
                  <a:cubicBezTo>
                    <a:pt x="858" y="1001"/>
                    <a:pt x="560" y="50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5899525" y="3488288"/>
              <a:ext cx="39025" cy="30100"/>
            </a:xfrm>
            <a:custGeom>
              <a:avLst/>
              <a:gdLst/>
              <a:ahLst/>
              <a:cxnLst/>
              <a:rect l="l" t="t" r="r" b="b"/>
              <a:pathLst>
                <a:path w="1561" h="1204" extrusionOk="0">
                  <a:moveTo>
                    <a:pt x="1560" y="929"/>
                  </a:moveTo>
                  <a:lnTo>
                    <a:pt x="441" y="156"/>
                  </a:lnTo>
                  <a:cubicBezTo>
                    <a:pt x="381" y="96"/>
                    <a:pt x="298" y="48"/>
                    <a:pt x="227" y="25"/>
                  </a:cubicBezTo>
                  <a:cubicBezTo>
                    <a:pt x="155" y="1"/>
                    <a:pt x="72" y="1"/>
                    <a:pt x="0" y="25"/>
                  </a:cubicBezTo>
                  <a:cubicBezTo>
                    <a:pt x="12" y="108"/>
                    <a:pt x="0" y="227"/>
                    <a:pt x="60" y="263"/>
                  </a:cubicBezTo>
                  <a:cubicBezTo>
                    <a:pt x="429" y="548"/>
                    <a:pt x="798" y="822"/>
                    <a:pt x="1179" y="1072"/>
                  </a:cubicBezTo>
                  <a:cubicBezTo>
                    <a:pt x="1394" y="1203"/>
                    <a:pt x="1453" y="1168"/>
                    <a:pt x="1560" y="9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5684625" y="3251963"/>
              <a:ext cx="24725" cy="35725"/>
            </a:xfrm>
            <a:custGeom>
              <a:avLst/>
              <a:gdLst/>
              <a:ahLst/>
              <a:cxnLst/>
              <a:rect l="l" t="t" r="r" b="b"/>
              <a:pathLst>
                <a:path w="989" h="1429" extrusionOk="0">
                  <a:moveTo>
                    <a:pt x="988" y="1322"/>
                  </a:moveTo>
                  <a:cubicBezTo>
                    <a:pt x="988" y="1262"/>
                    <a:pt x="976" y="1203"/>
                    <a:pt x="953" y="1155"/>
                  </a:cubicBezTo>
                  <a:cubicBezTo>
                    <a:pt x="750" y="810"/>
                    <a:pt x="548" y="453"/>
                    <a:pt x="322" y="119"/>
                  </a:cubicBezTo>
                  <a:cubicBezTo>
                    <a:pt x="286" y="60"/>
                    <a:pt x="179" y="36"/>
                    <a:pt x="95" y="0"/>
                  </a:cubicBezTo>
                  <a:cubicBezTo>
                    <a:pt x="72" y="84"/>
                    <a:pt x="0" y="191"/>
                    <a:pt x="36" y="250"/>
                  </a:cubicBezTo>
                  <a:cubicBezTo>
                    <a:pt x="238" y="631"/>
                    <a:pt x="453" y="1000"/>
                    <a:pt x="691" y="1369"/>
                  </a:cubicBezTo>
                  <a:cubicBezTo>
                    <a:pt x="715" y="1417"/>
                    <a:pt x="810" y="1429"/>
                    <a:pt x="869" y="1429"/>
                  </a:cubicBezTo>
                  <a:cubicBezTo>
                    <a:pt x="929" y="1429"/>
                    <a:pt x="953" y="1369"/>
                    <a:pt x="988" y="1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5954600" y="3516863"/>
              <a:ext cx="36625" cy="26225"/>
            </a:xfrm>
            <a:custGeom>
              <a:avLst/>
              <a:gdLst/>
              <a:ahLst/>
              <a:cxnLst/>
              <a:rect l="l" t="t" r="r" b="b"/>
              <a:pathLst>
                <a:path w="1465" h="1049" extrusionOk="0">
                  <a:moveTo>
                    <a:pt x="1226" y="1048"/>
                  </a:moveTo>
                  <a:lnTo>
                    <a:pt x="1465" y="918"/>
                  </a:lnTo>
                  <a:cubicBezTo>
                    <a:pt x="1417" y="846"/>
                    <a:pt x="1393" y="751"/>
                    <a:pt x="1322" y="703"/>
                  </a:cubicBezTo>
                  <a:cubicBezTo>
                    <a:pt x="1119" y="560"/>
                    <a:pt x="893" y="441"/>
                    <a:pt x="679" y="322"/>
                  </a:cubicBezTo>
                  <a:cubicBezTo>
                    <a:pt x="560" y="251"/>
                    <a:pt x="441" y="167"/>
                    <a:pt x="310" y="108"/>
                  </a:cubicBezTo>
                  <a:cubicBezTo>
                    <a:pt x="191" y="36"/>
                    <a:pt x="83" y="1"/>
                    <a:pt x="24" y="144"/>
                  </a:cubicBezTo>
                  <a:cubicBezTo>
                    <a:pt x="0" y="191"/>
                    <a:pt x="72" y="334"/>
                    <a:pt x="143" y="370"/>
                  </a:cubicBezTo>
                  <a:cubicBezTo>
                    <a:pt x="476" y="596"/>
                    <a:pt x="834" y="810"/>
                    <a:pt x="1226" y="10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5722125" y="3309413"/>
              <a:ext cx="30975" cy="34250"/>
            </a:xfrm>
            <a:custGeom>
              <a:avLst/>
              <a:gdLst/>
              <a:ahLst/>
              <a:cxnLst/>
              <a:rect l="l" t="t" r="r" b="b"/>
              <a:pathLst>
                <a:path w="1239" h="1370" extrusionOk="0">
                  <a:moveTo>
                    <a:pt x="0" y="143"/>
                  </a:moveTo>
                  <a:cubicBezTo>
                    <a:pt x="72" y="250"/>
                    <a:pt x="143" y="369"/>
                    <a:pt x="227" y="476"/>
                  </a:cubicBezTo>
                  <a:cubicBezTo>
                    <a:pt x="429" y="750"/>
                    <a:pt x="643" y="1036"/>
                    <a:pt x="870" y="1298"/>
                  </a:cubicBezTo>
                  <a:cubicBezTo>
                    <a:pt x="941" y="1357"/>
                    <a:pt x="1036" y="1369"/>
                    <a:pt x="1120" y="1346"/>
                  </a:cubicBezTo>
                  <a:cubicBezTo>
                    <a:pt x="1239" y="1286"/>
                    <a:pt x="1227" y="1179"/>
                    <a:pt x="1143" y="1072"/>
                  </a:cubicBezTo>
                  <a:cubicBezTo>
                    <a:pt x="858" y="750"/>
                    <a:pt x="584" y="441"/>
                    <a:pt x="322" y="119"/>
                  </a:cubicBezTo>
                  <a:cubicBezTo>
                    <a:pt x="215" y="0"/>
                    <a:pt x="131" y="12"/>
                    <a:pt x="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6063225" y="3571938"/>
              <a:ext cx="39025" cy="18475"/>
            </a:xfrm>
            <a:custGeom>
              <a:avLst/>
              <a:gdLst/>
              <a:ahLst/>
              <a:cxnLst/>
              <a:rect l="l" t="t" r="r" b="b"/>
              <a:pathLst>
                <a:path w="1561" h="739" extrusionOk="0">
                  <a:moveTo>
                    <a:pt x="1561" y="477"/>
                  </a:moveTo>
                  <a:cubicBezTo>
                    <a:pt x="1489" y="441"/>
                    <a:pt x="1418" y="405"/>
                    <a:pt x="1346" y="381"/>
                  </a:cubicBezTo>
                  <a:cubicBezTo>
                    <a:pt x="1049" y="274"/>
                    <a:pt x="763" y="179"/>
                    <a:pt x="465" y="84"/>
                  </a:cubicBezTo>
                  <a:cubicBezTo>
                    <a:pt x="370" y="36"/>
                    <a:pt x="263" y="12"/>
                    <a:pt x="144" y="0"/>
                  </a:cubicBezTo>
                  <a:cubicBezTo>
                    <a:pt x="108" y="0"/>
                    <a:pt x="37" y="72"/>
                    <a:pt x="13" y="131"/>
                  </a:cubicBezTo>
                  <a:cubicBezTo>
                    <a:pt x="1" y="179"/>
                    <a:pt x="25" y="227"/>
                    <a:pt x="72" y="262"/>
                  </a:cubicBezTo>
                  <a:cubicBezTo>
                    <a:pt x="477" y="417"/>
                    <a:pt x="882" y="572"/>
                    <a:pt x="1299" y="703"/>
                  </a:cubicBezTo>
                  <a:cubicBezTo>
                    <a:pt x="1430" y="739"/>
                    <a:pt x="1549" y="679"/>
                    <a:pt x="1561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6120100" y="3587113"/>
              <a:ext cx="39600" cy="13125"/>
            </a:xfrm>
            <a:custGeom>
              <a:avLst/>
              <a:gdLst/>
              <a:ahLst/>
              <a:cxnLst/>
              <a:rect l="l" t="t" r="r" b="b"/>
              <a:pathLst>
                <a:path w="1584" h="525" extrusionOk="0">
                  <a:moveTo>
                    <a:pt x="1560" y="191"/>
                  </a:moveTo>
                  <a:cubicBezTo>
                    <a:pt x="1381" y="179"/>
                    <a:pt x="1214" y="167"/>
                    <a:pt x="1036" y="143"/>
                  </a:cubicBezTo>
                  <a:cubicBezTo>
                    <a:pt x="762" y="108"/>
                    <a:pt x="476" y="36"/>
                    <a:pt x="202" y="1"/>
                  </a:cubicBezTo>
                  <a:cubicBezTo>
                    <a:pt x="143" y="1"/>
                    <a:pt x="71" y="60"/>
                    <a:pt x="0" y="96"/>
                  </a:cubicBezTo>
                  <a:cubicBezTo>
                    <a:pt x="36" y="155"/>
                    <a:pt x="71" y="263"/>
                    <a:pt x="131" y="274"/>
                  </a:cubicBezTo>
                  <a:cubicBezTo>
                    <a:pt x="488" y="370"/>
                    <a:pt x="869" y="429"/>
                    <a:pt x="1238" y="489"/>
                  </a:cubicBezTo>
                  <a:cubicBezTo>
                    <a:pt x="1417" y="524"/>
                    <a:pt x="1584" y="370"/>
                    <a:pt x="1560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5807850" y="3405838"/>
              <a:ext cx="29500" cy="28900"/>
            </a:xfrm>
            <a:custGeom>
              <a:avLst/>
              <a:gdLst/>
              <a:ahLst/>
              <a:cxnLst/>
              <a:rect l="l" t="t" r="r" b="b"/>
              <a:pathLst>
                <a:path w="1180" h="1156" extrusionOk="0">
                  <a:moveTo>
                    <a:pt x="977" y="1156"/>
                  </a:moveTo>
                  <a:cubicBezTo>
                    <a:pt x="1024" y="1144"/>
                    <a:pt x="1131" y="1144"/>
                    <a:pt x="1143" y="1096"/>
                  </a:cubicBezTo>
                  <a:cubicBezTo>
                    <a:pt x="1167" y="1037"/>
                    <a:pt x="1179" y="918"/>
                    <a:pt x="1143" y="882"/>
                  </a:cubicBezTo>
                  <a:cubicBezTo>
                    <a:pt x="870" y="620"/>
                    <a:pt x="584" y="370"/>
                    <a:pt x="298" y="132"/>
                  </a:cubicBezTo>
                  <a:cubicBezTo>
                    <a:pt x="215" y="48"/>
                    <a:pt x="84" y="1"/>
                    <a:pt x="12" y="132"/>
                  </a:cubicBezTo>
                  <a:cubicBezTo>
                    <a:pt x="0" y="215"/>
                    <a:pt x="24" y="298"/>
                    <a:pt x="84" y="370"/>
                  </a:cubicBezTo>
                  <a:cubicBezTo>
                    <a:pt x="334" y="620"/>
                    <a:pt x="596" y="846"/>
                    <a:pt x="858" y="1072"/>
                  </a:cubicBezTo>
                  <a:cubicBezTo>
                    <a:pt x="893" y="1108"/>
                    <a:pt x="929" y="1132"/>
                    <a:pt x="977" y="1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6008175" y="3547538"/>
              <a:ext cx="36325" cy="20250"/>
            </a:xfrm>
            <a:custGeom>
              <a:avLst/>
              <a:gdLst/>
              <a:ahLst/>
              <a:cxnLst/>
              <a:rect l="l" t="t" r="r" b="b"/>
              <a:pathLst>
                <a:path w="1453" h="810" extrusionOk="0">
                  <a:moveTo>
                    <a:pt x="1453" y="548"/>
                  </a:moveTo>
                  <a:cubicBezTo>
                    <a:pt x="1036" y="357"/>
                    <a:pt x="619" y="191"/>
                    <a:pt x="215" y="24"/>
                  </a:cubicBezTo>
                  <a:cubicBezTo>
                    <a:pt x="155" y="0"/>
                    <a:pt x="72" y="60"/>
                    <a:pt x="0" y="83"/>
                  </a:cubicBezTo>
                  <a:cubicBezTo>
                    <a:pt x="24" y="155"/>
                    <a:pt x="36" y="262"/>
                    <a:pt x="96" y="286"/>
                  </a:cubicBezTo>
                  <a:cubicBezTo>
                    <a:pt x="429" y="453"/>
                    <a:pt x="786" y="607"/>
                    <a:pt x="1131" y="750"/>
                  </a:cubicBezTo>
                  <a:cubicBezTo>
                    <a:pt x="1262" y="810"/>
                    <a:pt x="1381" y="762"/>
                    <a:pt x="145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5847725" y="3450188"/>
              <a:ext cx="31000" cy="25325"/>
            </a:xfrm>
            <a:custGeom>
              <a:avLst/>
              <a:gdLst/>
              <a:ahLst/>
              <a:cxnLst/>
              <a:rect l="l" t="t" r="r" b="b"/>
              <a:pathLst>
                <a:path w="1240" h="1013" extrusionOk="0">
                  <a:moveTo>
                    <a:pt x="1" y="132"/>
                  </a:moveTo>
                  <a:cubicBezTo>
                    <a:pt x="287" y="465"/>
                    <a:pt x="620" y="763"/>
                    <a:pt x="1001" y="989"/>
                  </a:cubicBezTo>
                  <a:cubicBezTo>
                    <a:pt x="1049" y="1013"/>
                    <a:pt x="1203" y="977"/>
                    <a:pt x="1215" y="941"/>
                  </a:cubicBezTo>
                  <a:cubicBezTo>
                    <a:pt x="1239" y="858"/>
                    <a:pt x="1215" y="763"/>
                    <a:pt x="1168" y="691"/>
                  </a:cubicBezTo>
                  <a:cubicBezTo>
                    <a:pt x="894" y="465"/>
                    <a:pt x="620" y="263"/>
                    <a:pt x="334" y="60"/>
                  </a:cubicBezTo>
                  <a:cubicBezTo>
                    <a:pt x="239" y="25"/>
                    <a:pt x="144" y="1"/>
                    <a:pt x="48" y="1"/>
                  </a:cubicBezTo>
                  <a:cubicBezTo>
                    <a:pt x="37" y="36"/>
                    <a:pt x="13" y="84"/>
                    <a:pt x="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5764100" y="3360313"/>
              <a:ext cx="26500" cy="30075"/>
            </a:xfrm>
            <a:custGeom>
              <a:avLst/>
              <a:gdLst/>
              <a:ahLst/>
              <a:cxnLst/>
              <a:rect l="l" t="t" r="r" b="b"/>
              <a:pathLst>
                <a:path w="1060" h="1203" extrusionOk="0">
                  <a:moveTo>
                    <a:pt x="0" y="0"/>
                  </a:moveTo>
                  <a:cubicBezTo>
                    <a:pt x="12" y="107"/>
                    <a:pt x="36" y="214"/>
                    <a:pt x="83" y="310"/>
                  </a:cubicBezTo>
                  <a:cubicBezTo>
                    <a:pt x="298" y="595"/>
                    <a:pt x="524" y="857"/>
                    <a:pt x="762" y="1119"/>
                  </a:cubicBezTo>
                  <a:cubicBezTo>
                    <a:pt x="822" y="1179"/>
                    <a:pt x="905" y="1203"/>
                    <a:pt x="976" y="1179"/>
                  </a:cubicBezTo>
                  <a:cubicBezTo>
                    <a:pt x="1036" y="1131"/>
                    <a:pt x="1060" y="1060"/>
                    <a:pt x="1060" y="976"/>
                  </a:cubicBezTo>
                  <a:cubicBezTo>
                    <a:pt x="1024" y="786"/>
                    <a:pt x="310" y="10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19"/>
          <p:cNvGrpSpPr/>
          <p:nvPr/>
        </p:nvGrpSpPr>
        <p:grpSpPr>
          <a:xfrm>
            <a:off x="453429" y="1452116"/>
            <a:ext cx="3594901" cy="792765"/>
            <a:chOff x="550674" y="1044351"/>
            <a:chExt cx="3594901" cy="792765"/>
          </a:xfrm>
        </p:grpSpPr>
        <p:sp>
          <p:nvSpPr>
            <p:cNvPr id="2010" name="Google Shape;2010;p19"/>
            <p:cNvSpPr txBox="1"/>
            <p:nvPr/>
          </p:nvSpPr>
          <p:spPr>
            <a:xfrm>
              <a:off x="1231375" y="1574016"/>
              <a:ext cx="29142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1" name="Google Shape;2011;p19"/>
            <p:cNvSpPr/>
            <p:nvPr/>
          </p:nvSpPr>
          <p:spPr>
            <a:xfrm flipH="1">
              <a:off x="879859" y="1055832"/>
              <a:ext cx="1802180" cy="484275"/>
            </a:xfrm>
            <a:custGeom>
              <a:avLst/>
              <a:gdLst/>
              <a:ahLst/>
              <a:cxnLst/>
              <a:rect l="l" t="t" r="r" b="b"/>
              <a:pathLst>
                <a:path w="80320" h="24730" extrusionOk="0">
                  <a:moveTo>
                    <a:pt x="65461" y="0"/>
                  </a:moveTo>
                  <a:cubicBezTo>
                    <a:pt x="62389" y="0"/>
                    <a:pt x="59258" y="36"/>
                    <a:pt x="56233" y="84"/>
                  </a:cubicBezTo>
                  <a:cubicBezTo>
                    <a:pt x="53709" y="119"/>
                    <a:pt x="51078" y="143"/>
                    <a:pt x="48494" y="155"/>
                  </a:cubicBezTo>
                  <a:cubicBezTo>
                    <a:pt x="47636" y="158"/>
                    <a:pt x="46773" y="160"/>
                    <a:pt x="45909" y="160"/>
                  </a:cubicBezTo>
                  <a:cubicBezTo>
                    <a:pt x="43823" y="160"/>
                    <a:pt x="41729" y="151"/>
                    <a:pt x="39684" y="143"/>
                  </a:cubicBezTo>
                  <a:cubicBezTo>
                    <a:pt x="37728" y="139"/>
                    <a:pt x="35744" y="132"/>
                    <a:pt x="33748" y="132"/>
                  </a:cubicBezTo>
                  <a:cubicBezTo>
                    <a:pt x="30544" y="132"/>
                    <a:pt x="27309" y="148"/>
                    <a:pt x="24110" y="215"/>
                  </a:cubicBezTo>
                  <a:cubicBezTo>
                    <a:pt x="20205" y="286"/>
                    <a:pt x="16240" y="667"/>
                    <a:pt x="12406" y="1036"/>
                  </a:cubicBezTo>
                  <a:lnTo>
                    <a:pt x="10430" y="1227"/>
                  </a:lnTo>
                  <a:cubicBezTo>
                    <a:pt x="4501" y="1774"/>
                    <a:pt x="1274" y="3763"/>
                    <a:pt x="262" y="7477"/>
                  </a:cubicBezTo>
                  <a:cubicBezTo>
                    <a:pt x="36" y="8335"/>
                    <a:pt x="83" y="9204"/>
                    <a:pt x="131" y="10049"/>
                  </a:cubicBezTo>
                  <a:cubicBezTo>
                    <a:pt x="143" y="10287"/>
                    <a:pt x="167" y="10537"/>
                    <a:pt x="167" y="10775"/>
                  </a:cubicBezTo>
                  <a:lnTo>
                    <a:pt x="83" y="10775"/>
                  </a:lnTo>
                  <a:lnTo>
                    <a:pt x="83" y="11156"/>
                  </a:lnTo>
                  <a:cubicBezTo>
                    <a:pt x="83" y="11454"/>
                    <a:pt x="72" y="11764"/>
                    <a:pt x="60" y="12061"/>
                  </a:cubicBezTo>
                  <a:cubicBezTo>
                    <a:pt x="0" y="12787"/>
                    <a:pt x="12" y="13514"/>
                    <a:pt x="95" y="14228"/>
                  </a:cubicBezTo>
                  <a:cubicBezTo>
                    <a:pt x="250" y="15324"/>
                    <a:pt x="607" y="16419"/>
                    <a:pt x="965" y="17443"/>
                  </a:cubicBezTo>
                  <a:cubicBezTo>
                    <a:pt x="2131" y="20848"/>
                    <a:pt x="5191" y="22884"/>
                    <a:pt x="9811" y="23360"/>
                  </a:cubicBezTo>
                  <a:cubicBezTo>
                    <a:pt x="18657" y="24253"/>
                    <a:pt x="27551" y="24718"/>
                    <a:pt x="36445" y="24729"/>
                  </a:cubicBezTo>
                  <a:cubicBezTo>
                    <a:pt x="39279" y="24729"/>
                    <a:pt x="42065" y="24682"/>
                    <a:pt x="44827" y="24575"/>
                  </a:cubicBezTo>
                  <a:cubicBezTo>
                    <a:pt x="53019" y="24277"/>
                    <a:pt x="61055" y="23967"/>
                    <a:pt x="69164" y="23325"/>
                  </a:cubicBezTo>
                  <a:cubicBezTo>
                    <a:pt x="74283" y="22920"/>
                    <a:pt x="76879" y="20622"/>
                    <a:pt x="77546" y="18776"/>
                  </a:cubicBezTo>
                  <a:cubicBezTo>
                    <a:pt x="79177" y="14240"/>
                    <a:pt x="80320" y="8882"/>
                    <a:pt x="76414" y="3572"/>
                  </a:cubicBezTo>
                  <a:cubicBezTo>
                    <a:pt x="75093" y="1750"/>
                    <a:pt x="73355" y="798"/>
                    <a:pt x="70771" y="441"/>
                  </a:cubicBezTo>
                  <a:cubicBezTo>
                    <a:pt x="69175" y="226"/>
                    <a:pt x="67306" y="0"/>
                    <a:pt x="6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9"/>
            <p:cNvSpPr/>
            <p:nvPr/>
          </p:nvSpPr>
          <p:spPr>
            <a:xfrm flipH="1">
              <a:off x="879859" y="1055832"/>
              <a:ext cx="1802180" cy="484275"/>
            </a:xfrm>
            <a:custGeom>
              <a:avLst/>
              <a:gdLst/>
              <a:ahLst/>
              <a:cxnLst/>
              <a:rect l="l" t="t" r="r" b="b"/>
              <a:pathLst>
                <a:path w="80320" h="24730" extrusionOk="0">
                  <a:moveTo>
                    <a:pt x="65473" y="750"/>
                  </a:moveTo>
                  <a:cubicBezTo>
                    <a:pt x="67259" y="750"/>
                    <a:pt x="69092" y="988"/>
                    <a:pt x="70676" y="1203"/>
                  </a:cubicBezTo>
                  <a:cubicBezTo>
                    <a:pt x="73033" y="1524"/>
                    <a:pt x="74617" y="2393"/>
                    <a:pt x="75807" y="4025"/>
                  </a:cubicBezTo>
                  <a:cubicBezTo>
                    <a:pt x="79510" y="9049"/>
                    <a:pt x="78403" y="14169"/>
                    <a:pt x="76831" y="18514"/>
                  </a:cubicBezTo>
                  <a:cubicBezTo>
                    <a:pt x="75879" y="21146"/>
                    <a:pt x="72081" y="22348"/>
                    <a:pt x="69104" y="22574"/>
                  </a:cubicBezTo>
                  <a:cubicBezTo>
                    <a:pt x="61008" y="23217"/>
                    <a:pt x="52983" y="23527"/>
                    <a:pt x="44791" y="23825"/>
                  </a:cubicBezTo>
                  <a:cubicBezTo>
                    <a:pt x="42025" y="23926"/>
                    <a:pt x="39218" y="23976"/>
                    <a:pt x="36374" y="23976"/>
                  </a:cubicBezTo>
                  <a:cubicBezTo>
                    <a:pt x="27822" y="23976"/>
                    <a:pt x="18945" y="23519"/>
                    <a:pt x="9894" y="22598"/>
                  </a:cubicBezTo>
                  <a:cubicBezTo>
                    <a:pt x="5525" y="22170"/>
                    <a:pt x="2762" y="20348"/>
                    <a:pt x="1679" y="17205"/>
                  </a:cubicBezTo>
                  <a:cubicBezTo>
                    <a:pt x="1334" y="16216"/>
                    <a:pt x="1000" y="15157"/>
                    <a:pt x="845" y="14133"/>
                  </a:cubicBezTo>
                  <a:cubicBezTo>
                    <a:pt x="774" y="13454"/>
                    <a:pt x="762" y="12776"/>
                    <a:pt x="810" y="12097"/>
                  </a:cubicBezTo>
                  <a:cubicBezTo>
                    <a:pt x="822" y="11906"/>
                    <a:pt x="834" y="11728"/>
                    <a:pt x="834" y="11537"/>
                  </a:cubicBezTo>
                  <a:lnTo>
                    <a:pt x="941" y="11525"/>
                  </a:lnTo>
                  <a:lnTo>
                    <a:pt x="941" y="11144"/>
                  </a:lnTo>
                  <a:cubicBezTo>
                    <a:pt x="941" y="10763"/>
                    <a:pt x="917" y="10371"/>
                    <a:pt x="893" y="9990"/>
                  </a:cubicBezTo>
                  <a:cubicBezTo>
                    <a:pt x="845" y="9168"/>
                    <a:pt x="798" y="8394"/>
                    <a:pt x="988" y="7668"/>
                  </a:cubicBezTo>
                  <a:cubicBezTo>
                    <a:pt x="1905" y="4298"/>
                    <a:pt x="4929" y="2489"/>
                    <a:pt x="10501" y="1965"/>
                  </a:cubicBezTo>
                  <a:lnTo>
                    <a:pt x="12478" y="1774"/>
                  </a:lnTo>
                  <a:cubicBezTo>
                    <a:pt x="16300" y="1405"/>
                    <a:pt x="20241" y="1036"/>
                    <a:pt x="24134" y="965"/>
                  </a:cubicBezTo>
                  <a:cubicBezTo>
                    <a:pt x="27326" y="899"/>
                    <a:pt x="30553" y="882"/>
                    <a:pt x="33753" y="882"/>
                  </a:cubicBezTo>
                  <a:cubicBezTo>
                    <a:pt x="35746" y="882"/>
                    <a:pt x="37728" y="889"/>
                    <a:pt x="39684" y="893"/>
                  </a:cubicBezTo>
                  <a:cubicBezTo>
                    <a:pt x="41729" y="902"/>
                    <a:pt x="43823" y="910"/>
                    <a:pt x="45913" y="910"/>
                  </a:cubicBezTo>
                  <a:cubicBezTo>
                    <a:pt x="46779" y="910"/>
                    <a:pt x="47645" y="909"/>
                    <a:pt x="48506" y="905"/>
                  </a:cubicBezTo>
                  <a:cubicBezTo>
                    <a:pt x="51090" y="905"/>
                    <a:pt x="53709" y="869"/>
                    <a:pt x="56257" y="834"/>
                  </a:cubicBezTo>
                  <a:cubicBezTo>
                    <a:pt x="59269" y="798"/>
                    <a:pt x="62401" y="750"/>
                    <a:pt x="65473" y="750"/>
                  </a:cubicBezTo>
                  <a:close/>
                  <a:moveTo>
                    <a:pt x="65461" y="0"/>
                  </a:moveTo>
                  <a:cubicBezTo>
                    <a:pt x="62389" y="0"/>
                    <a:pt x="59258" y="36"/>
                    <a:pt x="56233" y="84"/>
                  </a:cubicBezTo>
                  <a:cubicBezTo>
                    <a:pt x="53709" y="107"/>
                    <a:pt x="51078" y="143"/>
                    <a:pt x="48494" y="155"/>
                  </a:cubicBezTo>
                  <a:cubicBezTo>
                    <a:pt x="47636" y="158"/>
                    <a:pt x="46773" y="160"/>
                    <a:pt x="45909" y="160"/>
                  </a:cubicBezTo>
                  <a:cubicBezTo>
                    <a:pt x="43823" y="160"/>
                    <a:pt x="41729" y="151"/>
                    <a:pt x="39684" y="143"/>
                  </a:cubicBezTo>
                  <a:cubicBezTo>
                    <a:pt x="37728" y="139"/>
                    <a:pt x="35744" y="132"/>
                    <a:pt x="33748" y="132"/>
                  </a:cubicBezTo>
                  <a:cubicBezTo>
                    <a:pt x="30544" y="132"/>
                    <a:pt x="27309" y="148"/>
                    <a:pt x="24110" y="215"/>
                  </a:cubicBezTo>
                  <a:cubicBezTo>
                    <a:pt x="20205" y="286"/>
                    <a:pt x="16240" y="667"/>
                    <a:pt x="12406" y="1036"/>
                  </a:cubicBezTo>
                  <a:lnTo>
                    <a:pt x="10430" y="1227"/>
                  </a:lnTo>
                  <a:cubicBezTo>
                    <a:pt x="4501" y="1774"/>
                    <a:pt x="1274" y="3763"/>
                    <a:pt x="262" y="7477"/>
                  </a:cubicBezTo>
                  <a:cubicBezTo>
                    <a:pt x="36" y="8335"/>
                    <a:pt x="83" y="9204"/>
                    <a:pt x="131" y="10049"/>
                  </a:cubicBezTo>
                  <a:cubicBezTo>
                    <a:pt x="143" y="10287"/>
                    <a:pt x="167" y="10537"/>
                    <a:pt x="167" y="10775"/>
                  </a:cubicBezTo>
                  <a:lnTo>
                    <a:pt x="83" y="10775"/>
                  </a:lnTo>
                  <a:lnTo>
                    <a:pt x="83" y="11156"/>
                  </a:lnTo>
                  <a:cubicBezTo>
                    <a:pt x="83" y="11454"/>
                    <a:pt x="72" y="11764"/>
                    <a:pt x="60" y="12061"/>
                  </a:cubicBezTo>
                  <a:cubicBezTo>
                    <a:pt x="0" y="12787"/>
                    <a:pt x="12" y="13514"/>
                    <a:pt x="95" y="14228"/>
                  </a:cubicBezTo>
                  <a:cubicBezTo>
                    <a:pt x="250" y="15324"/>
                    <a:pt x="607" y="16419"/>
                    <a:pt x="965" y="17443"/>
                  </a:cubicBezTo>
                  <a:cubicBezTo>
                    <a:pt x="2131" y="20848"/>
                    <a:pt x="5191" y="22884"/>
                    <a:pt x="9811" y="23360"/>
                  </a:cubicBezTo>
                  <a:cubicBezTo>
                    <a:pt x="18657" y="24253"/>
                    <a:pt x="27551" y="24718"/>
                    <a:pt x="36445" y="24729"/>
                  </a:cubicBezTo>
                  <a:cubicBezTo>
                    <a:pt x="39279" y="24729"/>
                    <a:pt x="42065" y="24682"/>
                    <a:pt x="44827" y="24575"/>
                  </a:cubicBezTo>
                  <a:cubicBezTo>
                    <a:pt x="53019" y="24277"/>
                    <a:pt x="61055" y="23967"/>
                    <a:pt x="69164" y="23325"/>
                  </a:cubicBezTo>
                  <a:cubicBezTo>
                    <a:pt x="74283" y="22920"/>
                    <a:pt x="76879" y="20622"/>
                    <a:pt x="77546" y="18776"/>
                  </a:cubicBezTo>
                  <a:cubicBezTo>
                    <a:pt x="79177" y="14240"/>
                    <a:pt x="80320" y="8882"/>
                    <a:pt x="76414" y="3572"/>
                  </a:cubicBezTo>
                  <a:cubicBezTo>
                    <a:pt x="75093" y="1750"/>
                    <a:pt x="73355" y="798"/>
                    <a:pt x="70771" y="441"/>
                  </a:cubicBezTo>
                  <a:cubicBezTo>
                    <a:pt x="69175" y="226"/>
                    <a:pt x="67306" y="0"/>
                    <a:pt x="65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3" name="Google Shape;2013;p19"/>
            <p:cNvGrpSpPr/>
            <p:nvPr/>
          </p:nvGrpSpPr>
          <p:grpSpPr>
            <a:xfrm>
              <a:off x="550674" y="1044351"/>
              <a:ext cx="527391" cy="520511"/>
              <a:chOff x="573224" y="960525"/>
              <a:chExt cx="612319" cy="604332"/>
            </a:xfrm>
          </p:grpSpPr>
          <p:sp>
            <p:nvSpPr>
              <p:cNvPr id="2014" name="Google Shape;2014;p19"/>
              <p:cNvSpPr/>
              <p:nvPr/>
            </p:nvSpPr>
            <p:spPr>
              <a:xfrm>
                <a:off x="573224" y="960525"/>
                <a:ext cx="612319" cy="604332"/>
              </a:xfrm>
              <a:custGeom>
                <a:avLst/>
                <a:gdLst/>
                <a:ahLst/>
                <a:cxnLst/>
                <a:rect l="l" t="t" r="r" b="b"/>
                <a:pathLst>
                  <a:path w="27290" h="26934" extrusionOk="0">
                    <a:moveTo>
                      <a:pt x="13398" y="0"/>
                    </a:moveTo>
                    <a:cubicBezTo>
                      <a:pt x="10545" y="0"/>
                      <a:pt x="7247" y="1554"/>
                      <a:pt x="4537" y="4216"/>
                    </a:cubicBezTo>
                    <a:cubicBezTo>
                      <a:pt x="1692" y="7014"/>
                      <a:pt x="1" y="10491"/>
                      <a:pt x="25" y="13503"/>
                    </a:cubicBezTo>
                    <a:cubicBezTo>
                      <a:pt x="37" y="16801"/>
                      <a:pt x="1680" y="20361"/>
                      <a:pt x="4406" y="23040"/>
                    </a:cubicBezTo>
                    <a:cubicBezTo>
                      <a:pt x="6942" y="25528"/>
                      <a:pt x="10074" y="26933"/>
                      <a:pt x="13026" y="26933"/>
                    </a:cubicBezTo>
                    <a:lnTo>
                      <a:pt x="13169" y="26933"/>
                    </a:lnTo>
                    <a:cubicBezTo>
                      <a:pt x="17027" y="26897"/>
                      <a:pt x="20706" y="25290"/>
                      <a:pt x="23349" y="22480"/>
                    </a:cubicBezTo>
                    <a:cubicBezTo>
                      <a:pt x="25730" y="19956"/>
                      <a:pt x="27159" y="16622"/>
                      <a:pt x="27266" y="13348"/>
                    </a:cubicBezTo>
                    <a:lnTo>
                      <a:pt x="27266" y="13336"/>
                    </a:lnTo>
                    <a:cubicBezTo>
                      <a:pt x="27290" y="5538"/>
                      <a:pt x="20182" y="156"/>
                      <a:pt x="13526" y="1"/>
                    </a:cubicBezTo>
                    <a:cubicBezTo>
                      <a:pt x="13484" y="1"/>
                      <a:pt x="13441" y="0"/>
                      <a:pt x="13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5" name="Google Shape;2015;p19"/>
              <p:cNvSpPr/>
              <p:nvPr/>
            </p:nvSpPr>
            <p:spPr>
              <a:xfrm>
                <a:off x="573224" y="960525"/>
                <a:ext cx="612319" cy="604332"/>
              </a:xfrm>
              <a:custGeom>
                <a:avLst/>
                <a:gdLst/>
                <a:ahLst/>
                <a:cxnLst/>
                <a:rect l="l" t="t" r="r" b="b"/>
                <a:pathLst>
                  <a:path w="27290" h="26934" extrusionOk="0">
                    <a:moveTo>
                      <a:pt x="13526" y="763"/>
                    </a:moveTo>
                    <a:cubicBezTo>
                      <a:pt x="19813" y="894"/>
                      <a:pt x="26540" y="5978"/>
                      <a:pt x="26516" y="13336"/>
                    </a:cubicBezTo>
                    <a:cubicBezTo>
                      <a:pt x="26266" y="21135"/>
                      <a:pt x="19396" y="26088"/>
                      <a:pt x="13169" y="26183"/>
                    </a:cubicBezTo>
                    <a:cubicBezTo>
                      <a:pt x="13099" y="26185"/>
                      <a:pt x="13029" y="26186"/>
                      <a:pt x="12959" y="26186"/>
                    </a:cubicBezTo>
                    <a:cubicBezTo>
                      <a:pt x="10233" y="26186"/>
                      <a:pt x="7322" y="24838"/>
                      <a:pt x="4954" y="22516"/>
                    </a:cubicBezTo>
                    <a:cubicBezTo>
                      <a:pt x="2358" y="19968"/>
                      <a:pt x="799" y="16611"/>
                      <a:pt x="787" y="13515"/>
                    </a:cubicBezTo>
                    <a:cubicBezTo>
                      <a:pt x="763" y="10693"/>
                      <a:pt x="2370" y="7419"/>
                      <a:pt x="5073" y="4764"/>
                    </a:cubicBezTo>
                    <a:cubicBezTo>
                      <a:pt x="7633" y="2252"/>
                      <a:pt x="10716" y="763"/>
                      <a:pt x="13372" y="763"/>
                    </a:cubicBezTo>
                    <a:close/>
                    <a:moveTo>
                      <a:pt x="13398" y="0"/>
                    </a:moveTo>
                    <a:cubicBezTo>
                      <a:pt x="10545" y="0"/>
                      <a:pt x="7247" y="1554"/>
                      <a:pt x="4537" y="4216"/>
                    </a:cubicBezTo>
                    <a:cubicBezTo>
                      <a:pt x="1692" y="7014"/>
                      <a:pt x="1" y="10491"/>
                      <a:pt x="25" y="13503"/>
                    </a:cubicBezTo>
                    <a:cubicBezTo>
                      <a:pt x="37" y="16801"/>
                      <a:pt x="1680" y="20361"/>
                      <a:pt x="4406" y="23040"/>
                    </a:cubicBezTo>
                    <a:cubicBezTo>
                      <a:pt x="6942" y="25528"/>
                      <a:pt x="10074" y="26933"/>
                      <a:pt x="13026" y="26933"/>
                    </a:cubicBezTo>
                    <a:lnTo>
                      <a:pt x="13169" y="26933"/>
                    </a:lnTo>
                    <a:cubicBezTo>
                      <a:pt x="17027" y="26897"/>
                      <a:pt x="20706" y="25290"/>
                      <a:pt x="23349" y="22480"/>
                    </a:cubicBezTo>
                    <a:cubicBezTo>
                      <a:pt x="25730" y="19956"/>
                      <a:pt x="27159" y="16622"/>
                      <a:pt x="27266" y="13348"/>
                    </a:cubicBezTo>
                    <a:lnTo>
                      <a:pt x="27266" y="13336"/>
                    </a:lnTo>
                    <a:cubicBezTo>
                      <a:pt x="27290" y="5538"/>
                      <a:pt x="20182" y="156"/>
                      <a:pt x="13526" y="1"/>
                    </a:cubicBezTo>
                    <a:cubicBezTo>
                      <a:pt x="13484" y="1"/>
                      <a:pt x="13441" y="0"/>
                      <a:pt x="133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7" name="Google Shape;2017;p19"/>
            <p:cNvSpPr txBox="1"/>
            <p:nvPr/>
          </p:nvSpPr>
          <p:spPr>
            <a:xfrm>
              <a:off x="1155175" y="1092900"/>
              <a:ext cx="12927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OUR TEAM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18" name="Google Shape;2018;p19"/>
          <p:cNvGrpSpPr/>
          <p:nvPr/>
        </p:nvGrpSpPr>
        <p:grpSpPr>
          <a:xfrm>
            <a:off x="447887" y="2405799"/>
            <a:ext cx="3939702" cy="792765"/>
            <a:chOff x="550674" y="1044351"/>
            <a:chExt cx="3594901" cy="792765"/>
          </a:xfrm>
        </p:grpSpPr>
        <p:sp>
          <p:nvSpPr>
            <p:cNvPr id="2019" name="Google Shape;2019;p19"/>
            <p:cNvSpPr txBox="1"/>
            <p:nvPr/>
          </p:nvSpPr>
          <p:spPr>
            <a:xfrm>
              <a:off x="1231375" y="1574016"/>
              <a:ext cx="29142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0" name="Google Shape;2020;p19"/>
            <p:cNvSpPr/>
            <p:nvPr/>
          </p:nvSpPr>
          <p:spPr>
            <a:xfrm flipH="1">
              <a:off x="879859" y="1055832"/>
              <a:ext cx="2884877" cy="484275"/>
            </a:xfrm>
            <a:custGeom>
              <a:avLst/>
              <a:gdLst/>
              <a:ahLst/>
              <a:cxnLst/>
              <a:rect l="l" t="t" r="r" b="b"/>
              <a:pathLst>
                <a:path w="80320" h="24730" extrusionOk="0">
                  <a:moveTo>
                    <a:pt x="65461" y="0"/>
                  </a:moveTo>
                  <a:cubicBezTo>
                    <a:pt x="62389" y="0"/>
                    <a:pt x="59258" y="36"/>
                    <a:pt x="56233" y="84"/>
                  </a:cubicBezTo>
                  <a:cubicBezTo>
                    <a:pt x="53709" y="119"/>
                    <a:pt x="51078" y="143"/>
                    <a:pt x="48494" y="155"/>
                  </a:cubicBezTo>
                  <a:cubicBezTo>
                    <a:pt x="47636" y="158"/>
                    <a:pt x="46773" y="160"/>
                    <a:pt x="45909" y="160"/>
                  </a:cubicBezTo>
                  <a:cubicBezTo>
                    <a:pt x="43823" y="160"/>
                    <a:pt x="41729" y="151"/>
                    <a:pt x="39684" y="143"/>
                  </a:cubicBezTo>
                  <a:cubicBezTo>
                    <a:pt x="37728" y="139"/>
                    <a:pt x="35744" y="132"/>
                    <a:pt x="33748" y="132"/>
                  </a:cubicBezTo>
                  <a:cubicBezTo>
                    <a:pt x="30544" y="132"/>
                    <a:pt x="27309" y="148"/>
                    <a:pt x="24110" y="215"/>
                  </a:cubicBezTo>
                  <a:cubicBezTo>
                    <a:pt x="20205" y="286"/>
                    <a:pt x="16240" y="667"/>
                    <a:pt x="12406" y="1036"/>
                  </a:cubicBezTo>
                  <a:lnTo>
                    <a:pt x="10430" y="1227"/>
                  </a:lnTo>
                  <a:cubicBezTo>
                    <a:pt x="4501" y="1774"/>
                    <a:pt x="1274" y="3763"/>
                    <a:pt x="262" y="7477"/>
                  </a:cubicBezTo>
                  <a:cubicBezTo>
                    <a:pt x="36" y="8335"/>
                    <a:pt x="83" y="9204"/>
                    <a:pt x="131" y="10049"/>
                  </a:cubicBezTo>
                  <a:cubicBezTo>
                    <a:pt x="143" y="10287"/>
                    <a:pt x="167" y="10537"/>
                    <a:pt x="167" y="10775"/>
                  </a:cubicBezTo>
                  <a:lnTo>
                    <a:pt x="83" y="10775"/>
                  </a:lnTo>
                  <a:lnTo>
                    <a:pt x="83" y="11156"/>
                  </a:lnTo>
                  <a:cubicBezTo>
                    <a:pt x="83" y="11454"/>
                    <a:pt x="72" y="11764"/>
                    <a:pt x="60" y="12061"/>
                  </a:cubicBezTo>
                  <a:cubicBezTo>
                    <a:pt x="0" y="12787"/>
                    <a:pt x="12" y="13514"/>
                    <a:pt x="95" y="14228"/>
                  </a:cubicBezTo>
                  <a:cubicBezTo>
                    <a:pt x="250" y="15324"/>
                    <a:pt x="607" y="16419"/>
                    <a:pt x="965" y="17443"/>
                  </a:cubicBezTo>
                  <a:cubicBezTo>
                    <a:pt x="2131" y="20848"/>
                    <a:pt x="5191" y="22884"/>
                    <a:pt x="9811" y="23360"/>
                  </a:cubicBezTo>
                  <a:cubicBezTo>
                    <a:pt x="18657" y="24253"/>
                    <a:pt x="27551" y="24718"/>
                    <a:pt x="36445" y="24729"/>
                  </a:cubicBezTo>
                  <a:cubicBezTo>
                    <a:pt x="39279" y="24729"/>
                    <a:pt x="42065" y="24682"/>
                    <a:pt x="44827" y="24575"/>
                  </a:cubicBezTo>
                  <a:cubicBezTo>
                    <a:pt x="53019" y="24277"/>
                    <a:pt x="61055" y="23967"/>
                    <a:pt x="69164" y="23325"/>
                  </a:cubicBezTo>
                  <a:cubicBezTo>
                    <a:pt x="74283" y="22920"/>
                    <a:pt x="76879" y="20622"/>
                    <a:pt x="77546" y="18776"/>
                  </a:cubicBezTo>
                  <a:cubicBezTo>
                    <a:pt x="79177" y="14240"/>
                    <a:pt x="80320" y="8882"/>
                    <a:pt x="76414" y="3572"/>
                  </a:cubicBezTo>
                  <a:cubicBezTo>
                    <a:pt x="75093" y="1750"/>
                    <a:pt x="73355" y="798"/>
                    <a:pt x="70771" y="441"/>
                  </a:cubicBezTo>
                  <a:cubicBezTo>
                    <a:pt x="69175" y="226"/>
                    <a:pt x="67306" y="0"/>
                    <a:pt x="65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9"/>
            <p:cNvSpPr/>
            <p:nvPr/>
          </p:nvSpPr>
          <p:spPr>
            <a:xfrm flipH="1">
              <a:off x="879859" y="1055832"/>
              <a:ext cx="2917034" cy="484275"/>
            </a:xfrm>
            <a:custGeom>
              <a:avLst/>
              <a:gdLst/>
              <a:ahLst/>
              <a:cxnLst/>
              <a:rect l="l" t="t" r="r" b="b"/>
              <a:pathLst>
                <a:path w="80320" h="24730" extrusionOk="0">
                  <a:moveTo>
                    <a:pt x="65473" y="750"/>
                  </a:moveTo>
                  <a:cubicBezTo>
                    <a:pt x="67259" y="750"/>
                    <a:pt x="69092" y="988"/>
                    <a:pt x="70676" y="1203"/>
                  </a:cubicBezTo>
                  <a:cubicBezTo>
                    <a:pt x="73033" y="1524"/>
                    <a:pt x="74617" y="2393"/>
                    <a:pt x="75807" y="4025"/>
                  </a:cubicBezTo>
                  <a:cubicBezTo>
                    <a:pt x="79510" y="9049"/>
                    <a:pt x="78403" y="14169"/>
                    <a:pt x="76831" y="18514"/>
                  </a:cubicBezTo>
                  <a:cubicBezTo>
                    <a:pt x="75879" y="21146"/>
                    <a:pt x="72081" y="22348"/>
                    <a:pt x="69104" y="22574"/>
                  </a:cubicBezTo>
                  <a:cubicBezTo>
                    <a:pt x="61008" y="23217"/>
                    <a:pt x="52983" y="23527"/>
                    <a:pt x="44791" y="23825"/>
                  </a:cubicBezTo>
                  <a:cubicBezTo>
                    <a:pt x="42025" y="23926"/>
                    <a:pt x="39218" y="23976"/>
                    <a:pt x="36374" y="23976"/>
                  </a:cubicBezTo>
                  <a:cubicBezTo>
                    <a:pt x="27822" y="23976"/>
                    <a:pt x="18945" y="23519"/>
                    <a:pt x="9894" y="22598"/>
                  </a:cubicBezTo>
                  <a:cubicBezTo>
                    <a:pt x="5525" y="22170"/>
                    <a:pt x="2762" y="20348"/>
                    <a:pt x="1679" y="17205"/>
                  </a:cubicBezTo>
                  <a:cubicBezTo>
                    <a:pt x="1334" y="16216"/>
                    <a:pt x="1000" y="15157"/>
                    <a:pt x="845" y="14133"/>
                  </a:cubicBezTo>
                  <a:cubicBezTo>
                    <a:pt x="774" y="13454"/>
                    <a:pt x="762" y="12776"/>
                    <a:pt x="810" y="12097"/>
                  </a:cubicBezTo>
                  <a:cubicBezTo>
                    <a:pt x="822" y="11906"/>
                    <a:pt x="834" y="11728"/>
                    <a:pt x="834" y="11537"/>
                  </a:cubicBezTo>
                  <a:lnTo>
                    <a:pt x="941" y="11525"/>
                  </a:lnTo>
                  <a:lnTo>
                    <a:pt x="941" y="11144"/>
                  </a:lnTo>
                  <a:cubicBezTo>
                    <a:pt x="941" y="10763"/>
                    <a:pt x="917" y="10371"/>
                    <a:pt x="893" y="9990"/>
                  </a:cubicBezTo>
                  <a:cubicBezTo>
                    <a:pt x="845" y="9168"/>
                    <a:pt x="798" y="8394"/>
                    <a:pt x="988" y="7668"/>
                  </a:cubicBezTo>
                  <a:cubicBezTo>
                    <a:pt x="1905" y="4298"/>
                    <a:pt x="4929" y="2489"/>
                    <a:pt x="10501" y="1965"/>
                  </a:cubicBezTo>
                  <a:lnTo>
                    <a:pt x="12478" y="1774"/>
                  </a:lnTo>
                  <a:cubicBezTo>
                    <a:pt x="16300" y="1405"/>
                    <a:pt x="20241" y="1036"/>
                    <a:pt x="24134" y="965"/>
                  </a:cubicBezTo>
                  <a:cubicBezTo>
                    <a:pt x="27326" y="899"/>
                    <a:pt x="30553" y="882"/>
                    <a:pt x="33753" y="882"/>
                  </a:cubicBezTo>
                  <a:cubicBezTo>
                    <a:pt x="35746" y="882"/>
                    <a:pt x="37728" y="889"/>
                    <a:pt x="39684" y="893"/>
                  </a:cubicBezTo>
                  <a:cubicBezTo>
                    <a:pt x="41729" y="902"/>
                    <a:pt x="43823" y="910"/>
                    <a:pt x="45913" y="910"/>
                  </a:cubicBezTo>
                  <a:cubicBezTo>
                    <a:pt x="46779" y="910"/>
                    <a:pt x="47645" y="909"/>
                    <a:pt x="48506" y="905"/>
                  </a:cubicBezTo>
                  <a:cubicBezTo>
                    <a:pt x="51090" y="905"/>
                    <a:pt x="53709" y="869"/>
                    <a:pt x="56257" y="834"/>
                  </a:cubicBezTo>
                  <a:cubicBezTo>
                    <a:pt x="59269" y="798"/>
                    <a:pt x="62401" y="750"/>
                    <a:pt x="65473" y="750"/>
                  </a:cubicBezTo>
                  <a:close/>
                  <a:moveTo>
                    <a:pt x="65461" y="0"/>
                  </a:moveTo>
                  <a:cubicBezTo>
                    <a:pt x="62389" y="0"/>
                    <a:pt x="59258" y="36"/>
                    <a:pt x="56233" y="84"/>
                  </a:cubicBezTo>
                  <a:cubicBezTo>
                    <a:pt x="53709" y="107"/>
                    <a:pt x="51078" y="143"/>
                    <a:pt x="48494" y="155"/>
                  </a:cubicBezTo>
                  <a:cubicBezTo>
                    <a:pt x="47636" y="158"/>
                    <a:pt x="46773" y="160"/>
                    <a:pt x="45909" y="160"/>
                  </a:cubicBezTo>
                  <a:cubicBezTo>
                    <a:pt x="43823" y="160"/>
                    <a:pt x="41729" y="151"/>
                    <a:pt x="39684" y="143"/>
                  </a:cubicBezTo>
                  <a:cubicBezTo>
                    <a:pt x="37728" y="139"/>
                    <a:pt x="35744" y="132"/>
                    <a:pt x="33748" y="132"/>
                  </a:cubicBezTo>
                  <a:cubicBezTo>
                    <a:pt x="30544" y="132"/>
                    <a:pt x="27309" y="148"/>
                    <a:pt x="24110" y="215"/>
                  </a:cubicBezTo>
                  <a:cubicBezTo>
                    <a:pt x="20205" y="286"/>
                    <a:pt x="16240" y="667"/>
                    <a:pt x="12406" y="1036"/>
                  </a:cubicBezTo>
                  <a:lnTo>
                    <a:pt x="10430" y="1227"/>
                  </a:lnTo>
                  <a:cubicBezTo>
                    <a:pt x="4501" y="1774"/>
                    <a:pt x="1274" y="3763"/>
                    <a:pt x="262" y="7477"/>
                  </a:cubicBezTo>
                  <a:cubicBezTo>
                    <a:pt x="36" y="8335"/>
                    <a:pt x="83" y="9204"/>
                    <a:pt x="131" y="10049"/>
                  </a:cubicBezTo>
                  <a:cubicBezTo>
                    <a:pt x="143" y="10287"/>
                    <a:pt x="167" y="10537"/>
                    <a:pt x="167" y="10775"/>
                  </a:cubicBezTo>
                  <a:lnTo>
                    <a:pt x="83" y="10775"/>
                  </a:lnTo>
                  <a:lnTo>
                    <a:pt x="83" y="11156"/>
                  </a:lnTo>
                  <a:cubicBezTo>
                    <a:pt x="83" y="11454"/>
                    <a:pt x="72" y="11764"/>
                    <a:pt x="60" y="12061"/>
                  </a:cubicBezTo>
                  <a:cubicBezTo>
                    <a:pt x="0" y="12787"/>
                    <a:pt x="12" y="13514"/>
                    <a:pt x="95" y="14228"/>
                  </a:cubicBezTo>
                  <a:cubicBezTo>
                    <a:pt x="250" y="15324"/>
                    <a:pt x="607" y="16419"/>
                    <a:pt x="965" y="17443"/>
                  </a:cubicBezTo>
                  <a:cubicBezTo>
                    <a:pt x="2131" y="20848"/>
                    <a:pt x="5191" y="22884"/>
                    <a:pt x="9811" y="23360"/>
                  </a:cubicBezTo>
                  <a:cubicBezTo>
                    <a:pt x="18657" y="24253"/>
                    <a:pt x="27551" y="24718"/>
                    <a:pt x="36445" y="24729"/>
                  </a:cubicBezTo>
                  <a:cubicBezTo>
                    <a:pt x="39279" y="24729"/>
                    <a:pt x="42065" y="24682"/>
                    <a:pt x="44827" y="24575"/>
                  </a:cubicBezTo>
                  <a:cubicBezTo>
                    <a:pt x="53019" y="24277"/>
                    <a:pt x="61055" y="23967"/>
                    <a:pt x="69164" y="23325"/>
                  </a:cubicBezTo>
                  <a:cubicBezTo>
                    <a:pt x="74283" y="22920"/>
                    <a:pt x="76879" y="20622"/>
                    <a:pt x="77546" y="18776"/>
                  </a:cubicBezTo>
                  <a:cubicBezTo>
                    <a:pt x="79177" y="14240"/>
                    <a:pt x="80320" y="8882"/>
                    <a:pt x="76414" y="3572"/>
                  </a:cubicBezTo>
                  <a:cubicBezTo>
                    <a:pt x="75093" y="1750"/>
                    <a:pt x="73355" y="798"/>
                    <a:pt x="70771" y="441"/>
                  </a:cubicBezTo>
                  <a:cubicBezTo>
                    <a:pt x="69175" y="226"/>
                    <a:pt x="67306" y="0"/>
                    <a:pt x="65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2" name="Google Shape;2022;p19"/>
            <p:cNvGrpSpPr/>
            <p:nvPr/>
          </p:nvGrpSpPr>
          <p:grpSpPr>
            <a:xfrm>
              <a:off x="550674" y="1044351"/>
              <a:ext cx="527391" cy="520511"/>
              <a:chOff x="573224" y="960525"/>
              <a:chExt cx="612319" cy="604332"/>
            </a:xfrm>
          </p:grpSpPr>
          <p:sp>
            <p:nvSpPr>
              <p:cNvPr id="2023" name="Google Shape;2023;p19"/>
              <p:cNvSpPr/>
              <p:nvPr/>
            </p:nvSpPr>
            <p:spPr>
              <a:xfrm>
                <a:off x="573224" y="960525"/>
                <a:ext cx="612319" cy="604332"/>
              </a:xfrm>
              <a:custGeom>
                <a:avLst/>
                <a:gdLst/>
                <a:ahLst/>
                <a:cxnLst/>
                <a:rect l="l" t="t" r="r" b="b"/>
                <a:pathLst>
                  <a:path w="27290" h="26934" extrusionOk="0">
                    <a:moveTo>
                      <a:pt x="13398" y="0"/>
                    </a:moveTo>
                    <a:cubicBezTo>
                      <a:pt x="10545" y="0"/>
                      <a:pt x="7247" y="1554"/>
                      <a:pt x="4537" y="4216"/>
                    </a:cubicBezTo>
                    <a:cubicBezTo>
                      <a:pt x="1692" y="7014"/>
                      <a:pt x="1" y="10491"/>
                      <a:pt x="25" y="13503"/>
                    </a:cubicBezTo>
                    <a:cubicBezTo>
                      <a:pt x="37" y="16801"/>
                      <a:pt x="1680" y="20361"/>
                      <a:pt x="4406" y="23040"/>
                    </a:cubicBezTo>
                    <a:cubicBezTo>
                      <a:pt x="6942" y="25528"/>
                      <a:pt x="10074" y="26933"/>
                      <a:pt x="13026" y="26933"/>
                    </a:cubicBezTo>
                    <a:lnTo>
                      <a:pt x="13169" y="26933"/>
                    </a:lnTo>
                    <a:cubicBezTo>
                      <a:pt x="17027" y="26897"/>
                      <a:pt x="20706" y="25290"/>
                      <a:pt x="23349" y="22480"/>
                    </a:cubicBezTo>
                    <a:cubicBezTo>
                      <a:pt x="25730" y="19956"/>
                      <a:pt x="27159" y="16622"/>
                      <a:pt x="27266" y="13348"/>
                    </a:cubicBezTo>
                    <a:lnTo>
                      <a:pt x="27266" y="13336"/>
                    </a:lnTo>
                    <a:cubicBezTo>
                      <a:pt x="27290" y="5538"/>
                      <a:pt x="20182" y="156"/>
                      <a:pt x="13526" y="1"/>
                    </a:cubicBezTo>
                    <a:cubicBezTo>
                      <a:pt x="13484" y="1"/>
                      <a:pt x="13441" y="0"/>
                      <a:pt x="133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9"/>
              <p:cNvSpPr/>
              <p:nvPr/>
            </p:nvSpPr>
            <p:spPr>
              <a:xfrm>
                <a:off x="573224" y="960525"/>
                <a:ext cx="612319" cy="604332"/>
              </a:xfrm>
              <a:custGeom>
                <a:avLst/>
                <a:gdLst/>
                <a:ahLst/>
                <a:cxnLst/>
                <a:rect l="l" t="t" r="r" b="b"/>
                <a:pathLst>
                  <a:path w="27290" h="26934" extrusionOk="0">
                    <a:moveTo>
                      <a:pt x="13526" y="763"/>
                    </a:moveTo>
                    <a:cubicBezTo>
                      <a:pt x="19813" y="894"/>
                      <a:pt x="26540" y="5978"/>
                      <a:pt x="26516" y="13336"/>
                    </a:cubicBezTo>
                    <a:cubicBezTo>
                      <a:pt x="26266" y="21135"/>
                      <a:pt x="19396" y="26088"/>
                      <a:pt x="13169" y="26183"/>
                    </a:cubicBezTo>
                    <a:cubicBezTo>
                      <a:pt x="13099" y="26185"/>
                      <a:pt x="13029" y="26186"/>
                      <a:pt x="12959" y="26186"/>
                    </a:cubicBezTo>
                    <a:cubicBezTo>
                      <a:pt x="10233" y="26186"/>
                      <a:pt x="7322" y="24838"/>
                      <a:pt x="4954" y="22516"/>
                    </a:cubicBezTo>
                    <a:cubicBezTo>
                      <a:pt x="2358" y="19968"/>
                      <a:pt x="799" y="16611"/>
                      <a:pt x="787" y="13515"/>
                    </a:cubicBezTo>
                    <a:cubicBezTo>
                      <a:pt x="763" y="10693"/>
                      <a:pt x="2370" y="7419"/>
                      <a:pt x="5073" y="4764"/>
                    </a:cubicBezTo>
                    <a:cubicBezTo>
                      <a:pt x="7633" y="2252"/>
                      <a:pt x="10716" y="763"/>
                      <a:pt x="13372" y="763"/>
                    </a:cubicBezTo>
                    <a:close/>
                    <a:moveTo>
                      <a:pt x="13398" y="0"/>
                    </a:moveTo>
                    <a:cubicBezTo>
                      <a:pt x="10545" y="0"/>
                      <a:pt x="7247" y="1554"/>
                      <a:pt x="4537" y="4216"/>
                    </a:cubicBezTo>
                    <a:cubicBezTo>
                      <a:pt x="1692" y="7014"/>
                      <a:pt x="1" y="10491"/>
                      <a:pt x="25" y="13503"/>
                    </a:cubicBezTo>
                    <a:cubicBezTo>
                      <a:pt x="37" y="16801"/>
                      <a:pt x="1680" y="20361"/>
                      <a:pt x="4406" y="23040"/>
                    </a:cubicBezTo>
                    <a:cubicBezTo>
                      <a:pt x="6942" y="25528"/>
                      <a:pt x="10074" y="26933"/>
                      <a:pt x="13026" y="26933"/>
                    </a:cubicBezTo>
                    <a:lnTo>
                      <a:pt x="13169" y="26933"/>
                    </a:lnTo>
                    <a:cubicBezTo>
                      <a:pt x="17027" y="26897"/>
                      <a:pt x="20706" y="25290"/>
                      <a:pt x="23349" y="22480"/>
                    </a:cubicBezTo>
                    <a:cubicBezTo>
                      <a:pt x="25730" y="19956"/>
                      <a:pt x="27159" y="16622"/>
                      <a:pt x="27266" y="13348"/>
                    </a:cubicBezTo>
                    <a:lnTo>
                      <a:pt x="27266" y="13336"/>
                    </a:lnTo>
                    <a:cubicBezTo>
                      <a:pt x="27290" y="5538"/>
                      <a:pt x="20182" y="156"/>
                      <a:pt x="13526" y="1"/>
                    </a:cubicBezTo>
                    <a:cubicBezTo>
                      <a:pt x="13484" y="1"/>
                      <a:pt x="13441" y="0"/>
                      <a:pt x="133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5" name="Google Shape;2025;p19"/>
            <p:cNvSpPr txBox="1"/>
            <p:nvPr/>
          </p:nvSpPr>
          <p:spPr>
            <a:xfrm>
              <a:off x="1155175" y="1092900"/>
              <a:ext cx="2761905" cy="41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STAGES OF REALISATION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34" name="Google Shape;2034;p19"/>
          <p:cNvGrpSpPr/>
          <p:nvPr/>
        </p:nvGrpSpPr>
        <p:grpSpPr>
          <a:xfrm>
            <a:off x="477411" y="3393245"/>
            <a:ext cx="3594901" cy="792764"/>
            <a:chOff x="550674" y="1044351"/>
            <a:chExt cx="3594901" cy="792765"/>
          </a:xfrm>
        </p:grpSpPr>
        <p:sp>
          <p:nvSpPr>
            <p:cNvPr id="2035" name="Google Shape;2035;p19"/>
            <p:cNvSpPr txBox="1"/>
            <p:nvPr/>
          </p:nvSpPr>
          <p:spPr>
            <a:xfrm>
              <a:off x="1231375" y="1574016"/>
              <a:ext cx="29142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6" name="Google Shape;2036;p19"/>
            <p:cNvSpPr/>
            <p:nvPr/>
          </p:nvSpPr>
          <p:spPr>
            <a:xfrm flipH="1">
              <a:off x="879859" y="1055832"/>
              <a:ext cx="3160264" cy="484275"/>
            </a:xfrm>
            <a:custGeom>
              <a:avLst/>
              <a:gdLst/>
              <a:ahLst/>
              <a:cxnLst/>
              <a:rect l="l" t="t" r="r" b="b"/>
              <a:pathLst>
                <a:path w="80320" h="24730" extrusionOk="0">
                  <a:moveTo>
                    <a:pt x="65461" y="0"/>
                  </a:moveTo>
                  <a:cubicBezTo>
                    <a:pt x="62389" y="0"/>
                    <a:pt x="59258" y="36"/>
                    <a:pt x="56233" y="84"/>
                  </a:cubicBezTo>
                  <a:cubicBezTo>
                    <a:pt x="53709" y="119"/>
                    <a:pt x="51078" y="143"/>
                    <a:pt x="48494" y="155"/>
                  </a:cubicBezTo>
                  <a:cubicBezTo>
                    <a:pt x="47636" y="158"/>
                    <a:pt x="46773" y="160"/>
                    <a:pt x="45909" y="160"/>
                  </a:cubicBezTo>
                  <a:cubicBezTo>
                    <a:pt x="43823" y="160"/>
                    <a:pt x="41729" y="151"/>
                    <a:pt x="39684" y="143"/>
                  </a:cubicBezTo>
                  <a:cubicBezTo>
                    <a:pt x="37728" y="139"/>
                    <a:pt x="35744" y="132"/>
                    <a:pt x="33748" y="132"/>
                  </a:cubicBezTo>
                  <a:cubicBezTo>
                    <a:pt x="30544" y="132"/>
                    <a:pt x="27309" y="148"/>
                    <a:pt x="24110" y="215"/>
                  </a:cubicBezTo>
                  <a:cubicBezTo>
                    <a:pt x="20205" y="286"/>
                    <a:pt x="16240" y="667"/>
                    <a:pt x="12406" y="1036"/>
                  </a:cubicBezTo>
                  <a:lnTo>
                    <a:pt x="10430" y="1227"/>
                  </a:lnTo>
                  <a:cubicBezTo>
                    <a:pt x="4501" y="1774"/>
                    <a:pt x="1274" y="3763"/>
                    <a:pt x="262" y="7477"/>
                  </a:cubicBezTo>
                  <a:cubicBezTo>
                    <a:pt x="36" y="8335"/>
                    <a:pt x="83" y="9204"/>
                    <a:pt x="131" y="10049"/>
                  </a:cubicBezTo>
                  <a:cubicBezTo>
                    <a:pt x="143" y="10287"/>
                    <a:pt x="167" y="10537"/>
                    <a:pt x="167" y="10775"/>
                  </a:cubicBezTo>
                  <a:lnTo>
                    <a:pt x="83" y="10775"/>
                  </a:lnTo>
                  <a:lnTo>
                    <a:pt x="83" y="11156"/>
                  </a:lnTo>
                  <a:cubicBezTo>
                    <a:pt x="83" y="11454"/>
                    <a:pt x="72" y="11764"/>
                    <a:pt x="60" y="12061"/>
                  </a:cubicBezTo>
                  <a:cubicBezTo>
                    <a:pt x="0" y="12787"/>
                    <a:pt x="12" y="13514"/>
                    <a:pt x="95" y="14228"/>
                  </a:cubicBezTo>
                  <a:cubicBezTo>
                    <a:pt x="250" y="15324"/>
                    <a:pt x="607" y="16419"/>
                    <a:pt x="965" y="17443"/>
                  </a:cubicBezTo>
                  <a:cubicBezTo>
                    <a:pt x="2131" y="20848"/>
                    <a:pt x="5191" y="22884"/>
                    <a:pt x="9811" y="23360"/>
                  </a:cubicBezTo>
                  <a:cubicBezTo>
                    <a:pt x="18657" y="24253"/>
                    <a:pt x="27551" y="24718"/>
                    <a:pt x="36445" y="24729"/>
                  </a:cubicBezTo>
                  <a:cubicBezTo>
                    <a:pt x="39279" y="24729"/>
                    <a:pt x="42065" y="24682"/>
                    <a:pt x="44827" y="24575"/>
                  </a:cubicBezTo>
                  <a:cubicBezTo>
                    <a:pt x="53019" y="24277"/>
                    <a:pt x="61055" y="23967"/>
                    <a:pt x="69164" y="23325"/>
                  </a:cubicBezTo>
                  <a:cubicBezTo>
                    <a:pt x="74283" y="22920"/>
                    <a:pt x="76879" y="20622"/>
                    <a:pt x="77546" y="18776"/>
                  </a:cubicBezTo>
                  <a:cubicBezTo>
                    <a:pt x="79177" y="14240"/>
                    <a:pt x="80320" y="8882"/>
                    <a:pt x="76414" y="3572"/>
                  </a:cubicBezTo>
                  <a:cubicBezTo>
                    <a:pt x="75093" y="1750"/>
                    <a:pt x="73355" y="798"/>
                    <a:pt x="70771" y="441"/>
                  </a:cubicBezTo>
                  <a:cubicBezTo>
                    <a:pt x="69175" y="226"/>
                    <a:pt x="67306" y="0"/>
                    <a:pt x="65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9"/>
            <p:cNvSpPr/>
            <p:nvPr/>
          </p:nvSpPr>
          <p:spPr>
            <a:xfrm flipH="1">
              <a:off x="879859" y="1055832"/>
              <a:ext cx="3196202" cy="484275"/>
            </a:xfrm>
            <a:custGeom>
              <a:avLst/>
              <a:gdLst/>
              <a:ahLst/>
              <a:cxnLst/>
              <a:rect l="l" t="t" r="r" b="b"/>
              <a:pathLst>
                <a:path w="80320" h="24730" extrusionOk="0">
                  <a:moveTo>
                    <a:pt x="65473" y="750"/>
                  </a:moveTo>
                  <a:cubicBezTo>
                    <a:pt x="67259" y="750"/>
                    <a:pt x="69092" y="988"/>
                    <a:pt x="70676" y="1203"/>
                  </a:cubicBezTo>
                  <a:cubicBezTo>
                    <a:pt x="73033" y="1524"/>
                    <a:pt x="74617" y="2393"/>
                    <a:pt x="75807" y="4025"/>
                  </a:cubicBezTo>
                  <a:cubicBezTo>
                    <a:pt x="79510" y="9049"/>
                    <a:pt x="78403" y="14169"/>
                    <a:pt x="76831" y="18514"/>
                  </a:cubicBezTo>
                  <a:cubicBezTo>
                    <a:pt x="75879" y="21146"/>
                    <a:pt x="72081" y="22348"/>
                    <a:pt x="69104" y="22574"/>
                  </a:cubicBezTo>
                  <a:cubicBezTo>
                    <a:pt x="61008" y="23217"/>
                    <a:pt x="52983" y="23527"/>
                    <a:pt x="44791" y="23825"/>
                  </a:cubicBezTo>
                  <a:cubicBezTo>
                    <a:pt x="42025" y="23926"/>
                    <a:pt x="39218" y="23976"/>
                    <a:pt x="36374" y="23976"/>
                  </a:cubicBezTo>
                  <a:cubicBezTo>
                    <a:pt x="27822" y="23976"/>
                    <a:pt x="18945" y="23519"/>
                    <a:pt x="9894" y="22598"/>
                  </a:cubicBezTo>
                  <a:cubicBezTo>
                    <a:pt x="5525" y="22170"/>
                    <a:pt x="2762" y="20348"/>
                    <a:pt x="1679" y="17205"/>
                  </a:cubicBezTo>
                  <a:cubicBezTo>
                    <a:pt x="1334" y="16216"/>
                    <a:pt x="1000" y="15157"/>
                    <a:pt x="845" y="14133"/>
                  </a:cubicBezTo>
                  <a:cubicBezTo>
                    <a:pt x="774" y="13454"/>
                    <a:pt x="762" y="12776"/>
                    <a:pt x="810" y="12097"/>
                  </a:cubicBezTo>
                  <a:cubicBezTo>
                    <a:pt x="822" y="11906"/>
                    <a:pt x="834" y="11728"/>
                    <a:pt x="834" y="11537"/>
                  </a:cubicBezTo>
                  <a:lnTo>
                    <a:pt x="941" y="11525"/>
                  </a:lnTo>
                  <a:lnTo>
                    <a:pt x="941" y="11144"/>
                  </a:lnTo>
                  <a:cubicBezTo>
                    <a:pt x="941" y="10763"/>
                    <a:pt x="917" y="10371"/>
                    <a:pt x="893" y="9990"/>
                  </a:cubicBezTo>
                  <a:cubicBezTo>
                    <a:pt x="845" y="9168"/>
                    <a:pt x="798" y="8394"/>
                    <a:pt x="988" y="7668"/>
                  </a:cubicBezTo>
                  <a:cubicBezTo>
                    <a:pt x="1905" y="4298"/>
                    <a:pt x="4929" y="2489"/>
                    <a:pt x="10501" y="1965"/>
                  </a:cubicBezTo>
                  <a:lnTo>
                    <a:pt x="12478" y="1774"/>
                  </a:lnTo>
                  <a:cubicBezTo>
                    <a:pt x="16300" y="1405"/>
                    <a:pt x="20241" y="1036"/>
                    <a:pt x="24134" y="965"/>
                  </a:cubicBezTo>
                  <a:cubicBezTo>
                    <a:pt x="27326" y="899"/>
                    <a:pt x="30553" y="882"/>
                    <a:pt x="33753" y="882"/>
                  </a:cubicBezTo>
                  <a:cubicBezTo>
                    <a:pt x="35746" y="882"/>
                    <a:pt x="37728" y="889"/>
                    <a:pt x="39684" y="893"/>
                  </a:cubicBezTo>
                  <a:cubicBezTo>
                    <a:pt x="41729" y="902"/>
                    <a:pt x="43823" y="910"/>
                    <a:pt x="45913" y="910"/>
                  </a:cubicBezTo>
                  <a:cubicBezTo>
                    <a:pt x="46779" y="910"/>
                    <a:pt x="47645" y="909"/>
                    <a:pt x="48506" y="905"/>
                  </a:cubicBezTo>
                  <a:cubicBezTo>
                    <a:pt x="51090" y="905"/>
                    <a:pt x="53709" y="869"/>
                    <a:pt x="56257" y="834"/>
                  </a:cubicBezTo>
                  <a:cubicBezTo>
                    <a:pt x="59269" y="798"/>
                    <a:pt x="62401" y="750"/>
                    <a:pt x="65473" y="750"/>
                  </a:cubicBezTo>
                  <a:close/>
                  <a:moveTo>
                    <a:pt x="65461" y="0"/>
                  </a:moveTo>
                  <a:cubicBezTo>
                    <a:pt x="62389" y="0"/>
                    <a:pt x="59258" y="36"/>
                    <a:pt x="56233" y="84"/>
                  </a:cubicBezTo>
                  <a:cubicBezTo>
                    <a:pt x="53709" y="107"/>
                    <a:pt x="51078" y="143"/>
                    <a:pt x="48494" y="155"/>
                  </a:cubicBezTo>
                  <a:cubicBezTo>
                    <a:pt x="47636" y="158"/>
                    <a:pt x="46773" y="160"/>
                    <a:pt x="45909" y="160"/>
                  </a:cubicBezTo>
                  <a:cubicBezTo>
                    <a:pt x="43823" y="160"/>
                    <a:pt x="41729" y="151"/>
                    <a:pt x="39684" y="143"/>
                  </a:cubicBezTo>
                  <a:cubicBezTo>
                    <a:pt x="37728" y="139"/>
                    <a:pt x="35744" y="132"/>
                    <a:pt x="33748" y="132"/>
                  </a:cubicBezTo>
                  <a:cubicBezTo>
                    <a:pt x="30544" y="132"/>
                    <a:pt x="27309" y="148"/>
                    <a:pt x="24110" y="215"/>
                  </a:cubicBezTo>
                  <a:cubicBezTo>
                    <a:pt x="20205" y="286"/>
                    <a:pt x="16240" y="667"/>
                    <a:pt x="12406" y="1036"/>
                  </a:cubicBezTo>
                  <a:lnTo>
                    <a:pt x="10430" y="1227"/>
                  </a:lnTo>
                  <a:cubicBezTo>
                    <a:pt x="4501" y="1774"/>
                    <a:pt x="1274" y="3763"/>
                    <a:pt x="262" y="7477"/>
                  </a:cubicBezTo>
                  <a:cubicBezTo>
                    <a:pt x="36" y="8335"/>
                    <a:pt x="83" y="9204"/>
                    <a:pt x="131" y="10049"/>
                  </a:cubicBezTo>
                  <a:cubicBezTo>
                    <a:pt x="143" y="10287"/>
                    <a:pt x="167" y="10537"/>
                    <a:pt x="167" y="10775"/>
                  </a:cubicBezTo>
                  <a:lnTo>
                    <a:pt x="83" y="10775"/>
                  </a:lnTo>
                  <a:lnTo>
                    <a:pt x="83" y="11156"/>
                  </a:lnTo>
                  <a:cubicBezTo>
                    <a:pt x="83" y="11454"/>
                    <a:pt x="72" y="11764"/>
                    <a:pt x="60" y="12061"/>
                  </a:cubicBezTo>
                  <a:cubicBezTo>
                    <a:pt x="0" y="12787"/>
                    <a:pt x="12" y="13514"/>
                    <a:pt x="95" y="14228"/>
                  </a:cubicBezTo>
                  <a:cubicBezTo>
                    <a:pt x="250" y="15324"/>
                    <a:pt x="607" y="16419"/>
                    <a:pt x="965" y="17443"/>
                  </a:cubicBezTo>
                  <a:cubicBezTo>
                    <a:pt x="2131" y="20848"/>
                    <a:pt x="5191" y="22884"/>
                    <a:pt x="9811" y="23360"/>
                  </a:cubicBezTo>
                  <a:cubicBezTo>
                    <a:pt x="18657" y="24253"/>
                    <a:pt x="27551" y="24718"/>
                    <a:pt x="36445" y="24729"/>
                  </a:cubicBezTo>
                  <a:cubicBezTo>
                    <a:pt x="39279" y="24729"/>
                    <a:pt x="42065" y="24682"/>
                    <a:pt x="44827" y="24575"/>
                  </a:cubicBezTo>
                  <a:cubicBezTo>
                    <a:pt x="53019" y="24277"/>
                    <a:pt x="61055" y="23967"/>
                    <a:pt x="69164" y="23325"/>
                  </a:cubicBezTo>
                  <a:cubicBezTo>
                    <a:pt x="74283" y="22920"/>
                    <a:pt x="76879" y="20622"/>
                    <a:pt x="77546" y="18776"/>
                  </a:cubicBezTo>
                  <a:cubicBezTo>
                    <a:pt x="79177" y="14240"/>
                    <a:pt x="80320" y="8882"/>
                    <a:pt x="76414" y="3572"/>
                  </a:cubicBezTo>
                  <a:cubicBezTo>
                    <a:pt x="75093" y="1750"/>
                    <a:pt x="73355" y="798"/>
                    <a:pt x="70771" y="441"/>
                  </a:cubicBezTo>
                  <a:cubicBezTo>
                    <a:pt x="69175" y="226"/>
                    <a:pt x="67306" y="0"/>
                    <a:pt x="65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8" name="Google Shape;2038;p19"/>
            <p:cNvGrpSpPr/>
            <p:nvPr/>
          </p:nvGrpSpPr>
          <p:grpSpPr>
            <a:xfrm>
              <a:off x="550674" y="1044351"/>
              <a:ext cx="527391" cy="520511"/>
              <a:chOff x="573224" y="960525"/>
              <a:chExt cx="612319" cy="604332"/>
            </a:xfrm>
          </p:grpSpPr>
          <p:sp>
            <p:nvSpPr>
              <p:cNvPr id="2039" name="Google Shape;2039;p19"/>
              <p:cNvSpPr/>
              <p:nvPr/>
            </p:nvSpPr>
            <p:spPr>
              <a:xfrm>
                <a:off x="573224" y="960525"/>
                <a:ext cx="612319" cy="604332"/>
              </a:xfrm>
              <a:custGeom>
                <a:avLst/>
                <a:gdLst/>
                <a:ahLst/>
                <a:cxnLst/>
                <a:rect l="l" t="t" r="r" b="b"/>
                <a:pathLst>
                  <a:path w="27290" h="26934" extrusionOk="0">
                    <a:moveTo>
                      <a:pt x="13398" y="0"/>
                    </a:moveTo>
                    <a:cubicBezTo>
                      <a:pt x="10545" y="0"/>
                      <a:pt x="7247" y="1554"/>
                      <a:pt x="4537" y="4216"/>
                    </a:cubicBezTo>
                    <a:cubicBezTo>
                      <a:pt x="1692" y="7014"/>
                      <a:pt x="1" y="10491"/>
                      <a:pt x="25" y="13503"/>
                    </a:cubicBezTo>
                    <a:cubicBezTo>
                      <a:pt x="37" y="16801"/>
                      <a:pt x="1680" y="20361"/>
                      <a:pt x="4406" y="23040"/>
                    </a:cubicBezTo>
                    <a:cubicBezTo>
                      <a:pt x="6942" y="25528"/>
                      <a:pt x="10074" y="26933"/>
                      <a:pt x="13026" y="26933"/>
                    </a:cubicBezTo>
                    <a:lnTo>
                      <a:pt x="13169" y="26933"/>
                    </a:lnTo>
                    <a:cubicBezTo>
                      <a:pt x="17027" y="26897"/>
                      <a:pt x="20706" y="25290"/>
                      <a:pt x="23349" y="22480"/>
                    </a:cubicBezTo>
                    <a:cubicBezTo>
                      <a:pt x="25730" y="19956"/>
                      <a:pt x="27159" y="16622"/>
                      <a:pt x="27266" y="13348"/>
                    </a:cubicBezTo>
                    <a:lnTo>
                      <a:pt x="27266" y="13336"/>
                    </a:lnTo>
                    <a:cubicBezTo>
                      <a:pt x="27290" y="5538"/>
                      <a:pt x="20182" y="156"/>
                      <a:pt x="13526" y="1"/>
                    </a:cubicBezTo>
                    <a:cubicBezTo>
                      <a:pt x="13484" y="1"/>
                      <a:pt x="13441" y="0"/>
                      <a:pt x="133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9"/>
              <p:cNvSpPr/>
              <p:nvPr/>
            </p:nvSpPr>
            <p:spPr>
              <a:xfrm>
                <a:off x="573224" y="960525"/>
                <a:ext cx="612319" cy="604332"/>
              </a:xfrm>
              <a:custGeom>
                <a:avLst/>
                <a:gdLst/>
                <a:ahLst/>
                <a:cxnLst/>
                <a:rect l="l" t="t" r="r" b="b"/>
                <a:pathLst>
                  <a:path w="27290" h="26934" extrusionOk="0">
                    <a:moveTo>
                      <a:pt x="13526" y="763"/>
                    </a:moveTo>
                    <a:cubicBezTo>
                      <a:pt x="19813" y="894"/>
                      <a:pt x="26540" y="5978"/>
                      <a:pt x="26516" y="13336"/>
                    </a:cubicBezTo>
                    <a:cubicBezTo>
                      <a:pt x="26266" y="21135"/>
                      <a:pt x="19396" y="26088"/>
                      <a:pt x="13169" y="26183"/>
                    </a:cubicBezTo>
                    <a:cubicBezTo>
                      <a:pt x="13099" y="26185"/>
                      <a:pt x="13029" y="26186"/>
                      <a:pt x="12959" y="26186"/>
                    </a:cubicBezTo>
                    <a:cubicBezTo>
                      <a:pt x="10233" y="26186"/>
                      <a:pt x="7322" y="24838"/>
                      <a:pt x="4954" y="22516"/>
                    </a:cubicBezTo>
                    <a:cubicBezTo>
                      <a:pt x="2358" y="19968"/>
                      <a:pt x="799" y="16611"/>
                      <a:pt x="787" y="13515"/>
                    </a:cubicBezTo>
                    <a:cubicBezTo>
                      <a:pt x="763" y="10693"/>
                      <a:pt x="2370" y="7419"/>
                      <a:pt x="5073" y="4764"/>
                    </a:cubicBezTo>
                    <a:cubicBezTo>
                      <a:pt x="7633" y="2252"/>
                      <a:pt x="10716" y="763"/>
                      <a:pt x="13372" y="763"/>
                    </a:cubicBezTo>
                    <a:close/>
                    <a:moveTo>
                      <a:pt x="13398" y="0"/>
                    </a:moveTo>
                    <a:cubicBezTo>
                      <a:pt x="10545" y="0"/>
                      <a:pt x="7247" y="1554"/>
                      <a:pt x="4537" y="4216"/>
                    </a:cubicBezTo>
                    <a:cubicBezTo>
                      <a:pt x="1692" y="7014"/>
                      <a:pt x="1" y="10491"/>
                      <a:pt x="25" y="13503"/>
                    </a:cubicBezTo>
                    <a:cubicBezTo>
                      <a:pt x="37" y="16801"/>
                      <a:pt x="1680" y="20361"/>
                      <a:pt x="4406" y="23040"/>
                    </a:cubicBezTo>
                    <a:cubicBezTo>
                      <a:pt x="6942" y="25528"/>
                      <a:pt x="10074" y="26933"/>
                      <a:pt x="13026" y="26933"/>
                    </a:cubicBezTo>
                    <a:lnTo>
                      <a:pt x="13169" y="26933"/>
                    </a:lnTo>
                    <a:cubicBezTo>
                      <a:pt x="17027" y="26897"/>
                      <a:pt x="20706" y="25290"/>
                      <a:pt x="23349" y="22480"/>
                    </a:cubicBezTo>
                    <a:cubicBezTo>
                      <a:pt x="25730" y="19956"/>
                      <a:pt x="27159" y="16622"/>
                      <a:pt x="27266" y="13348"/>
                    </a:cubicBezTo>
                    <a:lnTo>
                      <a:pt x="27266" y="13336"/>
                    </a:lnTo>
                    <a:cubicBezTo>
                      <a:pt x="27290" y="5538"/>
                      <a:pt x="20182" y="156"/>
                      <a:pt x="13526" y="1"/>
                    </a:cubicBezTo>
                    <a:cubicBezTo>
                      <a:pt x="13484" y="1"/>
                      <a:pt x="13441" y="0"/>
                      <a:pt x="133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1" name="Google Shape;2041;p19"/>
            <p:cNvSpPr txBox="1"/>
            <p:nvPr/>
          </p:nvSpPr>
          <p:spPr>
            <a:xfrm>
              <a:off x="1155174" y="1092900"/>
              <a:ext cx="2669269" cy="41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USED TECHNOLOGIES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Google Shape;10337;p43"/>
          <p:cNvSpPr txBox="1">
            <a:spLocks noGrp="1"/>
          </p:cNvSpPr>
          <p:nvPr>
            <p:ph type="title"/>
          </p:nvPr>
        </p:nvSpPr>
        <p:spPr>
          <a:xfrm>
            <a:off x="2319983" y="292042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3200" dirty="0"/>
              <a:t>OUR TEAM</a:t>
            </a:r>
            <a:endParaRPr sz="3200" dirty="0"/>
          </a:p>
        </p:txBody>
      </p:sp>
      <p:grpSp>
        <p:nvGrpSpPr>
          <p:cNvPr id="10338" name="Google Shape;10338;p43"/>
          <p:cNvGrpSpPr/>
          <p:nvPr/>
        </p:nvGrpSpPr>
        <p:grpSpPr>
          <a:xfrm>
            <a:off x="1141759" y="2717507"/>
            <a:ext cx="1887626" cy="2225925"/>
            <a:chOff x="1171049" y="2468125"/>
            <a:chExt cx="1887626" cy="2225925"/>
          </a:xfrm>
        </p:grpSpPr>
        <p:grpSp>
          <p:nvGrpSpPr>
            <p:cNvPr id="10339" name="Google Shape;10339;p43"/>
            <p:cNvGrpSpPr/>
            <p:nvPr/>
          </p:nvGrpSpPr>
          <p:grpSpPr>
            <a:xfrm>
              <a:off x="1171049" y="2468125"/>
              <a:ext cx="1887626" cy="2225925"/>
              <a:chOff x="1171049" y="2468125"/>
              <a:chExt cx="1887626" cy="2225925"/>
            </a:xfrm>
          </p:grpSpPr>
          <p:sp>
            <p:nvSpPr>
              <p:cNvPr id="10340" name="Google Shape;10340;p43"/>
              <p:cNvSpPr/>
              <p:nvPr/>
            </p:nvSpPr>
            <p:spPr>
              <a:xfrm>
                <a:off x="1171975" y="2807350"/>
                <a:ext cx="1886700" cy="1886700"/>
              </a:xfrm>
              <a:prstGeom prst="chord">
                <a:avLst>
                  <a:gd name="adj1" fmla="val 12282483"/>
                  <a:gd name="adj2" fmla="val 20119614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5" name="Google Shape;10345;p43"/>
              <p:cNvSpPr/>
              <p:nvPr/>
            </p:nvSpPr>
            <p:spPr>
              <a:xfrm>
                <a:off x="1171049" y="2807350"/>
                <a:ext cx="1886700" cy="1886700"/>
              </a:xfrm>
              <a:prstGeom prst="ellipse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346" name="Google Shape;10346;p43"/>
              <p:cNvCxnSpPr/>
              <p:nvPr/>
            </p:nvCxnSpPr>
            <p:spPr>
              <a:xfrm rot="10800000">
                <a:off x="2114400" y="2468125"/>
                <a:ext cx="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347" name="Google Shape;10347;p43"/>
            <p:cNvGrpSpPr/>
            <p:nvPr/>
          </p:nvGrpSpPr>
          <p:grpSpPr>
            <a:xfrm>
              <a:off x="1328862" y="2965368"/>
              <a:ext cx="1569226" cy="1423207"/>
              <a:chOff x="1328862" y="2965368"/>
              <a:chExt cx="1569226" cy="1423207"/>
            </a:xfrm>
          </p:grpSpPr>
          <p:sp>
            <p:nvSpPr>
              <p:cNvPr id="10348" name="Google Shape;10348;p43"/>
              <p:cNvSpPr txBox="1"/>
              <p:nvPr/>
            </p:nvSpPr>
            <p:spPr>
              <a:xfrm>
                <a:off x="1332988" y="3523075"/>
                <a:ext cx="1565100" cy="8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dirty="0">
                    <a:solidFill>
                      <a:schemeClr val="tx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Roboto"/>
                  </a:rPr>
                  <a:t>SCRUM </a:t>
                </a:r>
              </a:p>
              <a:p>
                <a:pPr algn="ctr"/>
                <a:r>
                  <a:rPr lang="en" sz="1800" dirty="0">
                    <a:solidFill>
                      <a:schemeClr val="tx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Roboto"/>
                  </a:rPr>
                  <a:t>TRAINER</a:t>
                </a:r>
                <a:endParaRPr sz="1800" dirty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Roboto"/>
                </a:endParaRPr>
              </a:p>
            </p:txBody>
          </p:sp>
          <p:sp>
            <p:nvSpPr>
              <p:cNvPr id="10349" name="Google Shape;10349;p43"/>
              <p:cNvSpPr txBox="1"/>
              <p:nvPr/>
            </p:nvSpPr>
            <p:spPr>
              <a:xfrm>
                <a:off x="1328862" y="2965368"/>
                <a:ext cx="1557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LORENA HRISTOVA</a:t>
                </a:r>
                <a:endParaRPr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350" name="Google Shape;10350;p43"/>
          <p:cNvGrpSpPr/>
          <p:nvPr/>
        </p:nvGrpSpPr>
        <p:grpSpPr>
          <a:xfrm>
            <a:off x="3591827" y="2717432"/>
            <a:ext cx="1887625" cy="2226000"/>
            <a:chOff x="3628756" y="2468125"/>
            <a:chExt cx="1887625" cy="2226000"/>
          </a:xfrm>
        </p:grpSpPr>
        <p:grpSp>
          <p:nvGrpSpPr>
            <p:cNvPr id="10351" name="Google Shape;10351;p43"/>
            <p:cNvGrpSpPr/>
            <p:nvPr/>
          </p:nvGrpSpPr>
          <p:grpSpPr>
            <a:xfrm>
              <a:off x="3628756" y="2468125"/>
              <a:ext cx="1887625" cy="2226000"/>
              <a:chOff x="3628756" y="2468125"/>
              <a:chExt cx="1887625" cy="2226000"/>
            </a:xfrm>
          </p:grpSpPr>
          <p:sp>
            <p:nvSpPr>
              <p:cNvPr id="10352" name="Google Shape;10352;p43"/>
              <p:cNvSpPr/>
              <p:nvPr/>
            </p:nvSpPr>
            <p:spPr>
              <a:xfrm>
                <a:off x="3629681" y="2807350"/>
                <a:ext cx="1886700" cy="1886700"/>
              </a:xfrm>
              <a:prstGeom prst="chord">
                <a:avLst>
                  <a:gd name="adj1" fmla="val 12282483"/>
                  <a:gd name="adj2" fmla="val 2011961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7" name="Google Shape;10357;p43"/>
              <p:cNvSpPr/>
              <p:nvPr/>
            </p:nvSpPr>
            <p:spPr>
              <a:xfrm>
                <a:off x="3628756" y="2807425"/>
                <a:ext cx="1886700" cy="18867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358" name="Google Shape;10358;p43"/>
              <p:cNvCxnSpPr/>
              <p:nvPr/>
            </p:nvCxnSpPr>
            <p:spPr>
              <a:xfrm rot="10800000">
                <a:off x="4572113" y="2468125"/>
                <a:ext cx="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359" name="Google Shape;10359;p43"/>
            <p:cNvGrpSpPr/>
            <p:nvPr/>
          </p:nvGrpSpPr>
          <p:grpSpPr>
            <a:xfrm>
              <a:off x="3786569" y="2965368"/>
              <a:ext cx="1564037" cy="1337242"/>
              <a:chOff x="3786569" y="2965368"/>
              <a:chExt cx="1564037" cy="1337242"/>
            </a:xfrm>
          </p:grpSpPr>
          <p:sp>
            <p:nvSpPr>
              <p:cNvPr id="10360" name="Google Shape;10360;p43"/>
              <p:cNvSpPr txBox="1"/>
              <p:nvPr/>
            </p:nvSpPr>
            <p:spPr>
              <a:xfrm>
                <a:off x="3793606" y="3437110"/>
                <a:ext cx="1557000" cy="8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" sz="1800" dirty="0" smtClean="0">
                    <a:solidFill>
                      <a:schemeClr val="tx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Roboto"/>
                  </a:rPr>
                  <a:t>BACKEND</a:t>
                </a:r>
                <a:endParaRPr sz="1800" dirty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Roboto"/>
                </a:endParaRPr>
              </a:p>
            </p:txBody>
          </p:sp>
          <p:sp>
            <p:nvSpPr>
              <p:cNvPr id="10361" name="Google Shape;10361;p43"/>
              <p:cNvSpPr txBox="1"/>
              <p:nvPr/>
            </p:nvSpPr>
            <p:spPr>
              <a:xfrm>
                <a:off x="3786569" y="2965368"/>
                <a:ext cx="1557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RAYA MAVRAGANOVA</a:t>
                </a:r>
                <a:endParaRPr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362" name="Google Shape;10362;p43"/>
          <p:cNvGrpSpPr/>
          <p:nvPr/>
        </p:nvGrpSpPr>
        <p:grpSpPr>
          <a:xfrm>
            <a:off x="6073026" y="2717357"/>
            <a:ext cx="1887625" cy="2226000"/>
            <a:chOff x="6086463" y="2468125"/>
            <a:chExt cx="1887625" cy="2226000"/>
          </a:xfrm>
        </p:grpSpPr>
        <p:grpSp>
          <p:nvGrpSpPr>
            <p:cNvPr id="10363" name="Google Shape;10363;p43"/>
            <p:cNvGrpSpPr/>
            <p:nvPr/>
          </p:nvGrpSpPr>
          <p:grpSpPr>
            <a:xfrm>
              <a:off x="6086463" y="2468125"/>
              <a:ext cx="1887625" cy="2226000"/>
              <a:chOff x="6086463" y="2468125"/>
              <a:chExt cx="1887625" cy="2226000"/>
            </a:xfrm>
          </p:grpSpPr>
          <p:sp>
            <p:nvSpPr>
              <p:cNvPr id="10364" name="Google Shape;10364;p43"/>
              <p:cNvSpPr/>
              <p:nvPr/>
            </p:nvSpPr>
            <p:spPr>
              <a:xfrm>
                <a:off x="6087388" y="2807350"/>
                <a:ext cx="1886700" cy="1886700"/>
              </a:xfrm>
              <a:prstGeom prst="chord">
                <a:avLst>
                  <a:gd name="adj1" fmla="val 12282483"/>
                  <a:gd name="adj2" fmla="val 20119614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9" name="Google Shape;10369;p43"/>
              <p:cNvSpPr/>
              <p:nvPr/>
            </p:nvSpPr>
            <p:spPr>
              <a:xfrm>
                <a:off x="6086463" y="2807425"/>
                <a:ext cx="1886700" cy="1886700"/>
              </a:xfrm>
              <a:prstGeom prst="ellipse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370" name="Google Shape;10370;p43"/>
              <p:cNvCxnSpPr/>
              <p:nvPr/>
            </p:nvCxnSpPr>
            <p:spPr>
              <a:xfrm rot="10800000">
                <a:off x="7029825" y="2468125"/>
                <a:ext cx="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371" name="Google Shape;10371;p43"/>
            <p:cNvGrpSpPr/>
            <p:nvPr/>
          </p:nvGrpSpPr>
          <p:grpSpPr>
            <a:xfrm>
              <a:off x="6244275" y="2965368"/>
              <a:ext cx="1565511" cy="1423357"/>
              <a:chOff x="6244275" y="2965368"/>
              <a:chExt cx="1565511" cy="1423357"/>
            </a:xfrm>
          </p:grpSpPr>
          <p:sp>
            <p:nvSpPr>
              <p:cNvPr id="10372" name="Google Shape;10372;p43"/>
              <p:cNvSpPr txBox="1"/>
              <p:nvPr/>
            </p:nvSpPr>
            <p:spPr>
              <a:xfrm>
                <a:off x="6268686" y="3523225"/>
                <a:ext cx="1541100" cy="8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dirty="0" smtClean="0">
                    <a:solidFill>
                      <a:schemeClr val="tx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Roboto"/>
                  </a:rPr>
                  <a:t>BACKEND</a:t>
                </a:r>
              </a:p>
              <a:p>
                <a:pPr algn="ctr"/>
                <a:r>
                  <a:rPr lang="en" sz="1800" dirty="0" smtClean="0">
                    <a:solidFill>
                      <a:schemeClr val="tx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Roboto"/>
                  </a:rPr>
                  <a:t>QA</a:t>
                </a:r>
                <a:endParaRPr sz="1800" dirty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Roboto"/>
                </a:endParaRPr>
              </a:p>
            </p:txBody>
          </p:sp>
          <p:sp>
            <p:nvSpPr>
              <p:cNvPr id="10373" name="Google Shape;10373;p43"/>
              <p:cNvSpPr txBox="1"/>
              <p:nvPr/>
            </p:nvSpPr>
            <p:spPr>
              <a:xfrm>
                <a:off x="6244275" y="2965368"/>
                <a:ext cx="1557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STEPAN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URIVKO</a:t>
                </a:r>
                <a:endParaRPr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30" y="740903"/>
            <a:ext cx="1528346" cy="2036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56" y="509522"/>
            <a:ext cx="3010576" cy="2304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81" y="613933"/>
            <a:ext cx="1626448" cy="21635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Google Shape;3611;p22"/>
          <p:cNvSpPr txBox="1">
            <a:spLocks noGrp="1"/>
          </p:cNvSpPr>
          <p:nvPr>
            <p:ph type="title"/>
          </p:nvPr>
        </p:nvSpPr>
        <p:spPr>
          <a:xfrm>
            <a:off x="2177000" y="487973"/>
            <a:ext cx="4879609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3200" dirty="0" smtClean="0"/>
              <a:t>STAGES OF REALISATION</a:t>
            </a:r>
            <a:endParaRPr sz="3200" dirty="0"/>
          </a:p>
        </p:txBody>
      </p:sp>
      <p:grpSp>
        <p:nvGrpSpPr>
          <p:cNvPr id="3677" name="Google Shape;3677;p22"/>
          <p:cNvGrpSpPr/>
          <p:nvPr/>
        </p:nvGrpSpPr>
        <p:grpSpPr>
          <a:xfrm>
            <a:off x="5363487" y="4180335"/>
            <a:ext cx="923143" cy="581056"/>
            <a:chOff x="1794675" y="1526410"/>
            <a:chExt cx="1366809" cy="860315"/>
          </a:xfrm>
        </p:grpSpPr>
        <p:sp>
          <p:nvSpPr>
            <p:cNvPr id="3678" name="Google Shape;3678;p22"/>
            <p:cNvSpPr/>
            <p:nvPr/>
          </p:nvSpPr>
          <p:spPr>
            <a:xfrm>
              <a:off x="1794684" y="1526410"/>
              <a:ext cx="1366800" cy="4101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QA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679" name="Google Shape;3679;p22"/>
            <p:cNvCxnSpPr/>
            <p:nvPr/>
          </p:nvCxnSpPr>
          <p:spPr>
            <a:xfrm>
              <a:off x="1794675" y="1529025"/>
              <a:ext cx="0" cy="8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680" name="Google Shape;3680;p22"/>
          <p:cNvGrpSpPr/>
          <p:nvPr/>
        </p:nvGrpSpPr>
        <p:grpSpPr>
          <a:xfrm>
            <a:off x="3229152" y="4225795"/>
            <a:ext cx="923143" cy="581056"/>
            <a:chOff x="1794675" y="1526410"/>
            <a:chExt cx="1366809" cy="860315"/>
          </a:xfrm>
        </p:grpSpPr>
        <p:sp>
          <p:nvSpPr>
            <p:cNvPr id="3681" name="Google Shape;3681;p22"/>
            <p:cNvSpPr/>
            <p:nvPr/>
          </p:nvSpPr>
          <p:spPr>
            <a:xfrm>
              <a:off x="1794684" y="1526410"/>
              <a:ext cx="1366800" cy="4101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Backend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682" name="Google Shape;3682;p22"/>
            <p:cNvCxnSpPr/>
            <p:nvPr/>
          </p:nvCxnSpPr>
          <p:spPr>
            <a:xfrm>
              <a:off x="1794675" y="1529025"/>
              <a:ext cx="0" cy="8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689" name="Google Shape;3689;p22"/>
          <p:cNvGrpSpPr/>
          <p:nvPr/>
        </p:nvGrpSpPr>
        <p:grpSpPr>
          <a:xfrm>
            <a:off x="7303421" y="4180335"/>
            <a:ext cx="923143" cy="581056"/>
            <a:chOff x="1794675" y="1526410"/>
            <a:chExt cx="1366809" cy="860315"/>
          </a:xfrm>
        </p:grpSpPr>
        <p:sp>
          <p:nvSpPr>
            <p:cNvPr id="3690" name="Google Shape;3690;p22"/>
            <p:cNvSpPr/>
            <p:nvPr/>
          </p:nvSpPr>
          <p:spPr>
            <a:xfrm>
              <a:off x="1794684" y="1526410"/>
              <a:ext cx="1366800" cy="4101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P&amp;D</a:t>
              </a:r>
            </a:p>
          </p:txBody>
        </p:sp>
        <p:cxnSp>
          <p:nvCxnSpPr>
            <p:cNvPr id="3691" name="Google Shape;3691;p22"/>
            <p:cNvCxnSpPr/>
            <p:nvPr/>
          </p:nvCxnSpPr>
          <p:spPr>
            <a:xfrm>
              <a:off x="1794675" y="1529025"/>
              <a:ext cx="0" cy="8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692" name="Google Shape;3692;p22"/>
          <p:cNvGrpSpPr/>
          <p:nvPr/>
        </p:nvGrpSpPr>
        <p:grpSpPr>
          <a:xfrm>
            <a:off x="1094817" y="4183973"/>
            <a:ext cx="923143" cy="581056"/>
            <a:chOff x="1794675" y="1526410"/>
            <a:chExt cx="1366809" cy="860315"/>
          </a:xfrm>
        </p:grpSpPr>
        <p:sp>
          <p:nvSpPr>
            <p:cNvPr id="3693" name="Google Shape;3693;p22"/>
            <p:cNvSpPr/>
            <p:nvPr/>
          </p:nvSpPr>
          <p:spPr>
            <a:xfrm>
              <a:off x="1794684" y="1526410"/>
              <a:ext cx="1366800" cy="4101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694" name="Google Shape;3694;p22"/>
            <p:cNvCxnSpPr/>
            <p:nvPr/>
          </p:nvCxnSpPr>
          <p:spPr>
            <a:xfrm>
              <a:off x="1794675" y="1529025"/>
              <a:ext cx="0" cy="8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695" name="Google Shape;3695;p22"/>
          <p:cNvGrpSpPr/>
          <p:nvPr/>
        </p:nvGrpSpPr>
        <p:grpSpPr>
          <a:xfrm>
            <a:off x="3062050" y="1265044"/>
            <a:ext cx="3020100" cy="330600"/>
            <a:chOff x="457200" y="1346350"/>
            <a:chExt cx="3020100" cy="330600"/>
          </a:xfrm>
        </p:grpSpPr>
        <p:grpSp>
          <p:nvGrpSpPr>
            <p:cNvPr id="3696" name="Google Shape;3696;p22"/>
            <p:cNvGrpSpPr/>
            <p:nvPr/>
          </p:nvGrpSpPr>
          <p:grpSpPr>
            <a:xfrm>
              <a:off x="457200" y="1346350"/>
              <a:ext cx="3020100" cy="330600"/>
              <a:chOff x="457200" y="1346350"/>
              <a:chExt cx="3020100" cy="330600"/>
            </a:xfrm>
          </p:grpSpPr>
          <p:sp>
            <p:nvSpPr>
              <p:cNvPr id="3697" name="Google Shape;3697;p22"/>
              <p:cNvSpPr/>
              <p:nvPr/>
            </p:nvSpPr>
            <p:spPr>
              <a:xfrm>
                <a:off x="457200" y="1391850"/>
                <a:ext cx="153600" cy="56400"/>
              </a:xfrm>
              <a:prstGeom prst="triangle">
                <a:avLst>
                  <a:gd name="adj" fmla="val 50000"/>
                </a:avLst>
              </a:prstGeom>
              <a:solidFill>
                <a:srgbClr val="A237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22"/>
              <p:cNvSpPr/>
              <p:nvPr/>
            </p:nvSpPr>
            <p:spPr>
              <a:xfrm>
                <a:off x="533400" y="1346350"/>
                <a:ext cx="2943900" cy="330600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699" name="Google Shape;3699;p22"/>
              <p:cNvSpPr/>
              <p:nvPr/>
            </p:nvSpPr>
            <p:spPr>
              <a:xfrm>
                <a:off x="457200" y="1448350"/>
                <a:ext cx="408000" cy="126600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700" name="Google Shape;3700;p22"/>
            <p:cNvSpPr txBox="1"/>
            <p:nvPr/>
          </p:nvSpPr>
          <p:spPr>
            <a:xfrm>
              <a:off x="865200" y="1376650"/>
              <a:ext cx="24324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1. Design the game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1" name="Google Shape;3701;p22"/>
          <p:cNvGrpSpPr/>
          <p:nvPr/>
        </p:nvGrpSpPr>
        <p:grpSpPr>
          <a:xfrm>
            <a:off x="3062050" y="1922245"/>
            <a:ext cx="3020100" cy="330600"/>
            <a:chOff x="457200" y="1844950"/>
            <a:chExt cx="3020100" cy="330600"/>
          </a:xfrm>
        </p:grpSpPr>
        <p:grpSp>
          <p:nvGrpSpPr>
            <p:cNvPr id="3702" name="Google Shape;3702;p22"/>
            <p:cNvGrpSpPr/>
            <p:nvPr/>
          </p:nvGrpSpPr>
          <p:grpSpPr>
            <a:xfrm>
              <a:off x="457200" y="1844950"/>
              <a:ext cx="3020100" cy="330600"/>
              <a:chOff x="457200" y="1844950"/>
              <a:chExt cx="3020100" cy="330600"/>
            </a:xfrm>
          </p:grpSpPr>
          <p:sp>
            <p:nvSpPr>
              <p:cNvPr id="3703" name="Google Shape;3703;p22"/>
              <p:cNvSpPr/>
              <p:nvPr/>
            </p:nvSpPr>
            <p:spPr>
              <a:xfrm>
                <a:off x="457200" y="1890550"/>
                <a:ext cx="153600" cy="56400"/>
              </a:xfrm>
              <a:prstGeom prst="triangle">
                <a:avLst>
                  <a:gd name="adj" fmla="val 50000"/>
                </a:avLst>
              </a:prstGeom>
              <a:solidFill>
                <a:srgbClr val="B96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22"/>
              <p:cNvSpPr/>
              <p:nvPr/>
            </p:nvSpPr>
            <p:spPr>
              <a:xfrm>
                <a:off x="533400" y="1844950"/>
                <a:ext cx="2943900" cy="330600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05" name="Google Shape;3705;p22"/>
              <p:cNvSpPr/>
              <p:nvPr/>
            </p:nvSpPr>
            <p:spPr>
              <a:xfrm>
                <a:off x="457200" y="1946950"/>
                <a:ext cx="408000" cy="126600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706" name="Google Shape;3706;p22"/>
            <p:cNvSpPr txBox="1"/>
            <p:nvPr/>
          </p:nvSpPr>
          <p:spPr>
            <a:xfrm>
              <a:off x="865200" y="1875250"/>
              <a:ext cx="24324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2. Backend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7" name="Google Shape;3707;p22"/>
          <p:cNvGrpSpPr/>
          <p:nvPr/>
        </p:nvGrpSpPr>
        <p:grpSpPr>
          <a:xfrm>
            <a:off x="3062050" y="2568098"/>
            <a:ext cx="3020100" cy="330600"/>
            <a:chOff x="457200" y="2343550"/>
            <a:chExt cx="3020100" cy="330600"/>
          </a:xfrm>
        </p:grpSpPr>
        <p:grpSp>
          <p:nvGrpSpPr>
            <p:cNvPr id="3708" name="Google Shape;3708;p22"/>
            <p:cNvGrpSpPr/>
            <p:nvPr/>
          </p:nvGrpSpPr>
          <p:grpSpPr>
            <a:xfrm>
              <a:off x="457200" y="2343550"/>
              <a:ext cx="3020100" cy="330600"/>
              <a:chOff x="457200" y="2343550"/>
              <a:chExt cx="3020100" cy="330600"/>
            </a:xfrm>
          </p:grpSpPr>
          <p:sp>
            <p:nvSpPr>
              <p:cNvPr id="3709" name="Google Shape;3709;p22"/>
              <p:cNvSpPr/>
              <p:nvPr/>
            </p:nvSpPr>
            <p:spPr>
              <a:xfrm>
                <a:off x="457200" y="2389250"/>
                <a:ext cx="153600" cy="56400"/>
              </a:xfrm>
              <a:prstGeom prst="triangle">
                <a:avLst>
                  <a:gd name="adj" fmla="val 50000"/>
                </a:avLst>
              </a:prstGeom>
              <a:solidFill>
                <a:srgbClr val="B89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22"/>
              <p:cNvSpPr/>
              <p:nvPr/>
            </p:nvSpPr>
            <p:spPr>
              <a:xfrm>
                <a:off x="533400" y="2343550"/>
                <a:ext cx="2943900" cy="330600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11" name="Google Shape;3711;p22"/>
              <p:cNvSpPr/>
              <p:nvPr/>
            </p:nvSpPr>
            <p:spPr>
              <a:xfrm>
                <a:off x="457200" y="2445550"/>
                <a:ext cx="408000" cy="126600"/>
              </a:xfrm>
              <a:prstGeom prst="homePlat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712" name="Google Shape;3712;p22"/>
            <p:cNvSpPr txBox="1"/>
            <p:nvPr/>
          </p:nvSpPr>
          <p:spPr>
            <a:xfrm>
              <a:off x="865200" y="2373850"/>
              <a:ext cx="24324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3. QA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13" name="Google Shape;3713;p22"/>
          <p:cNvGrpSpPr/>
          <p:nvPr/>
        </p:nvGrpSpPr>
        <p:grpSpPr>
          <a:xfrm>
            <a:off x="3062050" y="3219284"/>
            <a:ext cx="3214255" cy="330600"/>
            <a:chOff x="457200" y="2842163"/>
            <a:chExt cx="3020100" cy="330600"/>
          </a:xfrm>
        </p:grpSpPr>
        <p:grpSp>
          <p:nvGrpSpPr>
            <p:cNvPr id="3714" name="Google Shape;3714;p22"/>
            <p:cNvGrpSpPr/>
            <p:nvPr/>
          </p:nvGrpSpPr>
          <p:grpSpPr>
            <a:xfrm>
              <a:off x="457200" y="2842163"/>
              <a:ext cx="3020100" cy="330600"/>
              <a:chOff x="457200" y="2842163"/>
              <a:chExt cx="3020100" cy="330600"/>
            </a:xfrm>
          </p:grpSpPr>
          <p:sp>
            <p:nvSpPr>
              <p:cNvPr id="3715" name="Google Shape;3715;p22"/>
              <p:cNvSpPr/>
              <p:nvPr/>
            </p:nvSpPr>
            <p:spPr>
              <a:xfrm>
                <a:off x="457200" y="2887950"/>
                <a:ext cx="153600" cy="56400"/>
              </a:xfrm>
              <a:prstGeom prst="triangle">
                <a:avLst>
                  <a:gd name="adj" fmla="val 50000"/>
                </a:avLst>
              </a:prstGeom>
              <a:solidFill>
                <a:srgbClr val="ADA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22"/>
              <p:cNvSpPr/>
              <p:nvPr/>
            </p:nvSpPr>
            <p:spPr>
              <a:xfrm>
                <a:off x="533400" y="2842163"/>
                <a:ext cx="2943900" cy="330600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17" name="Google Shape;3717;p22"/>
              <p:cNvSpPr/>
              <p:nvPr/>
            </p:nvSpPr>
            <p:spPr>
              <a:xfrm>
                <a:off x="457200" y="2944150"/>
                <a:ext cx="408000" cy="126600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718" name="Google Shape;3718;p22"/>
            <p:cNvSpPr txBox="1"/>
            <p:nvPr/>
          </p:nvSpPr>
          <p:spPr>
            <a:xfrm>
              <a:off x="865200" y="2872450"/>
              <a:ext cx="24324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4. Presentation and documentation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700;p19"/>
          <p:cNvGrpSpPr/>
          <p:nvPr/>
        </p:nvGrpSpPr>
        <p:grpSpPr>
          <a:xfrm rot="16200000" flipH="1">
            <a:off x="4312088" y="1313752"/>
            <a:ext cx="45719" cy="7068867"/>
            <a:chOff x="6417750" y="1135100"/>
            <a:chExt cx="34850" cy="3433100"/>
          </a:xfrm>
        </p:grpSpPr>
        <p:sp>
          <p:nvSpPr>
            <p:cNvPr id="128" name="Google Shape;1701;p19"/>
            <p:cNvSpPr/>
            <p:nvPr/>
          </p:nvSpPr>
          <p:spPr>
            <a:xfrm>
              <a:off x="6417750" y="1135100"/>
              <a:ext cx="34850" cy="92875"/>
            </a:xfrm>
            <a:custGeom>
              <a:avLst/>
              <a:gdLst/>
              <a:ahLst/>
              <a:cxnLst/>
              <a:rect l="l" t="t" r="r" b="b"/>
              <a:pathLst>
                <a:path w="1394" h="3715" extrusionOk="0">
                  <a:moveTo>
                    <a:pt x="513" y="0"/>
                  </a:moveTo>
                  <a:cubicBezTo>
                    <a:pt x="489" y="12"/>
                    <a:pt x="465" y="24"/>
                    <a:pt x="465" y="24"/>
                  </a:cubicBezTo>
                  <a:cubicBezTo>
                    <a:pt x="441" y="72"/>
                    <a:pt x="417" y="119"/>
                    <a:pt x="405" y="179"/>
                  </a:cubicBezTo>
                  <a:cubicBezTo>
                    <a:pt x="382" y="226"/>
                    <a:pt x="310" y="286"/>
                    <a:pt x="203" y="334"/>
                  </a:cubicBezTo>
                  <a:cubicBezTo>
                    <a:pt x="96" y="381"/>
                    <a:pt x="1" y="429"/>
                    <a:pt x="72" y="464"/>
                  </a:cubicBezTo>
                  <a:cubicBezTo>
                    <a:pt x="227" y="560"/>
                    <a:pt x="60" y="643"/>
                    <a:pt x="144" y="738"/>
                  </a:cubicBezTo>
                  <a:cubicBezTo>
                    <a:pt x="155" y="738"/>
                    <a:pt x="132" y="750"/>
                    <a:pt x="108" y="762"/>
                  </a:cubicBezTo>
                  <a:cubicBezTo>
                    <a:pt x="48" y="786"/>
                    <a:pt x="72" y="822"/>
                    <a:pt x="108" y="845"/>
                  </a:cubicBezTo>
                  <a:cubicBezTo>
                    <a:pt x="132" y="869"/>
                    <a:pt x="155" y="881"/>
                    <a:pt x="155" y="905"/>
                  </a:cubicBezTo>
                  <a:cubicBezTo>
                    <a:pt x="167" y="1024"/>
                    <a:pt x="179" y="1143"/>
                    <a:pt x="191" y="1262"/>
                  </a:cubicBezTo>
                  <a:cubicBezTo>
                    <a:pt x="191" y="1298"/>
                    <a:pt x="215" y="1334"/>
                    <a:pt x="215" y="1357"/>
                  </a:cubicBezTo>
                  <a:cubicBezTo>
                    <a:pt x="203" y="1393"/>
                    <a:pt x="203" y="1429"/>
                    <a:pt x="215" y="1465"/>
                  </a:cubicBezTo>
                  <a:cubicBezTo>
                    <a:pt x="215" y="1512"/>
                    <a:pt x="263" y="1548"/>
                    <a:pt x="263" y="1596"/>
                  </a:cubicBezTo>
                  <a:cubicBezTo>
                    <a:pt x="263" y="1643"/>
                    <a:pt x="239" y="1691"/>
                    <a:pt x="203" y="1727"/>
                  </a:cubicBezTo>
                  <a:cubicBezTo>
                    <a:pt x="179" y="1774"/>
                    <a:pt x="275" y="1822"/>
                    <a:pt x="155" y="1869"/>
                  </a:cubicBezTo>
                  <a:cubicBezTo>
                    <a:pt x="48" y="1905"/>
                    <a:pt x="36" y="1941"/>
                    <a:pt x="120" y="1977"/>
                  </a:cubicBezTo>
                  <a:cubicBezTo>
                    <a:pt x="155" y="1988"/>
                    <a:pt x="144" y="2012"/>
                    <a:pt x="120" y="2024"/>
                  </a:cubicBezTo>
                  <a:cubicBezTo>
                    <a:pt x="60" y="2072"/>
                    <a:pt x="72" y="2108"/>
                    <a:pt x="132" y="2155"/>
                  </a:cubicBezTo>
                  <a:cubicBezTo>
                    <a:pt x="167" y="2167"/>
                    <a:pt x="179" y="2215"/>
                    <a:pt x="155" y="2239"/>
                  </a:cubicBezTo>
                  <a:cubicBezTo>
                    <a:pt x="144" y="2274"/>
                    <a:pt x="96" y="2322"/>
                    <a:pt x="96" y="2358"/>
                  </a:cubicBezTo>
                  <a:cubicBezTo>
                    <a:pt x="84" y="2429"/>
                    <a:pt x="84" y="2500"/>
                    <a:pt x="96" y="2572"/>
                  </a:cubicBezTo>
                  <a:lnTo>
                    <a:pt x="36" y="2560"/>
                  </a:lnTo>
                  <a:lnTo>
                    <a:pt x="36" y="2560"/>
                  </a:lnTo>
                  <a:cubicBezTo>
                    <a:pt x="72" y="2655"/>
                    <a:pt x="120" y="2750"/>
                    <a:pt x="144" y="2858"/>
                  </a:cubicBezTo>
                  <a:cubicBezTo>
                    <a:pt x="155" y="2905"/>
                    <a:pt x="191" y="2953"/>
                    <a:pt x="144" y="3001"/>
                  </a:cubicBezTo>
                  <a:cubicBezTo>
                    <a:pt x="72" y="3060"/>
                    <a:pt x="48" y="3155"/>
                    <a:pt x="84" y="3227"/>
                  </a:cubicBezTo>
                  <a:cubicBezTo>
                    <a:pt x="96" y="3262"/>
                    <a:pt x="167" y="3298"/>
                    <a:pt x="191" y="3310"/>
                  </a:cubicBezTo>
                  <a:cubicBezTo>
                    <a:pt x="215" y="3322"/>
                    <a:pt x="251" y="3334"/>
                    <a:pt x="251" y="3358"/>
                  </a:cubicBezTo>
                  <a:cubicBezTo>
                    <a:pt x="215" y="3417"/>
                    <a:pt x="179" y="3489"/>
                    <a:pt x="120" y="3536"/>
                  </a:cubicBezTo>
                  <a:cubicBezTo>
                    <a:pt x="72" y="3584"/>
                    <a:pt x="84" y="3643"/>
                    <a:pt x="167" y="3691"/>
                  </a:cubicBezTo>
                  <a:cubicBezTo>
                    <a:pt x="191" y="3703"/>
                    <a:pt x="227" y="3703"/>
                    <a:pt x="251" y="3715"/>
                  </a:cubicBezTo>
                  <a:lnTo>
                    <a:pt x="465" y="3715"/>
                  </a:lnTo>
                  <a:cubicBezTo>
                    <a:pt x="620" y="3691"/>
                    <a:pt x="644" y="3667"/>
                    <a:pt x="656" y="3655"/>
                  </a:cubicBezTo>
                  <a:cubicBezTo>
                    <a:pt x="703" y="3584"/>
                    <a:pt x="739" y="3524"/>
                    <a:pt x="798" y="3453"/>
                  </a:cubicBezTo>
                  <a:cubicBezTo>
                    <a:pt x="858" y="3393"/>
                    <a:pt x="917" y="3322"/>
                    <a:pt x="965" y="3251"/>
                  </a:cubicBezTo>
                  <a:cubicBezTo>
                    <a:pt x="1013" y="3131"/>
                    <a:pt x="977" y="3012"/>
                    <a:pt x="1060" y="2893"/>
                  </a:cubicBezTo>
                  <a:cubicBezTo>
                    <a:pt x="1108" y="2810"/>
                    <a:pt x="1084" y="2739"/>
                    <a:pt x="1108" y="2667"/>
                  </a:cubicBezTo>
                  <a:cubicBezTo>
                    <a:pt x="1156" y="2536"/>
                    <a:pt x="1251" y="2417"/>
                    <a:pt x="1251" y="2286"/>
                  </a:cubicBezTo>
                  <a:cubicBezTo>
                    <a:pt x="1287" y="2084"/>
                    <a:pt x="1322" y="1881"/>
                    <a:pt x="1382" y="1691"/>
                  </a:cubicBezTo>
                  <a:cubicBezTo>
                    <a:pt x="1394" y="1536"/>
                    <a:pt x="1394" y="1393"/>
                    <a:pt x="1382" y="1238"/>
                  </a:cubicBezTo>
                  <a:cubicBezTo>
                    <a:pt x="1370" y="1179"/>
                    <a:pt x="1310" y="1107"/>
                    <a:pt x="1310" y="1036"/>
                  </a:cubicBezTo>
                  <a:cubicBezTo>
                    <a:pt x="1334" y="917"/>
                    <a:pt x="1215" y="810"/>
                    <a:pt x="1156" y="691"/>
                  </a:cubicBezTo>
                  <a:cubicBezTo>
                    <a:pt x="1132" y="643"/>
                    <a:pt x="1072" y="595"/>
                    <a:pt x="1072" y="548"/>
                  </a:cubicBezTo>
                  <a:cubicBezTo>
                    <a:pt x="1060" y="441"/>
                    <a:pt x="1072" y="345"/>
                    <a:pt x="1060" y="238"/>
                  </a:cubicBezTo>
                  <a:cubicBezTo>
                    <a:pt x="1048" y="179"/>
                    <a:pt x="989" y="119"/>
                    <a:pt x="965" y="72"/>
                  </a:cubicBezTo>
                  <a:cubicBezTo>
                    <a:pt x="882" y="36"/>
                    <a:pt x="786" y="12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02;p19"/>
            <p:cNvSpPr/>
            <p:nvPr/>
          </p:nvSpPr>
          <p:spPr>
            <a:xfrm>
              <a:off x="6417750" y="1335425"/>
              <a:ext cx="34850" cy="178525"/>
            </a:xfrm>
            <a:custGeom>
              <a:avLst/>
              <a:gdLst/>
              <a:ahLst/>
              <a:cxnLst/>
              <a:rect l="l" t="t" r="r" b="b"/>
              <a:pathLst>
                <a:path w="1394" h="7141" extrusionOk="0">
                  <a:moveTo>
                    <a:pt x="596" y="0"/>
                  </a:moveTo>
                  <a:cubicBezTo>
                    <a:pt x="560" y="0"/>
                    <a:pt x="536" y="0"/>
                    <a:pt x="513" y="12"/>
                  </a:cubicBezTo>
                  <a:cubicBezTo>
                    <a:pt x="489" y="24"/>
                    <a:pt x="465" y="36"/>
                    <a:pt x="465" y="48"/>
                  </a:cubicBezTo>
                  <a:cubicBezTo>
                    <a:pt x="441" y="143"/>
                    <a:pt x="417" y="238"/>
                    <a:pt x="405" y="333"/>
                  </a:cubicBezTo>
                  <a:cubicBezTo>
                    <a:pt x="382" y="452"/>
                    <a:pt x="310" y="572"/>
                    <a:pt x="203" y="643"/>
                  </a:cubicBezTo>
                  <a:cubicBezTo>
                    <a:pt x="96" y="726"/>
                    <a:pt x="1" y="810"/>
                    <a:pt x="72" y="893"/>
                  </a:cubicBezTo>
                  <a:cubicBezTo>
                    <a:pt x="227" y="1072"/>
                    <a:pt x="60" y="1238"/>
                    <a:pt x="144" y="1405"/>
                  </a:cubicBezTo>
                  <a:cubicBezTo>
                    <a:pt x="155" y="1429"/>
                    <a:pt x="132" y="1441"/>
                    <a:pt x="108" y="1453"/>
                  </a:cubicBezTo>
                  <a:cubicBezTo>
                    <a:pt x="72" y="1500"/>
                    <a:pt x="60" y="1560"/>
                    <a:pt x="108" y="1607"/>
                  </a:cubicBezTo>
                  <a:cubicBezTo>
                    <a:pt x="132" y="1643"/>
                    <a:pt x="155" y="1691"/>
                    <a:pt x="155" y="1726"/>
                  </a:cubicBezTo>
                  <a:cubicBezTo>
                    <a:pt x="167" y="1965"/>
                    <a:pt x="179" y="2191"/>
                    <a:pt x="191" y="2417"/>
                  </a:cubicBezTo>
                  <a:cubicBezTo>
                    <a:pt x="191" y="2477"/>
                    <a:pt x="215" y="2524"/>
                    <a:pt x="215" y="2596"/>
                  </a:cubicBezTo>
                  <a:cubicBezTo>
                    <a:pt x="215" y="2667"/>
                    <a:pt x="203" y="2738"/>
                    <a:pt x="215" y="2798"/>
                  </a:cubicBezTo>
                  <a:cubicBezTo>
                    <a:pt x="227" y="2881"/>
                    <a:pt x="251" y="2965"/>
                    <a:pt x="263" y="3048"/>
                  </a:cubicBezTo>
                  <a:cubicBezTo>
                    <a:pt x="263" y="3131"/>
                    <a:pt x="239" y="3215"/>
                    <a:pt x="203" y="3298"/>
                  </a:cubicBezTo>
                  <a:cubicBezTo>
                    <a:pt x="179" y="3393"/>
                    <a:pt x="275" y="3489"/>
                    <a:pt x="155" y="3572"/>
                  </a:cubicBezTo>
                  <a:cubicBezTo>
                    <a:pt x="48" y="3643"/>
                    <a:pt x="36" y="3715"/>
                    <a:pt x="120" y="3774"/>
                  </a:cubicBezTo>
                  <a:cubicBezTo>
                    <a:pt x="155" y="3810"/>
                    <a:pt x="144" y="3846"/>
                    <a:pt x="120" y="3870"/>
                  </a:cubicBezTo>
                  <a:cubicBezTo>
                    <a:pt x="60" y="3953"/>
                    <a:pt x="60" y="4048"/>
                    <a:pt x="132" y="4120"/>
                  </a:cubicBezTo>
                  <a:cubicBezTo>
                    <a:pt x="167" y="4167"/>
                    <a:pt x="179" y="4227"/>
                    <a:pt x="155" y="4286"/>
                  </a:cubicBezTo>
                  <a:cubicBezTo>
                    <a:pt x="144" y="4358"/>
                    <a:pt x="96" y="4429"/>
                    <a:pt x="96" y="4501"/>
                  </a:cubicBezTo>
                  <a:lnTo>
                    <a:pt x="96" y="4929"/>
                  </a:lnTo>
                  <a:lnTo>
                    <a:pt x="36" y="4953"/>
                  </a:lnTo>
                  <a:cubicBezTo>
                    <a:pt x="72" y="5132"/>
                    <a:pt x="120" y="5322"/>
                    <a:pt x="144" y="5501"/>
                  </a:cubicBezTo>
                  <a:cubicBezTo>
                    <a:pt x="179" y="5596"/>
                    <a:pt x="179" y="5691"/>
                    <a:pt x="144" y="5786"/>
                  </a:cubicBezTo>
                  <a:cubicBezTo>
                    <a:pt x="72" y="5917"/>
                    <a:pt x="48" y="6072"/>
                    <a:pt x="84" y="6215"/>
                  </a:cubicBezTo>
                  <a:cubicBezTo>
                    <a:pt x="96" y="6263"/>
                    <a:pt x="155" y="6310"/>
                    <a:pt x="191" y="6370"/>
                  </a:cubicBezTo>
                  <a:cubicBezTo>
                    <a:pt x="215" y="6394"/>
                    <a:pt x="251" y="6417"/>
                    <a:pt x="251" y="6453"/>
                  </a:cubicBezTo>
                  <a:cubicBezTo>
                    <a:pt x="227" y="6572"/>
                    <a:pt x="179" y="6691"/>
                    <a:pt x="120" y="6798"/>
                  </a:cubicBezTo>
                  <a:cubicBezTo>
                    <a:pt x="72" y="6894"/>
                    <a:pt x="84" y="7013"/>
                    <a:pt x="167" y="7084"/>
                  </a:cubicBezTo>
                  <a:cubicBezTo>
                    <a:pt x="191" y="7108"/>
                    <a:pt x="215" y="7120"/>
                    <a:pt x="251" y="7132"/>
                  </a:cubicBezTo>
                  <a:cubicBezTo>
                    <a:pt x="286" y="7138"/>
                    <a:pt x="322" y="7141"/>
                    <a:pt x="358" y="7141"/>
                  </a:cubicBezTo>
                  <a:cubicBezTo>
                    <a:pt x="394" y="7141"/>
                    <a:pt x="429" y="7138"/>
                    <a:pt x="465" y="7132"/>
                  </a:cubicBezTo>
                  <a:cubicBezTo>
                    <a:pt x="620" y="7096"/>
                    <a:pt x="644" y="7060"/>
                    <a:pt x="656" y="7013"/>
                  </a:cubicBezTo>
                  <a:cubicBezTo>
                    <a:pt x="703" y="6894"/>
                    <a:pt x="739" y="6763"/>
                    <a:pt x="798" y="6644"/>
                  </a:cubicBezTo>
                  <a:cubicBezTo>
                    <a:pt x="858" y="6513"/>
                    <a:pt x="917" y="6382"/>
                    <a:pt x="965" y="6239"/>
                  </a:cubicBezTo>
                  <a:cubicBezTo>
                    <a:pt x="1013" y="6013"/>
                    <a:pt x="977" y="5786"/>
                    <a:pt x="1060" y="5560"/>
                  </a:cubicBezTo>
                  <a:cubicBezTo>
                    <a:pt x="1084" y="5417"/>
                    <a:pt x="1096" y="5263"/>
                    <a:pt x="1108" y="5108"/>
                  </a:cubicBezTo>
                  <a:cubicBezTo>
                    <a:pt x="1156" y="4870"/>
                    <a:pt x="1251" y="4632"/>
                    <a:pt x="1251" y="4393"/>
                  </a:cubicBezTo>
                  <a:cubicBezTo>
                    <a:pt x="1263" y="4012"/>
                    <a:pt x="1346" y="3620"/>
                    <a:pt x="1382" y="3239"/>
                  </a:cubicBezTo>
                  <a:cubicBezTo>
                    <a:pt x="1394" y="2953"/>
                    <a:pt x="1394" y="2655"/>
                    <a:pt x="1382" y="2369"/>
                  </a:cubicBezTo>
                  <a:cubicBezTo>
                    <a:pt x="1346" y="2250"/>
                    <a:pt x="1334" y="2119"/>
                    <a:pt x="1310" y="1988"/>
                  </a:cubicBezTo>
                  <a:cubicBezTo>
                    <a:pt x="1334" y="1762"/>
                    <a:pt x="1215" y="1548"/>
                    <a:pt x="1156" y="1322"/>
                  </a:cubicBezTo>
                  <a:cubicBezTo>
                    <a:pt x="1120" y="1238"/>
                    <a:pt x="1096" y="1143"/>
                    <a:pt x="1072" y="1048"/>
                  </a:cubicBezTo>
                  <a:cubicBezTo>
                    <a:pt x="1060" y="845"/>
                    <a:pt x="1072" y="643"/>
                    <a:pt x="1060" y="441"/>
                  </a:cubicBezTo>
                  <a:cubicBezTo>
                    <a:pt x="1037" y="333"/>
                    <a:pt x="1001" y="226"/>
                    <a:pt x="965" y="119"/>
                  </a:cubicBezTo>
                  <a:cubicBezTo>
                    <a:pt x="953" y="71"/>
                    <a:pt x="786" y="48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03;p19"/>
            <p:cNvSpPr/>
            <p:nvPr/>
          </p:nvSpPr>
          <p:spPr>
            <a:xfrm>
              <a:off x="6417750" y="1620875"/>
              <a:ext cx="34850" cy="178150"/>
            </a:xfrm>
            <a:custGeom>
              <a:avLst/>
              <a:gdLst/>
              <a:ahLst/>
              <a:cxnLst/>
              <a:rect l="l" t="t" r="r" b="b"/>
              <a:pathLst>
                <a:path w="1394" h="7126" extrusionOk="0">
                  <a:moveTo>
                    <a:pt x="596" y="0"/>
                  </a:moveTo>
                  <a:cubicBezTo>
                    <a:pt x="560" y="0"/>
                    <a:pt x="536" y="0"/>
                    <a:pt x="513" y="12"/>
                  </a:cubicBezTo>
                  <a:cubicBezTo>
                    <a:pt x="489" y="12"/>
                    <a:pt x="477" y="36"/>
                    <a:pt x="465" y="48"/>
                  </a:cubicBezTo>
                  <a:cubicBezTo>
                    <a:pt x="441" y="143"/>
                    <a:pt x="417" y="238"/>
                    <a:pt x="405" y="333"/>
                  </a:cubicBezTo>
                  <a:cubicBezTo>
                    <a:pt x="382" y="453"/>
                    <a:pt x="310" y="572"/>
                    <a:pt x="203" y="643"/>
                  </a:cubicBezTo>
                  <a:cubicBezTo>
                    <a:pt x="96" y="726"/>
                    <a:pt x="1" y="810"/>
                    <a:pt x="72" y="893"/>
                  </a:cubicBezTo>
                  <a:cubicBezTo>
                    <a:pt x="227" y="1072"/>
                    <a:pt x="60" y="1238"/>
                    <a:pt x="144" y="1405"/>
                  </a:cubicBezTo>
                  <a:cubicBezTo>
                    <a:pt x="155" y="1429"/>
                    <a:pt x="132" y="1441"/>
                    <a:pt x="108" y="1453"/>
                  </a:cubicBezTo>
                  <a:cubicBezTo>
                    <a:pt x="72" y="1500"/>
                    <a:pt x="60" y="1560"/>
                    <a:pt x="108" y="1607"/>
                  </a:cubicBezTo>
                  <a:cubicBezTo>
                    <a:pt x="132" y="1643"/>
                    <a:pt x="155" y="1691"/>
                    <a:pt x="155" y="1726"/>
                  </a:cubicBezTo>
                  <a:cubicBezTo>
                    <a:pt x="167" y="1965"/>
                    <a:pt x="179" y="2191"/>
                    <a:pt x="191" y="2417"/>
                  </a:cubicBezTo>
                  <a:cubicBezTo>
                    <a:pt x="191" y="2477"/>
                    <a:pt x="215" y="2524"/>
                    <a:pt x="215" y="2596"/>
                  </a:cubicBezTo>
                  <a:cubicBezTo>
                    <a:pt x="215" y="2667"/>
                    <a:pt x="203" y="2739"/>
                    <a:pt x="215" y="2810"/>
                  </a:cubicBezTo>
                  <a:cubicBezTo>
                    <a:pt x="227" y="2881"/>
                    <a:pt x="251" y="2965"/>
                    <a:pt x="263" y="3048"/>
                  </a:cubicBezTo>
                  <a:cubicBezTo>
                    <a:pt x="263" y="3131"/>
                    <a:pt x="239" y="3215"/>
                    <a:pt x="203" y="3298"/>
                  </a:cubicBezTo>
                  <a:cubicBezTo>
                    <a:pt x="179" y="3393"/>
                    <a:pt x="275" y="3489"/>
                    <a:pt x="155" y="3572"/>
                  </a:cubicBezTo>
                  <a:cubicBezTo>
                    <a:pt x="48" y="3643"/>
                    <a:pt x="36" y="3715"/>
                    <a:pt x="120" y="3774"/>
                  </a:cubicBezTo>
                  <a:cubicBezTo>
                    <a:pt x="155" y="3810"/>
                    <a:pt x="144" y="3846"/>
                    <a:pt x="120" y="3870"/>
                  </a:cubicBezTo>
                  <a:cubicBezTo>
                    <a:pt x="60" y="3953"/>
                    <a:pt x="60" y="4048"/>
                    <a:pt x="132" y="4120"/>
                  </a:cubicBezTo>
                  <a:cubicBezTo>
                    <a:pt x="167" y="4167"/>
                    <a:pt x="179" y="4227"/>
                    <a:pt x="155" y="4286"/>
                  </a:cubicBezTo>
                  <a:cubicBezTo>
                    <a:pt x="144" y="4358"/>
                    <a:pt x="96" y="4429"/>
                    <a:pt x="96" y="4513"/>
                  </a:cubicBezTo>
                  <a:lnTo>
                    <a:pt x="96" y="4929"/>
                  </a:lnTo>
                  <a:lnTo>
                    <a:pt x="36" y="4929"/>
                  </a:lnTo>
                  <a:cubicBezTo>
                    <a:pt x="72" y="5120"/>
                    <a:pt x="120" y="5298"/>
                    <a:pt x="144" y="5489"/>
                  </a:cubicBezTo>
                  <a:cubicBezTo>
                    <a:pt x="179" y="5572"/>
                    <a:pt x="179" y="5667"/>
                    <a:pt x="144" y="5763"/>
                  </a:cubicBezTo>
                  <a:cubicBezTo>
                    <a:pt x="72" y="5894"/>
                    <a:pt x="48" y="6048"/>
                    <a:pt x="84" y="6203"/>
                  </a:cubicBezTo>
                  <a:cubicBezTo>
                    <a:pt x="96" y="6251"/>
                    <a:pt x="155" y="6298"/>
                    <a:pt x="191" y="6346"/>
                  </a:cubicBezTo>
                  <a:cubicBezTo>
                    <a:pt x="215" y="6382"/>
                    <a:pt x="251" y="6406"/>
                    <a:pt x="251" y="6429"/>
                  </a:cubicBezTo>
                  <a:cubicBezTo>
                    <a:pt x="227" y="6549"/>
                    <a:pt x="179" y="6668"/>
                    <a:pt x="120" y="6787"/>
                  </a:cubicBezTo>
                  <a:cubicBezTo>
                    <a:pt x="72" y="6882"/>
                    <a:pt x="84" y="7001"/>
                    <a:pt x="167" y="7060"/>
                  </a:cubicBezTo>
                  <a:cubicBezTo>
                    <a:pt x="191" y="7084"/>
                    <a:pt x="215" y="7096"/>
                    <a:pt x="251" y="7108"/>
                  </a:cubicBezTo>
                  <a:cubicBezTo>
                    <a:pt x="286" y="7120"/>
                    <a:pt x="322" y="7126"/>
                    <a:pt x="358" y="7126"/>
                  </a:cubicBezTo>
                  <a:cubicBezTo>
                    <a:pt x="394" y="7126"/>
                    <a:pt x="429" y="7120"/>
                    <a:pt x="465" y="7108"/>
                  </a:cubicBezTo>
                  <a:cubicBezTo>
                    <a:pt x="620" y="7084"/>
                    <a:pt x="644" y="7037"/>
                    <a:pt x="656" y="7001"/>
                  </a:cubicBezTo>
                  <a:cubicBezTo>
                    <a:pt x="703" y="6870"/>
                    <a:pt x="739" y="6751"/>
                    <a:pt x="798" y="6620"/>
                  </a:cubicBezTo>
                  <a:cubicBezTo>
                    <a:pt x="858" y="6489"/>
                    <a:pt x="917" y="6358"/>
                    <a:pt x="965" y="6227"/>
                  </a:cubicBezTo>
                  <a:cubicBezTo>
                    <a:pt x="1013" y="6001"/>
                    <a:pt x="977" y="5775"/>
                    <a:pt x="1060" y="5536"/>
                  </a:cubicBezTo>
                  <a:cubicBezTo>
                    <a:pt x="1084" y="5394"/>
                    <a:pt x="1096" y="5251"/>
                    <a:pt x="1108" y="5108"/>
                  </a:cubicBezTo>
                  <a:cubicBezTo>
                    <a:pt x="1156" y="4858"/>
                    <a:pt x="1251" y="4620"/>
                    <a:pt x="1251" y="4382"/>
                  </a:cubicBezTo>
                  <a:cubicBezTo>
                    <a:pt x="1263" y="4001"/>
                    <a:pt x="1346" y="3608"/>
                    <a:pt x="1382" y="3227"/>
                  </a:cubicBezTo>
                  <a:cubicBezTo>
                    <a:pt x="1394" y="2941"/>
                    <a:pt x="1394" y="2643"/>
                    <a:pt x="1382" y="2358"/>
                  </a:cubicBezTo>
                  <a:cubicBezTo>
                    <a:pt x="1346" y="2238"/>
                    <a:pt x="1334" y="2107"/>
                    <a:pt x="1310" y="1977"/>
                  </a:cubicBezTo>
                  <a:cubicBezTo>
                    <a:pt x="1334" y="1762"/>
                    <a:pt x="1215" y="1536"/>
                    <a:pt x="1156" y="1310"/>
                  </a:cubicBezTo>
                  <a:cubicBezTo>
                    <a:pt x="1120" y="1226"/>
                    <a:pt x="1096" y="1131"/>
                    <a:pt x="1072" y="1036"/>
                  </a:cubicBezTo>
                  <a:cubicBezTo>
                    <a:pt x="1060" y="834"/>
                    <a:pt x="1072" y="643"/>
                    <a:pt x="1060" y="441"/>
                  </a:cubicBezTo>
                  <a:cubicBezTo>
                    <a:pt x="1037" y="333"/>
                    <a:pt x="1001" y="226"/>
                    <a:pt x="965" y="119"/>
                  </a:cubicBezTo>
                  <a:cubicBezTo>
                    <a:pt x="953" y="72"/>
                    <a:pt x="786" y="48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04;p19"/>
            <p:cNvSpPr/>
            <p:nvPr/>
          </p:nvSpPr>
          <p:spPr>
            <a:xfrm>
              <a:off x="6417750" y="1906025"/>
              <a:ext cx="34850" cy="178250"/>
            </a:xfrm>
            <a:custGeom>
              <a:avLst/>
              <a:gdLst/>
              <a:ahLst/>
              <a:cxnLst/>
              <a:rect l="l" t="t" r="r" b="b"/>
              <a:pathLst>
                <a:path w="1394" h="7130" extrusionOk="0">
                  <a:moveTo>
                    <a:pt x="596" y="0"/>
                  </a:moveTo>
                  <a:cubicBezTo>
                    <a:pt x="560" y="0"/>
                    <a:pt x="536" y="12"/>
                    <a:pt x="513" y="12"/>
                  </a:cubicBezTo>
                  <a:cubicBezTo>
                    <a:pt x="489" y="24"/>
                    <a:pt x="477" y="36"/>
                    <a:pt x="465" y="60"/>
                  </a:cubicBezTo>
                  <a:cubicBezTo>
                    <a:pt x="441" y="143"/>
                    <a:pt x="417" y="238"/>
                    <a:pt x="405" y="334"/>
                  </a:cubicBezTo>
                  <a:cubicBezTo>
                    <a:pt x="382" y="465"/>
                    <a:pt x="310" y="572"/>
                    <a:pt x="203" y="643"/>
                  </a:cubicBezTo>
                  <a:cubicBezTo>
                    <a:pt x="96" y="727"/>
                    <a:pt x="1" y="822"/>
                    <a:pt x="72" y="905"/>
                  </a:cubicBezTo>
                  <a:cubicBezTo>
                    <a:pt x="227" y="1072"/>
                    <a:pt x="60" y="1239"/>
                    <a:pt x="144" y="1417"/>
                  </a:cubicBezTo>
                  <a:cubicBezTo>
                    <a:pt x="155" y="1429"/>
                    <a:pt x="132" y="1441"/>
                    <a:pt x="108" y="1465"/>
                  </a:cubicBezTo>
                  <a:cubicBezTo>
                    <a:pt x="60" y="1500"/>
                    <a:pt x="60" y="1572"/>
                    <a:pt x="108" y="1620"/>
                  </a:cubicBezTo>
                  <a:cubicBezTo>
                    <a:pt x="132" y="1655"/>
                    <a:pt x="155" y="1703"/>
                    <a:pt x="155" y="1739"/>
                  </a:cubicBezTo>
                  <a:cubicBezTo>
                    <a:pt x="167" y="1977"/>
                    <a:pt x="179" y="2203"/>
                    <a:pt x="191" y="2429"/>
                  </a:cubicBezTo>
                  <a:cubicBezTo>
                    <a:pt x="191" y="2489"/>
                    <a:pt x="215" y="2536"/>
                    <a:pt x="215" y="2608"/>
                  </a:cubicBezTo>
                  <a:cubicBezTo>
                    <a:pt x="215" y="2679"/>
                    <a:pt x="203" y="2751"/>
                    <a:pt x="215" y="2810"/>
                  </a:cubicBezTo>
                  <a:cubicBezTo>
                    <a:pt x="227" y="2893"/>
                    <a:pt x="251" y="2977"/>
                    <a:pt x="263" y="3060"/>
                  </a:cubicBezTo>
                  <a:cubicBezTo>
                    <a:pt x="263" y="3144"/>
                    <a:pt x="239" y="3227"/>
                    <a:pt x="203" y="3310"/>
                  </a:cubicBezTo>
                  <a:cubicBezTo>
                    <a:pt x="179" y="3405"/>
                    <a:pt x="275" y="3489"/>
                    <a:pt x="155" y="3584"/>
                  </a:cubicBezTo>
                  <a:cubicBezTo>
                    <a:pt x="48" y="3655"/>
                    <a:pt x="36" y="3715"/>
                    <a:pt x="120" y="3786"/>
                  </a:cubicBezTo>
                  <a:cubicBezTo>
                    <a:pt x="155" y="3822"/>
                    <a:pt x="144" y="3858"/>
                    <a:pt x="120" y="3882"/>
                  </a:cubicBezTo>
                  <a:cubicBezTo>
                    <a:pt x="60" y="3965"/>
                    <a:pt x="60" y="4060"/>
                    <a:pt x="132" y="4132"/>
                  </a:cubicBezTo>
                  <a:cubicBezTo>
                    <a:pt x="167" y="4179"/>
                    <a:pt x="179" y="4239"/>
                    <a:pt x="155" y="4298"/>
                  </a:cubicBezTo>
                  <a:cubicBezTo>
                    <a:pt x="144" y="4370"/>
                    <a:pt x="96" y="4441"/>
                    <a:pt x="96" y="4525"/>
                  </a:cubicBezTo>
                  <a:lnTo>
                    <a:pt x="96" y="4941"/>
                  </a:lnTo>
                  <a:lnTo>
                    <a:pt x="36" y="4941"/>
                  </a:lnTo>
                  <a:cubicBezTo>
                    <a:pt x="72" y="5120"/>
                    <a:pt x="120" y="5310"/>
                    <a:pt x="144" y="5489"/>
                  </a:cubicBezTo>
                  <a:cubicBezTo>
                    <a:pt x="179" y="5584"/>
                    <a:pt x="179" y="5680"/>
                    <a:pt x="144" y="5775"/>
                  </a:cubicBezTo>
                  <a:cubicBezTo>
                    <a:pt x="72" y="5906"/>
                    <a:pt x="48" y="6061"/>
                    <a:pt x="84" y="6203"/>
                  </a:cubicBezTo>
                  <a:cubicBezTo>
                    <a:pt x="96" y="6251"/>
                    <a:pt x="155" y="6311"/>
                    <a:pt x="191" y="6358"/>
                  </a:cubicBezTo>
                  <a:cubicBezTo>
                    <a:pt x="215" y="6382"/>
                    <a:pt x="251" y="6418"/>
                    <a:pt x="251" y="6442"/>
                  </a:cubicBezTo>
                  <a:cubicBezTo>
                    <a:pt x="227" y="6561"/>
                    <a:pt x="179" y="6680"/>
                    <a:pt x="120" y="6787"/>
                  </a:cubicBezTo>
                  <a:cubicBezTo>
                    <a:pt x="72" y="6882"/>
                    <a:pt x="84" y="7001"/>
                    <a:pt x="167" y="7073"/>
                  </a:cubicBezTo>
                  <a:cubicBezTo>
                    <a:pt x="191" y="7096"/>
                    <a:pt x="227" y="7108"/>
                    <a:pt x="251" y="7120"/>
                  </a:cubicBezTo>
                  <a:cubicBezTo>
                    <a:pt x="286" y="7126"/>
                    <a:pt x="322" y="7129"/>
                    <a:pt x="358" y="7129"/>
                  </a:cubicBezTo>
                  <a:cubicBezTo>
                    <a:pt x="394" y="7129"/>
                    <a:pt x="429" y="7126"/>
                    <a:pt x="465" y="7120"/>
                  </a:cubicBezTo>
                  <a:cubicBezTo>
                    <a:pt x="620" y="7084"/>
                    <a:pt x="644" y="7049"/>
                    <a:pt x="656" y="7001"/>
                  </a:cubicBezTo>
                  <a:cubicBezTo>
                    <a:pt x="703" y="6882"/>
                    <a:pt x="739" y="6751"/>
                    <a:pt x="798" y="6632"/>
                  </a:cubicBezTo>
                  <a:cubicBezTo>
                    <a:pt x="858" y="6501"/>
                    <a:pt x="917" y="6370"/>
                    <a:pt x="965" y="6239"/>
                  </a:cubicBezTo>
                  <a:cubicBezTo>
                    <a:pt x="1013" y="6013"/>
                    <a:pt x="977" y="5775"/>
                    <a:pt x="1060" y="5549"/>
                  </a:cubicBezTo>
                  <a:cubicBezTo>
                    <a:pt x="1084" y="5406"/>
                    <a:pt x="1096" y="5263"/>
                    <a:pt x="1108" y="5108"/>
                  </a:cubicBezTo>
                  <a:cubicBezTo>
                    <a:pt x="1156" y="4870"/>
                    <a:pt x="1251" y="4632"/>
                    <a:pt x="1251" y="4394"/>
                  </a:cubicBezTo>
                  <a:cubicBezTo>
                    <a:pt x="1263" y="4013"/>
                    <a:pt x="1346" y="3620"/>
                    <a:pt x="1382" y="3239"/>
                  </a:cubicBezTo>
                  <a:cubicBezTo>
                    <a:pt x="1394" y="2953"/>
                    <a:pt x="1394" y="2655"/>
                    <a:pt x="1382" y="2370"/>
                  </a:cubicBezTo>
                  <a:cubicBezTo>
                    <a:pt x="1370" y="2239"/>
                    <a:pt x="1310" y="2120"/>
                    <a:pt x="1310" y="1989"/>
                  </a:cubicBezTo>
                  <a:cubicBezTo>
                    <a:pt x="1334" y="1762"/>
                    <a:pt x="1215" y="1536"/>
                    <a:pt x="1156" y="1322"/>
                  </a:cubicBezTo>
                  <a:cubicBezTo>
                    <a:pt x="1120" y="1227"/>
                    <a:pt x="1096" y="1143"/>
                    <a:pt x="1072" y="1048"/>
                  </a:cubicBezTo>
                  <a:cubicBezTo>
                    <a:pt x="1060" y="846"/>
                    <a:pt x="1072" y="643"/>
                    <a:pt x="1060" y="441"/>
                  </a:cubicBezTo>
                  <a:cubicBezTo>
                    <a:pt x="1037" y="334"/>
                    <a:pt x="1001" y="226"/>
                    <a:pt x="965" y="119"/>
                  </a:cubicBezTo>
                  <a:cubicBezTo>
                    <a:pt x="953" y="72"/>
                    <a:pt x="786" y="36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05;p19"/>
            <p:cNvSpPr/>
            <p:nvPr/>
          </p:nvSpPr>
          <p:spPr>
            <a:xfrm>
              <a:off x="6417750" y="219155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0"/>
                  </a:moveTo>
                  <a:cubicBezTo>
                    <a:pt x="623" y="0"/>
                    <a:pt x="608" y="3"/>
                    <a:pt x="596" y="9"/>
                  </a:cubicBezTo>
                  <a:cubicBezTo>
                    <a:pt x="560" y="9"/>
                    <a:pt x="536" y="9"/>
                    <a:pt x="513" y="21"/>
                  </a:cubicBezTo>
                  <a:cubicBezTo>
                    <a:pt x="489" y="21"/>
                    <a:pt x="477" y="45"/>
                    <a:pt x="465" y="57"/>
                  </a:cubicBezTo>
                  <a:cubicBezTo>
                    <a:pt x="441" y="152"/>
                    <a:pt x="417" y="247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7"/>
                    <a:pt x="144" y="1414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09"/>
                    <a:pt x="60" y="1569"/>
                    <a:pt x="108" y="1617"/>
                  </a:cubicBezTo>
                  <a:cubicBezTo>
                    <a:pt x="132" y="1652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3"/>
                    <a:pt x="215" y="2605"/>
                  </a:cubicBezTo>
                  <a:cubicBezTo>
                    <a:pt x="215" y="2676"/>
                    <a:pt x="203" y="2748"/>
                    <a:pt x="215" y="2807"/>
                  </a:cubicBezTo>
                  <a:cubicBezTo>
                    <a:pt x="227" y="2891"/>
                    <a:pt x="251" y="2974"/>
                    <a:pt x="263" y="3057"/>
                  </a:cubicBezTo>
                  <a:cubicBezTo>
                    <a:pt x="263" y="3141"/>
                    <a:pt x="239" y="3224"/>
                    <a:pt x="203" y="3307"/>
                  </a:cubicBezTo>
                  <a:cubicBezTo>
                    <a:pt x="179" y="3403"/>
                    <a:pt x="275" y="3486"/>
                    <a:pt x="155" y="3581"/>
                  </a:cubicBezTo>
                  <a:cubicBezTo>
                    <a:pt x="48" y="3653"/>
                    <a:pt x="36" y="3712"/>
                    <a:pt x="120" y="3784"/>
                  </a:cubicBezTo>
                  <a:cubicBezTo>
                    <a:pt x="155" y="3819"/>
                    <a:pt x="144" y="3855"/>
                    <a:pt x="120" y="3879"/>
                  </a:cubicBezTo>
                  <a:cubicBezTo>
                    <a:pt x="60" y="3962"/>
                    <a:pt x="60" y="4057"/>
                    <a:pt x="132" y="4129"/>
                  </a:cubicBezTo>
                  <a:cubicBezTo>
                    <a:pt x="167" y="4176"/>
                    <a:pt x="179" y="4236"/>
                    <a:pt x="155" y="4295"/>
                  </a:cubicBezTo>
                  <a:cubicBezTo>
                    <a:pt x="144" y="4367"/>
                    <a:pt x="96" y="4438"/>
                    <a:pt x="96" y="4522"/>
                  </a:cubicBezTo>
                  <a:lnTo>
                    <a:pt x="96" y="4938"/>
                  </a:lnTo>
                  <a:lnTo>
                    <a:pt x="36" y="4938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1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2"/>
                  </a:cubicBezTo>
                  <a:cubicBezTo>
                    <a:pt x="96" y="6260"/>
                    <a:pt x="155" y="6308"/>
                    <a:pt x="191" y="6367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3"/>
                    <a:pt x="227" y="7117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3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4"/>
                    <a:pt x="1382" y="2379"/>
                  </a:cubicBezTo>
                  <a:cubicBezTo>
                    <a:pt x="1370" y="2248"/>
                    <a:pt x="1310" y="2117"/>
                    <a:pt x="1310" y="1986"/>
                  </a:cubicBezTo>
                  <a:cubicBezTo>
                    <a:pt x="1334" y="1771"/>
                    <a:pt x="1215" y="1545"/>
                    <a:pt x="1156" y="1319"/>
                  </a:cubicBezTo>
                  <a:cubicBezTo>
                    <a:pt x="1120" y="1236"/>
                    <a:pt x="1096" y="1140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37" y="343"/>
                    <a:pt x="1001" y="235"/>
                    <a:pt x="965" y="128"/>
                  </a:cubicBezTo>
                  <a:cubicBezTo>
                    <a:pt x="953" y="81"/>
                    <a:pt x="786" y="45"/>
                    <a:pt x="679" y="9"/>
                  </a:cubicBezTo>
                  <a:cubicBezTo>
                    <a:pt x="667" y="3"/>
                    <a:pt x="653" y="0"/>
                    <a:pt x="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06;p19"/>
            <p:cNvSpPr/>
            <p:nvPr/>
          </p:nvSpPr>
          <p:spPr>
            <a:xfrm>
              <a:off x="6417750" y="24770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0"/>
                  </a:moveTo>
                  <a:cubicBezTo>
                    <a:pt x="623" y="0"/>
                    <a:pt x="608" y="3"/>
                    <a:pt x="596" y="9"/>
                  </a:cubicBezTo>
                  <a:cubicBezTo>
                    <a:pt x="560" y="9"/>
                    <a:pt x="536" y="9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7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8"/>
                    <a:pt x="144" y="1414"/>
                  </a:cubicBezTo>
                  <a:cubicBezTo>
                    <a:pt x="155" y="1426"/>
                    <a:pt x="132" y="1450"/>
                    <a:pt x="108" y="1474"/>
                  </a:cubicBezTo>
                  <a:cubicBezTo>
                    <a:pt x="48" y="1509"/>
                    <a:pt x="60" y="1569"/>
                    <a:pt x="108" y="1617"/>
                  </a:cubicBezTo>
                  <a:cubicBezTo>
                    <a:pt x="132" y="1652"/>
                    <a:pt x="155" y="1700"/>
                    <a:pt x="155" y="1736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3"/>
                    <a:pt x="215" y="2605"/>
                  </a:cubicBezTo>
                  <a:cubicBezTo>
                    <a:pt x="215" y="2676"/>
                    <a:pt x="203" y="2748"/>
                    <a:pt x="215" y="2807"/>
                  </a:cubicBezTo>
                  <a:cubicBezTo>
                    <a:pt x="227" y="2891"/>
                    <a:pt x="251" y="2974"/>
                    <a:pt x="263" y="3057"/>
                  </a:cubicBezTo>
                  <a:cubicBezTo>
                    <a:pt x="263" y="3141"/>
                    <a:pt x="239" y="3224"/>
                    <a:pt x="203" y="3307"/>
                  </a:cubicBezTo>
                  <a:cubicBezTo>
                    <a:pt x="179" y="3403"/>
                    <a:pt x="275" y="3486"/>
                    <a:pt x="155" y="3581"/>
                  </a:cubicBezTo>
                  <a:cubicBezTo>
                    <a:pt x="48" y="3653"/>
                    <a:pt x="36" y="3712"/>
                    <a:pt x="120" y="3784"/>
                  </a:cubicBezTo>
                  <a:cubicBezTo>
                    <a:pt x="155" y="3819"/>
                    <a:pt x="144" y="3855"/>
                    <a:pt x="120" y="3879"/>
                  </a:cubicBezTo>
                  <a:cubicBezTo>
                    <a:pt x="60" y="3962"/>
                    <a:pt x="60" y="4057"/>
                    <a:pt x="132" y="4129"/>
                  </a:cubicBezTo>
                  <a:cubicBezTo>
                    <a:pt x="167" y="4176"/>
                    <a:pt x="179" y="4236"/>
                    <a:pt x="155" y="4296"/>
                  </a:cubicBezTo>
                  <a:cubicBezTo>
                    <a:pt x="144" y="4367"/>
                    <a:pt x="96" y="4438"/>
                    <a:pt x="96" y="4522"/>
                  </a:cubicBezTo>
                  <a:lnTo>
                    <a:pt x="96" y="4938"/>
                  </a:lnTo>
                  <a:lnTo>
                    <a:pt x="36" y="4938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1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2"/>
                  </a:cubicBezTo>
                  <a:cubicBezTo>
                    <a:pt x="96" y="6260"/>
                    <a:pt x="155" y="6308"/>
                    <a:pt x="191" y="6355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7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4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29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4"/>
                    <a:pt x="1382" y="2379"/>
                  </a:cubicBezTo>
                  <a:cubicBezTo>
                    <a:pt x="1370" y="2248"/>
                    <a:pt x="1310" y="2117"/>
                    <a:pt x="1310" y="1986"/>
                  </a:cubicBezTo>
                  <a:cubicBezTo>
                    <a:pt x="1334" y="1771"/>
                    <a:pt x="1215" y="1545"/>
                    <a:pt x="1156" y="1319"/>
                  </a:cubicBezTo>
                  <a:cubicBezTo>
                    <a:pt x="1120" y="1236"/>
                    <a:pt x="1096" y="1140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37" y="343"/>
                    <a:pt x="1001" y="236"/>
                    <a:pt x="965" y="128"/>
                  </a:cubicBezTo>
                  <a:cubicBezTo>
                    <a:pt x="953" y="81"/>
                    <a:pt x="786" y="45"/>
                    <a:pt x="679" y="9"/>
                  </a:cubicBezTo>
                  <a:cubicBezTo>
                    <a:pt x="667" y="3"/>
                    <a:pt x="653" y="0"/>
                    <a:pt x="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07;p19"/>
            <p:cNvSpPr/>
            <p:nvPr/>
          </p:nvSpPr>
          <p:spPr>
            <a:xfrm>
              <a:off x="6417750" y="2762375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596" y="0"/>
                  </a:moveTo>
                  <a:cubicBezTo>
                    <a:pt x="560" y="0"/>
                    <a:pt x="536" y="12"/>
                    <a:pt x="513" y="12"/>
                  </a:cubicBezTo>
                  <a:cubicBezTo>
                    <a:pt x="489" y="24"/>
                    <a:pt x="465" y="48"/>
                    <a:pt x="465" y="60"/>
                  </a:cubicBezTo>
                  <a:cubicBezTo>
                    <a:pt x="441" y="143"/>
                    <a:pt x="417" y="239"/>
                    <a:pt x="405" y="334"/>
                  </a:cubicBezTo>
                  <a:cubicBezTo>
                    <a:pt x="382" y="465"/>
                    <a:pt x="310" y="572"/>
                    <a:pt x="203" y="643"/>
                  </a:cubicBezTo>
                  <a:cubicBezTo>
                    <a:pt x="96" y="727"/>
                    <a:pt x="1" y="822"/>
                    <a:pt x="72" y="905"/>
                  </a:cubicBezTo>
                  <a:cubicBezTo>
                    <a:pt x="227" y="1072"/>
                    <a:pt x="60" y="1239"/>
                    <a:pt x="144" y="1417"/>
                  </a:cubicBezTo>
                  <a:cubicBezTo>
                    <a:pt x="155" y="1429"/>
                    <a:pt x="132" y="1453"/>
                    <a:pt x="108" y="1465"/>
                  </a:cubicBezTo>
                  <a:cubicBezTo>
                    <a:pt x="48" y="1513"/>
                    <a:pt x="60" y="1560"/>
                    <a:pt x="108" y="1620"/>
                  </a:cubicBezTo>
                  <a:cubicBezTo>
                    <a:pt x="132" y="1644"/>
                    <a:pt x="155" y="1691"/>
                    <a:pt x="155" y="1739"/>
                  </a:cubicBezTo>
                  <a:cubicBezTo>
                    <a:pt x="167" y="1965"/>
                    <a:pt x="179" y="2203"/>
                    <a:pt x="191" y="2429"/>
                  </a:cubicBezTo>
                  <a:cubicBezTo>
                    <a:pt x="191" y="2489"/>
                    <a:pt x="215" y="2536"/>
                    <a:pt x="215" y="2608"/>
                  </a:cubicBezTo>
                  <a:cubicBezTo>
                    <a:pt x="215" y="2667"/>
                    <a:pt x="203" y="2739"/>
                    <a:pt x="215" y="2810"/>
                  </a:cubicBezTo>
                  <a:cubicBezTo>
                    <a:pt x="227" y="2894"/>
                    <a:pt x="251" y="2965"/>
                    <a:pt x="263" y="3048"/>
                  </a:cubicBezTo>
                  <a:cubicBezTo>
                    <a:pt x="263" y="3144"/>
                    <a:pt x="239" y="3227"/>
                    <a:pt x="203" y="3310"/>
                  </a:cubicBezTo>
                  <a:cubicBezTo>
                    <a:pt x="179" y="3406"/>
                    <a:pt x="275" y="3489"/>
                    <a:pt x="155" y="3584"/>
                  </a:cubicBezTo>
                  <a:cubicBezTo>
                    <a:pt x="48" y="3644"/>
                    <a:pt x="36" y="3715"/>
                    <a:pt x="120" y="3787"/>
                  </a:cubicBezTo>
                  <a:cubicBezTo>
                    <a:pt x="155" y="3810"/>
                    <a:pt x="144" y="3846"/>
                    <a:pt x="120" y="3882"/>
                  </a:cubicBezTo>
                  <a:cubicBezTo>
                    <a:pt x="60" y="3953"/>
                    <a:pt x="60" y="4060"/>
                    <a:pt x="132" y="4132"/>
                  </a:cubicBezTo>
                  <a:cubicBezTo>
                    <a:pt x="167" y="4180"/>
                    <a:pt x="179" y="4239"/>
                    <a:pt x="155" y="4299"/>
                  </a:cubicBezTo>
                  <a:cubicBezTo>
                    <a:pt x="144" y="4370"/>
                    <a:pt x="96" y="4441"/>
                    <a:pt x="96" y="4513"/>
                  </a:cubicBezTo>
                  <a:lnTo>
                    <a:pt x="96" y="4930"/>
                  </a:lnTo>
                  <a:lnTo>
                    <a:pt x="36" y="4942"/>
                  </a:lnTo>
                  <a:cubicBezTo>
                    <a:pt x="72" y="5120"/>
                    <a:pt x="120" y="5311"/>
                    <a:pt x="144" y="5489"/>
                  </a:cubicBezTo>
                  <a:cubicBezTo>
                    <a:pt x="179" y="5584"/>
                    <a:pt x="179" y="5680"/>
                    <a:pt x="144" y="5775"/>
                  </a:cubicBezTo>
                  <a:cubicBezTo>
                    <a:pt x="72" y="5906"/>
                    <a:pt x="48" y="6061"/>
                    <a:pt x="84" y="6204"/>
                  </a:cubicBezTo>
                  <a:cubicBezTo>
                    <a:pt x="96" y="6251"/>
                    <a:pt x="155" y="6311"/>
                    <a:pt x="191" y="6358"/>
                  </a:cubicBezTo>
                  <a:cubicBezTo>
                    <a:pt x="215" y="6382"/>
                    <a:pt x="251" y="6418"/>
                    <a:pt x="251" y="6442"/>
                  </a:cubicBezTo>
                  <a:cubicBezTo>
                    <a:pt x="227" y="6561"/>
                    <a:pt x="179" y="6680"/>
                    <a:pt x="120" y="6787"/>
                  </a:cubicBezTo>
                  <a:cubicBezTo>
                    <a:pt x="72" y="6882"/>
                    <a:pt x="84" y="7001"/>
                    <a:pt x="167" y="7073"/>
                  </a:cubicBezTo>
                  <a:cubicBezTo>
                    <a:pt x="191" y="7097"/>
                    <a:pt x="227" y="7108"/>
                    <a:pt x="251" y="7120"/>
                  </a:cubicBezTo>
                  <a:cubicBezTo>
                    <a:pt x="286" y="7132"/>
                    <a:pt x="322" y="7138"/>
                    <a:pt x="358" y="7138"/>
                  </a:cubicBezTo>
                  <a:cubicBezTo>
                    <a:pt x="394" y="7138"/>
                    <a:pt x="429" y="7132"/>
                    <a:pt x="465" y="7120"/>
                  </a:cubicBezTo>
                  <a:cubicBezTo>
                    <a:pt x="620" y="7085"/>
                    <a:pt x="644" y="7049"/>
                    <a:pt x="656" y="7001"/>
                  </a:cubicBezTo>
                  <a:cubicBezTo>
                    <a:pt x="703" y="6882"/>
                    <a:pt x="739" y="6751"/>
                    <a:pt x="798" y="6632"/>
                  </a:cubicBezTo>
                  <a:cubicBezTo>
                    <a:pt x="858" y="6501"/>
                    <a:pt x="917" y="6370"/>
                    <a:pt x="965" y="6239"/>
                  </a:cubicBezTo>
                  <a:cubicBezTo>
                    <a:pt x="1013" y="6013"/>
                    <a:pt x="977" y="5775"/>
                    <a:pt x="1060" y="5549"/>
                  </a:cubicBezTo>
                  <a:cubicBezTo>
                    <a:pt x="1084" y="5406"/>
                    <a:pt x="1096" y="5263"/>
                    <a:pt x="1108" y="5108"/>
                  </a:cubicBezTo>
                  <a:cubicBezTo>
                    <a:pt x="1156" y="4870"/>
                    <a:pt x="1251" y="4632"/>
                    <a:pt x="1251" y="4394"/>
                  </a:cubicBezTo>
                  <a:cubicBezTo>
                    <a:pt x="1263" y="4013"/>
                    <a:pt x="1346" y="3620"/>
                    <a:pt x="1382" y="3239"/>
                  </a:cubicBezTo>
                  <a:cubicBezTo>
                    <a:pt x="1394" y="2953"/>
                    <a:pt x="1394" y="2656"/>
                    <a:pt x="1382" y="2370"/>
                  </a:cubicBezTo>
                  <a:cubicBezTo>
                    <a:pt x="1370" y="2239"/>
                    <a:pt x="1310" y="2120"/>
                    <a:pt x="1310" y="1989"/>
                  </a:cubicBezTo>
                  <a:cubicBezTo>
                    <a:pt x="1334" y="1763"/>
                    <a:pt x="1215" y="1536"/>
                    <a:pt x="1156" y="1322"/>
                  </a:cubicBezTo>
                  <a:cubicBezTo>
                    <a:pt x="1120" y="1239"/>
                    <a:pt x="1096" y="1143"/>
                    <a:pt x="1072" y="1048"/>
                  </a:cubicBezTo>
                  <a:cubicBezTo>
                    <a:pt x="1060" y="846"/>
                    <a:pt x="1072" y="643"/>
                    <a:pt x="1060" y="441"/>
                  </a:cubicBezTo>
                  <a:cubicBezTo>
                    <a:pt x="1037" y="334"/>
                    <a:pt x="1001" y="227"/>
                    <a:pt x="965" y="120"/>
                  </a:cubicBezTo>
                  <a:cubicBezTo>
                    <a:pt x="953" y="72"/>
                    <a:pt x="786" y="48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08;p19"/>
            <p:cNvSpPr/>
            <p:nvPr/>
          </p:nvSpPr>
          <p:spPr>
            <a:xfrm>
              <a:off x="6417750" y="30479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3"/>
                    <a:pt x="596" y="9"/>
                  </a:cubicBezTo>
                  <a:cubicBezTo>
                    <a:pt x="560" y="9"/>
                    <a:pt x="536" y="9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8"/>
                    <a:pt x="144" y="1414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2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6"/>
                    <a:pt x="203" y="2748"/>
                    <a:pt x="215" y="2819"/>
                  </a:cubicBezTo>
                  <a:cubicBezTo>
                    <a:pt x="227" y="2891"/>
                    <a:pt x="251" y="2974"/>
                    <a:pt x="263" y="3057"/>
                  </a:cubicBezTo>
                  <a:cubicBezTo>
                    <a:pt x="263" y="3141"/>
                    <a:pt x="239" y="3236"/>
                    <a:pt x="203" y="3319"/>
                  </a:cubicBezTo>
                  <a:cubicBezTo>
                    <a:pt x="179" y="3403"/>
                    <a:pt x="275" y="3498"/>
                    <a:pt x="155" y="3581"/>
                  </a:cubicBezTo>
                  <a:cubicBezTo>
                    <a:pt x="48" y="3653"/>
                    <a:pt x="36" y="3724"/>
                    <a:pt x="120" y="3784"/>
                  </a:cubicBezTo>
                  <a:cubicBezTo>
                    <a:pt x="155" y="3819"/>
                    <a:pt x="144" y="3855"/>
                    <a:pt x="120" y="3879"/>
                  </a:cubicBezTo>
                  <a:cubicBezTo>
                    <a:pt x="60" y="3962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55" y="6308"/>
                    <a:pt x="191" y="6355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7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4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29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391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5"/>
                    <a:pt x="1156" y="1319"/>
                  </a:cubicBezTo>
                  <a:cubicBezTo>
                    <a:pt x="1120" y="1236"/>
                    <a:pt x="1096" y="1141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48" y="343"/>
                    <a:pt x="989" y="236"/>
                    <a:pt x="965" y="129"/>
                  </a:cubicBezTo>
                  <a:cubicBezTo>
                    <a:pt x="953" y="81"/>
                    <a:pt x="786" y="45"/>
                    <a:pt x="679" y="9"/>
                  </a:cubicBezTo>
                  <a:cubicBezTo>
                    <a:pt x="667" y="3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09;p19"/>
            <p:cNvSpPr/>
            <p:nvPr/>
          </p:nvSpPr>
          <p:spPr>
            <a:xfrm>
              <a:off x="6417750" y="333335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8"/>
                    <a:pt x="144" y="1414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19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19"/>
                  </a:cubicBezTo>
                  <a:cubicBezTo>
                    <a:pt x="179" y="3403"/>
                    <a:pt x="275" y="3498"/>
                    <a:pt x="155" y="3581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2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67" y="6332"/>
                    <a:pt x="191" y="6367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8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4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391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5"/>
                    <a:pt x="1156" y="1319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48" y="343"/>
                    <a:pt x="989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10;p19"/>
            <p:cNvSpPr/>
            <p:nvPr/>
          </p:nvSpPr>
          <p:spPr>
            <a:xfrm>
              <a:off x="6417750" y="36188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3"/>
                  </a:cubicBezTo>
                  <a:cubicBezTo>
                    <a:pt x="96" y="736"/>
                    <a:pt x="1" y="819"/>
                    <a:pt x="72" y="903"/>
                  </a:cubicBezTo>
                  <a:cubicBezTo>
                    <a:pt x="227" y="1081"/>
                    <a:pt x="60" y="1248"/>
                    <a:pt x="144" y="1415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7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19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20"/>
                  </a:cubicBezTo>
                  <a:cubicBezTo>
                    <a:pt x="179" y="3403"/>
                    <a:pt x="275" y="3498"/>
                    <a:pt x="155" y="3581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2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67" y="6332"/>
                    <a:pt x="191" y="6368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8"/>
                    <a:pt x="251" y="7130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30"/>
                  </a:cubicBezTo>
                  <a:cubicBezTo>
                    <a:pt x="620" y="7094"/>
                    <a:pt x="644" y="7058"/>
                    <a:pt x="656" y="7010"/>
                  </a:cubicBezTo>
                  <a:cubicBezTo>
                    <a:pt x="703" y="6891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7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5"/>
                    <a:pt x="1156" y="1331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3"/>
                    <a:pt x="1060" y="450"/>
                  </a:cubicBezTo>
                  <a:cubicBezTo>
                    <a:pt x="1037" y="343"/>
                    <a:pt x="1001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11;p19"/>
            <p:cNvSpPr/>
            <p:nvPr/>
          </p:nvSpPr>
          <p:spPr>
            <a:xfrm>
              <a:off x="6417750" y="390425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2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3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3"/>
                  </a:cubicBezTo>
                  <a:cubicBezTo>
                    <a:pt x="96" y="736"/>
                    <a:pt x="1" y="819"/>
                    <a:pt x="72" y="903"/>
                  </a:cubicBezTo>
                  <a:cubicBezTo>
                    <a:pt x="227" y="1081"/>
                    <a:pt x="60" y="1248"/>
                    <a:pt x="144" y="1415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7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20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20"/>
                  </a:cubicBezTo>
                  <a:cubicBezTo>
                    <a:pt x="179" y="3403"/>
                    <a:pt x="275" y="3498"/>
                    <a:pt x="155" y="3582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3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55" y="6308"/>
                    <a:pt x="191" y="6368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1"/>
                    <a:pt x="167" y="7082"/>
                  </a:cubicBezTo>
                  <a:cubicBezTo>
                    <a:pt x="191" y="7094"/>
                    <a:pt x="227" y="7118"/>
                    <a:pt x="251" y="7130"/>
                  </a:cubicBezTo>
                  <a:cubicBezTo>
                    <a:pt x="286" y="7136"/>
                    <a:pt x="322" y="7139"/>
                    <a:pt x="358" y="7139"/>
                  </a:cubicBezTo>
                  <a:cubicBezTo>
                    <a:pt x="394" y="7139"/>
                    <a:pt x="429" y="7136"/>
                    <a:pt x="465" y="7130"/>
                  </a:cubicBezTo>
                  <a:cubicBezTo>
                    <a:pt x="620" y="7094"/>
                    <a:pt x="644" y="7058"/>
                    <a:pt x="656" y="7011"/>
                  </a:cubicBezTo>
                  <a:cubicBezTo>
                    <a:pt x="703" y="6891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7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6"/>
                    <a:pt x="1156" y="1331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3"/>
                    <a:pt x="1060" y="450"/>
                  </a:cubicBezTo>
                  <a:cubicBezTo>
                    <a:pt x="1037" y="343"/>
                    <a:pt x="1001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12;p19"/>
            <p:cNvSpPr/>
            <p:nvPr/>
          </p:nvSpPr>
          <p:spPr>
            <a:xfrm>
              <a:off x="6417750" y="41897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2"/>
                  </a:cubicBezTo>
                  <a:cubicBezTo>
                    <a:pt x="489" y="34"/>
                    <a:pt x="465" y="45"/>
                    <a:pt x="465" y="57"/>
                  </a:cubicBezTo>
                  <a:cubicBezTo>
                    <a:pt x="441" y="153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3"/>
                  </a:cubicBezTo>
                  <a:cubicBezTo>
                    <a:pt x="96" y="736"/>
                    <a:pt x="1" y="819"/>
                    <a:pt x="72" y="903"/>
                  </a:cubicBezTo>
                  <a:cubicBezTo>
                    <a:pt x="227" y="1081"/>
                    <a:pt x="60" y="1248"/>
                    <a:pt x="144" y="1415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7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20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20"/>
                  </a:cubicBezTo>
                  <a:cubicBezTo>
                    <a:pt x="179" y="3403"/>
                    <a:pt x="275" y="3498"/>
                    <a:pt x="155" y="3582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3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55" y="6308"/>
                    <a:pt x="191" y="6368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2"/>
                    <a:pt x="84" y="7011"/>
                    <a:pt x="167" y="7082"/>
                  </a:cubicBezTo>
                  <a:cubicBezTo>
                    <a:pt x="191" y="7094"/>
                    <a:pt x="227" y="7118"/>
                    <a:pt x="251" y="7130"/>
                  </a:cubicBezTo>
                  <a:cubicBezTo>
                    <a:pt x="286" y="7136"/>
                    <a:pt x="322" y="7139"/>
                    <a:pt x="358" y="7139"/>
                  </a:cubicBezTo>
                  <a:cubicBezTo>
                    <a:pt x="394" y="7139"/>
                    <a:pt x="429" y="7136"/>
                    <a:pt x="465" y="7130"/>
                  </a:cubicBezTo>
                  <a:cubicBezTo>
                    <a:pt x="620" y="7094"/>
                    <a:pt x="644" y="7058"/>
                    <a:pt x="656" y="7011"/>
                  </a:cubicBezTo>
                  <a:cubicBezTo>
                    <a:pt x="703" y="6892"/>
                    <a:pt x="739" y="6761"/>
                    <a:pt x="798" y="6641"/>
                  </a:cubicBezTo>
                  <a:cubicBezTo>
                    <a:pt x="858" y="6511"/>
                    <a:pt x="917" y="6380"/>
                    <a:pt x="965" y="6237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48"/>
                  </a:cubicBezTo>
                  <a:cubicBezTo>
                    <a:pt x="1394" y="2951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6"/>
                    <a:pt x="1156" y="1331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3"/>
                    <a:pt x="1060" y="450"/>
                  </a:cubicBezTo>
                  <a:cubicBezTo>
                    <a:pt x="1037" y="343"/>
                    <a:pt x="1001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13;p19"/>
            <p:cNvSpPr/>
            <p:nvPr/>
          </p:nvSpPr>
          <p:spPr>
            <a:xfrm>
              <a:off x="6417750" y="4475150"/>
              <a:ext cx="34850" cy="93050"/>
            </a:xfrm>
            <a:custGeom>
              <a:avLst/>
              <a:gdLst/>
              <a:ahLst/>
              <a:cxnLst/>
              <a:rect l="l" t="t" r="r" b="b"/>
              <a:pathLst>
                <a:path w="1394" h="3722" extrusionOk="0">
                  <a:moveTo>
                    <a:pt x="550" y="1"/>
                  </a:moveTo>
                  <a:cubicBezTo>
                    <a:pt x="536" y="1"/>
                    <a:pt x="525" y="4"/>
                    <a:pt x="513" y="10"/>
                  </a:cubicBezTo>
                  <a:cubicBezTo>
                    <a:pt x="501" y="10"/>
                    <a:pt x="477" y="10"/>
                    <a:pt x="465" y="22"/>
                  </a:cubicBezTo>
                  <a:cubicBezTo>
                    <a:pt x="441" y="69"/>
                    <a:pt x="417" y="129"/>
                    <a:pt x="405" y="176"/>
                  </a:cubicBezTo>
                  <a:cubicBezTo>
                    <a:pt x="382" y="224"/>
                    <a:pt x="310" y="296"/>
                    <a:pt x="203" y="331"/>
                  </a:cubicBezTo>
                  <a:cubicBezTo>
                    <a:pt x="96" y="379"/>
                    <a:pt x="1" y="427"/>
                    <a:pt x="72" y="474"/>
                  </a:cubicBezTo>
                  <a:cubicBezTo>
                    <a:pt x="227" y="557"/>
                    <a:pt x="60" y="653"/>
                    <a:pt x="144" y="736"/>
                  </a:cubicBezTo>
                  <a:cubicBezTo>
                    <a:pt x="155" y="748"/>
                    <a:pt x="132" y="760"/>
                    <a:pt x="108" y="760"/>
                  </a:cubicBezTo>
                  <a:cubicBezTo>
                    <a:pt x="48" y="784"/>
                    <a:pt x="72" y="819"/>
                    <a:pt x="108" y="843"/>
                  </a:cubicBezTo>
                  <a:cubicBezTo>
                    <a:pt x="132" y="867"/>
                    <a:pt x="155" y="891"/>
                    <a:pt x="155" y="903"/>
                  </a:cubicBezTo>
                  <a:cubicBezTo>
                    <a:pt x="167" y="1022"/>
                    <a:pt x="179" y="1153"/>
                    <a:pt x="191" y="1272"/>
                  </a:cubicBezTo>
                  <a:cubicBezTo>
                    <a:pt x="191" y="1296"/>
                    <a:pt x="215" y="1331"/>
                    <a:pt x="215" y="1355"/>
                  </a:cubicBezTo>
                  <a:cubicBezTo>
                    <a:pt x="203" y="1391"/>
                    <a:pt x="203" y="1427"/>
                    <a:pt x="215" y="1462"/>
                  </a:cubicBezTo>
                  <a:cubicBezTo>
                    <a:pt x="215" y="1510"/>
                    <a:pt x="263" y="1546"/>
                    <a:pt x="263" y="1593"/>
                  </a:cubicBezTo>
                  <a:cubicBezTo>
                    <a:pt x="263" y="1641"/>
                    <a:pt x="239" y="1689"/>
                    <a:pt x="203" y="1724"/>
                  </a:cubicBezTo>
                  <a:cubicBezTo>
                    <a:pt x="179" y="1772"/>
                    <a:pt x="275" y="1820"/>
                    <a:pt x="155" y="1867"/>
                  </a:cubicBezTo>
                  <a:cubicBezTo>
                    <a:pt x="48" y="1903"/>
                    <a:pt x="36" y="1939"/>
                    <a:pt x="120" y="1974"/>
                  </a:cubicBezTo>
                  <a:cubicBezTo>
                    <a:pt x="155" y="1986"/>
                    <a:pt x="144" y="2010"/>
                    <a:pt x="120" y="2022"/>
                  </a:cubicBezTo>
                  <a:cubicBezTo>
                    <a:pt x="60" y="2070"/>
                    <a:pt x="72" y="2117"/>
                    <a:pt x="132" y="2153"/>
                  </a:cubicBezTo>
                  <a:cubicBezTo>
                    <a:pt x="167" y="2177"/>
                    <a:pt x="179" y="2212"/>
                    <a:pt x="155" y="2248"/>
                  </a:cubicBezTo>
                  <a:cubicBezTo>
                    <a:pt x="144" y="2284"/>
                    <a:pt x="96" y="2320"/>
                    <a:pt x="96" y="2355"/>
                  </a:cubicBezTo>
                  <a:cubicBezTo>
                    <a:pt x="84" y="2427"/>
                    <a:pt x="84" y="2498"/>
                    <a:pt x="96" y="2570"/>
                  </a:cubicBezTo>
                  <a:lnTo>
                    <a:pt x="36" y="2570"/>
                  </a:lnTo>
                  <a:cubicBezTo>
                    <a:pt x="72" y="2665"/>
                    <a:pt x="120" y="2760"/>
                    <a:pt x="144" y="2855"/>
                  </a:cubicBezTo>
                  <a:cubicBezTo>
                    <a:pt x="155" y="2903"/>
                    <a:pt x="191" y="2951"/>
                    <a:pt x="144" y="3010"/>
                  </a:cubicBezTo>
                  <a:cubicBezTo>
                    <a:pt x="72" y="3058"/>
                    <a:pt x="48" y="3153"/>
                    <a:pt x="84" y="3236"/>
                  </a:cubicBezTo>
                  <a:cubicBezTo>
                    <a:pt x="96" y="3260"/>
                    <a:pt x="167" y="3296"/>
                    <a:pt x="191" y="3308"/>
                  </a:cubicBezTo>
                  <a:cubicBezTo>
                    <a:pt x="215" y="3332"/>
                    <a:pt x="251" y="3344"/>
                    <a:pt x="251" y="3355"/>
                  </a:cubicBezTo>
                  <a:cubicBezTo>
                    <a:pt x="215" y="3427"/>
                    <a:pt x="179" y="3486"/>
                    <a:pt x="120" y="3534"/>
                  </a:cubicBezTo>
                  <a:cubicBezTo>
                    <a:pt x="72" y="3594"/>
                    <a:pt x="84" y="3641"/>
                    <a:pt x="167" y="3689"/>
                  </a:cubicBezTo>
                  <a:cubicBezTo>
                    <a:pt x="191" y="3701"/>
                    <a:pt x="227" y="3713"/>
                    <a:pt x="251" y="3713"/>
                  </a:cubicBezTo>
                  <a:cubicBezTo>
                    <a:pt x="286" y="3719"/>
                    <a:pt x="322" y="3722"/>
                    <a:pt x="358" y="3722"/>
                  </a:cubicBezTo>
                  <a:cubicBezTo>
                    <a:pt x="394" y="3722"/>
                    <a:pt x="429" y="3719"/>
                    <a:pt x="465" y="3713"/>
                  </a:cubicBezTo>
                  <a:cubicBezTo>
                    <a:pt x="620" y="3701"/>
                    <a:pt x="644" y="3677"/>
                    <a:pt x="656" y="3653"/>
                  </a:cubicBezTo>
                  <a:cubicBezTo>
                    <a:pt x="703" y="3594"/>
                    <a:pt x="739" y="3522"/>
                    <a:pt x="798" y="3463"/>
                  </a:cubicBezTo>
                  <a:cubicBezTo>
                    <a:pt x="858" y="3391"/>
                    <a:pt x="906" y="3320"/>
                    <a:pt x="965" y="3248"/>
                  </a:cubicBezTo>
                  <a:cubicBezTo>
                    <a:pt x="1013" y="3129"/>
                    <a:pt x="977" y="3010"/>
                    <a:pt x="1060" y="2891"/>
                  </a:cubicBezTo>
                  <a:cubicBezTo>
                    <a:pt x="1108" y="2820"/>
                    <a:pt x="1084" y="2736"/>
                    <a:pt x="1108" y="2665"/>
                  </a:cubicBezTo>
                  <a:cubicBezTo>
                    <a:pt x="1156" y="2546"/>
                    <a:pt x="1251" y="2415"/>
                    <a:pt x="1251" y="2296"/>
                  </a:cubicBezTo>
                  <a:cubicBezTo>
                    <a:pt x="1287" y="2093"/>
                    <a:pt x="1322" y="1891"/>
                    <a:pt x="1382" y="1700"/>
                  </a:cubicBezTo>
                  <a:cubicBezTo>
                    <a:pt x="1394" y="1546"/>
                    <a:pt x="1394" y="1391"/>
                    <a:pt x="1382" y="1248"/>
                  </a:cubicBezTo>
                  <a:cubicBezTo>
                    <a:pt x="1370" y="1177"/>
                    <a:pt x="1310" y="1117"/>
                    <a:pt x="1310" y="1046"/>
                  </a:cubicBezTo>
                  <a:cubicBezTo>
                    <a:pt x="1334" y="927"/>
                    <a:pt x="1215" y="819"/>
                    <a:pt x="1156" y="700"/>
                  </a:cubicBezTo>
                  <a:cubicBezTo>
                    <a:pt x="1132" y="641"/>
                    <a:pt x="1072" y="605"/>
                    <a:pt x="1072" y="557"/>
                  </a:cubicBezTo>
                  <a:cubicBezTo>
                    <a:pt x="1060" y="450"/>
                    <a:pt x="1072" y="343"/>
                    <a:pt x="1060" y="236"/>
                  </a:cubicBezTo>
                  <a:cubicBezTo>
                    <a:pt x="1048" y="176"/>
                    <a:pt x="989" y="129"/>
                    <a:pt x="965" y="69"/>
                  </a:cubicBezTo>
                  <a:cubicBezTo>
                    <a:pt x="882" y="34"/>
                    <a:pt x="786" y="10"/>
                    <a:pt x="679" y="10"/>
                  </a:cubicBezTo>
                  <a:lnTo>
                    <a:pt x="596" y="10"/>
                  </a:lnTo>
                  <a:cubicBezTo>
                    <a:pt x="578" y="4"/>
                    <a:pt x="563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3175699" y="530873"/>
            <a:ext cx="5268900" cy="4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USED TECHNOLOGIES</a:t>
            </a:r>
            <a:endParaRPr sz="2400" dirty="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556998" y="2901537"/>
            <a:ext cx="5797702" cy="1558096"/>
            <a:chOff x="545150" y="2503529"/>
            <a:chExt cx="5797702" cy="1558096"/>
          </a:xfrm>
        </p:grpSpPr>
        <p:sp>
          <p:nvSpPr>
            <p:cNvPr id="202" name="Google Shape;202;p17"/>
            <p:cNvSpPr txBox="1"/>
            <p:nvPr/>
          </p:nvSpPr>
          <p:spPr>
            <a:xfrm>
              <a:off x="545150" y="3465825"/>
              <a:ext cx="2618700" cy="5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4157652" y="2503529"/>
              <a:ext cx="21852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dirty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GitHub</a:t>
              </a:r>
              <a:endParaRPr sz="18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556999" y="2901537"/>
            <a:ext cx="2774013" cy="759168"/>
            <a:chOff x="545150" y="2529641"/>
            <a:chExt cx="2774013" cy="759168"/>
          </a:xfrm>
        </p:grpSpPr>
        <p:sp>
          <p:nvSpPr>
            <p:cNvPr id="205" name="Google Shape;205;p17"/>
            <p:cNvSpPr txBox="1"/>
            <p:nvPr/>
          </p:nvSpPr>
          <p:spPr>
            <a:xfrm>
              <a:off x="545150" y="2693009"/>
              <a:ext cx="2618700" cy="5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1133963" y="2529641"/>
              <a:ext cx="21852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Visual studio</a:t>
              </a:r>
              <a:endParaRPr sz="18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7" name="Google Shape;207;p17"/>
          <p:cNvGrpSpPr/>
          <p:nvPr/>
        </p:nvGrpSpPr>
        <p:grpSpPr>
          <a:xfrm>
            <a:off x="773750" y="1975825"/>
            <a:ext cx="8572241" cy="1239512"/>
            <a:chOff x="545150" y="1899625"/>
            <a:chExt cx="8572241" cy="1239512"/>
          </a:xfrm>
        </p:grpSpPr>
        <p:sp>
          <p:nvSpPr>
            <p:cNvPr id="208" name="Google Shape;208;p17"/>
            <p:cNvSpPr txBox="1"/>
            <p:nvPr/>
          </p:nvSpPr>
          <p:spPr>
            <a:xfrm>
              <a:off x="545150" y="1899625"/>
              <a:ext cx="2618700" cy="5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7"/>
            <p:cNvSpPr txBox="1"/>
            <p:nvPr/>
          </p:nvSpPr>
          <p:spPr>
            <a:xfrm>
              <a:off x="6932191" y="2825337"/>
              <a:ext cx="21852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Word</a:t>
              </a:r>
              <a:endParaRPr sz="18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84" name="Picture 83" descr="Microsoft Visual Studio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02" y="1631682"/>
            <a:ext cx="1168291" cy="116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07" y="1595569"/>
            <a:ext cx="1355231" cy="116829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52" y="1701697"/>
            <a:ext cx="1263756" cy="110124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48" y="3418456"/>
            <a:ext cx="1094813" cy="1018176"/>
          </a:xfrm>
          <a:prstGeom prst="rect">
            <a:avLst/>
          </a:prstGeom>
        </p:spPr>
      </p:pic>
      <p:pic>
        <p:nvPicPr>
          <p:cNvPr id="88" name="Picture 87" descr="Microsoft Teams - itecosy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61" y="3216754"/>
            <a:ext cx="1265670" cy="12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05680" y="4507536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Power point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875544" y="4507536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3" name="Google Shape;6763;p27"/>
          <p:cNvSpPr txBox="1">
            <a:spLocks noGrp="1"/>
          </p:cNvSpPr>
          <p:nvPr>
            <p:ph type="title"/>
          </p:nvPr>
        </p:nvSpPr>
        <p:spPr>
          <a:xfrm>
            <a:off x="35737" y="225863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 smtClean="0"/>
              <a:t>Now, let’s see</a:t>
            </a:r>
            <a:br>
              <a:rPr lang="en" sz="4400" dirty="0" smtClean="0"/>
            </a:br>
            <a:r>
              <a:rPr lang="en" sz="4400" dirty="0" smtClean="0"/>
              <a:t> the game</a:t>
            </a:r>
            <a:endParaRPr sz="4400" dirty="0"/>
          </a:p>
        </p:txBody>
      </p:sp>
      <p:grpSp>
        <p:nvGrpSpPr>
          <p:cNvPr id="6764" name="Google Shape;6764;p27"/>
          <p:cNvGrpSpPr/>
          <p:nvPr/>
        </p:nvGrpSpPr>
        <p:grpSpPr>
          <a:xfrm>
            <a:off x="4571678" y="1026606"/>
            <a:ext cx="3702050" cy="3142658"/>
            <a:chOff x="2765738" y="1016175"/>
            <a:chExt cx="3702050" cy="3142658"/>
          </a:xfrm>
        </p:grpSpPr>
        <p:sp>
          <p:nvSpPr>
            <p:cNvPr id="6769" name="Google Shape;6769;p27"/>
            <p:cNvSpPr/>
            <p:nvPr/>
          </p:nvSpPr>
          <p:spPr>
            <a:xfrm>
              <a:off x="3267863" y="1070033"/>
              <a:ext cx="3110700" cy="3088800"/>
            </a:xfrm>
            <a:prstGeom prst="arc">
              <a:avLst>
                <a:gd name="adj1" fmla="val 16203055"/>
                <a:gd name="adj2" fmla="val 5397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7"/>
            <p:cNvSpPr/>
            <p:nvPr/>
          </p:nvSpPr>
          <p:spPr>
            <a:xfrm flipH="1">
              <a:off x="2765738" y="1070033"/>
              <a:ext cx="3110700" cy="3088800"/>
            </a:xfrm>
            <a:prstGeom prst="arc">
              <a:avLst>
                <a:gd name="adj1" fmla="val 16203055"/>
                <a:gd name="adj2" fmla="val 5397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1" name="Google Shape;6771;p27"/>
            <p:cNvGrpSpPr/>
            <p:nvPr/>
          </p:nvGrpSpPr>
          <p:grpSpPr>
            <a:xfrm>
              <a:off x="2981297" y="1215931"/>
              <a:ext cx="3486491" cy="2797049"/>
              <a:chOff x="3456523" y="1055142"/>
              <a:chExt cx="3213060" cy="2577688"/>
            </a:xfrm>
          </p:grpSpPr>
          <p:sp>
            <p:nvSpPr>
              <p:cNvPr id="6772" name="Google Shape;6772;p27"/>
              <p:cNvSpPr/>
              <p:nvPr/>
            </p:nvSpPr>
            <p:spPr>
              <a:xfrm>
                <a:off x="5871783" y="1987162"/>
                <a:ext cx="19745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20" extrusionOk="0">
                    <a:moveTo>
                      <a:pt x="48" y="0"/>
                    </a:moveTo>
                    <a:cubicBezTo>
                      <a:pt x="24" y="24"/>
                      <a:pt x="12" y="48"/>
                      <a:pt x="1" y="72"/>
                    </a:cubicBezTo>
                    <a:lnTo>
                      <a:pt x="120" y="119"/>
                    </a:lnTo>
                    <a:lnTo>
                      <a:pt x="167" y="8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3" name="Google Shape;6773;p27"/>
              <p:cNvSpPr/>
              <p:nvPr/>
            </p:nvSpPr>
            <p:spPr>
              <a:xfrm>
                <a:off x="6654069" y="1482014"/>
                <a:ext cx="1551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08" extrusionOk="0">
                    <a:moveTo>
                      <a:pt x="0" y="0"/>
                    </a:moveTo>
                    <a:lnTo>
                      <a:pt x="0" y="48"/>
                    </a:lnTo>
                    <a:lnTo>
                      <a:pt x="83" y="107"/>
                    </a:lnTo>
                    <a:lnTo>
                      <a:pt x="131" y="107"/>
                    </a:lnTo>
                    <a:lnTo>
                      <a:pt x="131" y="60"/>
                    </a:lnTo>
                    <a:cubicBezTo>
                      <a:pt x="107" y="48"/>
                      <a:pt x="95" y="24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4" name="Google Shape;6774;p27"/>
              <p:cNvSpPr/>
              <p:nvPr/>
            </p:nvSpPr>
            <p:spPr>
              <a:xfrm>
                <a:off x="6242593" y="1603659"/>
                <a:ext cx="22566" cy="2538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16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1" y="108"/>
                    </a:lnTo>
                    <a:lnTo>
                      <a:pt x="96" y="168"/>
                    </a:lnTo>
                    <a:cubicBezTo>
                      <a:pt x="96" y="180"/>
                      <a:pt x="108" y="191"/>
                      <a:pt x="120" y="215"/>
                    </a:cubicBezTo>
                    <a:lnTo>
                      <a:pt x="167" y="215"/>
                    </a:lnTo>
                    <a:cubicBezTo>
                      <a:pt x="167" y="191"/>
                      <a:pt x="179" y="180"/>
                      <a:pt x="191" y="168"/>
                    </a:cubicBezTo>
                    <a:lnTo>
                      <a:pt x="132" y="96"/>
                    </a:lnTo>
                    <a:lnTo>
                      <a:pt x="179" y="72"/>
                    </a:lnTo>
                    <a:cubicBezTo>
                      <a:pt x="179" y="49"/>
                      <a:pt x="167" y="37"/>
                      <a:pt x="167" y="25"/>
                    </a:cubicBezTo>
                    <a:cubicBezTo>
                      <a:pt x="144" y="25"/>
                      <a:pt x="108" y="13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5" name="Google Shape;6775;p27"/>
              <p:cNvSpPr/>
              <p:nvPr/>
            </p:nvSpPr>
            <p:spPr>
              <a:xfrm>
                <a:off x="3540440" y="1059373"/>
                <a:ext cx="3026891" cy="2457336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0908" extrusionOk="0">
                    <a:moveTo>
                      <a:pt x="15247" y="19025"/>
                    </a:moveTo>
                    <a:cubicBezTo>
                      <a:pt x="15248" y="19026"/>
                      <a:pt x="15250" y="19027"/>
                      <a:pt x="15253" y="19027"/>
                    </a:cubicBezTo>
                    <a:lnTo>
                      <a:pt x="15247" y="19025"/>
                    </a:lnTo>
                    <a:close/>
                    <a:moveTo>
                      <a:pt x="18146" y="0"/>
                    </a:moveTo>
                    <a:lnTo>
                      <a:pt x="18051" y="60"/>
                    </a:lnTo>
                    <a:cubicBezTo>
                      <a:pt x="18051" y="72"/>
                      <a:pt x="18051" y="84"/>
                      <a:pt x="18051" y="96"/>
                    </a:cubicBezTo>
                    <a:lnTo>
                      <a:pt x="18122" y="155"/>
                    </a:lnTo>
                    <a:lnTo>
                      <a:pt x="18074" y="203"/>
                    </a:lnTo>
                    <a:lnTo>
                      <a:pt x="18015" y="203"/>
                    </a:lnTo>
                    <a:lnTo>
                      <a:pt x="17932" y="108"/>
                    </a:lnTo>
                    <a:lnTo>
                      <a:pt x="17860" y="143"/>
                    </a:lnTo>
                    <a:lnTo>
                      <a:pt x="17824" y="215"/>
                    </a:lnTo>
                    <a:lnTo>
                      <a:pt x="17848" y="250"/>
                    </a:lnTo>
                    <a:lnTo>
                      <a:pt x="17955" y="250"/>
                    </a:lnTo>
                    <a:lnTo>
                      <a:pt x="17991" y="274"/>
                    </a:lnTo>
                    <a:cubicBezTo>
                      <a:pt x="17991" y="286"/>
                      <a:pt x="17991" y="298"/>
                      <a:pt x="17979" y="310"/>
                    </a:cubicBezTo>
                    <a:lnTo>
                      <a:pt x="17908" y="334"/>
                    </a:lnTo>
                    <a:lnTo>
                      <a:pt x="17908" y="381"/>
                    </a:lnTo>
                    <a:lnTo>
                      <a:pt x="17824" y="405"/>
                    </a:lnTo>
                    <a:lnTo>
                      <a:pt x="17824" y="465"/>
                    </a:lnTo>
                    <a:lnTo>
                      <a:pt x="17848" y="489"/>
                    </a:lnTo>
                    <a:lnTo>
                      <a:pt x="17777" y="512"/>
                    </a:lnTo>
                    <a:lnTo>
                      <a:pt x="17812" y="596"/>
                    </a:lnTo>
                    <a:lnTo>
                      <a:pt x="17777" y="620"/>
                    </a:lnTo>
                    <a:lnTo>
                      <a:pt x="17693" y="584"/>
                    </a:lnTo>
                    <a:lnTo>
                      <a:pt x="17622" y="608"/>
                    </a:lnTo>
                    <a:lnTo>
                      <a:pt x="17598" y="643"/>
                    </a:lnTo>
                    <a:lnTo>
                      <a:pt x="17515" y="679"/>
                    </a:lnTo>
                    <a:lnTo>
                      <a:pt x="17515" y="596"/>
                    </a:lnTo>
                    <a:lnTo>
                      <a:pt x="17634" y="465"/>
                    </a:lnTo>
                    <a:lnTo>
                      <a:pt x="17527" y="429"/>
                    </a:lnTo>
                    <a:cubicBezTo>
                      <a:pt x="17527" y="417"/>
                      <a:pt x="17539" y="405"/>
                      <a:pt x="17539" y="393"/>
                    </a:cubicBezTo>
                    <a:lnTo>
                      <a:pt x="17610" y="358"/>
                    </a:lnTo>
                    <a:cubicBezTo>
                      <a:pt x="17610" y="310"/>
                      <a:pt x="17610" y="274"/>
                      <a:pt x="17622" y="227"/>
                    </a:cubicBezTo>
                    <a:lnTo>
                      <a:pt x="17586" y="191"/>
                    </a:lnTo>
                    <a:lnTo>
                      <a:pt x="17515" y="191"/>
                    </a:lnTo>
                    <a:lnTo>
                      <a:pt x="17348" y="358"/>
                    </a:lnTo>
                    <a:cubicBezTo>
                      <a:pt x="17348" y="381"/>
                      <a:pt x="17348" y="417"/>
                      <a:pt x="17336" y="441"/>
                    </a:cubicBezTo>
                    <a:lnTo>
                      <a:pt x="17170" y="584"/>
                    </a:lnTo>
                    <a:lnTo>
                      <a:pt x="17134" y="679"/>
                    </a:lnTo>
                    <a:cubicBezTo>
                      <a:pt x="17134" y="691"/>
                      <a:pt x="17146" y="715"/>
                      <a:pt x="17158" y="727"/>
                    </a:cubicBezTo>
                    <a:cubicBezTo>
                      <a:pt x="17158" y="750"/>
                      <a:pt x="17146" y="774"/>
                      <a:pt x="17146" y="810"/>
                    </a:cubicBezTo>
                    <a:lnTo>
                      <a:pt x="16967" y="917"/>
                    </a:lnTo>
                    <a:lnTo>
                      <a:pt x="16884" y="941"/>
                    </a:lnTo>
                    <a:cubicBezTo>
                      <a:pt x="16884" y="917"/>
                      <a:pt x="16884" y="893"/>
                      <a:pt x="16884" y="870"/>
                    </a:cubicBezTo>
                    <a:lnTo>
                      <a:pt x="16848" y="810"/>
                    </a:lnTo>
                    <a:lnTo>
                      <a:pt x="16955" y="715"/>
                    </a:lnTo>
                    <a:cubicBezTo>
                      <a:pt x="16955" y="691"/>
                      <a:pt x="16943" y="667"/>
                      <a:pt x="16943" y="643"/>
                    </a:cubicBezTo>
                    <a:lnTo>
                      <a:pt x="16979" y="584"/>
                    </a:lnTo>
                    <a:lnTo>
                      <a:pt x="16931" y="512"/>
                    </a:lnTo>
                    <a:lnTo>
                      <a:pt x="17134" y="393"/>
                    </a:lnTo>
                    <a:cubicBezTo>
                      <a:pt x="17146" y="369"/>
                      <a:pt x="17146" y="334"/>
                      <a:pt x="17158" y="310"/>
                    </a:cubicBezTo>
                    <a:lnTo>
                      <a:pt x="17193" y="298"/>
                    </a:lnTo>
                    <a:cubicBezTo>
                      <a:pt x="17193" y="286"/>
                      <a:pt x="17181" y="274"/>
                      <a:pt x="17181" y="250"/>
                    </a:cubicBezTo>
                    <a:lnTo>
                      <a:pt x="17086" y="250"/>
                    </a:lnTo>
                    <a:cubicBezTo>
                      <a:pt x="17050" y="227"/>
                      <a:pt x="17015" y="203"/>
                      <a:pt x="16979" y="179"/>
                    </a:cubicBezTo>
                    <a:lnTo>
                      <a:pt x="16931" y="179"/>
                    </a:lnTo>
                    <a:cubicBezTo>
                      <a:pt x="16931" y="215"/>
                      <a:pt x="16943" y="239"/>
                      <a:pt x="16943" y="262"/>
                    </a:cubicBezTo>
                    <a:lnTo>
                      <a:pt x="16872" y="310"/>
                    </a:lnTo>
                    <a:lnTo>
                      <a:pt x="16872" y="239"/>
                    </a:lnTo>
                    <a:lnTo>
                      <a:pt x="16789" y="179"/>
                    </a:lnTo>
                    <a:lnTo>
                      <a:pt x="16681" y="167"/>
                    </a:lnTo>
                    <a:lnTo>
                      <a:pt x="16598" y="191"/>
                    </a:lnTo>
                    <a:lnTo>
                      <a:pt x="16622" y="286"/>
                    </a:lnTo>
                    <a:lnTo>
                      <a:pt x="16574" y="334"/>
                    </a:lnTo>
                    <a:lnTo>
                      <a:pt x="16527" y="286"/>
                    </a:lnTo>
                    <a:lnTo>
                      <a:pt x="16455" y="262"/>
                    </a:lnTo>
                    <a:lnTo>
                      <a:pt x="16396" y="298"/>
                    </a:lnTo>
                    <a:cubicBezTo>
                      <a:pt x="16396" y="298"/>
                      <a:pt x="16408" y="310"/>
                      <a:pt x="16419" y="322"/>
                    </a:cubicBezTo>
                    <a:lnTo>
                      <a:pt x="16562" y="393"/>
                    </a:lnTo>
                    <a:cubicBezTo>
                      <a:pt x="16574" y="417"/>
                      <a:pt x="16586" y="441"/>
                      <a:pt x="16598" y="465"/>
                    </a:cubicBezTo>
                    <a:lnTo>
                      <a:pt x="16562" y="489"/>
                    </a:lnTo>
                    <a:lnTo>
                      <a:pt x="16503" y="441"/>
                    </a:lnTo>
                    <a:lnTo>
                      <a:pt x="16419" y="489"/>
                    </a:lnTo>
                    <a:lnTo>
                      <a:pt x="16419" y="524"/>
                    </a:lnTo>
                    <a:lnTo>
                      <a:pt x="16455" y="560"/>
                    </a:lnTo>
                    <a:lnTo>
                      <a:pt x="16419" y="584"/>
                    </a:lnTo>
                    <a:lnTo>
                      <a:pt x="16300" y="536"/>
                    </a:lnTo>
                    <a:lnTo>
                      <a:pt x="16241" y="536"/>
                    </a:lnTo>
                    <a:cubicBezTo>
                      <a:pt x="16217" y="560"/>
                      <a:pt x="16193" y="584"/>
                      <a:pt x="16169" y="608"/>
                    </a:cubicBezTo>
                    <a:lnTo>
                      <a:pt x="16086" y="631"/>
                    </a:lnTo>
                    <a:lnTo>
                      <a:pt x="16086" y="667"/>
                    </a:lnTo>
                    <a:lnTo>
                      <a:pt x="16134" y="691"/>
                    </a:lnTo>
                    <a:lnTo>
                      <a:pt x="16015" y="739"/>
                    </a:lnTo>
                    <a:lnTo>
                      <a:pt x="15991" y="798"/>
                    </a:lnTo>
                    <a:lnTo>
                      <a:pt x="16086" y="858"/>
                    </a:lnTo>
                    <a:lnTo>
                      <a:pt x="16015" y="905"/>
                    </a:lnTo>
                    <a:lnTo>
                      <a:pt x="16110" y="941"/>
                    </a:lnTo>
                    <a:lnTo>
                      <a:pt x="16146" y="965"/>
                    </a:lnTo>
                    <a:lnTo>
                      <a:pt x="16098" y="1001"/>
                    </a:lnTo>
                    <a:lnTo>
                      <a:pt x="15943" y="989"/>
                    </a:lnTo>
                    <a:cubicBezTo>
                      <a:pt x="15931" y="953"/>
                      <a:pt x="15919" y="917"/>
                      <a:pt x="15907" y="881"/>
                    </a:cubicBezTo>
                    <a:lnTo>
                      <a:pt x="15836" y="870"/>
                    </a:lnTo>
                    <a:lnTo>
                      <a:pt x="15907" y="822"/>
                    </a:lnTo>
                    <a:lnTo>
                      <a:pt x="15800" y="786"/>
                    </a:lnTo>
                    <a:lnTo>
                      <a:pt x="15693" y="786"/>
                    </a:lnTo>
                    <a:lnTo>
                      <a:pt x="15550" y="774"/>
                    </a:lnTo>
                    <a:lnTo>
                      <a:pt x="15348" y="667"/>
                    </a:lnTo>
                    <a:lnTo>
                      <a:pt x="15288" y="667"/>
                    </a:lnTo>
                    <a:lnTo>
                      <a:pt x="15217" y="715"/>
                    </a:lnTo>
                    <a:lnTo>
                      <a:pt x="15169" y="655"/>
                    </a:lnTo>
                    <a:lnTo>
                      <a:pt x="15074" y="715"/>
                    </a:lnTo>
                    <a:lnTo>
                      <a:pt x="14955" y="727"/>
                    </a:lnTo>
                    <a:lnTo>
                      <a:pt x="14955" y="762"/>
                    </a:lnTo>
                    <a:lnTo>
                      <a:pt x="15098" y="870"/>
                    </a:lnTo>
                    <a:lnTo>
                      <a:pt x="15193" y="870"/>
                    </a:lnTo>
                    <a:lnTo>
                      <a:pt x="15253" y="905"/>
                    </a:lnTo>
                    <a:lnTo>
                      <a:pt x="15395" y="917"/>
                    </a:lnTo>
                    <a:cubicBezTo>
                      <a:pt x="15372" y="941"/>
                      <a:pt x="15360" y="965"/>
                      <a:pt x="15336" y="989"/>
                    </a:cubicBezTo>
                    <a:lnTo>
                      <a:pt x="15336" y="1060"/>
                    </a:lnTo>
                    <a:lnTo>
                      <a:pt x="15431" y="1155"/>
                    </a:lnTo>
                    <a:cubicBezTo>
                      <a:pt x="15431" y="1167"/>
                      <a:pt x="15419" y="1191"/>
                      <a:pt x="15407" y="1203"/>
                    </a:cubicBezTo>
                    <a:lnTo>
                      <a:pt x="15324" y="1167"/>
                    </a:lnTo>
                    <a:lnTo>
                      <a:pt x="15241" y="1072"/>
                    </a:lnTo>
                    <a:lnTo>
                      <a:pt x="15134" y="1036"/>
                    </a:lnTo>
                    <a:lnTo>
                      <a:pt x="15074" y="989"/>
                    </a:lnTo>
                    <a:lnTo>
                      <a:pt x="15038" y="1060"/>
                    </a:lnTo>
                    <a:lnTo>
                      <a:pt x="14943" y="1108"/>
                    </a:lnTo>
                    <a:cubicBezTo>
                      <a:pt x="14931" y="1072"/>
                      <a:pt x="14931" y="1036"/>
                      <a:pt x="14919" y="1001"/>
                    </a:cubicBezTo>
                    <a:lnTo>
                      <a:pt x="14824" y="1048"/>
                    </a:lnTo>
                    <a:lnTo>
                      <a:pt x="14824" y="1096"/>
                    </a:lnTo>
                    <a:lnTo>
                      <a:pt x="14717" y="1155"/>
                    </a:lnTo>
                    <a:lnTo>
                      <a:pt x="14717" y="1215"/>
                    </a:lnTo>
                    <a:lnTo>
                      <a:pt x="14848" y="1262"/>
                    </a:lnTo>
                    <a:lnTo>
                      <a:pt x="14895" y="1334"/>
                    </a:lnTo>
                    <a:lnTo>
                      <a:pt x="14800" y="1322"/>
                    </a:lnTo>
                    <a:lnTo>
                      <a:pt x="14741" y="1286"/>
                    </a:lnTo>
                    <a:lnTo>
                      <a:pt x="14657" y="1370"/>
                    </a:lnTo>
                    <a:lnTo>
                      <a:pt x="14622" y="1429"/>
                    </a:lnTo>
                    <a:lnTo>
                      <a:pt x="14479" y="1501"/>
                    </a:lnTo>
                    <a:cubicBezTo>
                      <a:pt x="14479" y="1477"/>
                      <a:pt x="14479" y="1465"/>
                      <a:pt x="14479" y="1453"/>
                    </a:cubicBezTo>
                    <a:lnTo>
                      <a:pt x="14574" y="1417"/>
                    </a:lnTo>
                    <a:lnTo>
                      <a:pt x="14550" y="1358"/>
                    </a:lnTo>
                    <a:lnTo>
                      <a:pt x="14633" y="1239"/>
                    </a:lnTo>
                    <a:cubicBezTo>
                      <a:pt x="14622" y="1167"/>
                      <a:pt x="14598" y="1096"/>
                      <a:pt x="14574" y="1012"/>
                    </a:cubicBezTo>
                    <a:lnTo>
                      <a:pt x="14479" y="1048"/>
                    </a:lnTo>
                    <a:lnTo>
                      <a:pt x="14336" y="1191"/>
                    </a:lnTo>
                    <a:lnTo>
                      <a:pt x="14336" y="1298"/>
                    </a:lnTo>
                    <a:cubicBezTo>
                      <a:pt x="14336" y="1310"/>
                      <a:pt x="14348" y="1322"/>
                      <a:pt x="14348" y="1334"/>
                    </a:cubicBezTo>
                    <a:lnTo>
                      <a:pt x="14241" y="1405"/>
                    </a:lnTo>
                    <a:cubicBezTo>
                      <a:pt x="14241" y="1382"/>
                      <a:pt x="14241" y="1358"/>
                      <a:pt x="14229" y="1334"/>
                    </a:cubicBezTo>
                    <a:lnTo>
                      <a:pt x="14288" y="1251"/>
                    </a:lnTo>
                    <a:cubicBezTo>
                      <a:pt x="14276" y="1203"/>
                      <a:pt x="14264" y="1167"/>
                      <a:pt x="14252" y="1131"/>
                    </a:cubicBezTo>
                    <a:lnTo>
                      <a:pt x="14181" y="1120"/>
                    </a:lnTo>
                    <a:lnTo>
                      <a:pt x="14062" y="1167"/>
                    </a:lnTo>
                    <a:lnTo>
                      <a:pt x="13967" y="1274"/>
                    </a:lnTo>
                    <a:lnTo>
                      <a:pt x="14026" y="1346"/>
                    </a:lnTo>
                    <a:cubicBezTo>
                      <a:pt x="14026" y="1370"/>
                      <a:pt x="14026" y="1393"/>
                      <a:pt x="14014" y="1417"/>
                    </a:cubicBezTo>
                    <a:cubicBezTo>
                      <a:pt x="14074" y="1453"/>
                      <a:pt x="14133" y="1477"/>
                      <a:pt x="14193" y="1501"/>
                    </a:cubicBezTo>
                    <a:lnTo>
                      <a:pt x="14241" y="1560"/>
                    </a:lnTo>
                    <a:lnTo>
                      <a:pt x="14169" y="1643"/>
                    </a:lnTo>
                    <a:lnTo>
                      <a:pt x="14110" y="1536"/>
                    </a:lnTo>
                    <a:lnTo>
                      <a:pt x="13979" y="1501"/>
                    </a:lnTo>
                    <a:cubicBezTo>
                      <a:pt x="13955" y="1453"/>
                      <a:pt x="13931" y="1405"/>
                      <a:pt x="13895" y="1346"/>
                    </a:cubicBezTo>
                    <a:lnTo>
                      <a:pt x="13860" y="1334"/>
                    </a:lnTo>
                    <a:lnTo>
                      <a:pt x="13693" y="1370"/>
                    </a:lnTo>
                    <a:lnTo>
                      <a:pt x="13669" y="1417"/>
                    </a:lnTo>
                    <a:lnTo>
                      <a:pt x="13836" y="1501"/>
                    </a:lnTo>
                    <a:lnTo>
                      <a:pt x="13919" y="1501"/>
                    </a:lnTo>
                    <a:lnTo>
                      <a:pt x="13955" y="1536"/>
                    </a:lnTo>
                    <a:lnTo>
                      <a:pt x="13848" y="1524"/>
                    </a:lnTo>
                    <a:lnTo>
                      <a:pt x="13741" y="1548"/>
                    </a:lnTo>
                    <a:lnTo>
                      <a:pt x="13812" y="1620"/>
                    </a:lnTo>
                    <a:lnTo>
                      <a:pt x="13812" y="1620"/>
                    </a:lnTo>
                    <a:lnTo>
                      <a:pt x="13681" y="1560"/>
                    </a:lnTo>
                    <a:lnTo>
                      <a:pt x="13669" y="1477"/>
                    </a:lnTo>
                    <a:lnTo>
                      <a:pt x="13621" y="1453"/>
                    </a:lnTo>
                    <a:lnTo>
                      <a:pt x="13598" y="1393"/>
                    </a:lnTo>
                    <a:lnTo>
                      <a:pt x="13526" y="1429"/>
                    </a:lnTo>
                    <a:lnTo>
                      <a:pt x="13490" y="1524"/>
                    </a:lnTo>
                    <a:lnTo>
                      <a:pt x="13550" y="1572"/>
                    </a:lnTo>
                    <a:cubicBezTo>
                      <a:pt x="13550" y="1596"/>
                      <a:pt x="13538" y="1632"/>
                      <a:pt x="13526" y="1667"/>
                    </a:cubicBezTo>
                    <a:lnTo>
                      <a:pt x="13431" y="1632"/>
                    </a:lnTo>
                    <a:lnTo>
                      <a:pt x="13336" y="1643"/>
                    </a:lnTo>
                    <a:lnTo>
                      <a:pt x="13217" y="1727"/>
                    </a:lnTo>
                    <a:lnTo>
                      <a:pt x="13240" y="1739"/>
                    </a:lnTo>
                    <a:lnTo>
                      <a:pt x="13324" y="1739"/>
                    </a:lnTo>
                    <a:lnTo>
                      <a:pt x="13407" y="1810"/>
                    </a:lnTo>
                    <a:lnTo>
                      <a:pt x="13300" y="1810"/>
                    </a:lnTo>
                    <a:lnTo>
                      <a:pt x="13229" y="1834"/>
                    </a:lnTo>
                    <a:lnTo>
                      <a:pt x="13300" y="1870"/>
                    </a:lnTo>
                    <a:lnTo>
                      <a:pt x="13240" y="1905"/>
                    </a:lnTo>
                    <a:lnTo>
                      <a:pt x="13157" y="1905"/>
                    </a:lnTo>
                    <a:lnTo>
                      <a:pt x="13157" y="1941"/>
                    </a:lnTo>
                    <a:lnTo>
                      <a:pt x="13193" y="1965"/>
                    </a:lnTo>
                    <a:lnTo>
                      <a:pt x="13109" y="1977"/>
                    </a:lnTo>
                    <a:lnTo>
                      <a:pt x="13062" y="1929"/>
                    </a:lnTo>
                    <a:lnTo>
                      <a:pt x="12967" y="1941"/>
                    </a:lnTo>
                    <a:lnTo>
                      <a:pt x="12883" y="2013"/>
                    </a:lnTo>
                    <a:lnTo>
                      <a:pt x="12919" y="2048"/>
                    </a:lnTo>
                    <a:lnTo>
                      <a:pt x="12883" y="2072"/>
                    </a:lnTo>
                    <a:lnTo>
                      <a:pt x="12752" y="2072"/>
                    </a:lnTo>
                    <a:lnTo>
                      <a:pt x="12693" y="2144"/>
                    </a:lnTo>
                    <a:lnTo>
                      <a:pt x="12800" y="2167"/>
                    </a:lnTo>
                    <a:lnTo>
                      <a:pt x="13074" y="2120"/>
                    </a:lnTo>
                    <a:lnTo>
                      <a:pt x="13133" y="2155"/>
                    </a:lnTo>
                    <a:lnTo>
                      <a:pt x="13252" y="2120"/>
                    </a:lnTo>
                    <a:lnTo>
                      <a:pt x="13324" y="2120"/>
                    </a:lnTo>
                    <a:lnTo>
                      <a:pt x="13324" y="2167"/>
                    </a:lnTo>
                    <a:cubicBezTo>
                      <a:pt x="13300" y="2191"/>
                      <a:pt x="13264" y="2203"/>
                      <a:pt x="13240" y="2227"/>
                    </a:cubicBezTo>
                    <a:lnTo>
                      <a:pt x="13217" y="2334"/>
                    </a:lnTo>
                    <a:lnTo>
                      <a:pt x="13181" y="2358"/>
                    </a:lnTo>
                    <a:lnTo>
                      <a:pt x="13133" y="2322"/>
                    </a:lnTo>
                    <a:lnTo>
                      <a:pt x="13121" y="2263"/>
                    </a:lnTo>
                    <a:lnTo>
                      <a:pt x="13014" y="2286"/>
                    </a:lnTo>
                    <a:lnTo>
                      <a:pt x="12979" y="2239"/>
                    </a:lnTo>
                    <a:lnTo>
                      <a:pt x="12848" y="2239"/>
                    </a:lnTo>
                    <a:lnTo>
                      <a:pt x="12883" y="2274"/>
                    </a:lnTo>
                    <a:lnTo>
                      <a:pt x="12848" y="2322"/>
                    </a:lnTo>
                    <a:lnTo>
                      <a:pt x="12752" y="2286"/>
                    </a:lnTo>
                    <a:lnTo>
                      <a:pt x="12681" y="2286"/>
                    </a:lnTo>
                    <a:lnTo>
                      <a:pt x="12776" y="2334"/>
                    </a:lnTo>
                    <a:lnTo>
                      <a:pt x="12812" y="2394"/>
                    </a:lnTo>
                    <a:lnTo>
                      <a:pt x="12752" y="2394"/>
                    </a:lnTo>
                    <a:lnTo>
                      <a:pt x="12717" y="2441"/>
                    </a:lnTo>
                    <a:lnTo>
                      <a:pt x="12728" y="2501"/>
                    </a:lnTo>
                    <a:cubicBezTo>
                      <a:pt x="12728" y="2513"/>
                      <a:pt x="12717" y="2525"/>
                      <a:pt x="12705" y="2536"/>
                    </a:cubicBezTo>
                    <a:lnTo>
                      <a:pt x="12657" y="2477"/>
                    </a:lnTo>
                    <a:lnTo>
                      <a:pt x="12657" y="2405"/>
                    </a:lnTo>
                    <a:lnTo>
                      <a:pt x="12562" y="2334"/>
                    </a:lnTo>
                    <a:lnTo>
                      <a:pt x="12478" y="2394"/>
                    </a:lnTo>
                    <a:lnTo>
                      <a:pt x="12383" y="2405"/>
                    </a:lnTo>
                    <a:lnTo>
                      <a:pt x="12347" y="2358"/>
                    </a:lnTo>
                    <a:cubicBezTo>
                      <a:pt x="12359" y="2346"/>
                      <a:pt x="12371" y="2334"/>
                      <a:pt x="12383" y="2322"/>
                    </a:cubicBezTo>
                    <a:lnTo>
                      <a:pt x="12312" y="2322"/>
                    </a:lnTo>
                    <a:lnTo>
                      <a:pt x="12205" y="2394"/>
                    </a:lnTo>
                    <a:lnTo>
                      <a:pt x="12288" y="2453"/>
                    </a:lnTo>
                    <a:lnTo>
                      <a:pt x="12431" y="2453"/>
                    </a:lnTo>
                    <a:lnTo>
                      <a:pt x="12538" y="2501"/>
                    </a:lnTo>
                    <a:lnTo>
                      <a:pt x="12478" y="2560"/>
                    </a:lnTo>
                    <a:lnTo>
                      <a:pt x="12240" y="2584"/>
                    </a:lnTo>
                    <a:lnTo>
                      <a:pt x="12193" y="2548"/>
                    </a:lnTo>
                    <a:lnTo>
                      <a:pt x="12097" y="2548"/>
                    </a:lnTo>
                    <a:cubicBezTo>
                      <a:pt x="12086" y="2572"/>
                      <a:pt x="12062" y="2596"/>
                      <a:pt x="12050" y="2620"/>
                    </a:cubicBezTo>
                    <a:lnTo>
                      <a:pt x="12133" y="2667"/>
                    </a:lnTo>
                    <a:lnTo>
                      <a:pt x="12050" y="2739"/>
                    </a:lnTo>
                    <a:lnTo>
                      <a:pt x="12145" y="2727"/>
                    </a:lnTo>
                    <a:lnTo>
                      <a:pt x="12264" y="2644"/>
                    </a:lnTo>
                    <a:lnTo>
                      <a:pt x="12359" y="2644"/>
                    </a:lnTo>
                    <a:lnTo>
                      <a:pt x="12419" y="2691"/>
                    </a:lnTo>
                    <a:lnTo>
                      <a:pt x="12252" y="2703"/>
                    </a:lnTo>
                    <a:cubicBezTo>
                      <a:pt x="12252" y="2727"/>
                      <a:pt x="12228" y="2763"/>
                      <a:pt x="12228" y="2786"/>
                    </a:cubicBezTo>
                    <a:lnTo>
                      <a:pt x="12288" y="2846"/>
                    </a:lnTo>
                    <a:lnTo>
                      <a:pt x="12419" y="2894"/>
                    </a:lnTo>
                    <a:lnTo>
                      <a:pt x="12419" y="2965"/>
                    </a:lnTo>
                    <a:lnTo>
                      <a:pt x="12324" y="2917"/>
                    </a:lnTo>
                    <a:lnTo>
                      <a:pt x="12252" y="2917"/>
                    </a:lnTo>
                    <a:lnTo>
                      <a:pt x="12157" y="2834"/>
                    </a:lnTo>
                    <a:lnTo>
                      <a:pt x="12097" y="2834"/>
                    </a:lnTo>
                    <a:lnTo>
                      <a:pt x="12026" y="2882"/>
                    </a:lnTo>
                    <a:lnTo>
                      <a:pt x="12109" y="2929"/>
                    </a:lnTo>
                    <a:lnTo>
                      <a:pt x="11990" y="2929"/>
                    </a:lnTo>
                    <a:lnTo>
                      <a:pt x="11883" y="2977"/>
                    </a:lnTo>
                    <a:lnTo>
                      <a:pt x="11883" y="3025"/>
                    </a:lnTo>
                    <a:lnTo>
                      <a:pt x="12002" y="3060"/>
                    </a:lnTo>
                    <a:lnTo>
                      <a:pt x="12109" y="3025"/>
                    </a:lnTo>
                    <a:lnTo>
                      <a:pt x="12169" y="3060"/>
                    </a:lnTo>
                    <a:lnTo>
                      <a:pt x="12276" y="3048"/>
                    </a:lnTo>
                    <a:lnTo>
                      <a:pt x="12312" y="3108"/>
                    </a:lnTo>
                    <a:lnTo>
                      <a:pt x="12383" y="3144"/>
                    </a:lnTo>
                    <a:lnTo>
                      <a:pt x="12383" y="3179"/>
                    </a:lnTo>
                    <a:lnTo>
                      <a:pt x="12228" y="3120"/>
                    </a:lnTo>
                    <a:lnTo>
                      <a:pt x="12097" y="3120"/>
                    </a:lnTo>
                    <a:lnTo>
                      <a:pt x="12026" y="3144"/>
                    </a:lnTo>
                    <a:lnTo>
                      <a:pt x="11847" y="3156"/>
                    </a:lnTo>
                    <a:lnTo>
                      <a:pt x="11847" y="3215"/>
                    </a:lnTo>
                    <a:lnTo>
                      <a:pt x="11752" y="3251"/>
                    </a:lnTo>
                    <a:lnTo>
                      <a:pt x="11705" y="3227"/>
                    </a:lnTo>
                    <a:lnTo>
                      <a:pt x="11562" y="3275"/>
                    </a:lnTo>
                    <a:lnTo>
                      <a:pt x="11466" y="3275"/>
                    </a:lnTo>
                    <a:cubicBezTo>
                      <a:pt x="11466" y="3287"/>
                      <a:pt x="11466" y="3298"/>
                      <a:pt x="11455" y="3310"/>
                    </a:cubicBezTo>
                    <a:lnTo>
                      <a:pt x="11550" y="3346"/>
                    </a:lnTo>
                    <a:lnTo>
                      <a:pt x="11621" y="3394"/>
                    </a:lnTo>
                    <a:lnTo>
                      <a:pt x="11538" y="3417"/>
                    </a:lnTo>
                    <a:lnTo>
                      <a:pt x="11490" y="3406"/>
                    </a:lnTo>
                    <a:lnTo>
                      <a:pt x="11455" y="3417"/>
                    </a:lnTo>
                    <a:lnTo>
                      <a:pt x="11538" y="3465"/>
                    </a:lnTo>
                    <a:lnTo>
                      <a:pt x="11502" y="3501"/>
                    </a:lnTo>
                    <a:lnTo>
                      <a:pt x="11383" y="3489"/>
                    </a:lnTo>
                    <a:lnTo>
                      <a:pt x="11371" y="3465"/>
                    </a:lnTo>
                    <a:lnTo>
                      <a:pt x="11335" y="3489"/>
                    </a:lnTo>
                    <a:lnTo>
                      <a:pt x="11419" y="3525"/>
                    </a:lnTo>
                    <a:lnTo>
                      <a:pt x="11359" y="3560"/>
                    </a:lnTo>
                    <a:lnTo>
                      <a:pt x="11383" y="3608"/>
                    </a:lnTo>
                    <a:lnTo>
                      <a:pt x="11443" y="3608"/>
                    </a:lnTo>
                    <a:lnTo>
                      <a:pt x="11383" y="3632"/>
                    </a:lnTo>
                    <a:lnTo>
                      <a:pt x="11300" y="3632"/>
                    </a:lnTo>
                    <a:lnTo>
                      <a:pt x="11252" y="3608"/>
                    </a:lnTo>
                    <a:lnTo>
                      <a:pt x="11252" y="3656"/>
                    </a:lnTo>
                    <a:cubicBezTo>
                      <a:pt x="11240" y="3668"/>
                      <a:pt x="11228" y="3679"/>
                      <a:pt x="11216" y="3691"/>
                    </a:cubicBezTo>
                    <a:lnTo>
                      <a:pt x="11288" y="3715"/>
                    </a:lnTo>
                    <a:lnTo>
                      <a:pt x="11455" y="3751"/>
                    </a:lnTo>
                    <a:cubicBezTo>
                      <a:pt x="11455" y="3763"/>
                      <a:pt x="11466" y="3787"/>
                      <a:pt x="11478" y="3798"/>
                    </a:cubicBezTo>
                    <a:lnTo>
                      <a:pt x="11550" y="3810"/>
                    </a:lnTo>
                    <a:lnTo>
                      <a:pt x="11645" y="3787"/>
                    </a:lnTo>
                    <a:lnTo>
                      <a:pt x="11562" y="3834"/>
                    </a:lnTo>
                    <a:lnTo>
                      <a:pt x="11562" y="3870"/>
                    </a:lnTo>
                    <a:lnTo>
                      <a:pt x="11455" y="3870"/>
                    </a:lnTo>
                    <a:cubicBezTo>
                      <a:pt x="11443" y="3858"/>
                      <a:pt x="11431" y="3846"/>
                      <a:pt x="11407" y="3834"/>
                    </a:cubicBezTo>
                    <a:lnTo>
                      <a:pt x="11240" y="3834"/>
                    </a:lnTo>
                    <a:cubicBezTo>
                      <a:pt x="11193" y="3858"/>
                      <a:pt x="11157" y="3882"/>
                      <a:pt x="11121" y="3906"/>
                    </a:cubicBezTo>
                    <a:lnTo>
                      <a:pt x="11157" y="3929"/>
                    </a:lnTo>
                    <a:lnTo>
                      <a:pt x="11276" y="3929"/>
                    </a:lnTo>
                    <a:lnTo>
                      <a:pt x="11288" y="3989"/>
                    </a:lnTo>
                    <a:lnTo>
                      <a:pt x="11347" y="4025"/>
                    </a:lnTo>
                    <a:lnTo>
                      <a:pt x="11347" y="4084"/>
                    </a:lnTo>
                    <a:lnTo>
                      <a:pt x="11276" y="4037"/>
                    </a:lnTo>
                    <a:lnTo>
                      <a:pt x="11216" y="4037"/>
                    </a:lnTo>
                    <a:lnTo>
                      <a:pt x="11157" y="4084"/>
                    </a:lnTo>
                    <a:cubicBezTo>
                      <a:pt x="11157" y="4096"/>
                      <a:pt x="11157" y="4120"/>
                      <a:pt x="11157" y="4132"/>
                    </a:cubicBezTo>
                    <a:lnTo>
                      <a:pt x="11133" y="4144"/>
                    </a:lnTo>
                    <a:lnTo>
                      <a:pt x="11181" y="4191"/>
                    </a:lnTo>
                    <a:cubicBezTo>
                      <a:pt x="11181" y="4203"/>
                      <a:pt x="11193" y="4227"/>
                      <a:pt x="11204" y="4239"/>
                    </a:cubicBezTo>
                    <a:lnTo>
                      <a:pt x="11145" y="4239"/>
                    </a:lnTo>
                    <a:lnTo>
                      <a:pt x="11085" y="4203"/>
                    </a:lnTo>
                    <a:lnTo>
                      <a:pt x="11038" y="4227"/>
                    </a:lnTo>
                    <a:lnTo>
                      <a:pt x="11038" y="4287"/>
                    </a:lnTo>
                    <a:lnTo>
                      <a:pt x="11145" y="4310"/>
                    </a:lnTo>
                    <a:cubicBezTo>
                      <a:pt x="11145" y="4322"/>
                      <a:pt x="11157" y="4334"/>
                      <a:pt x="11157" y="4346"/>
                    </a:cubicBezTo>
                    <a:cubicBezTo>
                      <a:pt x="11157" y="4358"/>
                      <a:pt x="11157" y="4370"/>
                      <a:pt x="11157" y="4382"/>
                    </a:cubicBezTo>
                    <a:lnTo>
                      <a:pt x="11014" y="4322"/>
                    </a:lnTo>
                    <a:lnTo>
                      <a:pt x="10954" y="4346"/>
                    </a:lnTo>
                    <a:lnTo>
                      <a:pt x="10954" y="4406"/>
                    </a:lnTo>
                    <a:lnTo>
                      <a:pt x="10990" y="4406"/>
                    </a:lnTo>
                    <a:lnTo>
                      <a:pt x="10990" y="4477"/>
                    </a:lnTo>
                    <a:cubicBezTo>
                      <a:pt x="10990" y="4501"/>
                      <a:pt x="11026" y="4525"/>
                      <a:pt x="11038" y="4549"/>
                    </a:cubicBezTo>
                    <a:lnTo>
                      <a:pt x="11109" y="4549"/>
                    </a:lnTo>
                    <a:lnTo>
                      <a:pt x="11169" y="4489"/>
                    </a:lnTo>
                    <a:lnTo>
                      <a:pt x="11228" y="4489"/>
                    </a:lnTo>
                    <a:lnTo>
                      <a:pt x="11169" y="4584"/>
                    </a:lnTo>
                    <a:lnTo>
                      <a:pt x="11097" y="4596"/>
                    </a:lnTo>
                    <a:lnTo>
                      <a:pt x="10990" y="4668"/>
                    </a:lnTo>
                    <a:lnTo>
                      <a:pt x="10895" y="4668"/>
                    </a:lnTo>
                    <a:lnTo>
                      <a:pt x="10823" y="4691"/>
                    </a:lnTo>
                    <a:lnTo>
                      <a:pt x="10823" y="4727"/>
                    </a:lnTo>
                    <a:lnTo>
                      <a:pt x="10716" y="4751"/>
                    </a:lnTo>
                    <a:cubicBezTo>
                      <a:pt x="10693" y="4763"/>
                      <a:pt x="10669" y="4775"/>
                      <a:pt x="10633" y="4799"/>
                    </a:cubicBezTo>
                    <a:lnTo>
                      <a:pt x="10728" y="4822"/>
                    </a:lnTo>
                    <a:lnTo>
                      <a:pt x="10693" y="4858"/>
                    </a:lnTo>
                    <a:lnTo>
                      <a:pt x="10538" y="4870"/>
                    </a:lnTo>
                    <a:lnTo>
                      <a:pt x="10466" y="4930"/>
                    </a:lnTo>
                    <a:lnTo>
                      <a:pt x="10478" y="4965"/>
                    </a:lnTo>
                    <a:lnTo>
                      <a:pt x="10597" y="4989"/>
                    </a:lnTo>
                    <a:lnTo>
                      <a:pt x="10502" y="5013"/>
                    </a:lnTo>
                    <a:lnTo>
                      <a:pt x="10454" y="5084"/>
                    </a:lnTo>
                    <a:lnTo>
                      <a:pt x="10359" y="5084"/>
                    </a:lnTo>
                    <a:cubicBezTo>
                      <a:pt x="10359" y="5061"/>
                      <a:pt x="10347" y="5037"/>
                      <a:pt x="10335" y="5025"/>
                    </a:cubicBezTo>
                    <a:lnTo>
                      <a:pt x="10276" y="5001"/>
                    </a:lnTo>
                    <a:lnTo>
                      <a:pt x="10240" y="5037"/>
                    </a:lnTo>
                    <a:lnTo>
                      <a:pt x="10157" y="5037"/>
                    </a:lnTo>
                    <a:lnTo>
                      <a:pt x="10192" y="5084"/>
                    </a:lnTo>
                    <a:lnTo>
                      <a:pt x="10133" y="5108"/>
                    </a:lnTo>
                    <a:cubicBezTo>
                      <a:pt x="10121" y="5132"/>
                      <a:pt x="10121" y="5144"/>
                      <a:pt x="10121" y="5156"/>
                    </a:cubicBezTo>
                    <a:lnTo>
                      <a:pt x="10145" y="5192"/>
                    </a:lnTo>
                    <a:lnTo>
                      <a:pt x="10002" y="5192"/>
                    </a:lnTo>
                    <a:lnTo>
                      <a:pt x="9942" y="5215"/>
                    </a:lnTo>
                    <a:cubicBezTo>
                      <a:pt x="9942" y="5251"/>
                      <a:pt x="9942" y="5275"/>
                      <a:pt x="9942" y="5299"/>
                    </a:cubicBezTo>
                    <a:lnTo>
                      <a:pt x="9835" y="5346"/>
                    </a:lnTo>
                    <a:lnTo>
                      <a:pt x="9847" y="5370"/>
                    </a:lnTo>
                    <a:cubicBezTo>
                      <a:pt x="9847" y="5406"/>
                      <a:pt x="9835" y="5430"/>
                      <a:pt x="9835" y="5453"/>
                    </a:cubicBezTo>
                    <a:lnTo>
                      <a:pt x="9752" y="5501"/>
                    </a:lnTo>
                    <a:lnTo>
                      <a:pt x="9645" y="5573"/>
                    </a:lnTo>
                    <a:lnTo>
                      <a:pt x="9680" y="5596"/>
                    </a:lnTo>
                    <a:lnTo>
                      <a:pt x="9800" y="5549"/>
                    </a:lnTo>
                    <a:lnTo>
                      <a:pt x="9871" y="5549"/>
                    </a:lnTo>
                    <a:lnTo>
                      <a:pt x="9859" y="5596"/>
                    </a:lnTo>
                    <a:lnTo>
                      <a:pt x="9776" y="5620"/>
                    </a:lnTo>
                    <a:lnTo>
                      <a:pt x="9764" y="5692"/>
                    </a:lnTo>
                    <a:lnTo>
                      <a:pt x="9835" y="5763"/>
                    </a:lnTo>
                    <a:lnTo>
                      <a:pt x="9966" y="5703"/>
                    </a:lnTo>
                    <a:lnTo>
                      <a:pt x="10121" y="5692"/>
                    </a:lnTo>
                    <a:lnTo>
                      <a:pt x="10312" y="5573"/>
                    </a:lnTo>
                    <a:lnTo>
                      <a:pt x="10216" y="5596"/>
                    </a:lnTo>
                    <a:lnTo>
                      <a:pt x="10216" y="5596"/>
                    </a:lnTo>
                    <a:lnTo>
                      <a:pt x="10300" y="5513"/>
                    </a:lnTo>
                    <a:lnTo>
                      <a:pt x="10323" y="5430"/>
                    </a:lnTo>
                    <a:lnTo>
                      <a:pt x="10359" y="5430"/>
                    </a:lnTo>
                    <a:lnTo>
                      <a:pt x="10419" y="5394"/>
                    </a:lnTo>
                    <a:lnTo>
                      <a:pt x="10526" y="5406"/>
                    </a:lnTo>
                    <a:lnTo>
                      <a:pt x="10597" y="5406"/>
                    </a:lnTo>
                    <a:lnTo>
                      <a:pt x="10419" y="5489"/>
                    </a:lnTo>
                    <a:lnTo>
                      <a:pt x="10419" y="5537"/>
                    </a:lnTo>
                    <a:lnTo>
                      <a:pt x="10585" y="5573"/>
                    </a:lnTo>
                    <a:cubicBezTo>
                      <a:pt x="10573" y="5584"/>
                      <a:pt x="10550" y="5608"/>
                      <a:pt x="10538" y="5620"/>
                    </a:cubicBezTo>
                    <a:lnTo>
                      <a:pt x="10442" y="5620"/>
                    </a:lnTo>
                    <a:lnTo>
                      <a:pt x="10264" y="5739"/>
                    </a:lnTo>
                    <a:lnTo>
                      <a:pt x="10371" y="5775"/>
                    </a:lnTo>
                    <a:lnTo>
                      <a:pt x="10312" y="5834"/>
                    </a:lnTo>
                    <a:lnTo>
                      <a:pt x="10312" y="5906"/>
                    </a:lnTo>
                    <a:lnTo>
                      <a:pt x="10204" y="5906"/>
                    </a:lnTo>
                    <a:lnTo>
                      <a:pt x="10109" y="5846"/>
                    </a:lnTo>
                    <a:lnTo>
                      <a:pt x="9978" y="5846"/>
                    </a:lnTo>
                    <a:lnTo>
                      <a:pt x="9907" y="5882"/>
                    </a:lnTo>
                    <a:lnTo>
                      <a:pt x="9907" y="5954"/>
                    </a:lnTo>
                    <a:lnTo>
                      <a:pt x="9811" y="5989"/>
                    </a:lnTo>
                    <a:lnTo>
                      <a:pt x="9716" y="6025"/>
                    </a:lnTo>
                    <a:cubicBezTo>
                      <a:pt x="9740" y="6013"/>
                      <a:pt x="9764" y="5989"/>
                      <a:pt x="9788" y="5977"/>
                    </a:cubicBezTo>
                    <a:lnTo>
                      <a:pt x="9835" y="5954"/>
                    </a:lnTo>
                    <a:lnTo>
                      <a:pt x="9764" y="5882"/>
                    </a:lnTo>
                    <a:lnTo>
                      <a:pt x="9764" y="5811"/>
                    </a:lnTo>
                    <a:lnTo>
                      <a:pt x="9680" y="5727"/>
                    </a:lnTo>
                    <a:lnTo>
                      <a:pt x="9585" y="5727"/>
                    </a:lnTo>
                    <a:lnTo>
                      <a:pt x="9538" y="5787"/>
                    </a:lnTo>
                    <a:lnTo>
                      <a:pt x="9419" y="5799"/>
                    </a:lnTo>
                    <a:lnTo>
                      <a:pt x="9419" y="5834"/>
                    </a:lnTo>
                    <a:lnTo>
                      <a:pt x="9573" y="5834"/>
                    </a:lnTo>
                    <a:lnTo>
                      <a:pt x="9419" y="5918"/>
                    </a:lnTo>
                    <a:lnTo>
                      <a:pt x="9311" y="5894"/>
                    </a:lnTo>
                    <a:lnTo>
                      <a:pt x="9216" y="5906"/>
                    </a:lnTo>
                    <a:lnTo>
                      <a:pt x="9097" y="5977"/>
                    </a:lnTo>
                    <a:lnTo>
                      <a:pt x="9169" y="5977"/>
                    </a:lnTo>
                    <a:lnTo>
                      <a:pt x="9228" y="5965"/>
                    </a:lnTo>
                    <a:lnTo>
                      <a:pt x="9264" y="5989"/>
                    </a:lnTo>
                    <a:lnTo>
                      <a:pt x="9133" y="6037"/>
                    </a:lnTo>
                    <a:cubicBezTo>
                      <a:pt x="9121" y="6049"/>
                      <a:pt x="9097" y="6073"/>
                      <a:pt x="9073" y="6084"/>
                    </a:cubicBezTo>
                    <a:lnTo>
                      <a:pt x="9026" y="6049"/>
                    </a:lnTo>
                    <a:lnTo>
                      <a:pt x="8930" y="6049"/>
                    </a:lnTo>
                    <a:lnTo>
                      <a:pt x="8918" y="6084"/>
                    </a:lnTo>
                    <a:lnTo>
                      <a:pt x="9061" y="6132"/>
                    </a:lnTo>
                    <a:lnTo>
                      <a:pt x="9216" y="6132"/>
                    </a:lnTo>
                    <a:lnTo>
                      <a:pt x="9192" y="6192"/>
                    </a:lnTo>
                    <a:lnTo>
                      <a:pt x="9264" y="6204"/>
                    </a:lnTo>
                    <a:lnTo>
                      <a:pt x="9264" y="6263"/>
                    </a:lnTo>
                    <a:lnTo>
                      <a:pt x="9109" y="6227"/>
                    </a:lnTo>
                    <a:cubicBezTo>
                      <a:pt x="9109" y="6215"/>
                      <a:pt x="9097" y="6192"/>
                      <a:pt x="9085" y="6180"/>
                    </a:cubicBezTo>
                    <a:lnTo>
                      <a:pt x="8978" y="6180"/>
                    </a:lnTo>
                    <a:lnTo>
                      <a:pt x="8871" y="6108"/>
                    </a:lnTo>
                    <a:cubicBezTo>
                      <a:pt x="8859" y="6096"/>
                      <a:pt x="8847" y="6084"/>
                      <a:pt x="8847" y="6061"/>
                    </a:cubicBezTo>
                    <a:lnTo>
                      <a:pt x="8799" y="6061"/>
                    </a:lnTo>
                    <a:cubicBezTo>
                      <a:pt x="8799" y="6084"/>
                      <a:pt x="8788" y="6108"/>
                      <a:pt x="8788" y="6120"/>
                    </a:cubicBezTo>
                    <a:lnTo>
                      <a:pt x="8895" y="6215"/>
                    </a:lnTo>
                    <a:lnTo>
                      <a:pt x="9014" y="6275"/>
                    </a:lnTo>
                    <a:lnTo>
                      <a:pt x="9109" y="6287"/>
                    </a:lnTo>
                    <a:lnTo>
                      <a:pt x="9157" y="6323"/>
                    </a:lnTo>
                    <a:lnTo>
                      <a:pt x="9049" y="6323"/>
                    </a:lnTo>
                    <a:lnTo>
                      <a:pt x="8883" y="6275"/>
                    </a:lnTo>
                    <a:lnTo>
                      <a:pt x="8728" y="6168"/>
                    </a:lnTo>
                    <a:lnTo>
                      <a:pt x="8645" y="6192"/>
                    </a:lnTo>
                    <a:lnTo>
                      <a:pt x="8549" y="6144"/>
                    </a:lnTo>
                    <a:lnTo>
                      <a:pt x="8418" y="6144"/>
                    </a:lnTo>
                    <a:lnTo>
                      <a:pt x="8359" y="6108"/>
                    </a:lnTo>
                    <a:lnTo>
                      <a:pt x="8311" y="6144"/>
                    </a:lnTo>
                    <a:cubicBezTo>
                      <a:pt x="8311" y="6168"/>
                      <a:pt x="8323" y="6192"/>
                      <a:pt x="8335" y="6204"/>
                    </a:cubicBezTo>
                    <a:lnTo>
                      <a:pt x="8264" y="6251"/>
                    </a:lnTo>
                    <a:lnTo>
                      <a:pt x="8359" y="6311"/>
                    </a:lnTo>
                    <a:lnTo>
                      <a:pt x="8561" y="6275"/>
                    </a:lnTo>
                    <a:lnTo>
                      <a:pt x="8597" y="6299"/>
                    </a:lnTo>
                    <a:lnTo>
                      <a:pt x="8514" y="6346"/>
                    </a:lnTo>
                    <a:lnTo>
                      <a:pt x="8561" y="6358"/>
                    </a:lnTo>
                    <a:lnTo>
                      <a:pt x="8704" y="6311"/>
                    </a:lnTo>
                    <a:lnTo>
                      <a:pt x="8776" y="6311"/>
                    </a:lnTo>
                    <a:lnTo>
                      <a:pt x="8740" y="6346"/>
                    </a:lnTo>
                    <a:lnTo>
                      <a:pt x="8561" y="6406"/>
                    </a:lnTo>
                    <a:cubicBezTo>
                      <a:pt x="8537" y="6430"/>
                      <a:pt x="8514" y="6442"/>
                      <a:pt x="8490" y="6465"/>
                    </a:cubicBezTo>
                    <a:lnTo>
                      <a:pt x="8371" y="6454"/>
                    </a:lnTo>
                    <a:lnTo>
                      <a:pt x="8264" y="6358"/>
                    </a:lnTo>
                    <a:lnTo>
                      <a:pt x="8204" y="6358"/>
                    </a:lnTo>
                    <a:lnTo>
                      <a:pt x="8145" y="6394"/>
                    </a:lnTo>
                    <a:lnTo>
                      <a:pt x="8061" y="6346"/>
                    </a:lnTo>
                    <a:lnTo>
                      <a:pt x="7978" y="6370"/>
                    </a:lnTo>
                    <a:lnTo>
                      <a:pt x="7930" y="6358"/>
                    </a:lnTo>
                    <a:lnTo>
                      <a:pt x="7835" y="6394"/>
                    </a:lnTo>
                    <a:lnTo>
                      <a:pt x="7859" y="6418"/>
                    </a:lnTo>
                    <a:lnTo>
                      <a:pt x="8061" y="6442"/>
                    </a:lnTo>
                    <a:lnTo>
                      <a:pt x="8180" y="6489"/>
                    </a:lnTo>
                    <a:lnTo>
                      <a:pt x="8335" y="6537"/>
                    </a:lnTo>
                    <a:lnTo>
                      <a:pt x="8287" y="6608"/>
                    </a:lnTo>
                    <a:lnTo>
                      <a:pt x="8335" y="6656"/>
                    </a:lnTo>
                    <a:lnTo>
                      <a:pt x="8252" y="6692"/>
                    </a:lnTo>
                    <a:lnTo>
                      <a:pt x="8216" y="6656"/>
                    </a:lnTo>
                    <a:lnTo>
                      <a:pt x="8216" y="6561"/>
                    </a:lnTo>
                    <a:lnTo>
                      <a:pt x="8109" y="6525"/>
                    </a:lnTo>
                    <a:lnTo>
                      <a:pt x="7990" y="6549"/>
                    </a:lnTo>
                    <a:cubicBezTo>
                      <a:pt x="8014" y="6561"/>
                      <a:pt x="8026" y="6585"/>
                      <a:pt x="8037" y="6596"/>
                    </a:cubicBezTo>
                    <a:lnTo>
                      <a:pt x="8014" y="6632"/>
                    </a:lnTo>
                    <a:lnTo>
                      <a:pt x="7883" y="6585"/>
                    </a:lnTo>
                    <a:lnTo>
                      <a:pt x="7764" y="6668"/>
                    </a:lnTo>
                    <a:lnTo>
                      <a:pt x="7883" y="6716"/>
                    </a:lnTo>
                    <a:lnTo>
                      <a:pt x="7787" y="6716"/>
                    </a:lnTo>
                    <a:lnTo>
                      <a:pt x="7716" y="6727"/>
                    </a:lnTo>
                    <a:cubicBezTo>
                      <a:pt x="7716" y="6704"/>
                      <a:pt x="7704" y="6680"/>
                      <a:pt x="7692" y="6656"/>
                    </a:cubicBezTo>
                    <a:lnTo>
                      <a:pt x="7502" y="6656"/>
                    </a:lnTo>
                    <a:lnTo>
                      <a:pt x="7561" y="6727"/>
                    </a:lnTo>
                    <a:lnTo>
                      <a:pt x="7490" y="6763"/>
                    </a:lnTo>
                    <a:cubicBezTo>
                      <a:pt x="7478" y="6739"/>
                      <a:pt x="7466" y="6716"/>
                      <a:pt x="7454" y="6692"/>
                    </a:cubicBezTo>
                    <a:lnTo>
                      <a:pt x="7347" y="6632"/>
                    </a:lnTo>
                    <a:lnTo>
                      <a:pt x="7299" y="6644"/>
                    </a:lnTo>
                    <a:cubicBezTo>
                      <a:pt x="7299" y="6668"/>
                      <a:pt x="7299" y="6680"/>
                      <a:pt x="7311" y="6692"/>
                    </a:cubicBezTo>
                    <a:lnTo>
                      <a:pt x="7430" y="6763"/>
                    </a:lnTo>
                    <a:lnTo>
                      <a:pt x="7383" y="6811"/>
                    </a:lnTo>
                    <a:cubicBezTo>
                      <a:pt x="7394" y="6823"/>
                      <a:pt x="7406" y="6823"/>
                      <a:pt x="7430" y="6835"/>
                    </a:cubicBezTo>
                    <a:lnTo>
                      <a:pt x="7561" y="6811"/>
                    </a:lnTo>
                    <a:lnTo>
                      <a:pt x="7752" y="6835"/>
                    </a:lnTo>
                    <a:lnTo>
                      <a:pt x="7871" y="6882"/>
                    </a:lnTo>
                    <a:lnTo>
                      <a:pt x="8049" y="6882"/>
                    </a:lnTo>
                    <a:lnTo>
                      <a:pt x="8109" y="6858"/>
                    </a:lnTo>
                    <a:lnTo>
                      <a:pt x="8192" y="6858"/>
                    </a:lnTo>
                    <a:lnTo>
                      <a:pt x="8073" y="6930"/>
                    </a:lnTo>
                    <a:lnTo>
                      <a:pt x="7918" y="6918"/>
                    </a:lnTo>
                    <a:lnTo>
                      <a:pt x="7859" y="6942"/>
                    </a:lnTo>
                    <a:lnTo>
                      <a:pt x="7656" y="6882"/>
                    </a:lnTo>
                    <a:lnTo>
                      <a:pt x="7537" y="6894"/>
                    </a:lnTo>
                    <a:lnTo>
                      <a:pt x="7478" y="6882"/>
                    </a:lnTo>
                    <a:lnTo>
                      <a:pt x="7383" y="6942"/>
                    </a:lnTo>
                    <a:lnTo>
                      <a:pt x="7252" y="6954"/>
                    </a:lnTo>
                    <a:lnTo>
                      <a:pt x="7252" y="6989"/>
                    </a:lnTo>
                    <a:lnTo>
                      <a:pt x="7454" y="7037"/>
                    </a:lnTo>
                    <a:lnTo>
                      <a:pt x="7371" y="7097"/>
                    </a:lnTo>
                    <a:lnTo>
                      <a:pt x="7478" y="7108"/>
                    </a:lnTo>
                    <a:lnTo>
                      <a:pt x="7537" y="7085"/>
                    </a:lnTo>
                    <a:lnTo>
                      <a:pt x="7692" y="7085"/>
                    </a:lnTo>
                    <a:lnTo>
                      <a:pt x="7573" y="7132"/>
                    </a:lnTo>
                    <a:lnTo>
                      <a:pt x="7394" y="7132"/>
                    </a:lnTo>
                    <a:lnTo>
                      <a:pt x="7347" y="7156"/>
                    </a:lnTo>
                    <a:lnTo>
                      <a:pt x="7299" y="7144"/>
                    </a:lnTo>
                    <a:cubicBezTo>
                      <a:pt x="7299" y="7156"/>
                      <a:pt x="7299" y="7168"/>
                      <a:pt x="7299" y="7168"/>
                    </a:cubicBezTo>
                    <a:lnTo>
                      <a:pt x="7383" y="7192"/>
                    </a:lnTo>
                    <a:lnTo>
                      <a:pt x="7454" y="7192"/>
                    </a:lnTo>
                    <a:lnTo>
                      <a:pt x="7347" y="7239"/>
                    </a:lnTo>
                    <a:lnTo>
                      <a:pt x="7299" y="7239"/>
                    </a:lnTo>
                    <a:cubicBezTo>
                      <a:pt x="7299" y="7263"/>
                      <a:pt x="7311" y="7275"/>
                      <a:pt x="7311" y="7287"/>
                    </a:cubicBezTo>
                    <a:lnTo>
                      <a:pt x="7371" y="7311"/>
                    </a:lnTo>
                    <a:cubicBezTo>
                      <a:pt x="7383" y="7323"/>
                      <a:pt x="7394" y="7335"/>
                      <a:pt x="7418" y="7358"/>
                    </a:cubicBezTo>
                    <a:lnTo>
                      <a:pt x="7549" y="7358"/>
                    </a:lnTo>
                    <a:lnTo>
                      <a:pt x="7633" y="7311"/>
                    </a:lnTo>
                    <a:lnTo>
                      <a:pt x="7811" y="7299"/>
                    </a:lnTo>
                    <a:lnTo>
                      <a:pt x="7942" y="7323"/>
                    </a:lnTo>
                    <a:lnTo>
                      <a:pt x="7990" y="7335"/>
                    </a:lnTo>
                    <a:lnTo>
                      <a:pt x="8073" y="7299"/>
                    </a:lnTo>
                    <a:lnTo>
                      <a:pt x="8073" y="7251"/>
                    </a:lnTo>
                    <a:lnTo>
                      <a:pt x="8156" y="7239"/>
                    </a:lnTo>
                    <a:lnTo>
                      <a:pt x="8192" y="7275"/>
                    </a:lnTo>
                    <a:lnTo>
                      <a:pt x="8287" y="7275"/>
                    </a:lnTo>
                    <a:lnTo>
                      <a:pt x="8418" y="7216"/>
                    </a:lnTo>
                    <a:lnTo>
                      <a:pt x="8478" y="7227"/>
                    </a:lnTo>
                    <a:cubicBezTo>
                      <a:pt x="8478" y="7239"/>
                      <a:pt x="8466" y="7239"/>
                      <a:pt x="8454" y="7251"/>
                    </a:cubicBezTo>
                    <a:lnTo>
                      <a:pt x="8395" y="7287"/>
                    </a:lnTo>
                    <a:lnTo>
                      <a:pt x="8514" y="7311"/>
                    </a:lnTo>
                    <a:lnTo>
                      <a:pt x="8561" y="7275"/>
                    </a:lnTo>
                    <a:cubicBezTo>
                      <a:pt x="8561" y="7251"/>
                      <a:pt x="8549" y="7239"/>
                      <a:pt x="8537" y="7227"/>
                    </a:cubicBezTo>
                    <a:lnTo>
                      <a:pt x="8633" y="7144"/>
                    </a:lnTo>
                    <a:lnTo>
                      <a:pt x="8609" y="7204"/>
                    </a:lnTo>
                    <a:lnTo>
                      <a:pt x="8704" y="7275"/>
                    </a:lnTo>
                    <a:lnTo>
                      <a:pt x="8633" y="7347"/>
                    </a:lnTo>
                    <a:lnTo>
                      <a:pt x="8466" y="7370"/>
                    </a:lnTo>
                    <a:lnTo>
                      <a:pt x="8395" y="7406"/>
                    </a:lnTo>
                    <a:lnTo>
                      <a:pt x="8430" y="7430"/>
                    </a:lnTo>
                    <a:lnTo>
                      <a:pt x="8383" y="7489"/>
                    </a:lnTo>
                    <a:lnTo>
                      <a:pt x="8240" y="7489"/>
                    </a:lnTo>
                    <a:cubicBezTo>
                      <a:pt x="8240" y="7478"/>
                      <a:pt x="8240" y="7466"/>
                      <a:pt x="8240" y="7454"/>
                    </a:cubicBezTo>
                    <a:lnTo>
                      <a:pt x="8311" y="7418"/>
                    </a:lnTo>
                    <a:lnTo>
                      <a:pt x="8287" y="7347"/>
                    </a:lnTo>
                    <a:lnTo>
                      <a:pt x="8180" y="7335"/>
                    </a:lnTo>
                    <a:lnTo>
                      <a:pt x="8049" y="7418"/>
                    </a:lnTo>
                    <a:lnTo>
                      <a:pt x="8037" y="7466"/>
                    </a:lnTo>
                    <a:lnTo>
                      <a:pt x="7942" y="7394"/>
                    </a:lnTo>
                    <a:lnTo>
                      <a:pt x="7835" y="7370"/>
                    </a:lnTo>
                    <a:lnTo>
                      <a:pt x="7704" y="7394"/>
                    </a:lnTo>
                    <a:lnTo>
                      <a:pt x="7621" y="7382"/>
                    </a:lnTo>
                    <a:lnTo>
                      <a:pt x="7478" y="7430"/>
                    </a:lnTo>
                    <a:lnTo>
                      <a:pt x="7406" y="7430"/>
                    </a:lnTo>
                    <a:lnTo>
                      <a:pt x="7311" y="7394"/>
                    </a:lnTo>
                    <a:lnTo>
                      <a:pt x="7275" y="7394"/>
                    </a:lnTo>
                    <a:lnTo>
                      <a:pt x="7335" y="7478"/>
                    </a:lnTo>
                    <a:lnTo>
                      <a:pt x="7299" y="7513"/>
                    </a:lnTo>
                    <a:lnTo>
                      <a:pt x="7359" y="7549"/>
                    </a:lnTo>
                    <a:lnTo>
                      <a:pt x="7442" y="7525"/>
                    </a:lnTo>
                    <a:lnTo>
                      <a:pt x="7490" y="7489"/>
                    </a:lnTo>
                    <a:lnTo>
                      <a:pt x="7549" y="7489"/>
                    </a:lnTo>
                    <a:lnTo>
                      <a:pt x="7466" y="7549"/>
                    </a:lnTo>
                    <a:cubicBezTo>
                      <a:pt x="7466" y="7573"/>
                      <a:pt x="7466" y="7597"/>
                      <a:pt x="7478" y="7620"/>
                    </a:cubicBezTo>
                    <a:lnTo>
                      <a:pt x="7430" y="7644"/>
                    </a:lnTo>
                    <a:lnTo>
                      <a:pt x="7335" y="7608"/>
                    </a:lnTo>
                    <a:lnTo>
                      <a:pt x="7335" y="7608"/>
                    </a:lnTo>
                    <a:cubicBezTo>
                      <a:pt x="7347" y="7644"/>
                      <a:pt x="7371" y="7668"/>
                      <a:pt x="7383" y="7704"/>
                    </a:cubicBezTo>
                    <a:lnTo>
                      <a:pt x="7454" y="7739"/>
                    </a:lnTo>
                    <a:cubicBezTo>
                      <a:pt x="7502" y="7704"/>
                      <a:pt x="7561" y="7656"/>
                      <a:pt x="7621" y="7608"/>
                    </a:cubicBezTo>
                    <a:lnTo>
                      <a:pt x="7740" y="7644"/>
                    </a:lnTo>
                    <a:lnTo>
                      <a:pt x="7692" y="7680"/>
                    </a:lnTo>
                    <a:cubicBezTo>
                      <a:pt x="7692" y="7704"/>
                      <a:pt x="7704" y="7728"/>
                      <a:pt x="7704" y="7739"/>
                    </a:cubicBezTo>
                    <a:lnTo>
                      <a:pt x="7561" y="7799"/>
                    </a:lnTo>
                    <a:lnTo>
                      <a:pt x="7585" y="7823"/>
                    </a:lnTo>
                    <a:lnTo>
                      <a:pt x="7668" y="7835"/>
                    </a:lnTo>
                    <a:lnTo>
                      <a:pt x="7621" y="7882"/>
                    </a:lnTo>
                    <a:lnTo>
                      <a:pt x="7692" y="7942"/>
                    </a:lnTo>
                    <a:lnTo>
                      <a:pt x="7645" y="8025"/>
                    </a:lnTo>
                    <a:lnTo>
                      <a:pt x="7692" y="8025"/>
                    </a:lnTo>
                    <a:cubicBezTo>
                      <a:pt x="7716" y="7989"/>
                      <a:pt x="7752" y="7966"/>
                      <a:pt x="7775" y="7930"/>
                    </a:cubicBezTo>
                    <a:lnTo>
                      <a:pt x="7859" y="7894"/>
                    </a:lnTo>
                    <a:lnTo>
                      <a:pt x="7883" y="7811"/>
                    </a:lnTo>
                    <a:lnTo>
                      <a:pt x="8109" y="7751"/>
                    </a:lnTo>
                    <a:lnTo>
                      <a:pt x="8216" y="7751"/>
                    </a:lnTo>
                    <a:lnTo>
                      <a:pt x="8311" y="7739"/>
                    </a:lnTo>
                    <a:lnTo>
                      <a:pt x="8252" y="7763"/>
                    </a:lnTo>
                    <a:lnTo>
                      <a:pt x="8133" y="7823"/>
                    </a:lnTo>
                    <a:lnTo>
                      <a:pt x="8133" y="7918"/>
                    </a:lnTo>
                    <a:cubicBezTo>
                      <a:pt x="8133" y="7954"/>
                      <a:pt x="8156" y="7954"/>
                      <a:pt x="8168" y="7978"/>
                    </a:cubicBezTo>
                    <a:lnTo>
                      <a:pt x="8085" y="7930"/>
                    </a:lnTo>
                    <a:cubicBezTo>
                      <a:pt x="8073" y="7894"/>
                      <a:pt x="8073" y="7870"/>
                      <a:pt x="8061" y="7847"/>
                    </a:cubicBezTo>
                    <a:lnTo>
                      <a:pt x="8002" y="7847"/>
                    </a:lnTo>
                    <a:lnTo>
                      <a:pt x="7918" y="7942"/>
                    </a:lnTo>
                    <a:lnTo>
                      <a:pt x="7847" y="7954"/>
                    </a:lnTo>
                    <a:lnTo>
                      <a:pt x="7966" y="7978"/>
                    </a:lnTo>
                    <a:lnTo>
                      <a:pt x="7871" y="8073"/>
                    </a:lnTo>
                    <a:lnTo>
                      <a:pt x="7787" y="8073"/>
                    </a:lnTo>
                    <a:lnTo>
                      <a:pt x="7752" y="8120"/>
                    </a:lnTo>
                    <a:lnTo>
                      <a:pt x="7811" y="8144"/>
                    </a:lnTo>
                    <a:lnTo>
                      <a:pt x="7990" y="8144"/>
                    </a:lnTo>
                    <a:lnTo>
                      <a:pt x="8037" y="8192"/>
                    </a:lnTo>
                    <a:lnTo>
                      <a:pt x="7906" y="8192"/>
                    </a:lnTo>
                    <a:cubicBezTo>
                      <a:pt x="7895" y="8216"/>
                      <a:pt x="7883" y="8228"/>
                      <a:pt x="7871" y="8240"/>
                    </a:cubicBezTo>
                    <a:lnTo>
                      <a:pt x="7859" y="8299"/>
                    </a:lnTo>
                    <a:lnTo>
                      <a:pt x="7728" y="8240"/>
                    </a:lnTo>
                    <a:lnTo>
                      <a:pt x="7668" y="8263"/>
                    </a:lnTo>
                    <a:lnTo>
                      <a:pt x="7645" y="8323"/>
                    </a:lnTo>
                    <a:cubicBezTo>
                      <a:pt x="7633" y="8299"/>
                      <a:pt x="7621" y="8275"/>
                      <a:pt x="7621" y="8251"/>
                    </a:cubicBezTo>
                    <a:lnTo>
                      <a:pt x="7537" y="8287"/>
                    </a:lnTo>
                    <a:lnTo>
                      <a:pt x="7430" y="8382"/>
                    </a:lnTo>
                    <a:lnTo>
                      <a:pt x="7478" y="8454"/>
                    </a:lnTo>
                    <a:lnTo>
                      <a:pt x="7633" y="8561"/>
                    </a:lnTo>
                    <a:cubicBezTo>
                      <a:pt x="7645" y="8537"/>
                      <a:pt x="7656" y="8525"/>
                      <a:pt x="7668" y="8501"/>
                    </a:cubicBezTo>
                    <a:lnTo>
                      <a:pt x="7716" y="8525"/>
                    </a:lnTo>
                    <a:lnTo>
                      <a:pt x="7799" y="8490"/>
                    </a:lnTo>
                    <a:lnTo>
                      <a:pt x="7775" y="8466"/>
                    </a:lnTo>
                    <a:lnTo>
                      <a:pt x="7823" y="8382"/>
                    </a:lnTo>
                    <a:lnTo>
                      <a:pt x="7966" y="8442"/>
                    </a:lnTo>
                    <a:lnTo>
                      <a:pt x="7895" y="8478"/>
                    </a:lnTo>
                    <a:lnTo>
                      <a:pt x="7978" y="8525"/>
                    </a:lnTo>
                    <a:cubicBezTo>
                      <a:pt x="7966" y="8549"/>
                      <a:pt x="7954" y="8573"/>
                      <a:pt x="7954" y="8597"/>
                    </a:cubicBezTo>
                    <a:lnTo>
                      <a:pt x="7871" y="8632"/>
                    </a:lnTo>
                    <a:lnTo>
                      <a:pt x="7942" y="8740"/>
                    </a:lnTo>
                    <a:cubicBezTo>
                      <a:pt x="7954" y="8728"/>
                      <a:pt x="7978" y="8716"/>
                      <a:pt x="7990" y="8704"/>
                    </a:cubicBezTo>
                    <a:lnTo>
                      <a:pt x="8145" y="8668"/>
                    </a:lnTo>
                    <a:lnTo>
                      <a:pt x="8204" y="8728"/>
                    </a:lnTo>
                    <a:lnTo>
                      <a:pt x="8073" y="8728"/>
                    </a:lnTo>
                    <a:lnTo>
                      <a:pt x="8014" y="8763"/>
                    </a:lnTo>
                    <a:lnTo>
                      <a:pt x="8085" y="8835"/>
                    </a:lnTo>
                    <a:lnTo>
                      <a:pt x="8073" y="8859"/>
                    </a:lnTo>
                    <a:lnTo>
                      <a:pt x="7847" y="8751"/>
                    </a:lnTo>
                    <a:lnTo>
                      <a:pt x="7775" y="8775"/>
                    </a:lnTo>
                    <a:lnTo>
                      <a:pt x="7704" y="8740"/>
                    </a:lnTo>
                    <a:lnTo>
                      <a:pt x="7609" y="8740"/>
                    </a:lnTo>
                    <a:lnTo>
                      <a:pt x="7609" y="8799"/>
                    </a:lnTo>
                    <a:lnTo>
                      <a:pt x="7549" y="8847"/>
                    </a:lnTo>
                    <a:lnTo>
                      <a:pt x="7692" y="9013"/>
                    </a:lnTo>
                    <a:lnTo>
                      <a:pt x="7823" y="9037"/>
                    </a:lnTo>
                    <a:lnTo>
                      <a:pt x="7990" y="9132"/>
                    </a:lnTo>
                    <a:lnTo>
                      <a:pt x="8228" y="9180"/>
                    </a:lnTo>
                    <a:cubicBezTo>
                      <a:pt x="8228" y="9204"/>
                      <a:pt x="8240" y="9216"/>
                      <a:pt x="8252" y="9228"/>
                    </a:cubicBezTo>
                    <a:lnTo>
                      <a:pt x="8192" y="9252"/>
                    </a:lnTo>
                    <a:lnTo>
                      <a:pt x="8287" y="9311"/>
                    </a:lnTo>
                    <a:lnTo>
                      <a:pt x="8371" y="9275"/>
                    </a:lnTo>
                    <a:lnTo>
                      <a:pt x="8323" y="9204"/>
                    </a:lnTo>
                    <a:lnTo>
                      <a:pt x="8407" y="9204"/>
                    </a:lnTo>
                    <a:lnTo>
                      <a:pt x="8478" y="9240"/>
                    </a:lnTo>
                    <a:cubicBezTo>
                      <a:pt x="8478" y="9252"/>
                      <a:pt x="8466" y="9252"/>
                      <a:pt x="8466" y="9263"/>
                    </a:cubicBezTo>
                    <a:lnTo>
                      <a:pt x="8597" y="9371"/>
                    </a:lnTo>
                    <a:lnTo>
                      <a:pt x="8645" y="9323"/>
                    </a:lnTo>
                    <a:lnTo>
                      <a:pt x="8692" y="9335"/>
                    </a:lnTo>
                    <a:lnTo>
                      <a:pt x="8799" y="9299"/>
                    </a:lnTo>
                    <a:lnTo>
                      <a:pt x="8930" y="9228"/>
                    </a:lnTo>
                    <a:lnTo>
                      <a:pt x="8978" y="9216"/>
                    </a:lnTo>
                    <a:lnTo>
                      <a:pt x="9038" y="9180"/>
                    </a:lnTo>
                    <a:lnTo>
                      <a:pt x="9061" y="9180"/>
                    </a:lnTo>
                    <a:cubicBezTo>
                      <a:pt x="9073" y="9192"/>
                      <a:pt x="9085" y="9216"/>
                      <a:pt x="9097" y="9228"/>
                    </a:cubicBezTo>
                    <a:lnTo>
                      <a:pt x="9169" y="9228"/>
                    </a:lnTo>
                    <a:lnTo>
                      <a:pt x="9383" y="9085"/>
                    </a:lnTo>
                    <a:cubicBezTo>
                      <a:pt x="9383" y="9073"/>
                      <a:pt x="9383" y="9061"/>
                      <a:pt x="9371" y="9037"/>
                    </a:cubicBezTo>
                    <a:lnTo>
                      <a:pt x="9276" y="8966"/>
                    </a:lnTo>
                    <a:lnTo>
                      <a:pt x="9442" y="9037"/>
                    </a:lnTo>
                    <a:lnTo>
                      <a:pt x="9573" y="8942"/>
                    </a:lnTo>
                    <a:lnTo>
                      <a:pt x="9538" y="8918"/>
                    </a:lnTo>
                    <a:lnTo>
                      <a:pt x="9609" y="8882"/>
                    </a:lnTo>
                    <a:lnTo>
                      <a:pt x="9597" y="8823"/>
                    </a:lnTo>
                    <a:lnTo>
                      <a:pt x="9692" y="8787"/>
                    </a:lnTo>
                    <a:lnTo>
                      <a:pt x="9800" y="8775"/>
                    </a:lnTo>
                    <a:cubicBezTo>
                      <a:pt x="9811" y="8751"/>
                      <a:pt x="9811" y="8740"/>
                      <a:pt x="9823" y="8728"/>
                    </a:cubicBezTo>
                    <a:lnTo>
                      <a:pt x="9728" y="8644"/>
                    </a:lnTo>
                    <a:lnTo>
                      <a:pt x="9764" y="8585"/>
                    </a:lnTo>
                    <a:lnTo>
                      <a:pt x="9669" y="8513"/>
                    </a:lnTo>
                    <a:lnTo>
                      <a:pt x="9573" y="8466"/>
                    </a:lnTo>
                    <a:lnTo>
                      <a:pt x="9573" y="8394"/>
                    </a:lnTo>
                    <a:lnTo>
                      <a:pt x="9633" y="8418"/>
                    </a:lnTo>
                    <a:lnTo>
                      <a:pt x="9740" y="8501"/>
                    </a:lnTo>
                    <a:cubicBezTo>
                      <a:pt x="9764" y="8537"/>
                      <a:pt x="9776" y="8573"/>
                      <a:pt x="9788" y="8621"/>
                    </a:cubicBezTo>
                    <a:lnTo>
                      <a:pt x="9835" y="8644"/>
                    </a:lnTo>
                    <a:lnTo>
                      <a:pt x="9907" y="8644"/>
                    </a:lnTo>
                    <a:cubicBezTo>
                      <a:pt x="9907" y="8668"/>
                      <a:pt x="9895" y="8680"/>
                      <a:pt x="9895" y="8692"/>
                    </a:cubicBezTo>
                    <a:lnTo>
                      <a:pt x="9942" y="8740"/>
                    </a:lnTo>
                    <a:lnTo>
                      <a:pt x="10061" y="8704"/>
                    </a:lnTo>
                    <a:cubicBezTo>
                      <a:pt x="10061" y="8692"/>
                      <a:pt x="10050" y="8680"/>
                      <a:pt x="10038" y="8668"/>
                    </a:cubicBezTo>
                    <a:lnTo>
                      <a:pt x="9978" y="8632"/>
                    </a:lnTo>
                    <a:cubicBezTo>
                      <a:pt x="10002" y="8621"/>
                      <a:pt x="10014" y="8597"/>
                      <a:pt x="10026" y="8585"/>
                    </a:cubicBezTo>
                    <a:lnTo>
                      <a:pt x="10121" y="8644"/>
                    </a:lnTo>
                    <a:cubicBezTo>
                      <a:pt x="10121" y="8656"/>
                      <a:pt x="10121" y="8656"/>
                      <a:pt x="10121" y="8668"/>
                    </a:cubicBezTo>
                    <a:lnTo>
                      <a:pt x="10276" y="8573"/>
                    </a:lnTo>
                    <a:cubicBezTo>
                      <a:pt x="10288" y="8549"/>
                      <a:pt x="10300" y="8513"/>
                      <a:pt x="10312" y="8490"/>
                    </a:cubicBezTo>
                    <a:lnTo>
                      <a:pt x="10276" y="8406"/>
                    </a:lnTo>
                    <a:lnTo>
                      <a:pt x="10228" y="8406"/>
                    </a:lnTo>
                    <a:lnTo>
                      <a:pt x="10181" y="8359"/>
                    </a:lnTo>
                    <a:lnTo>
                      <a:pt x="10240" y="8335"/>
                    </a:lnTo>
                    <a:lnTo>
                      <a:pt x="10240" y="8299"/>
                    </a:lnTo>
                    <a:lnTo>
                      <a:pt x="10312" y="8299"/>
                    </a:lnTo>
                    <a:lnTo>
                      <a:pt x="10359" y="8263"/>
                    </a:lnTo>
                    <a:lnTo>
                      <a:pt x="10288" y="8216"/>
                    </a:lnTo>
                    <a:lnTo>
                      <a:pt x="10288" y="8132"/>
                    </a:lnTo>
                    <a:lnTo>
                      <a:pt x="10383" y="8097"/>
                    </a:lnTo>
                    <a:lnTo>
                      <a:pt x="10466" y="8144"/>
                    </a:lnTo>
                    <a:lnTo>
                      <a:pt x="10395" y="8228"/>
                    </a:lnTo>
                    <a:lnTo>
                      <a:pt x="10419" y="8323"/>
                    </a:lnTo>
                    <a:cubicBezTo>
                      <a:pt x="10419" y="8347"/>
                      <a:pt x="10407" y="8359"/>
                      <a:pt x="10395" y="8382"/>
                    </a:cubicBezTo>
                    <a:cubicBezTo>
                      <a:pt x="10419" y="8406"/>
                      <a:pt x="10442" y="8430"/>
                      <a:pt x="10466" y="8454"/>
                    </a:cubicBezTo>
                    <a:lnTo>
                      <a:pt x="10490" y="8513"/>
                    </a:lnTo>
                    <a:lnTo>
                      <a:pt x="10609" y="8597"/>
                    </a:lnTo>
                    <a:lnTo>
                      <a:pt x="10764" y="8597"/>
                    </a:lnTo>
                    <a:lnTo>
                      <a:pt x="10823" y="8632"/>
                    </a:lnTo>
                    <a:cubicBezTo>
                      <a:pt x="10812" y="8632"/>
                      <a:pt x="10800" y="8644"/>
                      <a:pt x="10788" y="8656"/>
                    </a:cubicBezTo>
                    <a:lnTo>
                      <a:pt x="10776" y="8656"/>
                    </a:lnTo>
                    <a:lnTo>
                      <a:pt x="10681" y="8692"/>
                    </a:lnTo>
                    <a:lnTo>
                      <a:pt x="10704" y="8871"/>
                    </a:lnTo>
                    <a:lnTo>
                      <a:pt x="10752" y="8918"/>
                    </a:lnTo>
                    <a:cubicBezTo>
                      <a:pt x="10752" y="8966"/>
                      <a:pt x="10764" y="9002"/>
                      <a:pt x="10764" y="9049"/>
                    </a:cubicBezTo>
                    <a:lnTo>
                      <a:pt x="10847" y="9085"/>
                    </a:lnTo>
                    <a:lnTo>
                      <a:pt x="10883" y="9109"/>
                    </a:lnTo>
                    <a:cubicBezTo>
                      <a:pt x="10871" y="9144"/>
                      <a:pt x="10871" y="9168"/>
                      <a:pt x="10859" y="9192"/>
                    </a:cubicBezTo>
                    <a:lnTo>
                      <a:pt x="11002" y="9156"/>
                    </a:lnTo>
                    <a:lnTo>
                      <a:pt x="10919" y="9097"/>
                    </a:lnTo>
                    <a:lnTo>
                      <a:pt x="10931" y="9037"/>
                    </a:lnTo>
                    <a:lnTo>
                      <a:pt x="10990" y="9037"/>
                    </a:lnTo>
                    <a:lnTo>
                      <a:pt x="10966" y="9073"/>
                    </a:lnTo>
                    <a:lnTo>
                      <a:pt x="11062" y="9121"/>
                    </a:lnTo>
                    <a:lnTo>
                      <a:pt x="11097" y="9156"/>
                    </a:lnTo>
                    <a:lnTo>
                      <a:pt x="10978" y="9228"/>
                    </a:lnTo>
                    <a:lnTo>
                      <a:pt x="10954" y="9287"/>
                    </a:lnTo>
                    <a:cubicBezTo>
                      <a:pt x="10966" y="9311"/>
                      <a:pt x="10978" y="9335"/>
                      <a:pt x="10990" y="9359"/>
                    </a:cubicBezTo>
                    <a:lnTo>
                      <a:pt x="10966" y="9442"/>
                    </a:lnTo>
                    <a:lnTo>
                      <a:pt x="10919" y="9478"/>
                    </a:lnTo>
                    <a:lnTo>
                      <a:pt x="10990" y="9549"/>
                    </a:lnTo>
                    <a:lnTo>
                      <a:pt x="11085" y="9561"/>
                    </a:lnTo>
                    <a:lnTo>
                      <a:pt x="11145" y="9668"/>
                    </a:lnTo>
                    <a:lnTo>
                      <a:pt x="11204" y="9704"/>
                    </a:lnTo>
                    <a:lnTo>
                      <a:pt x="11312" y="9847"/>
                    </a:lnTo>
                    <a:cubicBezTo>
                      <a:pt x="11312" y="9894"/>
                      <a:pt x="11324" y="9930"/>
                      <a:pt x="11324" y="9966"/>
                    </a:cubicBezTo>
                    <a:lnTo>
                      <a:pt x="11455" y="10002"/>
                    </a:lnTo>
                    <a:cubicBezTo>
                      <a:pt x="11466" y="10025"/>
                      <a:pt x="11478" y="10049"/>
                      <a:pt x="11478" y="10073"/>
                    </a:cubicBezTo>
                    <a:lnTo>
                      <a:pt x="11597" y="10156"/>
                    </a:lnTo>
                    <a:lnTo>
                      <a:pt x="11728" y="10109"/>
                    </a:lnTo>
                    <a:lnTo>
                      <a:pt x="11764" y="10204"/>
                    </a:lnTo>
                    <a:lnTo>
                      <a:pt x="11681" y="10311"/>
                    </a:lnTo>
                    <a:lnTo>
                      <a:pt x="11526" y="10323"/>
                    </a:lnTo>
                    <a:lnTo>
                      <a:pt x="11502" y="10371"/>
                    </a:lnTo>
                    <a:lnTo>
                      <a:pt x="11585" y="10406"/>
                    </a:lnTo>
                    <a:lnTo>
                      <a:pt x="11609" y="10478"/>
                    </a:lnTo>
                    <a:lnTo>
                      <a:pt x="11728" y="10502"/>
                    </a:lnTo>
                    <a:lnTo>
                      <a:pt x="11788" y="10692"/>
                    </a:lnTo>
                    <a:cubicBezTo>
                      <a:pt x="11764" y="10716"/>
                      <a:pt x="11740" y="10740"/>
                      <a:pt x="11716" y="10764"/>
                    </a:cubicBezTo>
                    <a:lnTo>
                      <a:pt x="11776" y="10811"/>
                    </a:lnTo>
                    <a:lnTo>
                      <a:pt x="11895" y="10811"/>
                    </a:lnTo>
                    <a:lnTo>
                      <a:pt x="12217" y="10764"/>
                    </a:lnTo>
                    <a:lnTo>
                      <a:pt x="12359" y="10799"/>
                    </a:lnTo>
                    <a:lnTo>
                      <a:pt x="12478" y="10728"/>
                    </a:lnTo>
                    <a:cubicBezTo>
                      <a:pt x="12478" y="10704"/>
                      <a:pt x="12478" y="10680"/>
                      <a:pt x="12467" y="10656"/>
                    </a:cubicBezTo>
                    <a:lnTo>
                      <a:pt x="12407" y="10621"/>
                    </a:lnTo>
                    <a:cubicBezTo>
                      <a:pt x="12431" y="10573"/>
                      <a:pt x="12455" y="10537"/>
                      <a:pt x="12490" y="10490"/>
                    </a:cubicBezTo>
                    <a:lnTo>
                      <a:pt x="12681" y="10478"/>
                    </a:lnTo>
                    <a:cubicBezTo>
                      <a:pt x="12693" y="10430"/>
                      <a:pt x="12705" y="10395"/>
                      <a:pt x="12728" y="10347"/>
                    </a:cubicBezTo>
                    <a:lnTo>
                      <a:pt x="12752" y="10406"/>
                    </a:lnTo>
                    <a:lnTo>
                      <a:pt x="12979" y="10430"/>
                    </a:lnTo>
                    <a:lnTo>
                      <a:pt x="13109" y="10383"/>
                    </a:lnTo>
                    <a:lnTo>
                      <a:pt x="13229" y="10418"/>
                    </a:lnTo>
                    <a:lnTo>
                      <a:pt x="13288" y="10478"/>
                    </a:lnTo>
                    <a:lnTo>
                      <a:pt x="13419" y="10371"/>
                    </a:lnTo>
                    <a:cubicBezTo>
                      <a:pt x="13443" y="10323"/>
                      <a:pt x="13455" y="10264"/>
                      <a:pt x="13467" y="10216"/>
                    </a:cubicBezTo>
                    <a:lnTo>
                      <a:pt x="13574" y="10145"/>
                    </a:lnTo>
                    <a:cubicBezTo>
                      <a:pt x="13574" y="10085"/>
                      <a:pt x="13586" y="10014"/>
                      <a:pt x="13598" y="9954"/>
                    </a:cubicBezTo>
                    <a:cubicBezTo>
                      <a:pt x="13610" y="9930"/>
                      <a:pt x="13633" y="9906"/>
                      <a:pt x="13657" y="9883"/>
                    </a:cubicBezTo>
                    <a:lnTo>
                      <a:pt x="13550" y="9823"/>
                    </a:lnTo>
                    <a:cubicBezTo>
                      <a:pt x="13550" y="9799"/>
                      <a:pt x="13562" y="9764"/>
                      <a:pt x="13562" y="9740"/>
                    </a:cubicBezTo>
                    <a:lnTo>
                      <a:pt x="13669" y="9668"/>
                    </a:lnTo>
                    <a:lnTo>
                      <a:pt x="13574" y="9585"/>
                    </a:lnTo>
                    <a:lnTo>
                      <a:pt x="13681" y="9513"/>
                    </a:lnTo>
                    <a:lnTo>
                      <a:pt x="13550" y="9454"/>
                    </a:lnTo>
                    <a:cubicBezTo>
                      <a:pt x="13562" y="9442"/>
                      <a:pt x="13586" y="9418"/>
                      <a:pt x="13610" y="9394"/>
                    </a:cubicBezTo>
                    <a:lnTo>
                      <a:pt x="13538" y="9311"/>
                    </a:lnTo>
                    <a:lnTo>
                      <a:pt x="13669" y="9347"/>
                    </a:lnTo>
                    <a:lnTo>
                      <a:pt x="13824" y="9335"/>
                    </a:lnTo>
                    <a:lnTo>
                      <a:pt x="13693" y="9252"/>
                    </a:lnTo>
                    <a:lnTo>
                      <a:pt x="13752" y="9156"/>
                    </a:lnTo>
                    <a:cubicBezTo>
                      <a:pt x="13752" y="9144"/>
                      <a:pt x="13752" y="9121"/>
                      <a:pt x="13752" y="9109"/>
                    </a:cubicBezTo>
                    <a:lnTo>
                      <a:pt x="13574" y="9061"/>
                    </a:lnTo>
                    <a:lnTo>
                      <a:pt x="13800" y="9061"/>
                    </a:lnTo>
                    <a:lnTo>
                      <a:pt x="13681" y="8978"/>
                    </a:lnTo>
                    <a:lnTo>
                      <a:pt x="13574" y="8966"/>
                    </a:lnTo>
                    <a:lnTo>
                      <a:pt x="13645" y="8918"/>
                    </a:lnTo>
                    <a:lnTo>
                      <a:pt x="13717" y="8918"/>
                    </a:lnTo>
                    <a:lnTo>
                      <a:pt x="13729" y="8930"/>
                    </a:lnTo>
                    <a:cubicBezTo>
                      <a:pt x="13752" y="8918"/>
                      <a:pt x="13776" y="8906"/>
                      <a:pt x="13800" y="8894"/>
                    </a:cubicBezTo>
                    <a:lnTo>
                      <a:pt x="13800" y="8835"/>
                    </a:lnTo>
                    <a:cubicBezTo>
                      <a:pt x="13836" y="8859"/>
                      <a:pt x="13871" y="8871"/>
                      <a:pt x="13907" y="8894"/>
                    </a:cubicBezTo>
                    <a:cubicBezTo>
                      <a:pt x="13907" y="8859"/>
                      <a:pt x="13919" y="8835"/>
                      <a:pt x="13919" y="8811"/>
                    </a:cubicBezTo>
                    <a:lnTo>
                      <a:pt x="14002" y="8751"/>
                    </a:lnTo>
                    <a:lnTo>
                      <a:pt x="14086" y="8751"/>
                    </a:lnTo>
                    <a:lnTo>
                      <a:pt x="14074" y="8692"/>
                    </a:lnTo>
                    <a:lnTo>
                      <a:pt x="14122" y="8656"/>
                    </a:lnTo>
                    <a:lnTo>
                      <a:pt x="14157" y="8692"/>
                    </a:lnTo>
                    <a:cubicBezTo>
                      <a:pt x="14157" y="8716"/>
                      <a:pt x="14145" y="8740"/>
                      <a:pt x="14133" y="8763"/>
                    </a:cubicBezTo>
                    <a:lnTo>
                      <a:pt x="14205" y="8763"/>
                    </a:lnTo>
                    <a:lnTo>
                      <a:pt x="14312" y="8656"/>
                    </a:lnTo>
                    <a:lnTo>
                      <a:pt x="14395" y="8656"/>
                    </a:lnTo>
                    <a:lnTo>
                      <a:pt x="14479" y="8621"/>
                    </a:lnTo>
                    <a:cubicBezTo>
                      <a:pt x="14479" y="8597"/>
                      <a:pt x="14467" y="8561"/>
                      <a:pt x="14467" y="8537"/>
                    </a:cubicBezTo>
                    <a:lnTo>
                      <a:pt x="14383" y="8490"/>
                    </a:lnTo>
                    <a:lnTo>
                      <a:pt x="14241" y="8466"/>
                    </a:lnTo>
                    <a:lnTo>
                      <a:pt x="14133" y="8501"/>
                    </a:lnTo>
                    <a:lnTo>
                      <a:pt x="14074" y="8478"/>
                    </a:lnTo>
                    <a:lnTo>
                      <a:pt x="13967" y="8513"/>
                    </a:lnTo>
                    <a:lnTo>
                      <a:pt x="13895" y="8442"/>
                    </a:lnTo>
                    <a:lnTo>
                      <a:pt x="13764" y="8430"/>
                    </a:lnTo>
                    <a:lnTo>
                      <a:pt x="13681" y="8394"/>
                    </a:lnTo>
                    <a:lnTo>
                      <a:pt x="13514" y="8394"/>
                    </a:lnTo>
                    <a:cubicBezTo>
                      <a:pt x="13514" y="8406"/>
                      <a:pt x="13502" y="8418"/>
                      <a:pt x="13502" y="8430"/>
                    </a:cubicBezTo>
                    <a:lnTo>
                      <a:pt x="13455" y="8406"/>
                    </a:lnTo>
                    <a:lnTo>
                      <a:pt x="13264" y="8394"/>
                    </a:lnTo>
                    <a:lnTo>
                      <a:pt x="13264" y="8359"/>
                    </a:lnTo>
                    <a:lnTo>
                      <a:pt x="13360" y="8335"/>
                    </a:lnTo>
                    <a:lnTo>
                      <a:pt x="13467" y="8370"/>
                    </a:lnTo>
                    <a:lnTo>
                      <a:pt x="13550" y="8299"/>
                    </a:lnTo>
                    <a:lnTo>
                      <a:pt x="13610" y="8335"/>
                    </a:lnTo>
                    <a:lnTo>
                      <a:pt x="13693" y="8311"/>
                    </a:lnTo>
                    <a:cubicBezTo>
                      <a:pt x="13717" y="8299"/>
                      <a:pt x="13729" y="8275"/>
                      <a:pt x="13741" y="8263"/>
                    </a:cubicBezTo>
                    <a:cubicBezTo>
                      <a:pt x="13776" y="8263"/>
                      <a:pt x="13812" y="8275"/>
                      <a:pt x="13848" y="8275"/>
                    </a:cubicBezTo>
                    <a:lnTo>
                      <a:pt x="13895" y="8323"/>
                    </a:lnTo>
                    <a:lnTo>
                      <a:pt x="13979" y="8323"/>
                    </a:lnTo>
                    <a:lnTo>
                      <a:pt x="13979" y="8263"/>
                    </a:lnTo>
                    <a:lnTo>
                      <a:pt x="14038" y="8311"/>
                    </a:lnTo>
                    <a:lnTo>
                      <a:pt x="14181" y="8347"/>
                    </a:lnTo>
                    <a:cubicBezTo>
                      <a:pt x="14181" y="8359"/>
                      <a:pt x="14169" y="8382"/>
                      <a:pt x="14157" y="8394"/>
                    </a:cubicBezTo>
                    <a:lnTo>
                      <a:pt x="14264" y="8442"/>
                    </a:lnTo>
                    <a:lnTo>
                      <a:pt x="14431" y="8418"/>
                    </a:lnTo>
                    <a:lnTo>
                      <a:pt x="14479" y="8335"/>
                    </a:lnTo>
                    <a:lnTo>
                      <a:pt x="14622" y="8228"/>
                    </a:lnTo>
                    <a:lnTo>
                      <a:pt x="14705" y="8109"/>
                    </a:lnTo>
                    <a:lnTo>
                      <a:pt x="14586" y="8025"/>
                    </a:lnTo>
                    <a:lnTo>
                      <a:pt x="14586" y="7966"/>
                    </a:lnTo>
                    <a:lnTo>
                      <a:pt x="14407" y="7882"/>
                    </a:lnTo>
                    <a:cubicBezTo>
                      <a:pt x="14419" y="7870"/>
                      <a:pt x="14431" y="7859"/>
                      <a:pt x="14443" y="7847"/>
                    </a:cubicBezTo>
                    <a:lnTo>
                      <a:pt x="14229" y="7728"/>
                    </a:lnTo>
                    <a:cubicBezTo>
                      <a:pt x="14217" y="7704"/>
                      <a:pt x="14205" y="7680"/>
                      <a:pt x="14193" y="7656"/>
                    </a:cubicBezTo>
                    <a:lnTo>
                      <a:pt x="14110" y="7608"/>
                    </a:lnTo>
                    <a:lnTo>
                      <a:pt x="14002" y="7692"/>
                    </a:lnTo>
                    <a:lnTo>
                      <a:pt x="13943" y="7620"/>
                    </a:lnTo>
                    <a:lnTo>
                      <a:pt x="13871" y="7644"/>
                    </a:lnTo>
                    <a:lnTo>
                      <a:pt x="13871" y="7561"/>
                    </a:lnTo>
                    <a:lnTo>
                      <a:pt x="13788" y="7549"/>
                    </a:lnTo>
                    <a:lnTo>
                      <a:pt x="13729" y="7489"/>
                    </a:lnTo>
                    <a:lnTo>
                      <a:pt x="13657" y="7430"/>
                    </a:lnTo>
                    <a:lnTo>
                      <a:pt x="13752" y="7370"/>
                    </a:lnTo>
                    <a:lnTo>
                      <a:pt x="13681" y="7275"/>
                    </a:lnTo>
                    <a:lnTo>
                      <a:pt x="13741" y="7251"/>
                    </a:lnTo>
                    <a:lnTo>
                      <a:pt x="13741" y="7204"/>
                    </a:lnTo>
                    <a:lnTo>
                      <a:pt x="13645" y="7180"/>
                    </a:lnTo>
                    <a:lnTo>
                      <a:pt x="13741" y="7108"/>
                    </a:lnTo>
                    <a:lnTo>
                      <a:pt x="13705" y="6977"/>
                    </a:lnTo>
                    <a:lnTo>
                      <a:pt x="13741" y="6954"/>
                    </a:lnTo>
                    <a:lnTo>
                      <a:pt x="13812" y="7001"/>
                    </a:lnTo>
                    <a:cubicBezTo>
                      <a:pt x="13812" y="6977"/>
                      <a:pt x="13824" y="6954"/>
                      <a:pt x="13836" y="6930"/>
                    </a:cubicBezTo>
                    <a:lnTo>
                      <a:pt x="13741" y="6858"/>
                    </a:lnTo>
                    <a:lnTo>
                      <a:pt x="13776" y="6739"/>
                    </a:lnTo>
                    <a:cubicBezTo>
                      <a:pt x="13764" y="6716"/>
                      <a:pt x="13764" y="6680"/>
                      <a:pt x="13752" y="6644"/>
                    </a:cubicBezTo>
                    <a:lnTo>
                      <a:pt x="13788" y="6620"/>
                    </a:lnTo>
                    <a:cubicBezTo>
                      <a:pt x="13788" y="6585"/>
                      <a:pt x="13776" y="6549"/>
                      <a:pt x="13776" y="6513"/>
                    </a:cubicBezTo>
                    <a:lnTo>
                      <a:pt x="13633" y="6394"/>
                    </a:lnTo>
                    <a:lnTo>
                      <a:pt x="13633" y="6394"/>
                    </a:lnTo>
                    <a:lnTo>
                      <a:pt x="13729" y="6418"/>
                    </a:lnTo>
                    <a:lnTo>
                      <a:pt x="13907" y="6406"/>
                    </a:lnTo>
                    <a:lnTo>
                      <a:pt x="14014" y="6311"/>
                    </a:lnTo>
                    <a:lnTo>
                      <a:pt x="13967" y="6239"/>
                    </a:lnTo>
                    <a:lnTo>
                      <a:pt x="14002" y="6192"/>
                    </a:lnTo>
                    <a:lnTo>
                      <a:pt x="14110" y="6215"/>
                    </a:lnTo>
                    <a:lnTo>
                      <a:pt x="14276" y="6120"/>
                    </a:lnTo>
                    <a:cubicBezTo>
                      <a:pt x="14276" y="6108"/>
                      <a:pt x="14276" y="6096"/>
                      <a:pt x="14288" y="6073"/>
                    </a:cubicBezTo>
                    <a:lnTo>
                      <a:pt x="14205" y="6061"/>
                    </a:lnTo>
                    <a:cubicBezTo>
                      <a:pt x="14217" y="6037"/>
                      <a:pt x="14229" y="6013"/>
                      <a:pt x="14241" y="6001"/>
                    </a:cubicBezTo>
                    <a:lnTo>
                      <a:pt x="14336" y="5942"/>
                    </a:lnTo>
                    <a:lnTo>
                      <a:pt x="14383" y="5989"/>
                    </a:lnTo>
                    <a:lnTo>
                      <a:pt x="14443" y="5977"/>
                    </a:lnTo>
                    <a:lnTo>
                      <a:pt x="14479" y="5894"/>
                    </a:lnTo>
                    <a:lnTo>
                      <a:pt x="14538" y="5894"/>
                    </a:lnTo>
                    <a:lnTo>
                      <a:pt x="14586" y="5942"/>
                    </a:lnTo>
                    <a:lnTo>
                      <a:pt x="14681" y="5894"/>
                    </a:lnTo>
                    <a:lnTo>
                      <a:pt x="14681" y="5811"/>
                    </a:lnTo>
                    <a:lnTo>
                      <a:pt x="14741" y="5727"/>
                    </a:lnTo>
                    <a:lnTo>
                      <a:pt x="14836" y="5727"/>
                    </a:lnTo>
                    <a:cubicBezTo>
                      <a:pt x="14836" y="5751"/>
                      <a:pt x="14836" y="5763"/>
                      <a:pt x="14848" y="5787"/>
                    </a:cubicBezTo>
                    <a:lnTo>
                      <a:pt x="14931" y="5787"/>
                    </a:lnTo>
                    <a:lnTo>
                      <a:pt x="14991" y="5727"/>
                    </a:lnTo>
                    <a:lnTo>
                      <a:pt x="15134" y="5668"/>
                    </a:lnTo>
                    <a:lnTo>
                      <a:pt x="15086" y="5596"/>
                    </a:lnTo>
                    <a:lnTo>
                      <a:pt x="15110" y="5525"/>
                    </a:lnTo>
                    <a:lnTo>
                      <a:pt x="15181" y="5584"/>
                    </a:lnTo>
                    <a:lnTo>
                      <a:pt x="15300" y="5501"/>
                    </a:lnTo>
                    <a:lnTo>
                      <a:pt x="15384" y="5501"/>
                    </a:lnTo>
                    <a:lnTo>
                      <a:pt x="15515" y="5370"/>
                    </a:lnTo>
                    <a:cubicBezTo>
                      <a:pt x="15515" y="5334"/>
                      <a:pt x="15503" y="5287"/>
                      <a:pt x="15503" y="5239"/>
                    </a:cubicBezTo>
                    <a:lnTo>
                      <a:pt x="15598" y="5168"/>
                    </a:lnTo>
                    <a:lnTo>
                      <a:pt x="15669" y="5168"/>
                    </a:lnTo>
                    <a:lnTo>
                      <a:pt x="15800" y="5072"/>
                    </a:lnTo>
                    <a:lnTo>
                      <a:pt x="15705" y="5072"/>
                    </a:lnTo>
                    <a:lnTo>
                      <a:pt x="15634" y="5013"/>
                    </a:lnTo>
                    <a:lnTo>
                      <a:pt x="15717" y="4989"/>
                    </a:lnTo>
                    <a:lnTo>
                      <a:pt x="15681" y="4941"/>
                    </a:lnTo>
                    <a:lnTo>
                      <a:pt x="15574" y="4918"/>
                    </a:lnTo>
                    <a:lnTo>
                      <a:pt x="15455" y="4858"/>
                    </a:lnTo>
                    <a:lnTo>
                      <a:pt x="15610" y="4846"/>
                    </a:lnTo>
                    <a:cubicBezTo>
                      <a:pt x="15598" y="4822"/>
                      <a:pt x="15586" y="4799"/>
                      <a:pt x="15574" y="4787"/>
                    </a:cubicBezTo>
                    <a:lnTo>
                      <a:pt x="15657" y="4644"/>
                    </a:lnTo>
                    <a:lnTo>
                      <a:pt x="15693" y="4596"/>
                    </a:lnTo>
                    <a:lnTo>
                      <a:pt x="15634" y="4549"/>
                    </a:lnTo>
                    <a:lnTo>
                      <a:pt x="15562" y="4549"/>
                    </a:lnTo>
                    <a:lnTo>
                      <a:pt x="15515" y="4489"/>
                    </a:lnTo>
                    <a:lnTo>
                      <a:pt x="15550" y="4465"/>
                    </a:lnTo>
                    <a:lnTo>
                      <a:pt x="15622" y="4489"/>
                    </a:lnTo>
                    <a:lnTo>
                      <a:pt x="15657" y="4513"/>
                    </a:lnTo>
                    <a:lnTo>
                      <a:pt x="15705" y="4513"/>
                    </a:lnTo>
                    <a:lnTo>
                      <a:pt x="15705" y="4465"/>
                    </a:lnTo>
                    <a:lnTo>
                      <a:pt x="15586" y="4430"/>
                    </a:lnTo>
                    <a:lnTo>
                      <a:pt x="15681" y="4406"/>
                    </a:lnTo>
                    <a:lnTo>
                      <a:pt x="15788" y="4406"/>
                    </a:lnTo>
                    <a:lnTo>
                      <a:pt x="15896" y="4346"/>
                    </a:lnTo>
                    <a:lnTo>
                      <a:pt x="15812" y="4310"/>
                    </a:lnTo>
                    <a:cubicBezTo>
                      <a:pt x="15788" y="4275"/>
                      <a:pt x="15765" y="4239"/>
                      <a:pt x="15741" y="4215"/>
                    </a:cubicBezTo>
                    <a:lnTo>
                      <a:pt x="15741" y="4215"/>
                    </a:lnTo>
                    <a:lnTo>
                      <a:pt x="15824" y="4227"/>
                    </a:lnTo>
                    <a:lnTo>
                      <a:pt x="15872" y="4275"/>
                    </a:lnTo>
                    <a:lnTo>
                      <a:pt x="15967" y="4263"/>
                    </a:lnTo>
                    <a:cubicBezTo>
                      <a:pt x="15991" y="4239"/>
                      <a:pt x="16003" y="4227"/>
                      <a:pt x="16015" y="4203"/>
                    </a:cubicBezTo>
                    <a:cubicBezTo>
                      <a:pt x="16027" y="4179"/>
                      <a:pt x="16027" y="4156"/>
                      <a:pt x="16038" y="4120"/>
                    </a:cubicBezTo>
                    <a:lnTo>
                      <a:pt x="16098" y="4096"/>
                    </a:lnTo>
                    <a:lnTo>
                      <a:pt x="16169" y="4179"/>
                    </a:lnTo>
                    <a:lnTo>
                      <a:pt x="16277" y="4108"/>
                    </a:lnTo>
                    <a:lnTo>
                      <a:pt x="16324" y="4179"/>
                    </a:lnTo>
                    <a:lnTo>
                      <a:pt x="16431" y="4203"/>
                    </a:lnTo>
                    <a:lnTo>
                      <a:pt x="16479" y="4144"/>
                    </a:lnTo>
                    <a:lnTo>
                      <a:pt x="16586" y="4179"/>
                    </a:lnTo>
                    <a:lnTo>
                      <a:pt x="16729" y="4120"/>
                    </a:lnTo>
                    <a:lnTo>
                      <a:pt x="16800" y="4179"/>
                    </a:lnTo>
                    <a:lnTo>
                      <a:pt x="16919" y="4191"/>
                    </a:lnTo>
                    <a:lnTo>
                      <a:pt x="17003" y="4156"/>
                    </a:lnTo>
                    <a:lnTo>
                      <a:pt x="17050" y="4191"/>
                    </a:lnTo>
                    <a:lnTo>
                      <a:pt x="17170" y="4203"/>
                    </a:lnTo>
                    <a:lnTo>
                      <a:pt x="17277" y="4275"/>
                    </a:lnTo>
                    <a:lnTo>
                      <a:pt x="17515" y="4287"/>
                    </a:lnTo>
                    <a:lnTo>
                      <a:pt x="17681" y="4394"/>
                    </a:lnTo>
                    <a:lnTo>
                      <a:pt x="17586" y="4418"/>
                    </a:lnTo>
                    <a:lnTo>
                      <a:pt x="17646" y="4477"/>
                    </a:lnTo>
                    <a:lnTo>
                      <a:pt x="17646" y="4596"/>
                    </a:lnTo>
                    <a:lnTo>
                      <a:pt x="17598" y="4620"/>
                    </a:lnTo>
                    <a:lnTo>
                      <a:pt x="17789" y="4739"/>
                    </a:lnTo>
                    <a:lnTo>
                      <a:pt x="17789" y="4739"/>
                    </a:lnTo>
                    <a:lnTo>
                      <a:pt x="17646" y="4715"/>
                    </a:lnTo>
                    <a:lnTo>
                      <a:pt x="17598" y="4727"/>
                    </a:lnTo>
                    <a:lnTo>
                      <a:pt x="17753" y="4822"/>
                    </a:lnTo>
                    <a:lnTo>
                      <a:pt x="17753" y="4870"/>
                    </a:lnTo>
                    <a:lnTo>
                      <a:pt x="17574" y="4799"/>
                    </a:lnTo>
                    <a:lnTo>
                      <a:pt x="17408" y="4799"/>
                    </a:lnTo>
                    <a:lnTo>
                      <a:pt x="17241" y="4858"/>
                    </a:lnTo>
                    <a:lnTo>
                      <a:pt x="17241" y="4930"/>
                    </a:lnTo>
                    <a:lnTo>
                      <a:pt x="17122" y="5001"/>
                    </a:lnTo>
                    <a:lnTo>
                      <a:pt x="17122" y="5061"/>
                    </a:lnTo>
                    <a:lnTo>
                      <a:pt x="17074" y="5072"/>
                    </a:lnTo>
                    <a:lnTo>
                      <a:pt x="16872" y="5203"/>
                    </a:lnTo>
                    <a:cubicBezTo>
                      <a:pt x="16860" y="5251"/>
                      <a:pt x="16848" y="5287"/>
                      <a:pt x="16836" y="5334"/>
                    </a:cubicBezTo>
                    <a:lnTo>
                      <a:pt x="16789" y="5334"/>
                    </a:lnTo>
                    <a:cubicBezTo>
                      <a:pt x="16777" y="5322"/>
                      <a:pt x="16765" y="5311"/>
                      <a:pt x="16753" y="5299"/>
                    </a:cubicBezTo>
                    <a:lnTo>
                      <a:pt x="16693" y="5299"/>
                    </a:lnTo>
                    <a:lnTo>
                      <a:pt x="16741" y="5370"/>
                    </a:lnTo>
                    <a:lnTo>
                      <a:pt x="16705" y="5442"/>
                    </a:lnTo>
                    <a:lnTo>
                      <a:pt x="16574" y="5442"/>
                    </a:lnTo>
                    <a:lnTo>
                      <a:pt x="16503" y="5501"/>
                    </a:lnTo>
                    <a:cubicBezTo>
                      <a:pt x="16515" y="5537"/>
                      <a:pt x="16527" y="5573"/>
                      <a:pt x="16527" y="5608"/>
                    </a:cubicBezTo>
                    <a:lnTo>
                      <a:pt x="16610" y="5656"/>
                    </a:lnTo>
                    <a:lnTo>
                      <a:pt x="16467" y="5620"/>
                    </a:lnTo>
                    <a:lnTo>
                      <a:pt x="16419" y="5573"/>
                    </a:lnTo>
                    <a:lnTo>
                      <a:pt x="16336" y="5596"/>
                    </a:lnTo>
                    <a:lnTo>
                      <a:pt x="16288" y="5680"/>
                    </a:lnTo>
                    <a:lnTo>
                      <a:pt x="16300" y="5715"/>
                    </a:lnTo>
                    <a:lnTo>
                      <a:pt x="16217" y="5692"/>
                    </a:lnTo>
                    <a:lnTo>
                      <a:pt x="16181" y="5727"/>
                    </a:lnTo>
                    <a:lnTo>
                      <a:pt x="16265" y="5787"/>
                    </a:lnTo>
                    <a:lnTo>
                      <a:pt x="16265" y="5823"/>
                    </a:lnTo>
                    <a:lnTo>
                      <a:pt x="16193" y="5870"/>
                    </a:lnTo>
                    <a:cubicBezTo>
                      <a:pt x="16181" y="5882"/>
                      <a:pt x="16169" y="5894"/>
                      <a:pt x="16157" y="5918"/>
                    </a:cubicBezTo>
                    <a:lnTo>
                      <a:pt x="16038" y="5954"/>
                    </a:lnTo>
                    <a:lnTo>
                      <a:pt x="15991" y="5930"/>
                    </a:lnTo>
                    <a:cubicBezTo>
                      <a:pt x="15979" y="5918"/>
                      <a:pt x="15979" y="5906"/>
                      <a:pt x="15967" y="5894"/>
                    </a:cubicBezTo>
                    <a:lnTo>
                      <a:pt x="15884" y="5882"/>
                    </a:lnTo>
                    <a:lnTo>
                      <a:pt x="15800" y="5894"/>
                    </a:lnTo>
                    <a:cubicBezTo>
                      <a:pt x="15812" y="5918"/>
                      <a:pt x="15824" y="5942"/>
                      <a:pt x="15836" y="5965"/>
                    </a:cubicBezTo>
                    <a:lnTo>
                      <a:pt x="15753" y="6001"/>
                    </a:lnTo>
                    <a:lnTo>
                      <a:pt x="15800" y="6084"/>
                    </a:lnTo>
                    <a:lnTo>
                      <a:pt x="15753" y="6156"/>
                    </a:lnTo>
                    <a:lnTo>
                      <a:pt x="15693" y="6156"/>
                    </a:lnTo>
                    <a:lnTo>
                      <a:pt x="15634" y="6227"/>
                    </a:lnTo>
                    <a:cubicBezTo>
                      <a:pt x="15646" y="6251"/>
                      <a:pt x="15657" y="6275"/>
                      <a:pt x="15681" y="6311"/>
                    </a:cubicBezTo>
                    <a:lnTo>
                      <a:pt x="15705" y="6323"/>
                    </a:lnTo>
                    <a:lnTo>
                      <a:pt x="15669" y="6406"/>
                    </a:lnTo>
                    <a:cubicBezTo>
                      <a:pt x="15669" y="6418"/>
                      <a:pt x="15681" y="6442"/>
                      <a:pt x="15693" y="6454"/>
                    </a:cubicBezTo>
                    <a:lnTo>
                      <a:pt x="15776" y="6430"/>
                    </a:lnTo>
                    <a:lnTo>
                      <a:pt x="15836" y="6477"/>
                    </a:lnTo>
                    <a:lnTo>
                      <a:pt x="15812" y="6573"/>
                    </a:lnTo>
                    <a:lnTo>
                      <a:pt x="15776" y="6608"/>
                    </a:lnTo>
                    <a:lnTo>
                      <a:pt x="15824" y="6692"/>
                    </a:lnTo>
                    <a:lnTo>
                      <a:pt x="15788" y="6727"/>
                    </a:lnTo>
                    <a:lnTo>
                      <a:pt x="15907" y="6858"/>
                    </a:lnTo>
                    <a:lnTo>
                      <a:pt x="15967" y="6894"/>
                    </a:lnTo>
                    <a:lnTo>
                      <a:pt x="15931" y="6942"/>
                    </a:lnTo>
                    <a:lnTo>
                      <a:pt x="16015" y="7037"/>
                    </a:lnTo>
                    <a:lnTo>
                      <a:pt x="15931" y="7061"/>
                    </a:lnTo>
                    <a:cubicBezTo>
                      <a:pt x="15931" y="7108"/>
                      <a:pt x="15931" y="7144"/>
                      <a:pt x="15943" y="7192"/>
                    </a:cubicBezTo>
                    <a:lnTo>
                      <a:pt x="15896" y="7239"/>
                    </a:lnTo>
                    <a:cubicBezTo>
                      <a:pt x="15896" y="7299"/>
                      <a:pt x="15896" y="7347"/>
                      <a:pt x="15884" y="7406"/>
                    </a:cubicBezTo>
                    <a:lnTo>
                      <a:pt x="15955" y="7466"/>
                    </a:lnTo>
                    <a:lnTo>
                      <a:pt x="15884" y="7549"/>
                    </a:lnTo>
                    <a:lnTo>
                      <a:pt x="15884" y="7608"/>
                    </a:lnTo>
                    <a:lnTo>
                      <a:pt x="15931" y="7656"/>
                    </a:lnTo>
                    <a:lnTo>
                      <a:pt x="16098" y="7608"/>
                    </a:lnTo>
                    <a:lnTo>
                      <a:pt x="16157" y="7644"/>
                    </a:lnTo>
                    <a:cubicBezTo>
                      <a:pt x="16169" y="7632"/>
                      <a:pt x="16181" y="7608"/>
                      <a:pt x="16193" y="7597"/>
                    </a:cubicBezTo>
                    <a:lnTo>
                      <a:pt x="16324" y="7704"/>
                    </a:lnTo>
                    <a:lnTo>
                      <a:pt x="16419" y="7704"/>
                    </a:lnTo>
                    <a:lnTo>
                      <a:pt x="16503" y="7751"/>
                    </a:lnTo>
                    <a:lnTo>
                      <a:pt x="16681" y="7751"/>
                    </a:lnTo>
                    <a:lnTo>
                      <a:pt x="16729" y="7775"/>
                    </a:lnTo>
                    <a:lnTo>
                      <a:pt x="16681" y="7823"/>
                    </a:lnTo>
                    <a:lnTo>
                      <a:pt x="16777" y="7823"/>
                    </a:lnTo>
                    <a:lnTo>
                      <a:pt x="16919" y="7763"/>
                    </a:lnTo>
                    <a:lnTo>
                      <a:pt x="16919" y="7823"/>
                    </a:lnTo>
                    <a:lnTo>
                      <a:pt x="16848" y="7882"/>
                    </a:lnTo>
                    <a:lnTo>
                      <a:pt x="16991" y="8037"/>
                    </a:lnTo>
                    <a:lnTo>
                      <a:pt x="17015" y="8085"/>
                    </a:lnTo>
                    <a:lnTo>
                      <a:pt x="16979" y="8168"/>
                    </a:lnTo>
                    <a:lnTo>
                      <a:pt x="17015" y="8180"/>
                    </a:lnTo>
                    <a:cubicBezTo>
                      <a:pt x="17039" y="8144"/>
                      <a:pt x="17062" y="8109"/>
                      <a:pt x="17086" y="8061"/>
                    </a:cubicBezTo>
                    <a:lnTo>
                      <a:pt x="17158" y="8049"/>
                    </a:lnTo>
                    <a:cubicBezTo>
                      <a:pt x="17158" y="8061"/>
                      <a:pt x="17158" y="8085"/>
                      <a:pt x="17170" y="8097"/>
                    </a:cubicBezTo>
                    <a:cubicBezTo>
                      <a:pt x="17217" y="8085"/>
                      <a:pt x="17253" y="8073"/>
                      <a:pt x="17289" y="8073"/>
                    </a:cubicBezTo>
                    <a:lnTo>
                      <a:pt x="17372" y="8073"/>
                    </a:lnTo>
                    <a:lnTo>
                      <a:pt x="17574" y="7978"/>
                    </a:lnTo>
                    <a:lnTo>
                      <a:pt x="17693" y="7978"/>
                    </a:lnTo>
                    <a:lnTo>
                      <a:pt x="17943" y="7894"/>
                    </a:lnTo>
                    <a:cubicBezTo>
                      <a:pt x="17943" y="7870"/>
                      <a:pt x="17955" y="7859"/>
                      <a:pt x="17955" y="7847"/>
                    </a:cubicBezTo>
                    <a:lnTo>
                      <a:pt x="18122" y="7882"/>
                    </a:lnTo>
                    <a:lnTo>
                      <a:pt x="18229" y="7882"/>
                    </a:lnTo>
                    <a:lnTo>
                      <a:pt x="18324" y="7787"/>
                    </a:lnTo>
                    <a:lnTo>
                      <a:pt x="18348" y="7823"/>
                    </a:lnTo>
                    <a:lnTo>
                      <a:pt x="18301" y="7882"/>
                    </a:lnTo>
                    <a:lnTo>
                      <a:pt x="18360" y="7906"/>
                    </a:lnTo>
                    <a:cubicBezTo>
                      <a:pt x="18384" y="7882"/>
                      <a:pt x="18408" y="7847"/>
                      <a:pt x="18432" y="7811"/>
                    </a:cubicBezTo>
                    <a:lnTo>
                      <a:pt x="18491" y="7823"/>
                    </a:lnTo>
                    <a:lnTo>
                      <a:pt x="18443" y="7739"/>
                    </a:lnTo>
                    <a:lnTo>
                      <a:pt x="18491" y="7704"/>
                    </a:lnTo>
                    <a:cubicBezTo>
                      <a:pt x="18515" y="7739"/>
                      <a:pt x="18527" y="7763"/>
                      <a:pt x="18551" y="7787"/>
                    </a:cubicBezTo>
                    <a:lnTo>
                      <a:pt x="18622" y="7799"/>
                    </a:lnTo>
                    <a:cubicBezTo>
                      <a:pt x="18634" y="7787"/>
                      <a:pt x="18646" y="7763"/>
                      <a:pt x="18646" y="7751"/>
                    </a:cubicBezTo>
                    <a:lnTo>
                      <a:pt x="18705" y="7835"/>
                    </a:lnTo>
                    <a:lnTo>
                      <a:pt x="18789" y="7823"/>
                    </a:lnTo>
                    <a:cubicBezTo>
                      <a:pt x="18789" y="7799"/>
                      <a:pt x="18801" y="7787"/>
                      <a:pt x="18801" y="7763"/>
                    </a:cubicBezTo>
                    <a:lnTo>
                      <a:pt x="18872" y="7787"/>
                    </a:lnTo>
                    <a:lnTo>
                      <a:pt x="18896" y="7823"/>
                    </a:lnTo>
                    <a:lnTo>
                      <a:pt x="18979" y="7787"/>
                    </a:lnTo>
                    <a:cubicBezTo>
                      <a:pt x="19039" y="7787"/>
                      <a:pt x="19086" y="7775"/>
                      <a:pt x="19146" y="7763"/>
                    </a:cubicBezTo>
                    <a:lnTo>
                      <a:pt x="19229" y="7823"/>
                    </a:lnTo>
                    <a:lnTo>
                      <a:pt x="19420" y="7811"/>
                    </a:lnTo>
                    <a:cubicBezTo>
                      <a:pt x="19420" y="7799"/>
                      <a:pt x="19432" y="7787"/>
                      <a:pt x="19444" y="7775"/>
                    </a:cubicBezTo>
                    <a:lnTo>
                      <a:pt x="19384" y="7739"/>
                    </a:lnTo>
                    <a:lnTo>
                      <a:pt x="19444" y="7716"/>
                    </a:lnTo>
                    <a:lnTo>
                      <a:pt x="19527" y="7739"/>
                    </a:lnTo>
                    <a:lnTo>
                      <a:pt x="19551" y="7787"/>
                    </a:lnTo>
                    <a:lnTo>
                      <a:pt x="19670" y="7811"/>
                    </a:lnTo>
                    <a:cubicBezTo>
                      <a:pt x="19682" y="7787"/>
                      <a:pt x="19706" y="7775"/>
                      <a:pt x="19717" y="7751"/>
                    </a:cubicBezTo>
                    <a:cubicBezTo>
                      <a:pt x="19729" y="7739"/>
                      <a:pt x="19741" y="7728"/>
                      <a:pt x="19753" y="7728"/>
                    </a:cubicBezTo>
                    <a:cubicBezTo>
                      <a:pt x="19777" y="7728"/>
                      <a:pt x="19932" y="7680"/>
                      <a:pt x="19932" y="7680"/>
                    </a:cubicBezTo>
                    <a:lnTo>
                      <a:pt x="20063" y="7668"/>
                    </a:lnTo>
                    <a:lnTo>
                      <a:pt x="20063" y="7668"/>
                    </a:lnTo>
                    <a:lnTo>
                      <a:pt x="19967" y="7716"/>
                    </a:lnTo>
                    <a:cubicBezTo>
                      <a:pt x="19991" y="7728"/>
                      <a:pt x="20003" y="7751"/>
                      <a:pt x="20015" y="7763"/>
                    </a:cubicBezTo>
                    <a:lnTo>
                      <a:pt x="20015" y="7835"/>
                    </a:lnTo>
                    <a:lnTo>
                      <a:pt x="19884" y="7763"/>
                    </a:lnTo>
                    <a:lnTo>
                      <a:pt x="19848" y="7811"/>
                    </a:lnTo>
                    <a:lnTo>
                      <a:pt x="19991" y="7918"/>
                    </a:lnTo>
                    <a:lnTo>
                      <a:pt x="20146" y="7930"/>
                    </a:lnTo>
                    <a:lnTo>
                      <a:pt x="20218" y="8013"/>
                    </a:lnTo>
                    <a:lnTo>
                      <a:pt x="20372" y="8013"/>
                    </a:lnTo>
                    <a:lnTo>
                      <a:pt x="20432" y="8001"/>
                    </a:lnTo>
                    <a:lnTo>
                      <a:pt x="20527" y="8001"/>
                    </a:lnTo>
                    <a:lnTo>
                      <a:pt x="20622" y="8109"/>
                    </a:lnTo>
                    <a:lnTo>
                      <a:pt x="20551" y="8168"/>
                    </a:lnTo>
                    <a:lnTo>
                      <a:pt x="20372" y="8120"/>
                    </a:lnTo>
                    <a:lnTo>
                      <a:pt x="20289" y="8132"/>
                    </a:lnTo>
                    <a:cubicBezTo>
                      <a:pt x="20277" y="8156"/>
                      <a:pt x="20265" y="8180"/>
                      <a:pt x="20253" y="8204"/>
                    </a:cubicBezTo>
                    <a:lnTo>
                      <a:pt x="20110" y="8263"/>
                    </a:lnTo>
                    <a:lnTo>
                      <a:pt x="19979" y="8216"/>
                    </a:lnTo>
                    <a:lnTo>
                      <a:pt x="19908" y="8251"/>
                    </a:lnTo>
                    <a:lnTo>
                      <a:pt x="19908" y="8323"/>
                    </a:lnTo>
                    <a:lnTo>
                      <a:pt x="19801" y="8347"/>
                    </a:lnTo>
                    <a:lnTo>
                      <a:pt x="19753" y="8275"/>
                    </a:lnTo>
                    <a:cubicBezTo>
                      <a:pt x="19729" y="8275"/>
                      <a:pt x="19717" y="8275"/>
                      <a:pt x="19694" y="8287"/>
                    </a:cubicBezTo>
                    <a:cubicBezTo>
                      <a:pt x="19670" y="8299"/>
                      <a:pt x="19694" y="8311"/>
                      <a:pt x="19694" y="8335"/>
                    </a:cubicBezTo>
                    <a:lnTo>
                      <a:pt x="19741" y="8394"/>
                    </a:lnTo>
                    <a:lnTo>
                      <a:pt x="19706" y="8478"/>
                    </a:lnTo>
                    <a:lnTo>
                      <a:pt x="19706" y="8490"/>
                    </a:lnTo>
                    <a:lnTo>
                      <a:pt x="19682" y="8525"/>
                    </a:lnTo>
                    <a:lnTo>
                      <a:pt x="19182" y="8490"/>
                    </a:lnTo>
                    <a:lnTo>
                      <a:pt x="18967" y="8394"/>
                    </a:lnTo>
                    <a:lnTo>
                      <a:pt x="18741" y="8394"/>
                    </a:lnTo>
                    <a:lnTo>
                      <a:pt x="18622" y="8347"/>
                    </a:lnTo>
                    <a:lnTo>
                      <a:pt x="18515" y="8359"/>
                    </a:lnTo>
                    <a:lnTo>
                      <a:pt x="18396" y="8275"/>
                    </a:lnTo>
                    <a:cubicBezTo>
                      <a:pt x="18396" y="8299"/>
                      <a:pt x="18384" y="8311"/>
                      <a:pt x="18384" y="8335"/>
                    </a:cubicBezTo>
                    <a:lnTo>
                      <a:pt x="18301" y="8323"/>
                    </a:lnTo>
                    <a:cubicBezTo>
                      <a:pt x="18301" y="8335"/>
                      <a:pt x="18301" y="8347"/>
                      <a:pt x="18301" y="8359"/>
                    </a:cubicBezTo>
                    <a:lnTo>
                      <a:pt x="18372" y="8394"/>
                    </a:lnTo>
                    <a:lnTo>
                      <a:pt x="18253" y="8442"/>
                    </a:lnTo>
                    <a:cubicBezTo>
                      <a:pt x="18241" y="8430"/>
                      <a:pt x="18217" y="8430"/>
                      <a:pt x="18205" y="8418"/>
                    </a:cubicBezTo>
                    <a:lnTo>
                      <a:pt x="17979" y="8394"/>
                    </a:lnTo>
                    <a:lnTo>
                      <a:pt x="17943" y="8359"/>
                    </a:lnTo>
                    <a:lnTo>
                      <a:pt x="17908" y="8442"/>
                    </a:lnTo>
                    <a:lnTo>
                      <a:pt x="17789" y="8430"/>
                    </a:lnTo>
                    <a:lnTo>
                      <a:pt x="17670" y="8442"/>
                    </a:lnTo>
                    <a:lnTo>
                      <a:pt x="17646" y="8513"/>
                    </a:lnTo>
                    <a:lnTo>
                      <a:pt x="17562" y="8501"/>
                    </a:lnTo>
                    <a:lnTo>
                      <a:pt x="17372" y="8549"/>
                    </a:lnTo>
                    <a:lnTo>
                      <a:pt x="17289" y="8621"/>
                    </a:lnTo>
                    <a:lnTo>
                      <a:pt x="17289" y="8882"/>
                    </a:lnTo>
                    <a:lnTo>
                      <a:pt x="17372" y="8894"/>
                    </a:lnTo>
                    <a:lnTo>
                      <a:pt x="17420" y="8871"/>
                    </a:lnTo>
                    <a:lnTo>
                      <a:pt x="17527" y="8882"/>
                    </a:lnTo>
                    <a:lnTo>
                      <a:pt x="17467" y="8942"/>
                    </a:lnTo>
                    <a:lnTo>
                      <a:pt x="17384" y="8942"/>
                    </a:lnTo>
                    <a:lnTo>
                      <a:pt x="17384" y="9049"/>
                    </a:lnTo>
                    <a:lnTo>
                      <a:pt x="17479" y="9156"/>
                    </a:lnTo>
                    <a:lnTo>
                      <a:pt x="17646" y="9263"/>
                    </a:lnTo>
                    <a:lnTo>
                      <a:pt x="17705" y="9263"/>
                    </a:lnTo>
                    <a:lnTo>
                      <a:pt x="17717" y="9204"/>
                    </a:lnTo>
                    <a:lnTo>
                      <a:pt x="17848" y="9144"/>
                    </a:lnTo>
                    <a:lnTo>
                      <a:pt x="17884" y="9204"/>
                    </a:lnTo>
                    <a:cubicBezTo>
                      <a:pt x="17860" y="9263"/>
                      <a:pt x="17836" y="9335"/>
                      <a:pt x="17812" y="9406"/>
                    </a:cubicBezTo>
                    <a:cubicBezTo>
                      <a:pt x="17812" y="9418"/>
                      <a:pt x="17812" y="9442"/>
                      <a:pt x="17812" y="9454"/>
                    </a:cubicBezTo>
                    <a:lnTo>
                      <a:pt x="17812" y="9561"/>
                    </a:lnTo>
                    <a:cubicBezTo>
                      <a:pt x="17824" y="9621"/>
                      <a:pt x="17848" y="9680"/>
                      <a:pt x="17860" y="9740"/>
                    </a:cubicBezTo>
                    <a:cubicBezTo>
                      <a:pt x="17836" y="9787"/>
                      <a:pt x="17812" y="9835"/>
                      <a:pt x="17789" y="9871"/>
                    </a:cubicBezTo>
                    <a:lnTo>
                      <a:pt x="17586" y="10002"/>
                    </a:lnTo>
                    <a:lnTo>
                      <a:pt x="17431" y="10002"/>
                    </a:lnTo>
                    <a:lnTo>
                      <a:pt x="17300" y="9906"/>
                    </a:lnTo>
                    <a:cubicBezTo>
                      <a:pt x="17300" y="9883"/>
                      <a:pt x="17289" y="9859"/>
                      <a:pt x="17277" y="9835"/>
                    </a:cubicBezTo>
                    <a:lnTo>
                      <a:pt x="17003" y="9621"/>
                    </a:lnTo>
                    <a:lnTo>
                      <a:pt x="17003" y="9502"/>
                    </a:lnTo>
                    <a:lnTo>
                      <a:pt x="16943" y="9502"/>
                    </a:lnTo>
                    <a:lnTo>
                      <a:pt x="16836" y="9573"/>
                    </a:lnTo>
                    <a:lnTo>
                      <a:pt x="16658" y="9597"/>
                    </a:lnTo>
                    <a:lnTo>
                      <a:pt x="16598" y="9633"/>
                    </a:lnTo>
                    <a:lnTo>
                      <a:pt x="16479" y="9633"/>
                    </a:lnTo>
                    <a:lnTo>
                      <a:pt x="16384" y="9716"/>
                    </a:lnTo>
                    <a:cubicBezTo>
                      <a:pt x="16384" y="9740"/>
                      <a:pt x="16384" y="9775"/>
                      <a:pt x="16384" y="9799"/>
                    </a:cubicBezTo>
                    <a:lnTo>
                      <a:pt x="16336" y="9787"/>
                    </a:lnTo>
                    <a:lnTo>
                      <a:pt x="16336" y="9930"/>
                    </a:lnTo>
                    <a:cubicBezTo>
                      <a:pt x="16277" y="9978"/>
                      <a:pt x="16229" y="10014"/>
                      <a:pt x="16169" y="10061"/>
                    </a:cubicBezTo>
                    <a:cubicBezTo>
                      <a:pt x="16169" y="10085"/>
                      <a:pt x="16157" y="10109"/>
                      <a:pt x="16157" y="10133"/>
                    </a:cubicBezTo>
                    <a:cubicBezTo>
                      <a:pt x="16146" y="10156"/>
                      <a:pt x="16157" y="10192"/>
                      <a:pt x="16157" y="10216"/>
                    </a:cubicBezTo>
                    <a:lnTo>
                      <a:pt x="16074" y="10264"/>
                    </a:lnTo>
                    <a:cubicBezTo>
                      <a:pt x="16098" y="10323"/>
                      <a:pt x="16110" y="10395"/>
                      <a:pt x="16134" y="10454"/>
                    </a:cubicBezTo>
                    <a:lnTo>
                      <a:pt x="16205" y="10514"/>
                    </a:lnTo>
                    <a:lnTo>
                      <a:pt x="16205" y="10526"/>
                    </a:lnTo>
                    <a:lnTo>
                      <a:pt x="16217" y="10645"/>
                    </a:lnTo>
                    <a:cubicBezTo>
                      <a:pt x="16229" y="10680"/>
                      <a:pt x="16241" y="10716"/>
                      <a:pt x="16253" y="10752"/>
                    </a:cubicBezTo>
                    <a:cubicBezTo>
                      <a:pt x="16229" y="10764"/>
                      <a:pt x="16217" y="10787"/>
                      <a:pt x="16193" y="10799"/>
                    </a:cubicBezTo>
                    <a:lnTo>
                      <a:pt x="16229" y="10811"/>
                    </a:lnTo>
                    <a:lnTo>
                      <a:pt x="16443" y="10799"/>
                    </a:lnTo>
                    <a:lnTo>
                      <a:pt x="16598" y="10954"/>
                    </a:lnTo>
                    <a:lnTo>
                      <a:pt x="16753" y="11014"/>
                    </a:lnTo>
                    <a:lnTo>
                      <a:pt x="16979" y="10978"/>
                    </a:lnTo>
                    <a:lnTo>
                      <a:pt x="17062" y="11014"/>
                    </a:lnTo>
                    <a:cubicBezTo>
                      <a:pt x="17062" y="11037"/>
                      <a:pt x="17074" y="11073"/>
                      <a:pt x="17086" y="11097"/>
                    </a:cubicBezTo>
                    <a:lnTo>
                      <a:pt x="17158" y="11109"/>
                    </a:lnTo>
                    <a:lnTo>
                      <a:pt x="17217" y="11157"/>
                    </a:lnTo>
                    <a:cubicBezTo>
                      <a:pt x="17193" y="11180"/>
                      <a:pt x="17170" y="11192"/>
                      <a:pt x="17146" y="11216"/>
                    </a:cubicBezTo>
                    <a:cubicBezTo>
                      <a:pt x="17146" y="11264"/>
                      <a:pt x="17158" y="11311"/>
                      <a:pt x="17158" y="11371"/>
                    </a:cubicBezTo>
                    <a:lnTo>
                      <a:pt x="16479" y="11383"/>
                    </a:lnTo>
                    <a:lnTo>
                      <a:pt x="15693" y="11335"/>
                    </a:lnTo>
                    <a:lnTo>
                      <a:pt x="15622" y="11347"/>
                    </a:lnTo>
                    <a:lnTo>
                      <a:pt x="15419" y="11466"/>
                    </a:lnTo>
                    <a:lnTo>
                      <a:pt x="15241" y="11490"/>
                    </a:lnTo>
                    <a:lnTo>
                      <a:pt x="15193" y="11466"/>
                    </a:lnTo>
                    <a:lnTo>
                      <a:pt x="15372" y="11407"/>
                    </a:lnTo>
                    <a:lnTo>
                      <a:pt x="15538" y="11299"/>
                    </a:lnTo>
                    <a:lnTo>
                      <a:pt x="15479" y="11299"/>
                    </a:lnTo>
                    <a:lnTo>
                      <a:pt x="15348" y="11383"/>
                    </a:lnTo>
                    <a:lnTo>
                      <a:pt x="15122" y="11442"/>
                    </a:lnTo>
                    <a:lnTo>
                      <a:pt x="14860" y="11383"/>
                    </a:lnTo>
                    <a:lnTo>
                      <a:pt x="14812" y="11287"/>
                    </a:lnTo>
                    <a:cubicBezTo>
                      <a:pt x="14824" y="11264"/>
                      <a:pt x="14836" y="11240"/>
                      <a:pt x="14848" y="11216"/>
                    </a:cubicBezTo>
                    <a:lnTo>
                      <a:pt x="14991" y="11240"/>
                    </a:lnTo>
                    <a:lnTo>
                      <a:pt x="15050" y="11264"/>
                    </a:lnTo>
                    <a:cubicBezTo>
                      <a:pt x="15050" y="11264"/>
                      <a:pt x="15050" y="11252"/>
                      <a:pt x="15050" y="11240"/>
                    </a:cubicBezTo>
                    <a:lnTo>
                      <a:pt x="14884" y="11180"/>
                    </a:lnTo>
                    <a:lnTo>
                      <a:pt x="14574" y="11121"/>
                    </a:lnTo>
                    <a:lnTo>
                      <a:pt x="14336" y="11204"/>
                    </a:lnTo>
                    <a:lnTo>
                      <a:pt x="14157" y="11180"/>
                    </a:lnTo>
                    <a:lnTo>
                      <a:pt x="13979" y="11228"/>
                    </a:lnTo>
                    <a:lnTo>
                      <a:pt x="13860" y="11323"/>
                    </a:lnTo>
                    <a:lnTo>
                      <a:pt x="13681" y="11323"/>
                    </a:lnTo>
                    <a:lnTo>
                      <a:pt x="13574" y="11407"/>
                    </a:lnTo>
                    <a:lnTo>
                      <a:pt x="13574" y="11466"/>
                    </a:lnTo>
                    <a:lnTo>
                      <a:pt x="13383" y="11466"/>
                    </a:lnTo>
                    <a:lnTo>
                      <a:pt x="13086" y="11573"/>
                    </a:lnTo>
                    <a:lnTo>
                      <a:pt x="12895" y="11573"/>
                    </a:lnTo>
                    <a:lnTo>
                      <a:pt x="12824" y="11668"/>
                    </a:lnTo>
                    <a:cubicBezTo>
                      <a:pt x="12812" y="11704"/>
                      <a:pt x="12788" y="11740"/>
                      <a:pt x="12776" y="11764"/>
                    </a:cubicBezTo>
                    <a:lnTo>
                      <a:pt x="12740" y="11776"/>
                    </a:lnTo>
                    <a:cubicBezTo>
                      <a:pt x="12740" y="11799"/>
                      <a:pt x="12740" y="11811"/>
                      <a:pt x="12740" y="11823"/>
                    </a:cubicBezTo>
                    <a:lnTo>
                      <a:pt x="12574" y="11823"/>
                    </a:lnTo>
                    <a:lnTo>
                      <a:pt x="12502" y="11776"/>
                    </a:lnTo>
                    <a:lnTo>
                      <a:pt x="12395" y="11788"/>
                    </a:lnTo>
                    <a:lnTo>
                      <a:pt x="12288" y="11728"/>
                    </a:lnTo>
                    <a:cubicBezTo>
                      <a:pt x="12300" y="11704"/>
                      <a:pt x="12300" y="11680"/>
                      <a:pt x="12312" y="11645"/>
                    </a:cubicBezTo>
                    <a:cubicBezTo>
                      <a:pt x="12288" y="11621"/>
                      <a:pt x="12264" y="11597"/>
                      <a:pt x="12240" y="11573"/>
                    </a:cubicBezTo>
                    <a:lnTo>
                      <a:pt x="12121" y="11597"/>
                    </a:lnTo>
                    <a:lnTo>
                      <a:pt x="11966" y="11490"/>
                    </a:lnTo>
                    <a:lnTo>
                      <a:pt x="11859" y="11478"/>
                    </a:lnTo>
                    <a:lnTo>
                      <a:pt x="11824" y="11430"/>
                    </a:lnTo>
                    <a:lnTo>
                      <a:pt x="11764" y="11454"/>
                    </a:lnTo>
                    <a:lnTo>
                      <a:pt x="11633" y="11454"/>
                    </a:lnTo>
                    <a:lnTo>
                      <a:pt x="11502" y="11514"/>
                    </a:lnTo>
                    <a:lnTo>
                      <a:pt x="11466" y="11478"/>
                    </a:lnTo>
                    <a:lnTo>
                      <a:pt x="11526" y="11442"/>
                    </a:lnTo>
                    <a:lnTo>
                      <a:pt x="11550" y="11454"/>
                    </a:lnTo>
                    <a:lnTo>
                      <a:pt x="11597" y="11418"/>
                    </a:lnTo>
                    <a:lnTo>
                      <a:pt x="11716" y="11383"/>
                    </a:lnTo>
                    <a:lnTo>
                      <a:pt x="11562" y="11371"/>
                    </a:lnTo>
                    <a:lnTo>
                      <a:pt x="11502" y="11395"/>
                    </a:lnTo>
                    <a:cubicBezTo>
                      <a:pt x="11502" y="11407"/>
                      <a:pt x="11502" y="11418"/>
                      <a:pt x="11490" y="11430"/>
                    </a:cubicBezTo>
                    <a:lnTo>
                      <a:pt x="11371" y="11478"/>
                    </a:lnTo>
                    <a:cubicBezTo>
                      <a:pt x="11371" y="11490"/>
                      <a:pt x="11371" y="11502"/>
                      <a:pt x="11371" y="11514"/>
                    </a:cubicBezTo>
                    <a:lnTo>
                      <a:pt x="11145" y="11538"/>
                    </a:lnTo>
                    <a:lnTo>
                      <a:pt x="11062" y="11609"/>
                    </a:lnTo>
                    <a:cubicBezTo>
                      <a:pt x="11062" y="11633"/>
                      <a:pt x="11050" y="11645"/>
                      <a:pt x="11038" y="11668"/>
                    </a:cubicBezTo>
                    <a:lnTo>
                      <a:pt x="10907" y="11680"/>
                    </a:lnTo>
                    <a:cubicBezTo>
                      <a:pt x="10895" y="11657"/>
                      <a:pt x="10883" y="11645"/>
                      <a:pt x="10871" y="11633"/>
                    </a:cubicBezTo>
                    <a:lnTo>
                      <a:pt x="10764" y="11633"/>
                    </a:lnTo>
                    <a:lnTo>
                      <a:pt x="10704" y="11645"/>
                    </a:lnTo>
                    <a:lnTo>
                      <a:pt x="10562" y="11621"/>
                    </a:lnTo>
                    <a:lnTo>
                      <a:pt x="10669" y="11561"/>
                    </a:lnTo>
                    <a:lnTo>
                      <a:pt x="10740" y="11573"/>
                    </a:lnTo>
                    <a:lnTo>
                      <a:pt x="10823" y="11514"/>
                    </a:lnTo>
                    <a:lnTo>
                      <a:pt x="10823" y="11442"/>
                    </a:lnTo>
                    <a:lnTo>
                      <a:pt x="10776" y="11418"/>
                    </a:lnTo>
                    <a:lnTo>
                      <a:pt x="10669" y="11478"/>
                    </a:lnTo>
                    <a:lnTo>
                      <a:pt x="10645" y="11502"/>
                    </a:lnTo>
                    <a:lnTo>
                      <a:pt x="10490" y="11430"/>
                    </a:lnTo>
                    <a:cubicBezTo>
                      <a:pt x="10478" y="11418"/>
                      <a:pt x="10466" y="11395"/>
                      <a:pt x="10442" y="11383"/>
                    </a:cubicBezTo>
                    <a:lnTo>
                      <a:pt x="10395" y="11407"/>
                    </a:lnTo>
                    <a:lnTo>
                      <a:pt x="10359" y="11454"/>
                    </a:lnTo>
                    <a:lnTo>
                      <a:pt x="10264" y="11502"/>
                    </a:lnTo>
                    <a:cubicBezTo>
                      <a:pt x="10252" y="11478"/>
                      <a:pt x="10240" y="11454"/>
                      <a:pt x="10228" y="11430"/>
                    </a:cubicBezTo>
                    <a:lnTo>
                      <a:pt x="10133" y="11407"/>
                    </a:lnTo>
                    <a:cubicBezTo>
                      <a:pt x="10121" y="11395"/>
                      <a:pt x="10109" y="11383"/>
                      <a:pt x="10097" y="11359"/>
                    </a:cubicBezTo>
                    <a:lnTo>
                      <a:pt x="10157" y="11323"/>
                    </a:lnTo>
                    <a:cubicBezTo>
                      <a:pt x="10181" y="11287"/>
                      <a:pt x="10204" y="11264"/>
                      <a:pt x="10228" y="11228"/>
                    </a:cubicBezTo>
                    <a:lnTo>
                      <a:pt x="10097" y="11216"/>
                    </a:lnTo>
                    <a:lnTo>
                      <a:pt x="9978" y="11133"/>
                    </a:lnTo>
                    <a:lnTo>
                      <a:pt x="10014" y="11085"/>
                    </a:lnTo>
                    <a:cubicBezTo>
                      <a:pt x="9990" y="11073"/>
                      <a:pt x="9954" y="11049"/>
                      <a:pt x="9931" y="11037"/>
                    </a:cubicBezTo>
                    <a:lnTo>
                      <a:pt x="9883" y="11037"/>
                    </a:lnTo>
                    <a:lnTo>
                      <a:pt x="9883" y="10978"/>
                    </a:lnTo>
                    <a:lnTo>
                      <a:pt x="9954" y="10942"/>
                    </a:lnTo>
                    <a:cubicBezTo>
                      <a:pt x="9954" y="10918"/>
                      <a:pt x="9966" y="10895"/>
                      <a:pt x="9966" y="10883"/>
                    </a:cubicBezTo>
                    <a:lnTo>
                      <a:pt x="9907" y="10859"/>
                    </a:lnTo>
                    <a:lnTo>
                      <a:pt x="9907" y="10799"/>
                    </a:lnTo>
                    <a:lnTo>
                      <a:pt x="10145" y="10728"/>
                    </a:lnTo>
                    <a:lnTo>
                      <a:pt x="10085" y="10692"/>
                    </a:lnTo>
                    <a:lnTo>
                      <a:pt x="10181" y="10633"/>
                    </a:lnTo>
                    <a:lnTo>
                      <a:pt x="10228" y="10656"/>
                    </a:lnTo>
                    <a:lnTo>
                      <a:pt x="10359" y="10621"/>
                    </a:lnTo>
                    <a:lnTo>
                      <a:pt x="10359" y="10514"/>
                    </a:lnTo>
                    <a:cubicBezTo>
                      <a:pt x="10335" y="10490"/>
                      <a:pt x="10323" y="10466"/>
                      <a:pt x="10300" y="10442"/>
                    </a:cubicBezTo>
                    <a:lnTo>
                      <a:pt x="10371" y="10395"/>
                    </a:lnTo>
                    <a:lnTo>
                      <a:pt x="10478" y="10383"/>
                    </a:lnTo>
                    <a:lnTo>
                      <a:pt x="10550" y="10430"/>
                    </a:lnTo>
                    <a:lnTo>
                      <a:pt x="10597" y="10418"/>
                    </a:lnTo>
                    <a:lnTo>
                      <a:pt x="10645" y="10430"/>
                    </a:lnTo>
                    <a:lnTo>
                      <a:pt x="10681" y="10383"/>
                    </a:lnTo>
                    <a:lnTo>
                      <a:pt x="10728" y="10323"/>
                    </a:lnTo>
                    <a:lnTo>
                      <a:pt x="10621" y="10240"/>
                    </a:lnTo>
                    <a:lnTo>
                      <a:pt x="10550" y="10275"/>
                    </a:lnTo>
                    <a:lnTo>
                      <a:pt x="10407" y="10275"/>
                    </a:lnTo>
                    <a:lnTo>
                      <a:pt x="10335" y="10228"/>
                    </a:lnTo>
                    <a:lnTo>
                      <a:pt x="10276" y="10156"/>
                    </a:lnTo>
                    <a:lnTo>
                      <a:pt x="10216" y="10145"/>
                    </a:lnTo>
                    <a:lnTo>
                      <a:pt x="10264" y="10109"/>
                    </a:lnTo>
                    <a:lnTo>
                      <a:pt x="10264" y="10025"/>
                    </a:lnTo>
                    <a:lnTo>
                      <a:pt x="10145" y="9966"/>
                    </a:lnTo>
                    <a:lnTo>
                      <a:pt x="9966" y="9978"/>
                    </a:lnTo>
                    <a:lnTo>
                      <a:pt x="9871" y="10002"/>
                    </a:lnTo>
                    <a:lnTo>
                      <a:pt x="9776" y="10002"/>
                    </a:lnTo>
                    <a:lnTo>
                      <a:pt x="9728" y="10025"/>
                    </a:lnTo>
                    <a:lnTo>
                      <a:pt x="9835" y="10121"/>
                    </a:lnTo>
                    <a:lnTo>
                      <a:pt x="9811" y="10145"/>
                    </a:lnTo>
                    <a:lnTo>
                      <a:pt x="9907" y="10228"/>
                    </a:lnTo>
                    <a:cubicBezTo>
                      <a:pt x="9907" y="10240"/>
                      <a:pt x="9895" y="10240"/>
                      <a:pt x="9895" y="10252"/>
                    </a:cubicBezTo>
                    <a:lnTo>
                      <a:pt x="9800" y="10228"/>
                    </a:lnTo>
                    <a:lnTo>
                      <a:pt x="9704" y="10240"/>
                    </a:lnTo>
                    <a:cubicBezTo>
                      <a:pt x="9692" y="10228"/>
                      <a:pt x="9692" y="10216"/>
                      <a:pt x="9680" y="10204"/>
                    </a:cubicBezTo>
                    <a:cubicBezTo>
                      <a:pt x="9704" y="10192"/>
                      <a:pt x="9728" y="10180"/>
                      <a:pt x="9752" y="10156"/>
                    </a:cubicBezTo>
                    <a:lnTo>
                      <a:pt x="9680" y="10085"/>
                    </a:lnTo>
                    <a:lnTo>
                      <a:pt x="9645" y="10085"/>
                    </a:lnTo>
                    <a:lnTo>
                      <a:pt x="9550" y="10168"/>
                    </a:lnTo>
                    <a:lnTo>
                      <a:pt x="9609" y="10228"/>
                    </a:lnTo>
                    <a:lnTo>
                      <a:pt x="9490" y="10275"/>
                    </a:lnTo>
                    <a:lnTo>
                      <a:pt x="9419" y="10228"/>
                    </a:lnTo>
                    <a:lnTo>
                      <a:pt x="9323" y="10228"/>
                    </a:lnTo>
                    <a:lnTo>
                      <a:pt x="9252" y="10204"/>
                    </a:lnTo>
                    <a:lnTo>
                      <a:pt x="9169" y="10264"/>
                    </a:lnTo>
                    <a:lnTo>
                      <a:pt x="9299" y="10323"/>
                    </a:lnTo>
                    <a:lnTo>
                      <a:pt x="9299" y="10406"/>
                    </a:lnTo>
                    <a:lnTo>
                      <a:pt x="9216" y="10359"/>
                    </a:lnTo>
                    <a:lnTo>
                      <a:pt x="9169" y="10371"/>
                    </a:lnTo>
                    <a:cubicBezTo>
                      <a:pt x="9169" y="10406"/>
                      <a:pt x="9180" y="10442"/>
                      <a:pt x="9192" y="10478"/>
                    </a:cubicBezTo>
                    <a:lnTo>
                      <a:pt x="9276" y="10502"/>
                    </a:lnTo>
                    <a:lnTo>
                      <a:pt x="9276" y="10597"/>
                    </a:lnTo>
                    <a:lnTo>
                      <a:pt x="9347" y="10645"/>
                    </a:lnTo>
                    <a:lnTo>
                      <a:pt x="9180" y="10692"/>
                    </a:lnTo>
                    <a:cubicBezTo>
                      <a:pt x="9157" y="10740"/>
                      <a:pt x="9133" y="10776"/>
                      <a:pt x="9109" y="10811"/>
                    </a:cubicBezTo>
                    <a:lnTo>
                      <a:pt x="9180" y="10847"/>
                    </a:lnTo>
                    <a:lnTo>
                      <a:pt x="9276" y="10811"/>
                    </a:lnTo>
                    <a:lnTo>
                      <a:pt x="9419" y="10895"/>
                    </a:lnTo>
                    <a:cubicBezTo>
                      <a:pt x="9430" y="10942"/>
                      <a:pt x="9430" y="10978"/>
                      <a:pt x="9442" y="11014"/>
                    </a:cubicBezTo>
                    <a:lnTo>
                      <a:pt x="9395" y="11037"/>
                    </a:lnTo>
                    <a:cubicBezTo>
                      <a:pt x="9395" y="11061"/>
                      <a:pt x="9407" y="11085"/>
                      <a:pt x="9419" y="11097"/>
                    </a:cubicBezTo>
                    <a:cubicBezTo>
                      <a:pt x="9419" y="11109"/>
                      <a:pt x="9419" y="11121"/>
                      <a:pt x="9430" y="11121"/>
                    </a:cubicBezTo>
                    <a:lnTo>
                      <a:pt x="9419" y="11192"/>
                    </a:lnTo>
                    <a:lnTo>
                      <a:pt x="9502" y="11228"/>
                    </a:lnTo>
                    <a:lnTo>
                      <a:pt x="9561" y="11228"/>
                    </a:lnTo>
                    <a:lnTo>
                      <a:pt x="9561" y="11287"/>
                    </a:lnTo>
                    <a:lnTo>
                      <a:pt x="9692" y="11371"/>
                    </a:lnTo>
                    <a:lnTo>
                      <a:pt x="9585" y="11395"/>
                    </a:lnTo>
                    <a:lnTo>
                      <a:pt x="9478" y="11395"/>
                    </a:lnTo>
                    <a:lnTo>
                      <a:pt x="9478" y="11466"/>
                    </a:lnTo>
                    <a:lnTo>
                      <a:pt x="9585" y="11430"/>
                    </a:lnTo>
                    <a:lnTo>
                      <a:pt x="9585" y="11526"/>
                    </a:lnTo>
                    <a:lnTo>
                      <a:pt x="9692" y="11573"/>
                    </a:lnTo>
                    <a:lnTo>
                      <a:pt x="9597" y="11621"/>
                    </a:lnTo>
                    <a:lnTo>
                      <a:pt x="9597" y="11680"/>
                    </a:lnTo>
                    <a:lnTo>
                      <a:pt x="9680" y="11716"/>
                    </a:lnTo>
                    <a:lnTo>
                      <a:pt x="9835" y="11716"/>
                    </a:lnTo>
                    <a:lnTo>
                      <a:pt x="10026" y="11847"/>
                    </a:lnTo>
                    <a:lnTo>
                      <a:pt x="10276" y="11919"/>
                    </a:lnTo>
                    <a:lnTo>
                      <a:pt x="10276" y="11919"/>
                    </a:lnTo>
                    <a:lnTo>
                      <a:pt x="10014" y="11883"/>
                    </a:lnTo>
                    <a:lnTo>
                      <a:pt x="9823" y="11740"/>
                    </a:lnTo>
                    <a:lnTo>
                      <a:pt x="9692" y="11776"/>
                    </a:lnTo>
                    <a:lnTo>
                      <a:pt x="9597" y="11740"/>
                    </a:lnTo>
                    <a:lnTo>
                      <a:pt x="9490" y="11752"/>
                    </a:lnTo>
                    <a:lnTo>
                      <a:pt x="9419" y="11835"/>
                    </a:lnTo>
                    <a:cubicBezTo>
                      <a:pt x="9430" y="11859"/>
                      <a:pt x="9430" y="11883"/>
                      <a:pt x="9442" y="11907"/>
                    </a:cubicBezTo>
                    <a:lnTo>
                      <a:pt x="9442" y="12026"/>
                    </a:lnTo>
                    <a:lnTo>
                      <a:pt x="9502" y="12097"/>
                    </a:lnTo>
                    <a:cubicBezTo>
                      <a:pt x="9454" y="12061"/>
                      <a:pt x="9407" y="12026"/>
                      <a:pt x="9371" y="12002"/>
                    </a:cubicBezTo>
                    <a:cubicBezTo>
                      <a:pt x="9371" y="11966"/>
                      <a:pt x="9371" y="11930"/>
                      <a:pt x="9371" y="11907"/>
                    </a:cubicBezTo>
                    <a:lnTo>
                      <a:pt x="9288" y="11859"/>
                    </a:lnTo>
                    <a:lnTo>
                      <a:pt x="9228" y="11871"/>
                    </a:lnTo>
                    <a:lnTo>
                      <a:pt x="9228" y="11930"/>
                    </a:lnTo>
                    <a:lnTo>
                      <a:pt x="9288" y="12002"/>
                    </a:lnTo>
                    <a:lnTo>
                      <a:pt x="9228" y="12038"/>
                    </a:lnTo>
                    <a:lnTo>
                      <a:pt x="9121" y="11966"/>
                    </a:lnTo>
                    <a:lnTo>
                      <a:pt x="9121" y="11871"/>
                    </a:lnTo>
                    <a:lnTo>
                      <a:pt x="8990" y="11799"/>
                    </a:lnTo>
                    <a:lnTo>
                      <a:pt x="8918" y="11823"/>
                    </a:lnTo>
                    <a:lnTo>
                      <a:pt x="8645" y="11883"/>
                    </a:lnTo>
                    <a:lnTo>
                      <a:pt x="8621" y="11954"/>
                    </a:lnTo>
                    <a:lnTo>
                      <a:pt x="8680" y="12026"/>
                    </a:lnTo>
                    <a:lnTo>
                      <a:pt x="8811" y="12049"/>
                    </a:lnTo>
                    <a:cubicBezTo>
                      <a:pt x="8823" y="12073"/>
                      <a:pt x="8823" y="12097"/>
                      <a:pt x="8835" y="12121"/>
                    </a:cubicBezTo>
                    <a:lnTo>
                      <a:pt x="8823" y="12121"/>
                    </a:lnTo>
                    <a:lnTo>
                      <a:pt x="8704" y="12097"/>
                    </a:lnTo>
                    <a:lnTo>
                      <a:pt x="8621" y="12038"/>
                    </a:lnTo>
                    <a:lnTo>
                      <a:pt x="8442" y="11978"/>
                    </a:lnTo>
                    <a:lnTo>
                      <a:pt x="8264" y="11990"/>
                    </a:lnTo>
                    <a:cubicBezTo>
                      <a:pt x="8228" y="12014"/>
                      <a:pt x="8192" y="12038"/>
                      <a:pt x="8156" y="12049"/>
                    </a:cubicBezTo>
                    <a:lnTo>
                      <a:pt x="8049" y="12026"/>
                    </a:lnTo>
                    <a:lnTo>
                      <a:pt x="7990" y="12061"/>
                    </a:lnTo>
                    <a:lnTo>
                      <a:pt x="7835" y="12061"/>
                    </a:lnTo>
                    <a:lnTo>
                      <a:pt x="7704" y="12157"/>
                    </a:lnTo>
                    <a:lnTo>
                      <a:pt x="7478" y="12240"/>
                    </a:lnTo>
                    <a:lnTo>
                      <a:pt x="7430" y="12216"/>
                    </a:lnTo>
                    <a:lnTo>
                      <a:pt x="7311" y="12252"/>
                    </a:lnTo>
                    <a:lnTo>
                      <a:pt x="7311" y="12359"/>
                    </a:lnTo>
                    <a:lnTo>
                      <a:pt x="7192" y="12419"/>
                    </a:lnTo>
                    <a:lnTo>
                      <a:pt x="7228" y="12514"/>
                    </a:lnTo>
                    <a:cubicBezTo>
                      <a:pt x="7216" y="12538"/>
                      <a:pt x="7204" y="12573"/>
                      <a:pt x="7204" y="12597"/>
                    </a:cubicBezTo>
                    <a:lnTo>
                      <a:pt x="7144" y="12669"/>
                    </a:lnTo>
                    <a:lnTo>
                      <a:pt x="7109" y="12716"/>
                    </a:lnTo>
                    <a:lnTo>
                      <a:pt x="7013" y="12764"/>
                    </a:lnTo>
                    <a:lnTo>
                      <a:pt x="7013" y="12823"/>
                    </a:lnTo>
                    <a:lnTo>
                      <a:pt x="7156" y="12907"/>
                    </a:lnTo>
                    <a:lnTo>
                      <a:pt x="7275" y="12931"/>
                    </a:lnTo>
                    <a:lnTo>
                      <a:pt x="7144" y="12931"/>
                    </a:lnTo>
                    <a:lnTo>
                      <a:pt x="7085" y="12966"/>
                    </a:lnTo>
                    <a:lnTo>
                      <a:pt x="7037" y="12990"/>
                    </a:lnTo>
                    <a:lnTo>
                      <a:pt x="7097" y="13038"/>
                    </a:lnTo>
                    <a:lnTo>
                      <a:pt x="7168" y="13038"/>
                    </a:lnTo>
                    <a:lnTo>
                      <a:pt x="7168" y="13085"/>
                    </a:lnTo>
                    <a:lnTo>
                      <a:pt x="7049" y="13085"/>
                    </a:lnTo>
                    <a:lnTo>
                      <a:pt x="6954" y="13014"/>
                    </a:lnTo>
                    <a:lnTo>
                      <a:pt x="6847" y="12978"/>
                    </a:lnTo>
                    <a:lnTo>
                      <a:pt x="6740" y="13002"/>
                    </a:lnTo>
                    <a:lnTo>
                      <a:pt x="6787" y="13038"/>
                    </a:lnTo>
                    <a:lnTo>
                      <a:pt x="6883" y="13038"/>
                    </a:lnTo>
                    <a:lnTo>
                      <a:pt x="6966" y="13097"/>
                    </a:lnTo>
                    <a:lnTo>
                      <a:pt x="7002" y="13085"/>
                    </a:lnTo>
                    <a:lnTo>
                      <a:pt x="7109" y="13133"/>
                    </a:lnTo>
                    <a:lnTo>
                      <a:pt x="7002" y="13109"/>
                    </a:lnTo>
                    <a:lnTo>
                      <a:pt x="6930" y="13109"/>
                    </a:lnTo>
                    <a:lnTo>
                      <a:pt x="6763" y="13073"/>
                    </a:lnTo>
                    <a:lnTo>
                      <a:pt x="6668" y="13073"/>
                    </a:lnTo>
                    <a:lnTo>
                      <a:pt x="6537" y="13145"/>
                    </a:lnTo>
                    <a:lnTo>
                      <a:pt x="6454" y="13252"/>
                    </a:lnTo>
                    <a:lnTo>
                      <a:pt x="6442" y="13264"/>
                    </a:lnTo>
                    <a:lnTo>
                      <a:pt x="6228" y="13323"/>
                    </a:lnTo>
                    <a:lnTo>
                      <a:pt x="6180" y="13300"/>
                    </a:lnTo>
                    <a:lnTo>
                      <a:pt x="6001" y="13371"/>
                    </a:lnTo>
                    <a:lnTo>
                      <a:pt x="5966" y="13443"/>
                    </a:lnTo>
                    <a:cubicBezTo>
                      <a:pt x="5978" y="13478"/>
                      <a:pt x="5990" y="13514"/>
                      <a:pt x="5990" y="13538"/>
                    </a:cubicBezTo>
                    <a:cubicBezTo>
                      <a:pt x="5978" y="13597"/>
                      <a:pt x="5978" y="13645"/>
                      <a:pt x="5954" y="13693"/>
                    </a:cubicBezTo>
                    <a:lnTo>
                      <a:pt x="5787" y="13812"/>
                    </a:lnTo>
                    <a:lnTo>
                      <a:pt x="5787" y="13859"/>
                    </a:lnTo>
                    <a:lnTo>
                      <a:pt x="5597" y="13895"/>
                    </a:lnTo>
                    <a:lnTo>
                      <a:pt x="5501" y="13895"/>
                    </a:lnTo>
                    <a:lnTo>
                      <a:pt x="5394" y="13871"/>
                    </a:lnTo>
                    <a:lnTo>
                      <a:pt x="5168" y="13966"/>
                    </a:lnTo>
                    <a:lnTo>
                      <a:pt x="5108" y="14038"/>
                    </a:lnTo>
                    <a:lnTo>
                      <a:pt x="5156" y="14085"/>
                    </a:lnTo>
                    <a:lnTo>
                      <a:pt x="5263" y="14109"/>
                    </a:lnTo>
                    <a:lnTo>
                      <a:pt x="5120" y="14181"/>
                    </a:lnTo>
                    <a:lnTo>
                      <a:pt x="4942" y="14205"/>
                    </a:lnTo>
                    <a:lnTo>
                      <a:pt x="4704" y="14193"/>
                    </a:lnTo>
                    <a:lnTo>
                      <a:pt x="4608" y="14157"/>
                    </a:lnTo>
                    <a:lnTo>
                      <a:pt x="4513" y="14193"/>
                    </a:lnTo>
                    <a:lnTo>
                      <a:pt x="4477" y="14133"/>
                    </a:lnTo>
                    <a:lnTo>
                      <a:pt x="4406" y="14097"/>
                    </a:lnTo>
                    <a:lnTo>
                      <a:pt x="4430" y="14038"/>
                    </a:lnTo>
                    <a:lnTo>
                      <a:pt x="4335" y="14002"/>
                    </a:lnTo>
                    <a:lnTo>
                      <a:pt x="4239" y="14038"/>
                    </a:lnTo>
                    <a:lnTo>
                      <a:pt x="4096" y="14038"/>
                    </a:lnTo>
                    <a:lnTo>
                      <a:pt x="4037" y="14014"/>
                    </a:lnTo>
                    <a:lnTo>
                      <a:pt x="4037" y="14014"/>
                    </a:lnTo>
                    <a:cubicBezTo>
                      <a:pt x="4049" y="14050"/>
                      <a:pt x="4061" y="14074"/>
                      <a:pt x="4073" y="14109"/>
                    </a:cubicBezTo>
                    <a:cubicBezTo>
                      <a:pt x="4096" y="14133"/>
                      <a:pt x="4061" y="14133"/>
                      <a:pt x="4061" y="14145"/>
                    </a:cubicBezTo>
                    <a:cubicBezTo>
                      <a:pt x="4120" y="14193"/>
                      <a:pt x="4192" y="14228"/>
                      <a:pt x="4263" y="14264"/>
                    </a:cubicBezTo>
                    <a:lnTo>
                      <a:pt x="4227" y="14312"/>
                    </a:lnTo>
                    <a:cubicBezTo>
                      <a:pt x="4239" y="14324"/>
                      <a:pt x="4239" y="14347"/>
                      <a:pt x="4251" y="14371"/>
                    </a:cubicBezTo>
                    <a:cubicBezTo>
                      <a:pt x="4263" y="14395"/>
                      <a:pt x="4239" y="14407"/>
                      <a:pt x="4227" y="14431"/>
                    </a:cubicBezTo>
                    <a:lnTo>
                      <a:pt x="4299" y="14478"/>
                    </a:lnTo>
                    <a:cubicBezTo>
                      <a:pt x="4299" y="14502"/>
                      <a:pt x="4311" y="14538"/>
                      <a:pt x="4311" y="14550"/>
                    </a:cubicBezTo>
                    <a:lnTo>
                      <a:pt x="4108" y="14538"/>
                    </a:lnTo>
                    <a:lnTo>
                      <a:pt x="4013" y="14562"/>
                    </a:lnTo>
                    <a:lnTo>
                      <a:pt x="3930" y="14550"/>
                    </a:lnTo>
                    <a:lnTo>
                      <a:pt x="3823" y="14574"/>
                    </a:lnTo>
                    <a:lnTo>
                      <a:pt x="3787" y="14550"/>
                    </a:lnTo>
                    <a:lnTo>
                      <a:pt x="3656" y="14621"/>
                    </a:lnTo>
                    <a:lnTo>
                      <a:pt x="3477" y="14478"/>
                    </a:lnTo>
                    <a:lnTo>
                      <a:pt x="3382" y="14455"/>
                    </a:lnTo>
                    <a:lnTo>
                      <a:pt x="3239" y="14478"/>
                    </a:lnTo>
                    <a:lnTo>
                      <a:pt x="3132" y="14562"/>
                    </a:lnTo>
                    <a:lnTo>
                      <a:pt x="3073" y="14538"/>
                    </a:lnTo>
                    <a:lnTo>
                      <a:pt x="3001" y="14586"/>
                    </a:lnTo>
                    <a:lnTo>
                      <a:pt x="2942" y="14562"/>
                    </a:lnTo>
                    <a:lnTo>
                      <a:pt x="2822" y="14574"/>
                    </a:lnTo>
                    <a:lnTo>
                      <a:pt x="2751" y="14621"/>
                    </a:lnTo>
                    <a:lnTo>
                      <a:pt x="2561" y="14645"/>
                    </a:lnTo>
                    <a:lnTo>
                      <a:pt x="2489" y="14705"/>
                    </a:lnTo>
                    <a:lnTo>
                      <a:pt x="2537" y="14764"/>
                    </a:lnTo>
                    <a:lnTo>
                      <a:pt x="2632" y="14728"/>
                    </a:lnTo>
                    <a:lnTo>
                      <a:pt x="2739" y="14752"/>
                    </a:lnTo>
                    <a:lnTo>
                      <a:pt x="2775" y="14776"/>
                    </a:lnTo>
                    <a:lnTo>
                      <a:pt x="2775" y="14776"/>
                    </a:lnTo>
                    <a:lnTo>
                      <a:pt x="2656" y="14764"/>
                    </a:lnTo>
                    <a:lnTo>
                      <a:pt x="2584" y="14764"/>
                    </a:lnTo>
                    <a:cubicBezTo>
                      <a:pt x="2608" y="14788"/>
                      <a:pt x="2620" y="14812"/>
                      <a:pt x="2632" y="14836"/>
                    </a:cubicBezTo>
                    <a:cubicBezTo>
                      <a:pt x="2644" y="14824"/>
                      <a:pt x="2656" y="14800"/>
                      <a:pt x="2668" y="14776"/>
                    </a:cubicBezTo>
                    <a:lnTo>
                      <a:pt x="2739" y="14800"/>
                    </a:lnTo>
                    <a:cubicBezTo>
                      <a:pt x="2751" y="14812"/>
                      <a:pt x="2751" y="14836"/>
                      <a:pt x="2763" y="14847"/>
                    </a:cubicBezTo>
                    <a:lnTo>
                      <a:pt x="2692" y="14871"/>
                    </a:lnTo>
                    <a:lnTo>
                      <a:pt x="2584" y="14895"/>
                    </a:lnTo>
                    <a:lnTo>
                      <a:pt x="2584" y="14919"/>
                    </a:lnTo>
                    <a:lnTo>
                      <a:pt x="2692" y="14919"/>
                    </a:lnTo>
                    <a:cubicBezTo>
                      <a:pt x="2703" y="14955"/>
                      <a:pt x="2715" y="14978"/>
                      <a:pt x="2739" y="15002"/>
                    </a:cubicBezTo>
                    <a:cubicBezTo>
                      <a:pt x="2751" y="15038"/>
                      <a:pt x="2739" y="15038"/>
                      <a:pt x="2727" y="15050"/>
                    </a:cubicBezTo>
                    <a:lnTo>
                      <a:pt x="2846" y="15002"/>
                    </a:lnTo>
                    <a:lnTo>
                      <a:pt x="2930" y="15014"/>
                    </a:lnTo>
                    <a:lnTo>
                      <a:pt x="3001" y="15002"/>
                    </a:lnTo>
                    <a:lnTo>
                      <a:pt x="3192" y="15038"/>
                    </a:lnTo>
                    <a:lnTo>
                      <a:pt x="3239" y="15086"/>
                    </a:lnTo>
                    <a:lnTo>
                      <a:pt x="3311" y="15086"/>
                    </a:lnTo>
                    <a:lnTo>
                      <a:pt x="3454" y="15145"/>
                    </a:lnTo>
                    <a:lnTo>
                      <a:pt x="3537" y="15086"/>
                    </a:lnTo>
                    <a:lnTo>
                      <a:pt x="3596" y="15086"/>
                    </a:lnTo>
                    <a:lnTo>
                      <a:pt x="3584" y="15133"/>
                    </a:lnTo>
                    <a:cubicBezTo>
                      <a:pt x="3596" y="15145"/>
                      <a:pt x="3608" y="15157"/>
                      <a:pt x="3608" y="15157"/>
                    </a:cubicBezTo>
                    <a:lnTo>
                      <a:pt x="3715" y="15121"/>
                    </a:lnTo>
                    <a:lnTo>
                      <a:pt x="3775" y="15157"/>
                    </a:lnTo>
                    <a:lnTo>
                      <a:pt x="3727" y="15240"/>
                    </a:lnTo>
                    <a:lnTo>
                      <a:pt x="3787" y="15300"/>
                    </a:lnTo>
                    <a:lnTo>
                      <a:pt x="3858" y="15300"/>
                    </a:lnTo>
                    <a:lnTo>
                      <a:pt x="3965" y="15240"/>
                    </a:lnTo>
                    <a:lnTo>
                      <a:pt x="4096" y="15240"/>
                    </a:lnTo>
                    <a:lnTo>
                      <a:pt x="4168" y="15312"/>
                    </a:lnTo>
                    <a:cubicBezTo>
                      <a:pt x="4144" y="15300"/>
                      <a:pt x="4108" y="15288"/>
                      <a:pt x="4073" y="15276"/>
                    </a:cubicBezTo>
                    <a:lnTo>
                      <a:pt x="3965" y="15276"/>
                    </a:lnTo>
                    <a:lnTo>
                      <a:pt x="3894" y="15348"/>
                    </a:lnTo>
                    <a:lnTo>
                      <a:pt x="3965" y="15359"/>
                    </a:lnTo>
                    <a:cubicBezTo>
                      <a:pt x="3977" y="15383"/>
                      <a:pt x="3977" y="15419"/>
                      <a:pt x="3989" y="15443"/>
                    </a:cubicBezTo>
                    <a:lnTo>
                      <a:pt x="3942" y="15514"/>
                    </a:lnTo>
                    <a:cubicBezTo>
                      <a:pt x="3942" y="15526"/>
                      <a:pt x="3954" y="15538"/>
                      <a:pt x="3965" y="15562"/>
                    </a:cubicBezTo>
                    <a:lnTo>
                      <a:pt x="4061" y="15562"/>
                    </a:lnTo>
                    <a:lnTo>
                      <a:pt x="4204" y="15681"/>
                    </a:lnTo>
                    <a:lnTo>
                      <a:pt x="4358" y="15693"/>
                    </a:lnTo>
                    <a:lnTo>
                      <a:pt x="4501" y="15752"/>
                    </a:lnTo>
                    <a:lnTo>
                      <a:pt x="4501" y="15824"/>
                    </a:lnTo>
                    <a:lnTo>
                      <a:pt x="4561" y="15871"/>
                    </a:lnTo>
                    <a:lnTo>
                      <a:pt x="4513" y="15955"/>
                    </a:lnTo>
                    <a:lnTo>
                      <a:pt x="4489" y="15967"/>
                    </a:lnTo>
                    <a:cubicBezTo>
                      <a:pt x="4489" y="15990"/>
                      <a:pt x="4477" y="16014"/>
                      <a:pt x="4466" y="16038"/>
                    </a:cubicBezTo>
                    <a:lnTo>
                      <a:pt x="4561" y="16050"/>
                    </a:lnTo>
                    <a:lnTo>
                      <a:pt x="4751" y="16145"/>
                    </a:lnTo>
                    <a:cubicBezTo>
                      <a:pt x="4799" y="16217"/>
                      <a:pt x="4847" y="16288"/>
                      <a:pt x="4894" y="16371"/>
                    </a:cubicBezTo>
                    <a:lnTo>
                      <a:pt x="4739" y="16276"/>
                    </a:lnTo>
                    <a:lnTo>
                      <a:pt x="4704" y="16169"/>
                    </a:lnTo>
                    <a:lnTo>
                      <a:pt x="4573" y="16133"/>
                    </a:lnTo>
                    <a:lnTo>
                      <a:pt x="4513" y="16169"/>
                    </a:lnTo>
                    <a:cubicBezTo>
                      <a:pt x="4501" y="16229"/>
                      <a:pt x="4477" y="16300"/>
                      <a:pt x="4466" y="16371"/>
                    </a:cubicBezTo>
                    <a:cubicBezTo>
                      <a:pt x="4454" y="16431"/>
                      <a:pt x="4466" y="16467"/>
                      <a:pt x="4477" y="16514"/>
                    </a:cubicBezTo>
                    <a:lnTo>
                      <a:pt x="4573" y="16562"/>
                    </a:lnTo>
                    <a:lnTo>
                      <a:pt x="4489" y="16598"/>
                    </a:lnTo>
                    <a:cubicBezTo>
                      <a:pt x="4489" y="16693"/>
                      <a:pt x="4477" y="16788"/>
                      <a:pt x="4466" y="16883"/>
                    </a:cubicBezTo>
                    <a:cubicBezTo>
                      <a:pt x="4442" y="16955"/>
                      <a:pt x="4406" y="17038"/>
                      <a:pt x="4370" y="17122"/>
                    </a:cubicBezTo>
                    <a:lnTo>
                      <a:pt x="4239" y="17181"/>
                    </a:lnTo>
                    <a:lnTo>
                      <a:pt x="4180" y="17205"/>
                    </a:lnTo>
                    <a:lnTo>
                      <a:pt x="4096" y="17217"/>
                    </a:lnTo>
                    <a:lnTo>
                      <a:pt x="4037" y="17276"/>
                    </a:lnTo>
                    <a:lnTo>
                      <a:pt x="3727" y="17157"/>
                    </a:lnTo>
                    <a:lnTo>
                      <a:pt x="3620" y="17157"/>
                    </a:lnTo>
                    <a:lnTo>
                      <a:pt x="3513" y="17229"/>
                    </a:lnTo>
                    <a:lnTo>
                      <a:pt x="3311" y="17205"/>
                    </a:lnTo>
                    <a:cubicBezTo>
                      <a:pt x="3287" y="17193"/>
                      <a:pt x="3275" y="17169"/>
                      <a:pt x="3263" y="17145"/>
                    </a:cubicBezTo>
                    <a:lnTo>
                      <a:pt x="3049" y="17145"/>
                    </a:lnTo>
                    <a:lnTo>
                      <a:pt x="2763" y="17241"/>
                    </a:lnTo>
                    <a:lnTo>
                      <a:pt x="2572" y="17217"/>
                    </a:lnTo>
                    <a:lnTo>
                      <a:pt x="2144" y="17181"/>
                    </a:lnTo>
                    <a:lnTo>
                      <a:pt x="2001" y="17133"/>
                    </a:lnTo>
                    <a:lnTo>
                      <a:pt x="1953" y="17098"/>
                    </a:lnTo>
                    <a:lnTo>
                      <a:pt x="1775" y="17145"/>
                    </a:lnTo>
                    <a:lnTo>
                      <a:pt x="1620" y="17193"/>
                    </a:lnTo>
                    <a:lnTo>
                      <a:pt x="1477" y="17157"/>
                    </a:lnTo>
                    <a:lnTo>
                      <a:pt x="1358" y="17157"/>
                    </a:lnTo>
                    <a:lnTo>
                      <a:pt x="1251" y="17217"/>
                    </a:lnTo>
                    <a:lnTo>
                      <a:pt x="1120" y="17122"/>
                    </a:lnTo>
                    <a:lnTo>
                      <a:pt x="977" y="17110"/>
                    </a:lnTo>
                    <a:lnTo>
                      <a:pt x="882" y="17157"/>
                    </a:lnTo>
                    <a:lnTo>
                      <a:pt x="846" y="17181"/>
                    </a:lnTo>
                    <a:lnTo>
                      <a:pt x="632" y="17276"/>
                    </a:lnTo>
                    <a:cubicBezTo>
                      <a:pt x="632" y="17288"/>
                      <a:pt x="644" y="17312"/>
                      <a:pt x="656" y="17336"/>
                    </a:cubicBezTo>
                    <a:lnTo>
                      <a:pt x="727" y="17360"/>
                    </a:lnTo>
                    <a:lnTo>
                      <a:pt x="632" y="17407"/>
                    </a:lnTo>
                    <a:lnTo>
                      <a:pt x="453" y="17431"/>
                    </a:lnTo>
                    <a:lnTo>
                      <a:pt x="370" y="17419"/>
                    </a:lnTo>
                    <a:lnTo>
                      <a:pt x="155" y="17479"/>
                    </a:lnTo>
                    <a:lnTo>
                      <a:pt x="96" y="17574"/>
                    </a:lnTo>
                    <a:lnTo>
                      <a:pt x="155" y="17657"/>
                    </a:lnTo>
                    <a:lnTo>
                      <a:pt x="227" y="17634"/>
                    </a:lnTo>
                    <a:lnTo>
                      <a:pt x="227" y="17681"/>
                    </a:lnTo>
                    <a:lnTo>
                      <a:pt x="275" y="17693"/>
                    </a:lnTo>
                    <a:cubicBezTo>
                      <a:pt x="275" y="17729"/>
                      <a:pt x="263" y="17764"/>
                      <a:pt x="251" y="17812"/>
                    </a:cubicBezTo>
                    <a:lnTo>
                      <a:pt x="298" y="17812"/>
                    </a:lnTo>
                    <a:lnTo>
                      <a:pt x="382" y="17753"/>
                    </a:lnTo>
                    <a:lnTo>
                      <a:pt x="382" y="17753"/>
                    </a:lnTo>
                    <a:lnTo>
                      <a:pt x="370" y="17836"/>
                    </a:lnTo>
                    <a:lnTo>
                      <a:pt x="406" y="17872"/>
                    </a:lnTo>
                    <a:lnTo>
                      <a:pt x="346" y="17919"/>
                    </a:lnTo>
                    <a:lnTo>
                      <a:pt x="441" y="17919"/>
                    </a:lnTo>
                    <a:lnTo>
                      <a:pt x="310" y="18015"/>
                    </a:lnTo>
                    <a:lnTo>
                      <a:pt x="310" y="18038"/>
                    </a:lnTo>
                    <a:cubicBezTo>
                      <a:pt x="310" y="18062"/>
                      <a:pt x="322" y="18086"/>
                      <a:pt x="322" y="18122"/>
                    </a:cubicBezTo>
                    <a:lnTo>
                      <a:pt x="417" y="18253"/>
                    </a:lnTo>
                    <a:cubicBezTo>
                      <a:pt x="417" y="18336"/>
                      <a:pt x="406" y="18419"/>
                      <a:pt x="394" y="18503"/>
                    </a:cubicBezTo>
                    <a:lnTo>
                      <a:pt x="417" y="18550"/>
                    </a:lnTo>
                    <a:cubicBezTo>
                      <a:pt x="406" y="18586"/>
                      <a:pt x="394" y="18622"/>
                      <a:pt x="382" y="18657"/>
                    </a:cubicBezTo>
                    <a:cubicBezTo>
                      <a:pt x="406" y="18681"/>
                      <a:pt x="441" y="18705"/>
                      <a:pt x="465" y="18729"/>
                    </a:cubicBezTo>
                    <a:lnTo>
                      <a:pt x="406" y="18788"/>
                    </a:lnTo>
                    <a:lnTo>
                      <a:pt x="346" y="18896"/>
                    </a:lnTo>
                    <a:lnTo>
                      <a:pt x="346" y="19027"/>
                    </a:lnTo>
                    <a:lnTo>
                      <a:pt x="215" y="19169"/>
                    </a:lnTo>
                    <a:lnTo>
                      <a:pt x="215" y="19241"/>
                    </a:lnTo>
                    <a:lnTo>
                      <a:pt x="72" y="19408"/>
                    </a:lnTo>
                    <a:lnTo>
                      <a:pt x="1" y="19646"/>
                    </a:lnTo>
                    <a:lnTo>
                      <a:pt x="1" y="19705"/>
                    </a:lnTo>
                    <a:lnTo>
                      <a:pt x="132" y="19705"/>
                    </a:lnTo>
                    <a:lnTo>
                      <a:pt x="191" y="19646"/>
                    </a:lnTo>
                    <a:lnTo>
                      <a:pt x="298" y="19586"/>
                    </a:lnTo>
                    <a:lnTo>
                      <a:pt x="298" y="19586"/>
                    </a:lnTo>
                    <a:cubicBezTo>
                      <a:pt x="298" y="19598"/>
                      <a:pt x="286" y="19622"/>
                      <a:pt x="286" y="19634"/>
                    </a:cubicBezTo>
                    <a:cubicBezTo>
                      <a:pt x="286" y="19658"/>
                      <a:pt x="310" y="19669"/>
                      <a:pt x="322" y="19681"/>
                    </a:cubicBezTo>
                    <a:lnTo>
                      <a:pt x="155" y="19741"/>
                    </a:lnTo>
                    <a:lnTo>
                      <a:pt x="155" y="19836"/>
                    </a:lnTo>
                    <a:lnTo>
                      <a:pt x="203" y="19872"/>
                    </a:lnTo>
                    <a:lnTo>
                      <a:pt x="286" y="19812"/>
                    </a:lnTo>
                    <a:lnTo>
                      <a:pt x="441" y="19812"/>
                    </a:lnTo>
                    <a:lnTo>
                      <a:pt x="382" y="19860"/>
                    </a:lnTo>
                    <a:lnTo>
                      <a:pt x="429" y="19967"/>
                    </a:lnTo>
                    <a:lnTo>
                      <a:pt x="370" y="20074"/>
                    </a:lnTo>
                    <a:cubicBezTo>
                      <a:pt x="370" y="20146"/>
                      <a:pt x="382" y="20217"/>
                      <a:pt x="394" y="20289"/>
                    </a:cubicBezTo>
                    <a:cubicBezTo>
                      <a:pt x="382" y="20336"/>
                      <a:pt x="358" y="20384"/>
                      <a:pt x="346" y="20431"/>
                    </a:cubicBezTo>
                    <a:lnTo>
                      <a:pt x="298" y="20479"/>
                    </a:lnTo>
                    <a:lnTo>
                      <a:pt x="346" y="20503"/>
                    </a:lnTo>
                    <a:lnTo>
                      <a:pt x="513" y="20408"/>
                    </a:lnTo>
                    <a:lnTo>
                      <a:pt x="763" y="20467"/>
                    </a:lnTo>
                    <a:lnTo>
                      <a:pt x="870" y="20515"/>
                    </a:lnTo>
                    <a:lnTo>
                      <a:pt x="1037" y="20431"/>
                    </a:lnTo>
                    <a:lnTo>
                      <a:pt x="1191" y="20420"/>
                    </a:lnTo>
                    <a:cubicBezTo>
                      <a:pt x="1203" y="20408"/>
                      <a:pt x="1203" y="20396"/>
                      <a:pt x="1215" y="20384"/>
                    </a:cubicBezTo>
                    <a:cubicBezTo>
                      <a:pt x="1251" y="20384"/>
                      <a:pt x="1275" y="20396"/>
                      <a:pt x="1310" y="20396"/>
                    </a:cubicBezTo>
                    <a:lnTo>
                      <a:pt x="1489" y="20408"/>
                    </a:lnTo>
                    <a:lnTo>
                      <a:pt x="1727" y="20551"/>
                    </a:lnTo>
                    <a:lnTo>
                      <a:pt x="1703" y="20586"/>
                    </a:lnTo>
                    <a:cubicBezTo>
                      <a:pt x="1739" y="20646"/>
                      <a:pt x="1787" y="20705"/>
                      <a:pt x="1822" y="20765"/>
                    </a:cubicBezTo>
                    <a:lnTo>
                      <a:pt x="2025" y="20884"/>
                    </a:lnTo>
                    <a:lnTo>
                      <a:pt x="2215" y="20908"/>
                    </a:lnTo>
                    <a:lnTo>
                      <a:pt x="2382" y="20836"/>
                    </a:lnTo>
                    <a:lnTo>
                      <a:pt x="2382" y="20765"/>
                    </a:lnTo>
                    <a:lnTo>
                      <a:pt x="2465" y="20717"/>
                    </a:lnTo>
                    <a:lnTo>
                      <a:pt x="2680" y="20682"/>
                    </a:lnTo>
                    <a:lnTo>
                      <a:pt x="2846" y="20551"/>
                    </a:lnTo>
                    <a:lnTo>
                      <a:pt x="3061" y="20527"/>
                    </a:lnTo>
                    <a:lnTo>
                      <a:pt x="3156" y="20491"/>
                    </a:lnTo>
                    <a:lnTo>
                      <a:pt x="3394" y="20527"/>
                    </a:lnTo>
                    <a:lnTo>
                      <a:pt x="3549" y="20527"/>
                    </a:lnTo>
                    <a:lnTo>
                      <a:pt x="3596" y="20491"/>
                    </a:lnTo>
                    <a:lnTo>
                      <a:pt x="3692" y="20491"/>
                    </a:lnTo>
                    <a:lnTo>
                      <a:pt x="3787" y="20539"/>
                    </a:lnTo>
                    <a:lnTo>
                      <a:pt x="3882" y="20479"/>
                    </a:lnTo>
                    <a:cubicBezTo>
                      <a:pt x="3906" y="20455"/>
                      <a:pt x="3918" y="20431"/>
                      <a:pt x="3942" y="20408"/>
                    </a:cubicBezTo>
                    <a:lnTo>
                      <a:pt x="4049" y="20479"/>
                    </a:lnTo>
                    <a:lnTo>
                      <a:pt x="4180" y="20515"/>
                    </a:lnTo>
                    <a:cubicBezTo>
                      <a:pt x="4216" y="20455"/>
                      <a:pt x="4263" y="20408"/>
                      <a:pt x="4311" y="20360"/>
                    </a:cubicBezTo>
                    <a:lnTo>
                      <a:pt x="4311" y="20277"/>
                    </a:lnTo>
                    <a:lnTo>
                      <a:pt x="4656" y="20146"/>
                    </a:lnTo>
                    <a:lnTo>
                      <a:pt x="4858" y="20134"/>
                    </a:lnTo>
                    <a:lnTo>
                      <a:pt x="4906" y="20086"/>
                    </a:lnTo>
                    <a:cubicBezTo>
                      <a:pt x="4882" y="20074"/>
                      <a:pt x="4870" y="20062"/>
                      <a:pt x="4847" y="20050"/>
                    </a:cubicBezTo>
                    <a:lnTo>
                      <a:pt x="4870" y="19931"/>
                    </a:lnTo>
                    <a:lnTo>
                      <a:pt x="5049" y="19741"/>
                    </a:lnTo>
                    <a:lnTo>
                      <a:pt x="5049" y="19646"/>
                    </a:lnTo>
                    <a:lnTo>
                      <a:pt x="5251" y="19610"/>
                    </a:lnTo>
                    <a:lnTo>
                      <a:pt x="5370" y="19515"/>
                    </a:lnTo>
                    <a:lnTo>
                      <a:pt x="5228" y="19384"/>
                    </a:lnTo>
                    <a:lnTo>
                      <a:pt x="5132" y="19348"/>
                    </a:lnTo>
                    <a:cubicBezTo>
                      <a:pt x="5120" y="19324"/>
                      <a:pt x="5108" y="19300"/>
                      <a:pt x="5108" y="19277"/>
                    </a:cubicBezTo>
                    <a:lnTo>
                      <a:pt x="5001" y="19158"/>
                    </a:lnTo>
                    <a:lnTo>
                      <a:pt x="5073" y="19098"/>
                    </a:lnTo>
                    <a:lnTo>
                      <a:pt x="5287" y="18836"/>
                    </a:lnTo>
                    <a:lnTo>
                      <a:pt x="5406" y="18788"/>
                    </a:lnTo>
                    <a:cubicBezTo>
                      <a:pt x="5466" y="18717"/>
                      <a:pt x="5513" y="18657"/>
                      <a:pt x="5573" y="18586"/>
                    </a:cubicBezTo>
                    <a:lnTo>
                      <a:pt x="5632" y="18598"/>
                    </a:lnTo>
                    <a:lnTo>
                      <a:pt x="5609" y="18610"/>
                    </a:lnTo>
                    <a:lnTo>
                      <a:pt x="5632" y="18622"/>
                    </a:lnTo>
                    <a:lnTo>
                      <a:pt x="5704" y="18586"/>
                    </a:lnTo>
                    <a:lnTo>
                      <a:pt x="5740" y="18491"/>
                    </a:lnTo>
                    <a:lnTo>
                      <a:pt x="5668" y="18455"/>
                    </a:lnTo>
                    <a:lnTo>
                      <a:pt x="5799" y="18407"/>
                    </a:lnTo>
                    <a:lnTo>
                      <a:pt x="5954" y="18324"/>
                    </a:lnTo>
                    <a:lnTo>
                      <a:pt x="6180" y="18324"/>
                    </a:lnTo>
                    <a:lnTo>
                      <a:pt x="6371" y="18276"/>
                    </a:lnTo>
                    <a:cubicBezTo>
                      <a:pt x="6371" y="18276"/>
                      <a:pt x="6466" y="18181"/>
                      <a:pt x="6466" y="18181"/>
                    </a:cubicBezTo>
                    <a:lnTo>
                      <a:pt x="6680" y="18086"/>
                    </a:lnTo>
                    <a:lnTo>
                      <a:pt x="6740" y="18015"/>
                    </a:lnTo>
                    <a:cubicBezTo>
                      <a:pt x="6740" y="17979"/>
                      <a:pt x="6752" y="17943"/>
                      <a:pt x="6763" y="17907"/>
                    </a:cubicBezTo>
                    <a:cubicBezTo>
                      <a:pt x="6763" y="17872"/>
                      <a:pt x="6740" y="17824"/>
                      <a:pt x="6728" y="17776"/>
                    </a:cubicBezTo>
                    <a:lnTo>
                      <a:pt x="6811" y="17729"/>
                    </a:lnTo>
                    <a:cubicBezTo>
                      <a:pt x="6811" y="17717"/>
                      <a:pt x="6811" y="17705"/>
                      <a:pt x="6811" y="17693"/>
                    </a:cubicBezTo>
                    <a:cubicBezTo>
                      <a:pt x="6811" y="17681"/>
                      <a:pt x="6799" y="17669"/>
                      <a:pt x="6799" y="17657"/>
                    </a:cubicBezTo>
                    <a:lnTo>
                      <a:pt x="6752" y="17538"/>
                    </a:lnTo>
                    <a:cubicBezTo>
                      <a:pt x="6775" y="17491"/>
                      <a:pt x="6787" y="17443"/>
                      <a:pt x="6799" y="17395"/>
                    </a:cubicBezTo>
                    <a:cubicBezTo>
                      <a:pt x="6799" y="17372"/>
                      <a:pt x="6811" y="17348"/>
                      <a:pt x="6811" y="17324"/>
                    </a:cubicBezTo>
                    <a:cubicBezTo>
                      <a:pt x="6859" y="17300"/>
                      <a:pt x="6894" y="17276"/>
                      <a:pt x="6942" y="17241"/>
                    </a:cubicBezTo>
                    <a:lnTo>
                      <a:pt x="7144" y="17098"/>
                    </a:lnTo>
                    <a:lnTo>
                      <a:pt x="7216" y="17098"/>
                    </a:lnTo>
                    <a:lnTo>
                      <a:pt x="7287" y="17122"/>
                    </a:lnTo>
                    <a:lnTo>
                      <a:pt x="7418" y="17133"/>
                    </a:lnTo>
                    <a:lnTo>
                      <a:pt x="7561" y="17193"/>
                    </a:lnTo>
                    <a:lnTo>
                      <a:pt x="7668" y="17193"/>
                    </a:lnTo>
                    <a:lnTo>
                      <a:pt x="7752" y="17145"/>
                    </a:lnTo>
                    <a:lnTo>
                      <a:pt x="7835" y="17145"/>
                    </a:lnTo>
                    <a:lnTo>
                      <a:pt x="8192" y="17288"/>
                    </a:lnTo>
                    <a:lnTo>
                      <a:pt x="8299" y="17348"/>
                    </a:lnTo>
                    <a:lnTo>
                      <a:pt x="8561" y="17360"/>
                    </a:lnTo>
                    <a:lnTo>
                      <a:pt x="8668" y="17300"/>
                    </a:lnTo>
                    <a:cubicBezTo>
                      <a:pt x="8668" y="17276"/>
                      <a:pt x="8657" y="17264"/>
                      <a:pt x="8645" y="17253"/>
                    </a:cubicBezTo>
                    <a:cubicBezTo>
                      <a:pt x="8680" y="17229"/>
                      <a:pt x="8716" y="17193"/>
                      <a:pt x="8752" y="17169"/>
                    </a:cubicBezTo>
                    <a:lnTo>
                      <a:pt x="9121" y="16967"/>
                    </a:lnTo>
                    <a:lnTo>
                      <a:pt x="9145" y="16967"/>
                    </a:lnTo>
                    <a:lnTo>
                      <a:pt x="9430" y="16943"/>
                    </a:lnTo>
                    <a:lnTo>
                      <a:pt x="9538" y="16848"/>
                    </a:lnTo>
                    <a:lnTo>
                      <a:pt x="9538" y="16776"/>
                    </a:lnTo>
                    <a:lnTo>
                      <a:pt x="9835" y="16669"/>
                    </a:lnTo>
                    <a:lnTo>
                      <a:pt x="10228" y="16741"/>
                    </a:lnTo>
                    <a:lnTo>
                      <a:pt x="10335" y="16788"/>
                    </a:lnTo>
                    <a:lnTo>
                      <a:pt x="10514" y="16824"/>
                    </a:lnTo>
                    <a:lnTo>
                      <a:pt x="10562" y="16883"/>
                    </a:lnTo>
                    <a:lnTo>
                      <a:pt x="10597" y="16931"/>
                    </a:lnTo>
                    <a:lnTo>
                      <a:pt x="10645" y="16991"/>
                    </a:lnTo>
                    <a:lnTo>
                      <a:pt x="10752" y="17122"/>
                    </a:lnTo>
                    <a:lnTo>
                      <a:pt x="10752" y="17181"/>
                    </a:lnTo>
                    <a:lnTo>
                      <a:pt x="10847" y="17229"/>
                    </a:lnTo>
                    <a:lnTo>
                      <a:pt x="10847" y="17336"/>
                    </a:lnTo>
                    <a:lnTo>
                      <a:pt x="10978" y="17383"/>
                    </a:lnTo>
                    <a:cubicBezTo>
                      <a:pt x="11014" y="17419"/>
                      <a:pt x="11038" y="17443"/>
                      <a:pt x="11074" y="17467"/>
                    </a:cubicBezTo>
                    <a:lnTo>
                      <a:pt x="11228" y="17574"/>
                    </a:lnTo>
                    <a:cubicBezTo>
                      <a:pt x="11228" y="17598"/>
                      <a:pt x="11240" y="17622"/>
                      <a:pt x="11252" y="17645"/>
                    </a:cubicBezTo>
                    <a:lnTo>
                      <a:pt x="11419" y="17645"/>
                    </a:lnTo>
                    <a:cubicBezTo>
                      <a:pt x="11455" y="17681"/>
                      <a:pt x="11490" y="17717"/>
                      <a:pt x="11526" y="17741"/>
                    </a:cubicBezTo>
                    <a:lnTo>
                      <a:pt x="11550" y="17812"/>
                    </a:lnTo>
                    <a:lnTo>
                      <a:pt x="11621" y="17836"/>
                    </a:lnTo>
                    <a:lnTo>
                      <a:pt x="11859" y="18050"/>
                    </a:lnTo>
                    <a:lnTo>
                      <a:pt x="12097" y="18169"/>
                    </a:lnTo>
                    <a:lnTo>
                      <a:pt x="12205" y="18181"/>
                    </a:lnTo>
                    <a:lnTo>
                      <a:pt x="12300" y="18229"/>
                    </a:lnTo>
                    <a:cubicBezTo>
                      <a:pt x="12312" y="18253"/>
                      <a:pt x="12312" y="18276"/>
                      <a:pt x="12324" y="18300"/>
                    </a:cubicBezTo>
                    <a:lnTo>
                      <a:pt x="12431" y="18300"/>
                    </a:lnTo>
                    <a:lnTo>
                      <a:pt x="12502" y="18253"/>
                    </a:lnTo>
                    <a:lnTo>
                      <a:pt x="12621" y="18288"/>
                    </a:lnTo>
                    <a:lnTo>
                      <a:pt x="12740" y="18288"/>
                    </a:lnTo>
                    <a:lnTo>
                      <a:pt x="12859" y="18455"/>
                    </a:lnTo>
                    <a:lnTo>
                      <a:pt x="12943" y="18491"/>
                    </a:lnTo>
                    <a:lnTo>
                      <a:pt x="13002" y="18467"/>
                    </a:lnTo>
                    <a:lnTo>
                      <a:pt x="13109" y="18503"/>
                    </a:lnTo>
                    <a:cubicBezTo>
                      <a:pt x="13109" y="18515"/>
                      <a:pt x="13109" y="18538"/>
                      <a:pt x="13098" y="18550"/>
                    </a:cubicBezTo>
                    <a:lnTo>
                      <a:pt x="13205" y="18550"/>
                    </a:lnTo>
                    <a:lnTo>
                      <a:pt x="13312" y="18562"/>
                    </a:lnTo>
                    <a:lnTo>
                      <a:pt x="13383" y="18634"/>
                    </a:lnTo>
                    <a:cubicBezTo>
                      <a:pt x="13383" y="18657"/>
                      <a:pt x="13371" y="18681"/>
                      <a:pt x="13360" y="18705"/>
                    </a:cubicBezTo>
                    <a:cubicBezTo>
                      <a:pt x="13360" y="18729"/>
                      <a:pt x="13348" y="18729"/>
                      <a:pt x="13336" y="18741"/>
                    </a:cubicBezTo>
                    <a:lnTo>
                      <a:pt x="13395" y="18788"/>
                    </a:lnTo>
                    <a:lnTo>
                      <a:pt x="13514" y="18788"/>
                    </a:lnTo>
                    <a:lnTo>
                      <a:pt x="13562" y="18860"/>
                    </a:lnTo>
                    <a:lnTo>
                      <a:pt x="13717" y="18884"/>
                    </a:lnTo>
                    <a:lnTo>
                      <a:pt x="13776" y="18860"/>
                    </a:lnTo>
                    <a:lnTo>
                      <a:pt x="13860" y="18896"/>
                    </a:lnTo>
                    <a:cubicBezTo>
                      <a:pt x="13883" y="18943"/>
                      <a:pt x="13895" y="18991"/>
                      <a:pt x="13907" y="19027"/>
                    </a:cubicBezTo>
                    <a:cubicBezTo>
                      <a:pt x="13931" y="19074"/>
                      <a:pt x="13931" y="19110"/>
                      <a:pt x="13931" y="19158"/>
                    </a:cubicBezTo>
                    <a:lnTo>
                      <a:pt x="14002" y="19217"/>
                    </a:lnTo>
                    <a:cubicBezTo>
                      <a:pt x="14014" y="19265"/>
                      <a:pt x="14026" y="19312"/>
                      <a:pt x="14038" y="19360"/>
                    </a:cubicBezTo>
                    <a:lnTo>
                      <a:pt x="14110" y="19431"/>
                    </a:lnTo>
                    <a:lnTo>
                      <a:pt x="14110" y="19503"/>
                    </a:lnTo>
                    <a:lnTo>
                      <a:pt x="14050" y="19550"/>
                    </a:lnTo>
                    <a:lnTo>
                      <a:pt x="14002" y="19550"/>
                    </a:lnTo>
                    <a:lnTo>
                      <a:pt x="13967" y="19562"/>
                    </a:lnTo>
                    <a:cubicBezTo>
                      <a:pt x="13967" y="19598"/>
                      <a:pt x="13967" y="19622"/>
                      <a:pt x="13979" y="19646"/>
                    </a:cubicBezTo>
                    <a:cubicBezTo>
                      <a:pt x="13991" y="19669"/>
                      <a:pt x="13967" y="19705"/>
                      <a:pt x="13955" y="19729"/>
                    </a:cubicBezTo>
                    <a:cubicBezTo>
                      <a:pt x="13955" y="19753"/>
                      <a:pt x="13907" y="19765"/>
                      <a:pt x="13895" y="19777"/>
                    </a:cubicBezTo>
                    <a:lnTo>
                      <a:pt x="13824" y="19800"/>
                    </a:lnTo>
                    <a:lnTo>
                      <a:pt x="13788" y="19836"/>
                    </a:lnTo>
                    <a:lnTo>
                      <a:pt x="13788" y="19896"/>
                    </a:lnTo>
                    <a:lnTo>
                      <a:pt x="13919" y="19991"/>
                    </a:lnTo>
                    <a:lnTo>
                      <a:pt x="14086" y="19991"/>
                    </a:lnTo>
                    <a:lnTo>
                      <a:pt x="14169" y="19908"/>
                    </a:lnTo>
                    <a:cubicBezTo>
                      <a:pt x="14181" y="19884"/>
                      <a:pt x="14181" y="19860"/>
                      <a:pt x="14193" y="19824"/>
                    </a:cubicBezTo>
                    <a:lnTo>
                      <a:pt x="14360" y="19741"/>
                    </a:lnTo>
                    <a:lnTo>
                      <a:pt x="14372" y="19550"/>
                    </a:lnTo>
                    <a:lnTo>
                      <a:pt x="14467" y="19479"/>
                    </a:lnTo>
                    <a:lnTo>
                      <a:pt x="14574" y="19467"/>
                    </a:lnTo>
                    <a:lnTo>
                      <a:pt x="14610" y="19408"/>
                    </a:lnTo>
                    <a:lnTo>
                      <a:pt x="14586" y="19372"/>
                    </a:lnTo>
                    <a:cubicBezTo>
                      <a:pt x="14586" y="19336"/>
                      <a:pt x="14598" y="19300"/>
                      <a:pt x="14610" y="19265"/>
                    </a:cubicBezTo>
                    <a:lnTo>
                      <a:pt x="14574" y="19217"/>
                    </a:lnTo>
                    <a:lnTo>
                      <a:pt x="14419" y="19110"/>
                    </a:lnTo>
                    <a:lnTo>
                      <a:pt x="14324" y="19098"/>
                    </a:lnTo>
                    <a:lnTo>
                      <a:pt x="14288" y="19062"/>
                    </a:lnTo>
                    <a:lnTo>
                      <a:pt x="14288" y="18991"/>
                    </a:lnTo>
                    <a:lnTo>
                      <a:pt x="14372" y="18955"/>
                    </a:lnTo>
                    <a:lnTo>
                      <a:pt x="14395" y="18896"/>
                    </a:lnTo>
                    <a:lnTo>
                      <a:pt x="14395" y="18848"/>
                    </a:lnTo>
                    <a:lnTo>
                      <a:pt x="14455" y="18800"/>
                    </a:lnTo>
                    <a:cubicBezTo>
                      <a:pt x="14479" y="18765"/>
                      <a:pt x="14491" y="18729"/>
                      <a:pt x="14503" y="18705"/>
                    </a:cubicBezTo>
                    <a:lnTo>
                      <a:pt x="14550" y="18681"/>
                    </a:lnTo>
                    <a:lnTo>
                      <a:pt x="14633" y="18681"/>
                    </a:lnTo>
                    <a:lnTo>
                      <a:pt x="14753" y="18717"/>
                    </a:lnTo>
                    <a:cubicBezTo>
                      <a:pt x="14764" y="18729"/>
                      <a:pt x="14776" y="18741"/>
                      <a:pt x="14788" y="18765"/>
                    </a:cubicBezTo>
                    <a:lnTo>
                      <a:pt x="14967" y="18765"/>
                    </a:lnTo>
                    <a:lnTo>
                      <a:pt x="15038" y="18788"/>
                    </a:lnTo>
                    <a:cubicBezTo>
                      <a:pt x="15038" y="18812"/>
                      <a:pt x="15026" y="18824"/>
                      <a:pt x="15014" y="18848"/>
                    </a:cubicBezTo>
                    <a:cubicBezTo>
                      <a:pt x="15014" y="18872"/>
                      <a:pt x="15050" y="18896"/>
                      <a:pt x="15062" y="18919"/>
                    </a:cubicBezTo>
                    <a:lnTo>
                      <a:pt x="15145" y="19003"/>
                    </a:lnTo>
                    <a:lnTo>
                      <a:pt x="15247" y="19025"/>
                    </a:lnTo>
                    <a:lnTo>
                      <a:pt x="15247" y="19025"/>
                    </a:lnTo>
                    <a:cubicBezTo>
                      <a:pt x="15241" y="19022"/>
                      <a:pt x="15243" y="19012"/>
                      <a:pt x="15253" y="19003"/>
                    </a:cubicBezTo>
                    <a:lnTo>
                      <a:pt x="15276" y="18991"/>
                    </a:lnTo>
                    <a:cubicBezTo>
                      <a:pt x="15276" y="18967"/>
                      <a:pt x="15276" y="18943"/>
                      <a:pt x="15265" y="18919"/>
                    </a:cubicBezTo>
                    <a:lnTo>
                      <a:pt x="15312" y="18872"/>
                    </a:lnTo>
                    <a:lnTo>
                      <a:pt x="15336" y="18777"/>
                    </a:lnTo>
                    <a:lnTo>
                      <a:pt x="15300" y="18717"/>
                    </a:lnTo>
                    <a:lnTo>
                      <a:pt x="15205" y="18669"/>
                    </a:lnTo>
                    <a:lnTo>
                      <a:pt x="15014" y="18622"/>
                    </a:lnTo>
                    <a:lnTo>
                      <a:pt x="14895" y="18538"/>
                    </a:lnTo>
                    <a:lnTo>
                      <a:pt x="14717" y="18443"/>
                    </a:lnTo>
                    <a:lnTo>
                      <a:pt x="14252" y="18253"/>
                    </a:lnTo>
                    <a:lnTo>
                      <a:pt x="14038" y="18217"/>
                    </a:lnTo>
                    <a:lnTo>
                      <a:pt x="13919" y="18217"/>
                    </a:lnTo>
                    <a:cubicBezTo>
                      <a:pt x="13895" y="18193"/>
                      <a:pt x="13883" y="18169"/>
                      <a:pt x="13860" y="18145"/>
                    </a:cubicBezTo>
                    <a:cubicBezTo>
                      <a:pt x="13860" y="18134"/>
                      <a:pt x="13860" y="18122"/>
                      <a:pt x="13860" y="18110"/>
                    </a:cubicBezTo>
                    <a:lnTo>
                      <a:pt x="14002" y="18050"/>
                    </a:lnTo>
                    <a:cubicBezTo>
                      <a:pt x="14014" y="18026"/>
                      <a:pt x="14026" y="18003"/>
                      <a:pt x="14026" y="17991"/>
                    </a:cubicBezTo>
                    <a:lnTo>
                      <a:pt x="13931" y="17955"/>
                    </a:lnTo>
                    <a:lnTo>
                      <a:pt x="13776" y="17967"/>
                    </a:lnTo>
                    <a:lnTo>
                      <a:pt x="13681" y="17943"/>
                    </a:lnTo>
                    <a:lnTo>
                      <a:pt x="13467" y="17943"/>
                    </a:lnTo>
                    <a:lnTo>
                      <a:pt x="13383" y="17907"/>
                    </a:lnTo>
                    <a:lnTo>
                      <a:pt x="13276" y="17895"/>
                    </a:lnTo>
                    <a:lnTo>
                      <a:pt x="13193" y="17836"/>
                    </a:lnTo>
                    <a:lnTo>
                      <a:pt x="13026" y="17741"/>
                    </a:lnTo>
                    <a:lnTo>
                      <a:pt x="12943" y="17645"/>
                    </a:lnTo>
                    <a:lnTo>
                      <a:pt x="12836" y="17562"/>
                    </a:lnTo>
                    <a:lnTo>
                      <a:pt x="12752" y="17491"/>
                    </a:lnTo>
                    <a:lnTo>
                      <a:pt x="12752" y="17407"/>
                    </a:lnTo>
                    <a:lnTo>
                      <a:pt x="12705" y="17383"/>
                    </a:lnTo>
                    <a:lnTo>
                      <a:pt x="12705" y="17312"/>
                    </a:lnTo>
                    <a:lnTo>
                      <a:pt x="12324" y="17038"/>
                    </a:lnTo>
                    <a:lnTo>
                      <a:pt x="12252" y="16967"/>
                    </a:lnTo>
                    <a:lnTo>
                      <a:pt x="12109" y="16907"/>
                    </a:lnTo>
                    <a:lnTo>
                      <a:pt x="11847" y="16812"/>
                    </a:lnTo>
                    <a:lnTo>
                      <a:pt x="11788" y="16752"/>
                    </a:lnTo>
                    <a:cubicBezTo>
                      <a:pt x="11788" y="16717"/>
                      <a:pt x="11776" y="16669"/>
                      <a:pt x="11764" y="16633"/>
                    </a:cubicBezTo>
                    <a:cubicBezTo>
                      <a:pt x="11764" y="16598"/>
                      <a:pt x="11728" y="16562"/>
                      <a:pt x="11705" y="16526"/>
                    </a:cubicBezTo>
                    <a:cubicBezTo>
                      <a:pt x="11728" y="16526"/>
                      <a:pt x="11740" y="16514"/>
                      <a:pt x="11752" y="16502"/>
                    </a:cubicBezTo>
                    <a:lnTo>
                      <a:pt x="11847" y="16407"/>
                    </a:lnTo>
                    <a:lnTo>
                      <a:pt x="11764" y="16336"/>
                    </a:lnTo>
                    <a:lnTo>
                      <a:pt x="11705" y="16252"/>
                    </a:lnTo>
                    <a:lnTo>
                      <a:pt x="11752" y="16193"/>
                    </a:lnTo>
                    <a:lnTo>
                      <a:pt x="11883" y="16181"/>
                    </a:lnTo>
                    <a:lnTo>
                      <a:pt x="12002" y="16110"/>
                    </a:lnTo>
                    <a:lnTo>
                      <a:pt x="12133" y="16110"/>
                    </a:lnTo>
                    <a:lnTo>
                      <a:pt x="12228" y="16050"/>
                    </a:lnTo>
                    <a:lnTo>
                      <a:pt x="12300" y="16026"/>
                    </a:lnTo>
                    <a:lnTo>
                      <a:pt x="12443" y="16050"/>
                    </a:lnTo>
                    <a:lnTo>
                      <a:pt x="12455" y="16050"/>
                    </a:lnTo>
                    <a:lnTo>
                      <a:pt x="12562" y="16086"/>
                    </a:lnTo>
                    <a:lnTo>
                      <a:pt x="12562" y="16133"/>
                    </a:lnTo>
                    <a:lnTo>
                      <a:pt x="12467" y="16157"/>
                    </a:lnTo>
                    <a:lnTo>
                      <a:pt x="12467" y="16229"/>
                    </a:lnTo>
                    <a:lnTo>
                      <a:pt x="12467" y="16240"/>
                    </a:lnTo>
                    <a:cubicBezTo>
                      <a:pt x="12478" y="16288"/>
                      <a:pt x="12490" y="16348"/>
                      <a:pt x="12502" y="16395"/>
                    </a:cubicBezTo>
                    <a:lnTo>
                      <a:pt x="12633" y="16491"/>
                    </a:lnTo>
                    <a:lnTo>
                      <a:pt x="12621" y="16514"/>
                    </a:lnTo>
                    <a:lnTo>
                      <a:pt x="12669" y="16550"/>
                    </a:lnTo>
                    <a:lnTo>
                      <a:pt x="12824" y="16395"/>
                    </a:lnTo>
                    <a:lnTo>
                      <a:pt x="12848" y="16312"/>
                    </a:lnTo>
                    <a:lnTo>
                      <a:pt x="12943" y="16240"/>
                    </a:lnTo>
                    <a:lnTo>
                      <a:pt x="13086" y="16240"/>
                    </a:lnTo>
                    <a:lnTo>
                      <a:pt x="13121" y="16312"/>
                    </a:lnTo>
                    <a:lnTo>
                      <a:pt x="13229" y="16383"/>
                    </a:lnTo>
                    <a:cubicBezTo>
                      <a:pt x="13240" y="16419"/>
                      <a:pt x="13252" y="16467"/>
                      <a:pt x="13264" y="16502"/>
                    </a:cubicBezTo>
                    <a:lnTo>
                      <a:pt x="13348" y="16621"/>
                    </a:lnTo>
                    <a:lnTo>
                      <a:pt x="13526" y="16741"/>
                    </a:lnTo>
                    <a:lnTo>
                      <a:pt x="13574" y="16741"/>
                    </a:lnTo>
                    <a:lnTo>
                      <a:pt x="13669" y="16812"/>
                    </a:lnTo>
                    <a:lnTo>
                      <a:pt x="13586" y="16788"/>
                    </a:lnTo>
                    <a:lnTo>
                      <a:pt x="13479" y="16800"/>
                    </a:lnTo>
                    <a:lnTo>
                      <a:pt x="13431" y="16860"/>
                    </a:lnTo>
                    <a:cubicBezTo>
                      <a:pt x="13455" y="16883"/>
                      <a:pt x="13467" y="16919"/>
                      <a:pt x="13490" y="16931"/>
                    </a:cubicBezTo>
                    <a:lnTo>
                      <a:pt x="13621" y="16931"/>
                    </a:lnTo>
                    <a:lnTo>
                      <a:pt x="13741" y="17026"/>
                    </a:lnTo>
                    <a:lnTo>
                      <a:pt x="13871" y="17062"/>
                    </a:lnTo>
                    <a:cubicBezTo>
                      <a:pt x="13895" y="17086"/>
                      <a:pt x="13907" y="17110"/>
                      <a:pt x="13919" y="17133"/>
                    </a:cubicBezTo>
                    <a:lnTo>
                      <a:pt x="13979" y="17181"/>
                    </a:lnTo>
                    <a:lnTo>
                      <a:pt x="14110" y="17169"/>
                    </a:lnTo>
                    <a:lnTo>
                      <a:pt x="14372" y="17193"/>
                    </a:lnTo>
                    <a:lnTo>
                      <a:pt x="14526" y="17241"/>
                    </a:lnTo>
                    <a:lnTo>
                      <a:pt x="14800" y="17455"/>
                    </a:lnTo>
                    <a:lnTo>
                      <a:pt x="14729" y="17455"/>
                    </a:lnTo>
                    <a:lnTo>
                      <a:pt x="14586" y="17395"/>
                    </a:lnTo>
                    <a:lnTo>
                      <a:pt x="14657" y="17455"/>
                    </a:lnTo>
                    <a:cubicBezTo>
                      <a:pt x="14705" y="17455"/>
                      <a:pt x="14741" y="17479"/>
                      <a:pt x="14788" y="17479"/>
                    </a:cubicBezTo>
                    <a:lnTo>
                      <a:pt x="14860" y="17491"/>
                    </a:lnTo>
                    <a:lnTo>
                      <a:pt x="15074" y="17526"/>
                    </a:lnTo>
                    <a:lnTo>
                      <a:pt x="15145" y="17503"/>
                    </a:lnTo>
                    <a:lnTo>
                      <a:pt x="15265" y="17622"/>
                    </a:lnTo>
                    <a:lnTo>
                      <a:pt x="15300" y="17669"/>
                    </a:lnTo>
                    <a:lnTo>
                      <a:pt x="15419" y="17705"/>
                    </a:lnTo>
                    <a:lnTo>
                      <a:pt x="15634" y="17895"/>
                    </a:lnTo>
                    <a:cubicBezTo>
                      <a:pt x="15634" y="17919"/>
                      <a:pt x="15646" y="17943"/>
                      <a:pt x="15646" y="17967"/>
                    </a:cubicBezTo>
                    <a:lnTo>
                      <a:pt x="15776" y="18015"/>
                    </a:lnTo>
                    <a:lnTo>
                      <a:pt x="15955" y="18074"/>
                    </a:lnTo>
                    <a:cubicBezTo>
                      <a:pt x="15943" y="18098"/>
                      <a:pt x="15931" y="18110"/>
                      <a:pt x="15931" y="18134"/>
                    </a:cubicBezTo>
                    <a:lnTo>
                      <a:pt x="15872" y="18157"/>
                    </a:lnTo>
                    <a:lnTo>
                      <a:pt x="15812" y="18336"/>
                    </a:lnTo>
                    <a:lnTo>
                      <a:pt x="15884" y="18467"/>
                    </a:lnTo>
                    <a:lnTo>
                      <a:pt x="15824" y="18550"/>
                    </a:lnTo>
                    <a:lnTo>
                      <a:pt x="15824" y="18646"/>
                    </a:lnTo>
                    <a:lnTo>
                      <a:pt x="15884" y="18717"/>
                    </a:lnTo>
                    <a:lnTo>
                      <a:pt x="15836" y="18812"/>
                    </a:lnTo>
                    <a:lnTo>
                      <a:pt x="15896" y="18860"/>
                    </a:lnTo>
                    <a:lnTo>
                      <a:pt x="16110" y="18872"/>
                    </a:lnTo>
                    <a:lnTo>
                      <a:pt x="16217" y="19074"/>
                    </a:lnTo>
                    <a:lnTo>
                      <a:pt x="16312" y="19122"/>
                    </a:lnTo>
                    <a:lnTo>
                      <a:pt x="16324" y="19122"/>
                    </a:lnTo>
                    <a:lnTo>
                      <a:pt x="16324" y="19241"/>
                    </a:lnTo>
                    <a:lnTo>
                      <a:pt x="16538" y="19360"/>
                    </a:lnTo>
                    <a:lnTo>
                      <a:pt x="16658" y="19479"/>
                    </a:lnTo>
                    <a:lnTo>
                      <a:pt x="16705" y="19491"/>
                    </a:lnTo>
                    <a:cubicBezTo>
                      <a:pt x="16705" y="19503"/>
                      <a:pt x="16693" y="19515"/>
                      <a:pt x="16693" y="19527"/>
                    </a:cubicBezTo>
                    <a:lnTo>
                      <a:pt x="16848" y="19693"/>
                    </a:lnTo>
                    <a:lnTo>
                      <a:pt x="16884" y="19812"/>
                    </a:lnTo>
                    <a:lnTo>
                      <a:pt x="16967" y="19836"/>
                    </a:lnTo>
                    <a:lnTo>
                      <a:pt x="17062" y="19753"/>
                    </a:lnTo>
                    <a:lnTo>
                      <a:pt x="17146" y="19836"/>
                    </a:lnTo>
                    <a:lnTo>
                      <a:pt x="17289" y="19848"/>
                    </a:lnTo>
                    <a:lnTo>
                      <a:pt x="17348" y="19789"/>
                    </a:lnTo>
                    <a:lnTo>
                      <a:pt x="17443" y="19800"/>
                    </a:lnTo>
                    <a:lnTo>
                      <a:pt x="17586" y="19872"/>
                    </a:lnTo>
                    <a:lnTo>
                      <a:pt x="17670" y="19860"/>
                    </a:lnTo>
                    <a:cubicBezTo>
                      <a:pt x="17670" y="19884"/>
                      <a:pt x="17670" y="19896"/>
                      <a:pt x="17681" y="19920"/>
                    </a:cubicBezTo>
                    <a:lnTo>
                      <a:pt x="17753" y="19920"/>
                    </a:lnTo>
                    <a:lnTo>
                      <a:pt x="17812" y="19955"/>
                    </a:lnTo>
                    <a:lnTo>
                      <a:pt x="17943" y="19967"/>
                    </a:lnTo>
                    <a:lnTo>
                      <a:pt x="17848" y="20003"/>
                    </a:lnTo>
                    <a:lnTo>
                      <a:pt x="17765" y="20062"/>
                    </a:lnTo>
                    <a:cubicBezTo>
                      <a:pt x="17741" y="20039"/>
                      <a:pt x="17717" y="20027"/>
                      <a:pt x="17693" y="20003"/>
                    </a:cubicBezTo>
                    <a:cubicBezTo>
                      <a:pt x="17658" y="19991"/>
                      <a:pt x="17622" y="19991"/>
                      <a:pt x="17586" y="19991"/>
                    </a:cubicBezTo>
                    <a:lnTo>
                      <a:pt x="17360" y="19872"/>
                    </a:lnTo>
                    <a:lnTo>
                      <a:pt x="17253" y="19896"/>
                    </a:lnTo>
                    <a:lnTo>
                      <a:pt x="17158" y="19931"/>
                    </a:lnTo>
                    <a:lnTo>
                      <a:pt x="17062" y="19896"/>
                    </a:lnTo>
                    <a:lnTo>
                      <a:pt x="16967" y="19967"/>
                    </a:lnTo>
                    <a:lnTo>
                      <a:pt x="16908" y="19967"/>
                    </a:lnTo>
                    <a:cubicBezTo>
                      <a:pt x="16896" y="19991"/>
                      <a:pt x="16884" y="20015"/>
                      <a:pt x="16860" y="20039"/>
                    </a:cubicBezTo>
                    <a:lnTo>
                      <a:pt x="16979" y="20146"/>
                    </a:lnTo>
                    <a:lnTo>
                      <a:pt x="17110" y="20193"/>
                    </a:lnTo>
                    <a:lnTo>
                      <a:pt x="17229" y="20277"/>
                    </a:lnTo>
                    <a:cubicBezTo>
                      <a:pt x="17229" y="20301"/>
                      <a:pt x="17229" y="20312"/>
                      <a:pt x="17241" y="20336"/>
                    </a:cubicBezTo>
                    <a:lnTo>
                      <a:pt x="17193" y="20372"/>
                    </a:lnTo>
                    <a:lnTo>
                      <a:pt x="17193" y="20455"/>
                    </a:lnTo>
                    <a:lnTo>
                      <a:pt x="17289" y="20551"/>
                    </a:lnTo>
                    <a:lnTo>
                      <a:pt x="17360" y="20610"/>
                    </a:lnTo>
                    <a:lnTo>
                      <a:pt x="17396" y="20562"/>
                    </a:lnTo>
                    <a:lnTo>
                      <a:pt x="17372" y="20515"/>
                    </a:lnTo>
                    <a:lnTo>
                      <a:pt x="17420" y="20443"/>
                    </a:lnTo>
                    <a:cubicBezTo>
                      <a:pt x="17431" y="20479"/>
                      <a:pt x="17443" y="20503"/>
                      <a:pt x="17455" y="20539"/>
                    </a:cubicBezTo>
                    <a:lnTo>
                      <a:pt x="17598" y="20586"/>
                    </a:lnTo>
                    <a:lnTo>
                      <a:pt x="17634" y="20646"/>
                    </a:lnTo>
                    <a:cubicBezTo>
                      <a:pt x="17634" y="20670"/>
                      <a:pt x="17622" y="20693"/>
                      <a:pt x="17610" y="20717"/>
                    </a:cubicBezTo>
                    <a:lnTo>
                      <a:pt x="17670" y="20777"/>
                    </a:lnTo>
                    <a:lnTo>
                      <a:pt x="17670" y="20658"/>
                    </a:lnTo>
                    <a:cubicBezTo>
                      <a:pt x="17693" y="20634"/>
                      <a:pt x="17717" y="20598"/>
                      <a:pt x="17741" y="20574"/>
                    </a:cubicBezTo>
                    <a:lnTo>
                      <a:pt x="17836" y="20574"/>
                    </a:lnTo>
                    <a:cubicBezTo>
                      <a:pt x="17848" y="20598"/>
                      <a:pt x="17860" y="20622"/>
                      <a:pt x="17872" y="20646"/>
                    </a:cubicBezTo>
                    <a:lnTo>
                      <a:pt x="18039" y="20729"/>
                    </a:lnTo>
                    <a:lnTo>
                      <a:pt x="17979" y="20646"/>
                    </a:lnTo>
                    <a:cubicBezTo>
                      <a:pt x="17979" y="20634"/>
                      <a:pt x="17991" y="20610"/>
                      <a:pt x="17991" y="20598"/>
                    </a:cubicBezTo>
                    <a:lnTo>
                      <a:pt x="17932" y="20515"/>
                    </a:lnTo>
                    <a:cubicBezTo>
                      <a:pt x="17908" y="20467"/>
                      <a:pt x="17884" y="20420"/>
                      <a:pt x="17860" y="20372"/>
                    </a:cubicBezTo>
                    <a:lnTo>
                      <a:pt x="17812" y="20312"/>
                    </a:lnTo>
                    <a:lnTo>
                      <a:pt x="17812" y="20277"/>
                    </a:lnTo>
                    <a:lnTo>
                      <a:pt x="17884" y="20277"/>
                    </a:lnTo>
                    <a:lnTo>
                      <a:pt x="18015" y="20324"/>
                    </a:lnTo>
                    <a:lnTo>
                      <a:pt x="17967" y="20360"/>
                    </a:lnTo>
                    <a:lnTo>
                      <a:pt x="18003" y="20396"/>
                    </a:lnTo>
                    <a:lnTo>
                      <a:pt x="18074" y="20348"/>
                    </a:lnTo>
                    <a:lnTo>
                      <a:pt x="18205" y="20384"/>
                    </a:lnTo>
                    <a:lnTo>
                      <a:pt x="18205" y="20348"/>
                    </a:lnTo>
                    <a:lnTo>
                      <a:pt x="18158" y="20324"/>
                    </a:lnTo>
                    <a:lnTo>
                      <a:pt x="18146" y="20289"/>
                    </a:lnTo>
                    <a:lnTo>
                      <a:pt x="18098" y="20277"/>
                    </a:lnTo>
                    <a:lnTo>
                      <a:pt x="18003" y="20229"/>
                    </a:lnTo>
                    <a:cubicBezTo>
                      <a:pt x="18003" y="20217"/>
                      <a:pt x="18003" y="20193"/>
                      <a:pt x="18015" y="20181"/>
                    </a:cubicBezTo>
                    <a:lnTo>
                      <a:pt x="17908" y="20122"/>
                    </a:lnTo>
                    <a:lnTo>
                      <a:pt x="18015" y="20086"/>
                    </a:lnTo>
                    <a:lnTo>
                      <a:pt x="18110" y="20098"/>
                    </a:lnTo>
                    <a:lnTo>
                      <a:pt x="18182" y="20062"/>
                    </a:lnTo>
                    <a:lnTo>
                      <a:pt x="18324" y="20146"/>
                    </a:lnTo>
                    <a:cubicBezTo>
                      <a:pt x="18336" y="20158"/>
                      <a:pt x="18336" y="20170"/>
                      <a:pt x="18348" y="20181"/>
                    </a:cubicBezTo>
                    <a:lnTo>
                      <a:pt x="18455" y="20193"/>
                    </a:lnTo>
                    <a:lnTo>
                      <a:pt x="18491" y="20146"/>
                    </a:lnTo>
                    <a:lnTo>
                      <a:pt x="18396" y="20050"/>
                    </a:lnTo>
                    <a:lnTo>
                      <a:pt x="18432" y="19955"/>
                    </a:lnTo>
                    <a:lnTo>
                      <a:pt x="18384" y="19908"/>
                    </a:lnTo>
                    <a:lnTo>
                      <a:pt x="18122" y="19777"/>
                    </a:lnTo>
                    <a:lnTo>
                      <a:pt x="18039" y="19753"/>
                    </a:lnTo>
                    <a:lnTo>
                      <a:pt x="18003" y="19705"/>
                    </a:lnTo>
                    <a:lnTo>
                      <a:pt x="17932" y="19705"/>
                    </a:lnTo>
                    <a:lnTo>
                      <a:pt x="17884" y="19658"/>
                    </a:lnTo>
                    <a:lnTo>
                      <a:pt x="17765" y="19646"/>
                    </a:lnTo>
                    <a:lnTo>
                      <a:pt x="17658" y="19574"/>
                    </a:lnTo>
                    <a:lnTo>
                      <a:pt x="17777" y="19562"/>
                    </a:lnTo>
                    <a:lnTo>
                      <a:pt x="17848" y="19515"/>
                    </a:lnTo>
                    <a:lnTo>
                      <a:pt x="17848" y="19467"/>
                    </a:lnTo>
                    <a:lnTo>
                      <a:pt x="17741" y="19443"/>
                    </a:lnTo>
                    <a:lnTo>
                      <a:pt x="17801" y="19384"/>
                    </a:lnTo>
                    <a:lnTo>
                      <a:pt x="17801" y="19336"/>
                    </a:lnTo>
                    <a:lnTo>
                      <a:pt x="17896" y="19372"/>
                    </a:lnTo>
                    <a:lnTo>
                      <a:pt x="17967" y="19408"/>
                    </a:lnTo>
                    <a:lnTo>
                      <a:pt x="17932" y="19455"/>
                    </a:lnTo>
                    <a:cubicBezTo>
                      <a:pt x="17932" y="19467"/>
                      <a:pt x="17932" y="19491"/>
                      <a:pt x="17943" y="19503"/>
                    </a:cubicBezTo>
                    <a:lnTo>
                      <a:pt x="18003" y="19491"/>
                    </a:lnTo>
                    <a:lnTo>
                      <a:pt x="18051" y="19396"/>
                    </a:lnTo>
                    <a:lnTo>
                      <a:pt x="17967" y="19336"/>
                    </a:lnTo>
                    <a:lnTo>
                      <a:pt x="17812" y="19169"/>
                    </a:lnTo>
                    <a:lnTo>
                      <a:pt x="17741" y="19134"/>
                    </a:lnTo>
                    <a:cubicBezTo>
                      <a:pt x="17741" y="19110"/>
                      <a:pt x="17729" y="19086"/>
                      <a:pt x="17717" y="19074"/>
                    </a:cubicBezTo>
                    <a:lnTo>
                      <a:pt x="17586" y="18991"/>
                    </a:lnTo>
                    <a:lnTo>
                      <a:pt x="17634" y="18943"/>
                    </a:lnTo>
                    <a:cubicBezTo>
                      <a:pt x="17634" y="18896"/>
                      <a:pt x="17634" y="18836"/>
                      <a:pt x="17622" y="18788"/>
                    </a:cubicBezTo>
                    <a:lnTo>
                      <a:pt x="17705" y="18705"/>
                    </a:lnTo>
                    <a:lnTo>
                      <a:pt x="17848" y="18693"/>
                    </a:lnTo>
                    <a:cubicBezTo>
                      <a:pt x="17848" y="18717"/>
                      <a:pt x="17860" y="18741"/>
                      <a:pt x="17872" y="18777"/>
                    </a:cubicBezTo>
                    <a:lnTo>
                      <a:pt x="17801" y="18777"/>
                    </a:lnTo>
                    <a:cubicBezTo>
                      <a:pt x="17801" y="18788"/>
                      <a:pt x="17812" y="18800"/>
                      <a:pt x="17812" y="18812"/>
                    </a:cubicBezTo>
                    <a:lnTo>
                      <a:pt x="17991" y="18884"/>
                    </a:lnTo>
                    <a:cubicBezTo>
                      <a:pt x="17991" y="18907"/>
                      <a:pt x="18003" y="18943"/>
                      <a:pt x="18003" y="18979"/>
                    </a:cubicBezTo>
                    <a:lnTo>
                      <a:pt x="18122" y="19050"/>
                    </a:lnTo>
                    <a:lnTo>
                      <a:pt x="18241" y="19050"/>
                    </a:lnTo>
                    <a:lnTo>
                      <a:pt x="18158" y="19003"/>
                    </a:lnTo>
                    <a:lnTo>
                      <a:pt x="18110" y="18931"/>
                    </a:lnTo>
                    <a:cubicBezTo>
                      <a:pt x="18110" y="18919"/>
                      <a:pt x="18122" y="18896"/>
                      <a:pt x="18134" y="18884"/>
                    </a:cubicBezTo>
                    <a:lnTo>
                      <a:pt x="18253" y="18919"/>
                    </a:lnTo>
                    <a:lnTo>
                      <a:pt x="18336" y="19003"/>
                    </a:lnTo>
                    <a:lnTo>
                      <a:pt x="18420" y="19038"/>
                    </a:lnTo>
                    <a:lnTo>
                      <a:pt x="18467" y="18979"/>
                    </a:lnTo>
                    <a:lnTo>
                      <a:pt x="18372" y="18931"/>
                    </a:lnTo>
                    <a:lnTo>
                      <a:pt x="18301" y="18907"/>
                    </a:lnTo>
                    <a:lnTo>
                      <a:pt x="18301" y="18860"/>
                    </a:lnTo>
                    <a:lnTo>
                      <a:pt x="18515" y="18872"/>
                    </a:lnTo>
                    <a:lnTo>
                      <a:pt x="18586" y="18931"/>
                    </a:lnTo>
                    <a:lnTo>
                      <a:pt x="18634" y="18907"/>
                    </a:lnTo>
                    <a:lnTo>
                      <a:pt x="18503" y="18824"/>
                    </a:lnTo>
                    <a:lnTo>
                      <a:pt x="18384" y="18812"/>
                    </a:lnTo>
                    <a:lnTo>
                      <a:pt x="18277" y="18717"/>
                    </a:lnTo>
                    <a:lnTo>
                      <a:pt x="18336" y="18669"/>
                    </a:lnTo>
                    <a:lnTo>
                      <a:pt x="18455" y="18705"/>
                    </a:lnTo>
                    <a:lnTo>
                      <a:pt x="18563" y="18669"/>
                    </a:lnTo>
                    <a:cubicBezTo>
                      <a:pt x="18574" y="18634"/>
                      <a:pt x="18586" y="18598"/>
                      <a:pt x="18610" y="18562"/>
                    </a:cubicBezTo>
                    <a:lnTo>
                      <a:pt x="18694" y="18550"/>
                    </a:lnTo>
                    <a:lnTo>
                      <a:pt x="18824" y="18622"/>
                    </a:lnTo>
                    <a:lnTo>
                      <a:pt x="18920" y="18634"/>
                    </a:lnTo>
                    <a:lnTo>
                      <a:pt x="19027" y="18562"/>
                    </a:lnTo>
                    <a:cubicBezTo>
                      <a:pt x="19027" y="18550"/>
                      <a:pt x="19027" y="18526"/>
                      <a:pt x="19027" y="18515"/>
                    </a:cubicBezTo>
                    <a:lnTo>
                      <a:pt x="19075" y="18515"/>
                    </a:lnTo>
                    <a:lnTo>
                      <a:pt x="19158" y="18586"/>
                    </a:lnTo>
                    <a:lnTo>
                      <a:pt x="19396" y="18598"/>
                    </a:lnTo>
                    <a:lnTo>
                      <a:pt x="19575" y="18634"/>
                    </a:lnTo>
                    <a:lnTo>
                      <a:pt x="19622" y="18717"/>
                    </a:lnTo>
                    <a:lnTo>
                      <a:pt x="19706" y="18753"/>
                    </a:lnTo>
                    <a:lnTo>
                      <a:pt x="19777" y="18753"/>
                    </a:lnTo>
                    <a:lnTo>
                      <a:pt x="19848" y="18765"/>
                    </a:lnTo>
                    <a:lnTo>
                      <a:pt x="19956" y="18765"/>
                    </a:lnTo>
                    <a:lnTo>
                      <a:pt x="19837" y="18812"/>
                    </a:lnTo>
                    <a:lnTo>
                      <a:pt x="19777" y="18812"/>
                    </a:lnTo>
                    <a:lnTo>
                      <a:pt x="19706" y="18931"/>
                    </a:lnTo>
                    <a:lnTo>
                      <a:pt x="19706" y="18991"/>
                    </a:lnTo>
                    <a:lnTo>
                      <a:pt x="19956" y="18848"/>
                    </a:lnTo>
                    <a:lnTo>
                      <a:pt x="20277" y="18765"/>
                    </a:lnTo>
                    <a:cubicBezTo>
                      <a:pt x="20301" y="18729"/>
                      <a:pt x="20313" y="18693"/>
                      <a:pt x="20337" y="18657"/>
                    </a:cubicBezTo>
                    <a:lnTo>
                      <a:pt x="20468" y="18622"/>
                    </a:lnTo>
                    <a:lnTo>
                      <a:pt x="20658" y="18646"/>
                    </a:lnTo>
                    <a:lnTo>
                      <a:pt x="20718" y="18610"/>
                    </a:lnTo>
                    <a:lnTo>
                      <a:pt x="20849" y="18610"/>
                    </a:lnTo>
                    <a:lnTo>
                      <a:pt x="20932" y="18646"/>
                    </a:lnTo>
                    <a:lnTo>
                      <a:pt x="21075" y="18657"/>
                    </a:lnTo>
                    <a:lnTo>
                      <a:pt x="21182" y="18598"/>
                    </a:lnTo>
                    <a:lnTo>
                      <a:pt x="21182" y="18550"/>
                    </a:lnTo>
                    <a:lnTo>
                      <a:pt x="21075" y="18491"/>
                    </a:lnTo>
                    <a:lnTo>
                      <a:pt x="20944" y="18384"/>
                    </a:lnTo>
                    <a:lnTo>
                      <a:pt x="20813" y="18372"/>
                    </a:lnTo>
                    <a:lnTo>
                      <a:pt x="20646" y="18253"/>
                    </a:lnTo>
                    <a:lnTo>
                      <a:pt x="20634" y="18110"/>
                    </a:lnTo>
                    <a:lnTo>
                      <a:pt x="20551" y="18003"/>
                    </a:lnTo>
                    <a:cubicBezTo>
                      <a:pt x="20515" y="17955"/>
                      <a:pt x="20479" y="17919"/>
                      <a:pt x="20444" y="17872"/>
                    </a:cubicBezTo>
                    <a:lnTo>
                      <a:pt x="20337" y="17860"/>
                    </a:lnTo>
                    <a:cubicBezTo>
                      <a:pt x="20337" y="17848"/>
                      <a:pt x="20325" y="17836"/>
                      <a:pt x="20325" y="17824"/>
                    </a:cubicBezTo>
                    <a:lnTo>
                      <a:pt x="20491" y="17741"/>
                    </a:lnTo>
                    <a:cubicBezTo>
                      <a:pt x="20503" y="17717"/>
                      <a:pt x="20527" y="17693"/>
                      <a:pt x="20539" y="17669"/>
                    </a:cubicBezTo>
                    <a:lnTo>
                      <a:pt x="20515" y="17479"/>
                    </a:lnTo>
                    <a:lnTo>
                      <a:pt x="20682" y="17395"/>
                    </a:lnTo>
                    <a:lnTo>
                      <a:pt x="20789" y="17407"/>
                    </a:lnTo>
                    <a:lnTo>
                      <a:pt x="20872" y="17360"/>
                    </a:lnTo>
                    <a:cubicBezTo>
                      <a:pt x="20884" y="17312"/>
                      <a:pt x="20896" y="17264"/>
                      <a:pt x="20908" y="17217"/>
                    </a:cubicBezTo>
                    <a:cubicBezTo>
                      <a:pt x="20908" y="17205"/>
                      <a:pt x="20896" y="17205"/>
                      <a:pt x="20896" y="17193"/>
                    </a:cubicBezTo>
                    <a:cubicBezTo>
                      <a:pt x="20884" y="17169"/>
                      <a:pt x="20872" y="17133"/>
                      <a:pt x="20860" y="17098"/>
                    </a:cubicBezTo>
                    <a:lnTo>
                      <a:pt x="20932" y="17026"/>
                    </a:lnTo>
                    <a:cubicBezTo>
                      <a:pt x="20932" y="16991"/>
                      <a:pt x="20944" y="16955"/>
                      <a:pt x="20944" y="16907"/>
                    </a:cubicBezTo>
                    <a:lnTo>
                      <a:pt x="20896" y="16848"/>
                    </a:lnTo>
                    <a:lnTo>
                      <a:pt x="20980" y="16800"/>
                    </a:lnTo>
                    <a:cubicBezTo>
                      <a:pt x="20991" y="16764"/>
                      <a:pt x="21003" y="16741"/>
                      <a:pt x="21015" y="16717"/>
                    </a:cubicBezTo>
                    <a:lnTo>
                      <a:pt x="21241" y="16717"/>
                    </a:lnTo>
                    <a:lnTo>
                      <a:pt x="21361" y="16705"/>
                    </a:lnTo>
                    <a:cubicBezTo>
                      <a:pt x="21396" y="16669"/>
                      <a:pt x="21420" y="16633"/>
                      <a:pt x="21456" y="16598"/>
                    </a:cubicBezTo>
                    <a:lnTo>
                      <a:pt x="21456" y="16538"/>
                    </a:lnTo>
                    <a:lnTo>
                      <a:pt x="21396" y="16502"/>
                    </a:lnTo>
                    <a:lnTo>
                      <a:pt x="21456" y="16467"/>
                    </a:lnTo>
                    <a:cubicBezTo>
                      <a:pt x="21468" y="16443"/>
                      <a:pt x="21480" y="16419"/>
                      <a:pt x="21480" y="16395"/>
                    </a:cubicBezTo>
                    <a:lnTo>
                      <a:pt x="21432" y="16348"/>
                    </a:lnTo>
                    <a:cubicBezTo>
                      <a:pt x="21432" y="16324"/>
                      <a:pt x="21444" y="16312"/>
                      <a:pt x="21444" y="16300"/>
                    </a:cubicBezTo>
                    <a:cubicBezTo>
                      <a:pt x="21456" y="16276"/>
                      <a:pt x="21444" y="16252"/>
                      <a:pt x="21444" y="16240"/>
                    </a:cubicBezTo>
                    <a:lnTo>
                      <a:pt x="21444" y="16240"/>
                    </a:lnTo>
                    <a:lnTo>
                      <a:pt x="21491" y="16288"/>
                    </a:lnTo>
                    <a:lnTo>
                      <a:pt x="21563" y="16288"/>
                    </a:lnTo>
                    <a:lnTo>
                      <a:pt x="21801" y="16121"/>
                    </a:lnTo>
                    <a:cubicBezTo>
                      <a:pt x="21789" y="16110"/>
                      <a:pt x="21789" y="16086"/>
                      <a:pt x="21777" y="16074"/>
                    </a:cubicBezTo>
                    <a:lnTo>
                      <a:pt x="21837" y="16074"/>
                    </a:lnTo>
                    <a:lnTo>
                      <a:pt x="21968" y="15967"/>
                    </a:lnTo>
                    <a:lnTo>
                      <a:pt x="21968" y="15871"/>
                    </a:lnTo>
                    <a:lnTo>
                      <a:pt x="22051" y="15824"/>
                    </a:lnTo>
                    <a:lnTo>
                      <a:pt x="22194" y="15824"/>
                    </a:lnTo>
                    <a:lnTo>
                      <a:pt x="22325" y="15729"/>
                    </a:lnTo>
                    <a:lnTo>
                      <a:pt x="22384" y="15776"/>
                    </a:lnTo>
                    <a:cubicBezTo>
                      <a:pt x="22384" y="15788"/>
                      <a:pt x="22384" y="15788"/>
                      <a:pt x="22384" y="15800"/>
                    </a:cubicBezTo>
                    <a:lnTo>
                      <a:pt x="22492" y="15800"/>
                    </a:lnTo>
                    <a:lnTo>
                      <a:pt x="22539" y="15764"/>
                    </a:lnTo>
                    <a:lnTo>
                      <a:pt x="22599" y="15705"/>
                    </a:lnTo>
                    <a:lnTo>
                      <a:pt x="22634" y="15752"/>
                    </a:lnTo>
                    <a:lnTo>
                      <a:pt x="22706" y="15800"/>
                    </a:lnTo>
                    <a:lnTo>
                      <a:pt x="22801" y="15824"/>
                    </a:lnTo>
                    <a:lnTo>
                      <a:pt x="22980" y="15800"/>
                    </a:lnTo>
                    <a:lnTo>
                      <a:pt x="22849" y="15848"/>
                    </a:lnTo>
                    <a:lnTo>
                      <a:pt x="22765" y="15871"/>
                    </a:lnTo>
                    <a:lnTo>
                      <a:pt x="22658" y="15836"/>
                    </a:lnTo>
                    <a:lnTo>
                      <a:pt x="22325" y="15836"/>
                    </a:lnTo>
                    <a:lnTo>
                      <a:pt x="22373" y="15883"/>
                    </a:lnTo>
                    <a:lnTo>
                      <a:pt x="22587" y="15895"/>
                    </a:lnTo>
                    <a:lnTo>
                      <a:pt x="22765" y="15955"/>
                    </a:lnTo>
                    <a:lnTo>
                      <a:pt x="22730" y="15979"/>
                    </a:lnTo>
                    <a:lnTo>
                      <a:pt x="22670" y="16002"/>
                    </a:lnTo>
                    <a:lnTo>
                      <a:pt x="22754" y="16062"/>
                    </a:lnTo>
                    <a:lnTo>
                      <a:pt x="22837" y="16074"/>
                    </a:lnTo>
                    <a:cubicBezTo>
                      <a:pt x="22873" y="16086"/>
                      <a:pt x="22908" y="16110"/>
                      <a:pt x="22932" y="16121"/>
                    </a:cubicBezTo>
                    <a:lnTo>
                      <a:pt x="23063" y="16086"/>
                    </a:lnTo>
                    <a:lnTo>
                      <a:pt x="23218" y="16086"/>
                    </a:lnTo>
                    <a:lnTo>
                      <a:pt x="23349" y="16133"/>
                    </a:lnTo>
                    <a:lnTo>
                      <a:pt x="23444" y="16181"/>
                    </a:lnTo>
                    <a:lnTo>
                      <a:pt x="23492" y="16121"/>
                    </a:lnTo>
                    <a:lnTo>
                      <a:pt x="23539" y="16145"/>
                    </a:lnTo>
                    <a:cubicBezTo>
                      <a:pt x="23539" y="16181"/>
                      <a:pt x="23551" y="16217"/>
                      <a:pt x="23563" y="16240"/>
                    </a:cubicBezTo>
                    <a:lnTo>
                      <a:pt x="23623" y="16312"/>
                    </a:lnTo>
                    <a:lnTo>
                      <a:pt x="23575" y="16324"/>
                    </a:lnTo>
                    <a:lnTo>
                      <a:pt x="23396" y="16336"/>
                    </a:lnTo>
                    <a:lnTo>
                      <a:pt x="23182" y="16407"/>
                    </a:lnTo>
                    <a:lnTo>
                      <a:pt x="23051" y="16526"/>
                    </a:lnTo>
                    <a:lnTo>
                      <a:pt x="23146" y="16562"/>
                    </a:lnTo>
                    <a:lnTo>
                      <a:pt x="23230" y="16526"/>
                    </a:lnTo>
                    <a:lnTo>
                      <a:pt x="23361" y="16574"/>
                    </a:lnTo>
                    <a:lnTo>
                      <a:pt x="23432" y="16574"/>
                    </a:lnTo>
                    <a:lnTo>
                      <a:pt x="23611" y="16681"/>
                    </a:lnTo>
                    <a:lnTo>
                      <a:pt x="23611" y="16741"/>
                    </a:lnTo>
                    <a:lnTo>
                      <a:pt x="23527" y="16895"/>
                    </a:lnTo>
                    <a:lnTo>
                      <a:pt x="23492" y="16919"/>
                    </a:lnTo>
                    <a:lnTo>
                      <a:pt x="23599" y="16991"/>
                    </a:lnTo>
                    <a:lnTo>
                      <a:pt x="23813" y="17002"/>
                    </a:lnTo>
                    <a:lnTo>
                      <a:pt x="24016" y="16955"/>
                    </a:lnTo>
                    <a:lnTo>
                      <a:pt x="24301" y="16836"/>
                    </a:lnTo>
                    <a:lnTo>
                      <a:pt x="24492" y="16848"/>
                    </a:lnTo>
                    <a:cubicBezTo>
                      <a:pt x="24528" y="16776"/>
                      <a:pt x="24551" y="16693"/>
                      <a:pt x="24587" y="16610"/>
                    </a:cubicBezTo>
                    <a:lnTo>
                      <a:pt x="24575" y="16610"/>
                    </a:lnTo>
                    <a:lnTo>
                      <a:pt x="24301" y="16371"/>
                    </a:lnTo>
                    <a:cubicBezTo>
                      <a:pt x="24289" y="16336"/>
                      <a:pt x="24278" y="16300"/>
                      <a:pt x="24266" y="16264"/>
                    </a:cubicBezTo>
                    <a:lnTo>
                      <a:pt x="24182" y="16169"/>
                    </a:lnTo>
                    <a:lnTo>
                      <a:pt x="24135" y="16193"/>
                    </a:lnTo>
                    <a:lnTo>
                      <a:pt x="24182" y="16300"/>
                    </a:lnTo>
                    <a:lnTo>
                      <a:pt x="24373" y="16479"/>
                    </a:lnTo>
                    <a:lnTo>
                      <a:pt x="24563" y="16633"/>
                    </a:lnTo>
                    <a:cubicBezTo>
                      <a:pt x="24539" y="16633"/>
                      <a:pt x="24528" y="16645"/>
                      <a:pt x="24504" y="16645"/>
                    </a:cubicBezTo>
                    <a:lnTo>
                      <a:pt x="24373" y="16610"/>
                    </a:lnTo>
                    <a:lnTo>
                      <a:pt x="24301" y="16562"/>
                    </a:lnTo>
                    <a:cubicBezTo>
                      <a:pt x="24301" y="16526"/>
                      <a:pt x="24289" y="16491"/>
                      <a:pt x="24289" y="16467"/>
                    </a:cubicBezTo>
                    <a:lnTo>
                      <a:pt x="24230" y="16431"/>
                    </a:lnTo>
                    <a:lnTo>
                      <a:pt x="24147" y="16467"/>
                    </a:lnTo>
                    <a:cubicBezTo>
                      <a:pt x="24158" y="16455"/>
                      <a:pt x="24170" y="16431"/>
                      <a:pt x="24170" y="16407"/>
                    </a:cubicBezTo>
                    <a:lnTo>
                      <a:pt x="24123" y="16407"/>
                    </a:lnTo>
                    <a:lnTo>
                      <a:pt x="24063" y="16431"/>
                    </a:lnTo>
                    <a:cubicBezTo>
                      <a:pt x="24063" y="16419"/>
                      <a:pt x="24063" y="16407"/>
                      <a:pt x="24063" y="16395"/>
                    </a:cubicBezTo>
                    <a:lnTo>
                      <a:pt x="24123" y="16348"/>
                    </a:lnTo>
                    <a:lnTo>
                      <a:pt x="24087" y="16300"/>
                    </a:lnTo>
                    <a:lnTo>
                      <a:pt x="24016" y="16324"/>
                    </a:lnTo>
                    <a:lnTo>
                      <a:pt x="23944" y="16276"/>
                    </a:lnTo>
                    <a:lnTo>
                      <a:pt x="23885" y="16217"/>
                    </a:lnTo>
                    <a:lnTo>
                      <a:pt x="23694" y="16217"/>
                    </a:lnTo>
                    <a:lnTo>
                      <a:pt x="23611" y="16181"/>
                    </a:lnTo>
                    <a:lnTo>
                      <a:pt x="23635" y="16145"/>
                    </a:lnTo>
                    <a:lnTo>
                      <a:pt x="23766" y="16169"/>
                    </a:lnTo>
                    <a:lnTo>
                      <a:pt x="23837" y="16133"/>
                    </a:lnTo>
                    <a:lnTo>
                      <a:pt x="23920" y="16181"/>
                    </a:lnTo>
                    <a:lnTo>
                      <a:pt x="24051" y="16193"/>
                    </a:lnTo>
                    <a:lnTo>
                      <a:pt x="24075" y="16145"/>
                    </a:lnTo>
                    <a:lnTo>
                      <a:pt x="24182" y="16145"/>
                    </a:lnTo>
                    <a:lnTo>
                      <a:pt x="24373" y="16026"/>
                    </a:lnTo>
                    <a:cubicBezTo>
                      <a:pt x="24373" y="16014"/>
                      <a:pt x="24397" y="15990"/>
                      <a:pt x="24397" y="15979"/>
                    </a:cubicBezTo>
                    <a:lnTo>
                      <a:pt x="24456" y="16014"/>
                    </a:lnTo>
                    <a:cubicBezTo>
                      <a:pt x="24456" y="16026"/>
                      <a:pt x="24468" y="16038"/>
                      <a:pt x="24480" y="16050"/>
                    </a:cubicBezTo>
                    <a:lnTo>
                      <a:pt x="24349" y="16133"/>
                    </a:lnTo>
                    <a:lnTo>
                      <a:pt x="24301" y="16145"/>
                    </a:lnTo>
                    <a:cubicBezTo>
                      <a:pt x="24313" y="16157"/>
                      <a:pt x="24325" y="16169"/>
                      <a:pt x="24325" y="16193"/>
                    </a:cubicBezTo>
                    <a:lnTo>
                      <a:pt x="24409" y="16169"/>
                    </a:lnTo>
                    <a:lnTo>
                      <a:pt x="24539" y="16050"/>
                    </a:lnTo>
                    <a:lnTo>
                      <a:pt x="24575" y="16002"/>
                    </a:lnTo>
                    <a:lnTo>
                      <a:pt x="24504" y="15943"/>
                    </a:lnTo>
                    <a:lnTo>
                      <a:pt x="24480" y="15883"/>
                    </a:lnTo>
                    <a:lnTo>
                      <a:pt x="24528" y="15883"/>
                    </a:lnTo>
                    <a:lnTo>
                      <a:pt x="24599" y="15979"/>
                    </a:lnTo>
                    <a:lnTo>
                      <a:pt x="24670" y="15990"/>
                    </a:lnTo>
                    <a:lnTo>
                      <a:pt x="24694" y="15990"/>
                    </a:lnTo>
                    <a:cubicBezTo>
                      <a:pt x="24706" y="15455"/>
                      <a:pt x="24623" y="14931"/>
                      <a:pt x="24456" y="14431"/>
                    </a:cubicBezTo>
                    <a:cubicBezTo>
                      <a:pt x="23908" y="12692"/>
                      <a:pt x="22777" y="11204"/>
                      <a:pt x="22242" y="9454"/>
                    </a:cubicBezTo>
                    <a:cubicBezTo>
                      <a:pt x="21944" y="8537"/>
                      <a:pt x="21801" y="7585"/>
                      <a:pt x="21801" y="6608"/>
                    </a:cubicBezTo>
                    <a:cubicBezTo>
                      <a:pt x="21813" y="5811"/>
                      <a:pt x="21980" y="4941"/>
                      <a:pt x="22551" y="4334"/>
                    </a:cubicBezTo>
                    <a:lnTo>
                      <a:pt x="22551" y="4263"/>
                    </a:lnTo>
                    <a:lnTo>
                      <a:pt x="22515" y="4251"/>
                    </a:lnTo>
                    <a:lnTo>
                      <a:pt x="22527" y="4203"/>
                    </a:lnTo>
                    <a:lnTo>
                      <a:pt x="22575" y="4156"/>
                    </a:lnTo>
                    <a:lnTo>
                      <a:pt x="22504" y="4144"/>
                    </a:lnTo>
                    <a:lnTo>
                      <a:pt x="22373" y="4013"/>
                    </a:lnTo>
                    <a:lnTo>
                      <a:pt x="22087" y="3918"/>
                    </a:lnTo>
                    <a:lnTo>
                      <a:pt x="22015" y="3953"/>
                    </a:lnTo>
                    <a:lnTo>
                      <a:pt x="21956" y="3906"/>
                    </a:lnTo>
                    <a:lnTo>
                      <a:pt x="21849" y="3906"/>
                    </a:lnTo>
                    <a:lnTo>
                      <a:pt x="21801" y="3929"/>
                    </a:lnTo>
                    <a:lnTo>
                      <a:pt x="21646" y="3906"/>
                    </a:lnTo>
                    <a:lnTo>
                      <a:pt x="21706" y="3858"/>
                    </a:lnTo>
                    <a:lnTo>
                      <a:pt x="21825" y="3858"/>
                    </a:lnTo>
                    <a:lnTo>
                      <a:pt x="21872" y="3798"/>
                    </a:lnTo>
                    <a:lnTo>
                      <a:pt x="21730" y="3775"/>
                    </a:lnTo>
                    <a:lnTo>
                      <a:pt x="21730" y="3751"/>
                    </a:lnTo>
                    <a:lnTo>
                      <a:pt x="21825" y="3739"/>
                    </a:lnTo>
                    <a:lnTo>
                      <a:pt x="21742" y="3691"/>
                    </a:lnTo>
                    <a:lnTo>
                      <a:pt x="21646" y="3727"/>
                    </a:lnTo>
                    <a:lnTo>
                      <a:pt x="21444" y="3751"/>
                    </a:lnTo>
                    <a:lnTo>
                      <a:pt x="21408" y="3727"/>
                    </a:lnTo>
                    <a:lnTo>
                      <a:pt x="21468" y="3679"/>
                    </a:lnTo>
                    <a:lnTo>
                      <a:pt x="21599" y="3644"/>
                    </a:lnTo>
                    <a:lnTo>
                      <a:pt x="21563" y="3620"/>
                    </a:lnTo>
                    <a:lnTo>
                      <a:pt x="21372" y="3572"/>
                    </a:lnTo>
                    <a:cubicBezTo>
                      <a:pt x="21372" y="3560"/>
                      <a:pt x="21361" y="3537"/>
                      <a:pt x="21349" y="3513"/>
                    </a:cubicBezTo>
                    <a:lnTo>
                      <a:pt x="21194" y="3441"/>
                    </a:lnTo>
                    <a:lnTo>
                      <a:pt x="21182" y="3322"/>
                    </a:lnTo>
                    <a:lnTo>
                      <a:pt x="21039" y="3263"/>
                    </a:lnTo>
                    <a:lnTo>
                      <a:pt x="21075" y="3239"/>
                    </a:lnTo>
                    <a:lnTo>
                      <a:pt x="21194" y="3239"/>
                    </a:lnTo>
                    <a:cubicBezTo>
                      <a:pt x="21206" y="3251"/>
                      <a:pt x="21218" y="3251"/>
                      <a:pt x="21230" y="3263"/>
                    </a:cubicBezTo>
                    <a:lnTo>
                      <a:pt x="21384" y="3287"/>
                    </a:lnTo>
                    <a:lnTo>
                      <a:pt x="21408" y="3358"/>
                    </a:lnTo>
                    <a:lnTo>
                      <a:pt x="21670" y="3525"/>
                    </a:lnTo>
                    <a:lnTo>
                      <a:pt x="21753" y="3525"/>
                    </a:lnTo>
                    <a:lnTo>
                      <a:pt x="21789" y="3501"/>
                    </a:lnTo>
                    <a:lnTo>
                      <a:pt x="21908" y="3572"/>
                    </a:lnTo>
                    <a:lnTo>
                      <a:pt x="22123" y="3584"/>
                    </a:lnTo>
                    <a:lnTo>
                      <a:pt x="22146" y="3548"/>
                    </a:lnTo>
                    <a:lnTo>
                      <a:pt x="22218" y="3608"/>
                    </a:lnTo>
                    <a:lnTo>
                      <a:pt x="22146" y="3644"/>
                    </a:lnTo>
                    <a:lnTo>
                      <a:pt x="22194" y="3668"/>
                    </a:lnTo>
                    <a:lnTo>
                      <a:pt x="22194" y="3715"/>
                    </a:lnTo>
                    <a:lnTo>
                      <a:pt x="22313" y="3727"/>
                    </a:lnTo>
                    <a:lnTo>
                      <a:pt x="22373" y="3691"/>
                    </a:lnTo>
                    <a:lnTo>
                      <a:pt x="22575" y="3703"/>
                    </a:lnTo>
                    <a:lnTo>
                      <a:pt x="22527" y="3715"/>
                    </a:lnTo>
                    <a:lnTo>
                      <a:pt x="22634" y="3739"/>
                    </a:lnTo>
                    <a:lnTo>
                      <a:pt x="22754" y="3739"/>
                    </a:lnTo>
                    <a:cubicBezTo>
                      <a:pt x="22754" y="3751"/>
                      <a:pt x="22754" y="3763"/>
                      <a:pt x="22754" y="3787"/>
                    </a:cubicBezTo>
                    <a:lnTo>
                      <a:pt x="22896" y="3894"/>
                    </a:lnTo>
                    <a:lnTo>
                      <a:pt x="23004" y="3858"/>
                    </a:lnTo>
                    <a:lnTo>
                      <a:pt x="23099" y="3882"/>
                    </a:lnTo>
                    <a:lnTo>
                      <a:pt x="23123" y="3929"/>
                    </a:lnTo>
                    <a:lnTo>
                      <a:pt x="23301" y="3941"/>
                    </a:lnTo>
                    <a:lnTo>
                      <a:pt x="23408" y="3965"/>
                    </a:lnTo>
                    <a:lnTo>
                      <a:pt x="23504" y="3929"/>
                    </a:lnTo>
                    <a:lnTo>
                      <a:pt x="23647" y="4001"/>
                    </a:lnTo>
                    <a:lnTo>
                      <a:pt x="23849" y="4060"/>
                    </a:lnTo>
                    <a:lnTo>
                      <a:pt x="24218" y="4096"/>
                    </a:lnTo>
                    <a:lnTo>
                      <a:pt x="24504" y="4096"/>
                    </a:lnTo>
                    <a:lnTo>
                      <a:pt x="24551" y="4060"/>
                    </a:lnTo>
                    <a:cubicBezTo>
                      <a:pt x="24611" y="4060"/>
                      <a:pt x="24670" y="4072"/>
                      <a:pt x="24742" y="4072"/>
                    </a:cubicBezTo>
                    <a:lnTo>
                      <a:pt x="24837" y="4037"/>
                    </a:lnTo>
                    <a:lnTo>
                      <a:pt x="25040" y="4025"/>
                    </a:lnTo>
                    <a:lnTo>
                      <a:pt x="25218" y="3977"/>
                    </a:lnTo>
                    <a:lnTo>
                      <a:pt x="25480" y="3787"/>
                    </a:lnTo>
                    <a:lnTo>
                      <a:pt x="25504" y="3739"/>
                    </a:lnTo>
                    <a:cubicBezTo>
                      <a:pt x="25552" y="3703"/>
                      <a:pt x="25599" y="3668"/>
                      <a:pt x="25647" y="3632"/>
                    </a:cubicBezTo>
                    <a:cubicBezTo>
                      <a:pt x="25647" y="3620"/>
                      <a:pt x="25647" y="3596"/>
                      <a:pt x="25647" y="3584"/>
                    </a:cubicBezTo>
                    <a:lnTo>
                      <a:pt x="25706" y="3525"/>
                    </a:lnTo>
                    <a:cubicBezTo>
                      <a:pt x="25718" y="3477"/>
                      <a:pt x="25730" y="3441"/>
                      <a:pt x="25742" y="3406"/>
                    </a:cubicBezTo>
                    <a:cubicBezTo>
                      <a:pt x="25754" y="3358"/>
                      <a:pt x="25742" y="3334"/>
                      <a:pt x="25742" y="3310"/>
                    </a:cubicBezTo>
                    <a:lnTo>
                      <a:pt x="25742" y="3203"/>
                    </a:lnTo>
                    <a:lnTo>
                      <a:pt x="25694" y="3167"/>
                    </a:lnTo>
                    <a:lnTo>
                      <a:pt x="25647" y="3167"/>
                    </a:lnTo>
                    <a:lnTo>
                      <a:pt x="25552" y="3060"/>
                    </a:lnTo>
                    <a:lnTo>
                      <a:pt x="25480" y="3025"/>
                    </a:lnTo>
                    <a:cubicBezTo>
                      <a:pt x="25468" y="2989"/>
                      <a:pt x="25456" y="2953"/>
                      <a:pt x="25444" y="2917"/>
                    </a:cubicBezTo>
                    <a:lnTo>
                      <a:pt x="25313" y="2822"/>
                    </a:lnTo>
                    <a:lnTo>
                      <a:pt x="25206" y="2798"/>
                    </a:lnTo>
                    <a:lnTo>
                      <a:pt x="25171" y="2834"/>
                    </a:lnTo>
                    <a:lnTo>
                      <a:pt x="25028" y="2786"/>
                    </a:lnTo>
                    <a:lnTo>
                      <a:pt x="25040" y="2727"/>
                    </a:lnTo>
                    <a:lnTo>
                      <a:pt x="24790" y="2596"/>
                    </a:lnTo>
                    <a:lnTo>
                      <a:pt x="24813" y="2525"/>
                    </a:lnTo>
                    <a:lnTo>
                      <a:pt x="24682" y="2429"/>
                    </a:lnTo>
                    <a:lnTo>
                      <a:pt x="24611" y="2429"/>
                    </a:lnTo>
                    <a:lnTo>
                      <a:pt x="24635" y="2465"/>
                    </a:lnTo>
                    <a:cubicBezTo>
                      <a:pt x="24670" y="2501"/>
                      <a:pt x="24706" y="2536"/>
                      <a:pt x="24730" y="2572"/>
                    </a:cubicBezTo>
                    <a:lnTo>
                      <a:pt x="24635" y="2584"/>
                    </a:lnTo>
                    <a:lnTo>
                      <a:pt x="24492" y="2489"/>
                    </a:lnTo>
                    <a:lnTo>
                      <a:pt x="24385" y="2477"/>
                    </a:lnTo>
                    <a:lnTo>
                      <a:pt x="24218" y="2358"/>
                    </a:lnTo>
                    <a:lnTo>
                      <a:pt x="24147" y="2358"/>
                    </a:lnTo>
                    <a:cubicBezTo>
                      <a:pt x="24135" y="2358"/>
                      <a:pt x="24147" y="2382"/>
                      <a:pt x="24147" y="2394"/>
                    </a:cubicBezTo>
                    <a:cubicBezTo>
                      <a:pt x="24147" y="2405"/>
                      <a:pt x="24158" y="2417"/>
                      <a:pt x="24170" y="2441"/>
                    </a:cubicBezTo>
                    <a:cubicBezTo>
                      <a:pt x="24135" y="2429"/>
                      <a:pt x="24111" y="2417"/>
                      <a:pt x="24075" y="2417"/>
                    </a:cubicBezTo>
                    <a:lnTo>
                      <a:pt x="23932" y="2263"/>
                    </a:lnTo>
                    <a:cubicBezTo>
                      <a:pt x="23897" y="2251"/>
                      <a:pt x="23861" y="2239"/>
                      <a:pt x="23813" y="2239"/>
                    </a:cubicBezTo>
                    <a:lnTo>
                      <a:pt x="23730" y="2155"/>
                    </a:lnTo>
                    <a:lnTo>
                      <a:pt x="23301" y="1941"/>
                    </a:lnTo>
                    <a:lnTo>
                      <a:pt x="22658" y="1691"/>
                    </a:lnTo>
                    <a:lnTo>
                      <a:pt x="22504" y="1632"/>
                    </a:lnTo>
                    <a:lnTo>
                      <a:pt x="22492" y="1667"/>
                    </a:lnTo>
                    <a:lnTo>
                      <a:pt x="22349" y="1608"/>
                    </a:lnTo>
                    <a:lnTo>
                      <a:pt x="22206" y="1584"/>
                    </a:lnTo>
                    <a:lnTo>
                      <a:pt x="22206" y="1584"/>
                    </a:lnTo>
                    <a:cubicBezTo>
                      <a:pt x="22206" y="1596"/>
                      <a:pt x="22218" y="1608"/>
                      <a:pt x="22218" y="1620"/>
                    </a:cubicBezTo>
                    <a:lnTo>
                      <a:pt x="22123" y="1643"/>
                    </a:lnTo>
                    <a:lnTo>
                      <a:pt x="21992" y="1608"/>
                    </a:lnTo>
                    <a:lnTo>
                      <a:pt x="21813" y="1596"/>
                    </a:lnTo>
                    <a:lnTo>
                      <a:pt x="21730" y="1512"/>
                    </a:lnTo>
                    <a:lnTo>
                      <a:pt x="21611" y="1477"/>
                    </a:lnTo>
                    <a:lnTo>
                      <a:pt x="21611" y="1501"/>
                    </a:lnTo>
                    <a:lnTo>
                      <a:pt x="21682" y="1560"/>
                    </a:lnTo>
                    <a:lnTo>
                      <a:pt x="21599" y="1512"/>
                    </a:lnTo>
                    <a:lnTo>
                      <a:pt x="21468" y="1512"/>
                    </a:lnTo>
                    <a:lnTo>
                      <a:pt x="21420" y="1536"/>
                    </a:lnTo>
                    <a:cubicBezTo>
                      <a:pt x="21420" y="1560"/>
                      <a:pt x="21432" y="1572"/>
                      <a:pt x="21432" y="1596"/>
                    </a:cubicBezTo>
                    <a:lnTo>
                      <a:pt x="21349" y="1691"/>
                    </a:lnTo>
                    <a:lnTo>
                      <a:pt x="21218" y="1691"/>
                    </a:lnTo>
                    <a:lnTo>
                      <a:pt x="21289" y="1620"/>
                    </a:lnTo>
                    <a:lnTo>
                      <a:pt x="21372" y="1584"/>
                    </a:lnTo>
                    <a:lnTo>
                      <a:pt x="21337" y="1548"/>
                    </a:lnTo>
                    <a:lnTo>
                      <a:pt x="21230" y="1548"/>
                    </a:lnTo>
                    <a:lnTo>
                      <a:pt x="21265" y="1501"/>
                    </a:lnTo>
                    <a:lnTo>
                      <a:pt x="21301" y="1477"/>
                    </a:lnTo>
                    <a:lnTo>
                      <a:pt x="21241" y="1453"/>
                    </a:lnTo>
                    <a:lnTo>
                      <a:pt x="21182" y="1489"/>
                    </a:lnTo>
                    <a:lnTo>
                      <a:pt x="21075" y="1572"/>
                    </a:lnTo>
                    <a:lnTo>
                      <a:pt x="21075" y="1512"/>
                    </a:lnTo>
                    <a:lnTo>
                      <a:pt x="21087" y="1489"/>
                    </a:lnTo>
                    <a:lnTo>
                      <a:pt x="21063" y="1465"/>
                    </a:lnTo>
                    <a:cubicBezTo>
                      <a:pt x="21039" y="1477"/>
                      <a:pt x="21015" y="1489"/>
                      <a:pt x="21003" y="1512"/>
                    </a:cubicBezTo>
                    <a:cubicBezTo>
                      <a:pt x="20997" y="1507"/>
                      <a:pt x="20991" y="1504"/>
                      <a:pt x="20985" y="1504"/>
                    </a:cubicBezTo>
                    <a:cubicBezTo>
                      <a:pt x="20980" y="1504"/>
                      <a:pt x="20974" y="1507"/>
                      <a:pt x="20968" y="1512"/>
                    </a:cubicBezTo>
                    <a:cubicBezTo>
                      <a:pt x="20968" y="1489"/>
                      <a:pt x="20956" y="1465"/>
                      <a:pt x="20956" y="1441"/>
                    </a:cubicBezTo>
                    <a:lnTo>
                      <a:pt x="20849" y="1417"/>
                    </a:lnTo>
                    <a:lnTo>
                      <a:pt x="20741" y="1465"/>
                    </a:lnTo>
                    <a:cubicBezTo>
                      <a:pt x="20729" y="1441"/>
                      <a:pt x="20729" y="1417"/>
                      <a:pt x="20718" y="1393"/>
                    </a:cubicBezTo>
                    <a:lnTo>
                      <a:pt x="20670" y="1370"/>
                    </a:lnTo>
                    <a:lnTo>
                      <a:pt x="20575" y="1417"/>
                    </a:lnTo>
                    <a:cubicBezTo>
                      <a:pt x="20563" y="1393"/>
                      <a:pt x="20551" y="1370"/>
                      <a:pt x="20539" y="1346"/>
                    </a:cubicBezTo>
                    <a:cubicBezTo>
                      <a:pt x="20539" y="1322"/>
                      <a:pt x="20539" y="1286"/>
                      <a:pt x="20539" y="1251"/>
                    </a:cubicBezTo>
                    <a:lnTo>
                      <a:pt x="20610" y="1203"/>
                    </a:lnTo>
                    <a:lnTo>
                      <a:pt x="20610" y="1251"/>
                    </a:lnTo>
                    <a:cubicBezTo>
                      <a:pt x="20646" y="1274"/>
                      <a:pt x="20682" y="1298"/>
                      <a:pt x="20706" y="1322"/>
                    </a:cubicBezTo>
                    <a:lnTo>
                      <a:pt x="20860" y="1322"/>
                    </a:lnTo>
                    <a:lnTo>
                      <a:pt x="20956" y="1358"/>
                    </a:lnTo>
                    <a:lnTo>
                      <a:pt x="21063" y="1310"/>
                    </a:lnTo>
                    <a:cubicBezTo>
                      <a:pt x="21063" y="1286"/>
                      <a:pt x="21063" y="1274"/>
                      <a:pt x="21063" y="1262"/>
                    </a:cubicBezTo>
                    <a:lnTo>
                      <a:pt x="20980" y="1227"/>
                    </a:lnTo>
                    <a:lnTo>
                      <a:pt x="20956" y="1203"/>
                    </a:lnTo>
                    <a:lnTo>
                      <a:pt x="20860" y="1167"/>
                    </a:lnTo>
                    <a:cubicBezTo>
                      <a:pt x="20837" y="1179"/>
                      <a:pt x="20825" y="1191"/>
                      <a:pt x="20801" y="1191"/>
                    </a:cubicBezTo>
                    <a:lnTo>
                      <a:pt x="20741" y="1155"/>
                    </a:lnTo>
                    <a:lnTo>
                      <a:pt x="20670" y="1096"/>
                    </a:lnTo>
                    <a:cubicBezTo>
                      <a:pt x="20634" y="1072"/>
                      <a:pt x="20587" y="1060"/>
                      <a:pt x="20551" y="1048"/>
                    </a:cubicBezTo>
                    <a:lnTo>
                      <a:pt x="20432" y="1036"/>
                    </a:lnTo>
                    <a:lnTo>
                      <a:pt x="20396" y="1060"/>
                    </a:lnTo>
                    <a:lnTo>
                      <a:pt x="20444" y="1108"/>
                    </a:lnTo>
                    <a:lnTo>
                      <a:pt x="20479" y="1120"/>
                    </a:lnTo>
                    <a:cubicBezTo>
                      <a:pt x="20479" y="1120"/>
                      <a:pt x="20479" y="1131"/>
                      <a:pt x="20479" y="1143"/>
                    </a:cubicBezTo>
                    <a:lnTo>
                      <a:pt x="20396" y="1143"/>
                    </a:lnTo>
                    <a:lnTo>
                      <a:pt x="20325" y="1131"/>
                    </a:lnTo>
                    <a:lnTo>
                      <a:pt x="20325" y="1167"/>
                    </a:lnTo>
                    <a:lnTo>
                      <a:pt x="20432" y="1215"/>
                    </a:lnTo>
                    <a:lnTo>
                      <a:pt x="20372" y="1227"/>
                    </a:lnTo>
                    <a:lnTo>
                      <a:pt x="20289" y="1227"/>
                    </a:lnTo>
                    <a:lnTo>
                      <a:pt x="20241" y="1274"/>
                    </a:lnTo>
                    <a:lnTo>
                      <a:pt x="20218" y="1370"/>
                    </a:lnTo>
                    <a:lnTo>
                      <a:pt x="20158" y="1322"/>
                    </a:lnTo>
                    <a:lnTo>
                      <a:pt x="20158" y="1239"/>
                    </a:lnTo>
                    <a:lnTo>
                      <a:pt x="20110" y="1203"/>
                    </a:lnTo>
                    <a:lnTo>
                      <a:pt x="19967" y="1191"/>
                    </a:lnTo>
                    <a:lnTo>
                      <a:pt x="19932" y="1191"/>
                    </a:lnTo>
                    <a:lnTo>
                      <a:pt x="19837" y="1143"/>
                    </a:lnTo>
                    <a:lnTo>
                      <a:pt x="19789" y="1143"/>
                    </a:lnTo>
                    <a:lnTo>
                      <a:pt x="19753" y="1155"/>
                    </a:lnTo>
                    <a:lnTo>
                      <a:pt x="19753" y="1203"/>
                    </a:lnTo>
                    <a:lnTo>
                      <a:pt x="19706" y="1167"/>
                    </a:lnTo>
                    <a:lnTo>
                      <a:pt x="19670" y="1120"/>
                    </a:lnTo>
                    <a:lnTo>
                      <a:pt x="19598" y="1120"/>
                    </a:lnTo>
                    <a:lnTo>
                      <a:pt x="19610" y="1167"/>
                    </a:lnTo>
                    <a:cubicBezTo>
                      <a:pt x="19610" y="1191"/>
                      <a:pt x="19598" y="1215"/>
                      <a:pt x="19598" y="1251"/>
                    </a:cubicBezTo>
                    <a:lnTo>
                      <a:pt x="19551" y="1227"/>
                    </a:lnTo>
                    <a:lnTo>
                      <a:pt x="19491" y="1167"/>
                    </a:lnTo>
                    <a:lnTo>
                      <a:pt x="19396" y="1203"/>
                    </a:lnTo>
                    <a:cubicBezTo>
                      <a:pt x="19384" y="1215"/>
                      <a:pt x="19372" y="1227"/>
                      <a:pt x="19360" y="1251"/>
                    </a:cubicBezTo>
                    <a:lnTo>
                      <a:pt x="19336" y="1179"/>
                    </a:lnTo>
                    <a:cubicBezTo>
                      <a:pt x="19336" y="1155"/>
                      <a:pt x="19313" y="1120"/>
                      <a:pt x="19313" y="1096"/>
                    </a:cubicBezTo>
                    <a:lnTo>
                      <a:pt x="19265" y="1084"/>
                    </a:lnTo>
                    <a:lnTo>
                      <a:pt x="19217" y="989"/>
                    </a:lnTo>
                    <a:lnTo>
                      <a:pt x="19158" y="977"/>
                    </a:lnTo>
                    <a:lnTo>
                      <a:pt x="19051" y="977"/>
                    </a:lnTo>
                    <a:lnTo>
                      <a:pt x="18967" y="941"/>
                    </a:lnTo>
                    <a:lnTo>
                      <a:pt x="18813" y="929"/>
                    </a:lnTo>
                    <a:lnTo>
                      <a:pt x="18741" y="858"/>
                    </a:lnTo>
                    <a:lnTo>
                      <a:pt x="18765" y="846"/>
                    </a:lnTo>
                    <a:lnTo>
                      <a:pt x="18955" y="881"/>
                    </a:lnTo>
                    <a:lnTo>
                      <a:pt x="19110" y="881"/>
                    </a:lnTo>
                    <a:lnTo>
                      <a:pt x="19241" y="905"/>
                    </a:lnTo>
                    <a:lnTo>
                      <a:pt x="19491" y="941"/>
                    </a:lnTo>
                    <a:lnTo>
                      <a:pt x="19670" y="905"/>
                    </a:lnTo>
                    <a:lnTo>
                      <a:pt x="19801" y="774"/>
                    </a:lnTo>
                    <a:lnTo>
                      <a:pt x="20039" y="739"/>
                    </a:lnTo>
                    <a:lnTo>
                      <a:pt x="20146" y="691"/>
                    </a:lnTo>
                    <a:lnTo>
                      <a:pt x="20146" y="667"/>
                    </a:lnTo>
                    <a:lnTo>
                      <a:pt x="20075" y="643"/>
                    </a:lnTo>
                    <a:lnTo>
                      <a:pt x="20051" y="608"/>
                    </a:lnTo>
                    <a:lnTo>
                      <a:pt x="19956" y="584"/>
                    </a:lnTo>
                    <a:lnTo>
                      <a:pt x="19848" y="584"/>
                    </a:lnTo>
                    <a:lnTo>
                      <a:pt x="19706" y="500"/>
                    </a:lnTo>
                    <a:lnTo>
                      <a:pt x="19610" y="500"/>
                    </a:lnTo>
                    <a:lnTo>
                      <a:pt x="19503" y="560"/>
                    </a:lnTo>
                    <a:lnTo>
                      <a:pt x="19444" y="560"/>
                    </a:lnTo>
                    <a:lnTo>
                      <a:pt x="19420" y="536"/>
                    </a:lnTo>
                    <a:lnTo>
                      <a:pt x="19527" y="500"/>
                    </a:lnTo>
                    <a:cubicBezTo>
                      <a:pt x="19539" y="477"/>
                      <a:pt x="19539" y="465"/>
                      <a:pt x="19551" y="441"/>
                    </a:cubicBezTo>
                    <a:lnTo>
                      <a:pt x="19432" y="405"/>
                    </a:lnTo>
                    <a:lnTo>
                      <a:pt x="19408" y="381"/>
                    </a:lnTo>
                    <a:lnTo>
                      <a:pt x="19313" y="381"/>
                    </a:lnTo>
                    <a:lnTo>
                      <a:pt x="19229" y="477"/>
                    </a:lnTo>
                    <a:lnTo>
                      <a:pt x="19182" y="477"/>
                    </a:lnTo>
                    <a:cubicBezTo>
                      <a:pt x="19182" y="453"/>
                      <a:pt x="19182" y="429"/>
                      <a:pt x="19194" y="405"/>
                    </a:cubicBezTo>
                    <a:lnTo>
                      <a:pt x="19134" y="405"/>
                    </a:lnTo>
                    <a:lnTo>
                      <a:pt x="19086" y="453"/>
                    </a:lnTo>
                    <a:lnTo>
                      <a:pt x="19027" y="453"/>
                    </a:lnTo>
                    <a:cubicBezTo>
                      <a:pt x="19027" y="441"/>
                      <a:pt x="19015" y="429"/>
                      <a:pt x="19003" y="405"/>
                    </a:cubicBezTo>
                    <a:lnTo>
                      <a:pt x="19086" y="381"/>
                    </a:lnTo>
                    <a:cubicBezTo>
                      <a:pt x="19086" y="358"/>
                      <a:pt x="19086" y="346"/>
                      <a:pt x="19086" y="334"/>
                    </a:cubicBezTo>
                    <a:lnTo>
                      <a:pt x="18967" y="274"/>
                    </a:lnTo>
                    <a:lnTo>
                      <a:pt x="18848" y="274"/>
                    </a:lnTo>
                    <a:lnTo>
                      <a:pt x="18765" y="298"/>
                    </a:lnTo>
                    <a:cubicBezTo>
                      <a:pt x="18765" y="334"/>
                      <a:pt x="18753" y="381"/>
                      <a:pt x="18741" y="417"/>
                    </a:cubicBezTo>
                    <a:lnTo>
                      <a:pt x="18658" y="429"/>
                    </a:lnTo>
                    <a:cubicBezTo>
                      <a:pt x="18658" y="441"/>
                      <a:pt x="18658" y="465"/>
                      <a:pt x="18646" y="477"/>
                    </a:cubicBezTo>
                    <a:cubicBezTo>
                      <a:pt x="18670" y="512"/>
                      <a:pt x="18694" y="548"/>
                      <a:pt x="18717" y="584"/>
                    </a:cubicBezTo>
                    <a:lnTo>
                      <a:pt x="18705" y="643"/>
                    </a:lnTo>
                    <a:lnTo>
                      <a:pt x="18634" y="679"/>
                    </a:lnTo>
                    <a:lnTo>
                      <a:pt x="18586" y="608"/>
                    </a:lnTo>
                    <a:lnTo>
                      <a:pt x="18503" y="596"/>
                    </a:lnTo>
                    <a:cubicBezTo>
                      <a:pt x="18503" y="608"/>
                      <a:pt x="18491" y="608"/>
                      <a:pt x="18491" y="620"/>
                    </a:cubicBezTo>
                    <a:lnTo>
                      <a:pt x="18384" y="608"/>
                    </a:lnTo>
                    <a:lnTo>
                      <a:pt x="18229" y="643"/>
                    </a:lnTo>
                    <a:lnTo>
                      <a:pt x="18348" y="536"/>
                    </a:lnTo>
                    <a:lnTo>
                      <a:pt x="18443" y="524"/>
                    </a:lnTo>
                    <a:cubicBezTo>
                      <a:pt x="18467" y="500"/>
                      <a:pt x="18491" y="477"/>
                      <a:pt x="18515" y="453"/>
                    </a:cubicBezTo>
                    <a:cubicBezTo>
                      <a:pt x="18515" y="441"/>
                      <a:pt x="18503" y="429"/>
                      <a:pt x="18503" y="417"/>
                    </a:cubicBezTo>
                    <a:lnTo>
                      <a:pt x="18455" y="417"/>
                    </a:lnTo>
                    <a:lnTo>
                      <a:pt x="18324" y="465"/>
                    </a:lnTo>
                    <a:lnTo>
                      <a:pt x="18253" y="453"/>
                    </a:lnTo>
                    <a:lnTo>
                      <a:pt x="18265" y="417"/>
                    </a:lnTo>
                    <a:lnTo>
                      <a:pt x="18348" y="381"/>
                    </a:lnTo>
                    <a:lnTo>
                      <a:pt x="18360" y="346"/>
                    </a:lnTo>
                    <a:lnTo>
                      <a:pt x="18253" y="322"/>
                    </a:lnTo>
                    <a:lnTo>
                      <a:pt x="18229" y="298"/>
                    </a:lnTo>
                    <a:lnTo>
                      <a:pt x="18324" y="274"/>
                    </a:lnTo>
                    <a:lnTo>
                      <a:pt x="18360" y="298"/>
                    </a:lnTo>
                    <a:lnTo>
                      <a:pt x="18491" y="298"/>
                    </a:lnTo>
                    <a:lnTo>
                      <a:pt x="18574" y="179"/>
                    </a:lnTo>
                    <a:cubicBezTo>
                      <a:pt x="18574" y="167"/>
                      <a:pt x="18563" y="143"/>
                      <a:pt x="18563" y="131"/>
                    </a:cubicBezTo>
                    <a:lnTo>
                      <a:pt x="18432" y="143"/>
                    </a:lnTo>
                    <a:lnTo>
                      <a:pt x="18372" y="119"/>
                    </a:lnTo>
                    <a:lnTo>
                      <a:pt x="18408" y="60"/>
                    </a:lnTo>
                    <a:cubicBezTo>
                      <a:pt x="18396" y="36"/>
                      <a:pt x="18384" y="24"/>
                      <a:pt x="18372" y="0"/>
                    </a:cubicBezTo>
                    <a:lnTo>
                      <a:pt x="18289" y="48"/>
                    </a:lnTo>
                    <a:lnTo>
                      <a:pt x="18217" y="48"/>
                    </a:lnTo>
                    <a:lnTo>
                      <a:pt x="181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6" name="Google Shape;6776;p27"/>
              <p:cNvSpPr/>
              <p:nvPr/>
            </p:nvSpPr>
            <p:spPr>
              <a:xfrm>
                <a:off x="4869832" y="2352331"/>
                <a:ext cx="18335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8" extrusionOk="0">
                    <a:moveTo>
                      <a:pt x="144" y="1"/>
                    </a:moveTo>
                    <a:lnTo>
                      <a:pt x="60" y="25"/>
                    </a:lnTo>
                    <a:lnTo>
                      <a:pt x="1" y="84"/>
                    </a:lnTo>
                    <a:cubicBezTo>
                      <a:pt x="13" y="84"/>
                      <a:pt x="13" y="96"/>
                      <a:pt x="24" y="108"/>
                    </a:cubicBezTo>
                    <a:cubicBezTo>
                      <a:pt x="36" y="96"/>
                      <a:pt x="60" y="72"/>
                      <a:pt x="72" y="60"/>
                    </a:cubicBezTo>
                    <a:lnTo>
                      <a:pt x="155" y="48"/>
                    </a:lnTo>
                    <a:cubicBezTo>
                      <a:pt x="155" y="36"/>
                      <a:pt x="144" y="25"/>
                      <a:pt x="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7" name="Google Shape;6777;p27"/>
              <p:cNvSpPr/>
              <p:nvPr/>
            </p:nvSpPr>
            <p:spPr>
              <a:xfrm>
                <a:off x="4808246" y="2289334"/>
                <a:ext cx="86855" cy="7016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97" extrusionOk="0">
                    <a:moveTo>
                      <a:pt x="525" y="1"/>
                    </a:moveTo>
                    <a:lnTo>
                      <a:pt x="370" y="25"/>
                    </a:lnTo>
                    <a:lnTo>
                      <a:pt x="310" y="108"/>
                    </a:lnTo>
                    <a:lnTo>
                      <a:pt x="346" y="132"/>
                    </a:lnTo>
                    <a:lnTo>
                      <a:pt x="441" y="180"/>
                    </a:lnTo>
                    <a:lnTo>
                      <a:pt x="441" y="227"/>
                    </a:lnTo>
                    <a:lnTo>
                      <a:pt x="370" y="215"/>
                    </a:lnTo>
                    <a:cubicBezTo>
                      <a:pt x="358" y="215"/>
                      <a:pt x="358" y="227"/>
                      <a:pt x="346" y="239"/>
                    </a:cubicBezTo>
                    <a:lnTo>
                      <a:pt x="239" y="180"/>
                    </a:lnTo>
                    <a:lnTo>
                      <a:pt x="239" y="144"/>
                    </a:lnTo>
                    <a:lnTo>
                      <a:pt x="179" y="96"/>
                    </a:lnTo>
                    <a:cubicBezTo>
                      <a:pt x="156" y="108"/>
                      <a:pt x="144" y="108"/>
                      <a:pt x="120" y="120"/>
                    </a:cubicBezTo>
                    <a:lnTo>
                      <a:pt x="72" y="180"/>
                    </a:lnTo>
                    <a:lnTo>
                      <a:pt x="1" y="203"/>
                    </a:lnTo>
                    <a:cubicBezTo>
                      <a:pt x="13" y="215"/>
                      <a:pt x="13" y="239"/>
                      <a:pt x="13" y="251"/>
                    </a:cubicBezTo>
                    <a:lnTo>
                      <a:pt x="72" y="299"/>
                    </a:lnTo>
                    <a:cubicBezTo>
                      <a:pt x="72" y="334"/>
                      <a:pt x="72" y="358"/>
                      <a:pt x="60" y="382"/>
                    </a:cubicBezTo>
                    <a:lnTo>
                      <a:pt x="132" y="441"/>
                    </a:lnTo>
                    <a:lnTo>
                      <a:pt x="203" y="441"/>
                    </a:lnTo>
                    <a:lnTo>
                      <a:pt x="358" y="477"/>
                    </a:lnTo>
                    <a:cubicBezTo>
                      <a:pt x="358" y="489"/>
                      <a:pt x="370" y="501"/>
                      <a:pt x="382" y="513"/>
                    </a:cubicBezTo>
                    <a:lnTo>
                      <a:pt x="322" y="549"/>
                    </a:lnTo>
                    <a:lnTo>
                      <a:pt x="370" y="596"/>
                    </a:lnTo>
                    <a:lnTo>
                      <a:pt x="465" y="596"/>
                    </a:lnTo>
                    <a:lnTo>
                      <a:pt x="513" y="549"/>
                    </a:lnTo>
                    <a:lnTo>
                      <a:pt x="513" y="501"/>
                    </a:lnTo>
                    <a:lnTo>
                      <a:pt x="632" y="465"/>
                    </a:lnTo>
                    <a:lnTo>
                      <a:pt x="691" y="430"/>
                    </a:lnTo>
                    <a:cubicBezTo>
                      <a:pt x="691" y="418"/>
                      <a:pt x="679" y="394"/>
                      <a:pt x="668" y="382"/>
                    </a:cubicBezTo>
                    <a:lnTo>
                      <a:pt x="560" y="322"/>
                    </a:lnTo>
                    <a:lnTo>
                      <a:pt x="560" y="299"/>
                    </a:lnTo>
                    <a:lnTo>
                      <a:pt x="691" y="251"/>
                    </a:lnTo>
                    <a:cubicBezTo>
                      <a:pt x="703" y="227"/>
                      <a:pt x="715" y="191"/>
                      <a:pt x="727" y="156"/>
                    </a:cubicBezTo>
                    <a:cubicBezTo>
                      <a:pt x="739" y="132"/>
                      <a:pt x="715" y="108"/>
                      <a:pt x="715" y="72"/>
                    </a:cubicBezTo>
                    <a:lnTo>
                      <a:pt x="6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8" name="Google Shape;6778;p27"/>
              <p:cNvSpPr/>
              <p:nvPr/>
            </p:nvSpPr>
            <p:spPr>
              <a:xfrm>
                <a:off x="4892281" y="2311783"/>
                <a:ext cx="9873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84" h="108" extrusionOk="0">
                    <a:moveTo>
                      <a:pt x="48" y="0"/>
                    </a:moveTo>
                    <a:lnTo>
                      <a:pt x="0" y="84"/>
                    </a:lnTo>
                    <a:lnTo>
                      <a:pt x="83" y="10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9" name="Google Shape;6779;p27"/>
              <p:cNvSpPr/>
              <p:nvPr/>
            </p:nvSpPr>
            <p:spPr>
              <a:xfrm>
                <a:off x="5033553" y="2335524"/>
                <a:ext cx="30911" cy="2679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8" extrusionOk="0">
                    <a:moveTo>
                      <a:pt x="48" y="1"/>
                    </a:moveTo>
                    <a:cubicBezTo>
                      <a:pt x="36" y="37"/>
                      <a:pt x="24" y="72"/>
                      <a:pt x="13" y="108"/>
                    </a:cubicBezTo>
                    <a:cubicBezTo>
                      <a:pt x="1" y="144"/>
                      <a:pt x="24" y="156"/>
                      <a:pt x="36" y="179"/>
                    </a:cubicBezTo>
                    <a:lnTo>
                      <a:pt x="239" y="227"/>
                    </a:lnTo>
                    <a:cubicBezTo>
                      <a:pt x="239" y="203"/>
                      <a:pt x="251" y="179"/>
                      <a:pt x="263" y="156"/>
                    </a:cubicBezTo>
                    <a:lnTo>
                      <a:pt x="155" y="4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0" name="Google Shape;6780;p27"/>
              <p:cNvSpPr/>
              <p:nvPr/>
            </p:nvSpPr>
            <p:spPr>
              <a:xfrm>
                <a:off x="4721508" y="2320127"/>
                <a:ext cx="63114" cy="3937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35" extrusionOk="0">
                    <a:moveTo>
                      <a:pt x="215" y="1"/>
                    </a:moveTo>
                    <a:lnTo>
                      <a:pt x="24" y="25"/>
                    </a:lnTo>
                    <a:cubicBezTo>
                      <a:pt x="24" y="60"/>
                      <a:pt x="12" y="96"/>
                      <a:pt x="1" y="120"/>
                    </a:cubicBezTo>
                    <a:lnTo>
                      <a:pt x="60" y="215"/>
                    </a:lnTo>
                    <a:lnTo>
                      <a:pt x="179" y="287"/>
                    </a:lnTo>
                    <a:lnTo>
                      <a:pt x="274" y="299"/>
                    </a:lnTo>
                    <a:lnTo>
                      <a:pt x="346" y="334"/>
                    </a:lnTo>
                    <a:lnTo>
                      <a:pt x="465" y="310"/>
                    </a:lnTo>
                    <a:cubicBezTo>
                      <a:pt x="489" y="287"/>
                      <a:pt x="513" y="251"/>
                      <a:pt x="536" y="215"/>
                    </a:cubicBezTo>
                    <a:cubicBezTo>
                      <a:pt x="524" y="203"/>
                      <a:pt x="524" y="179"/>
                      <a:pt x="513" y="156"/>
                    </a:cubicBezTo>
                    <a:lnTo>
                      <a:pt x="429" y="37"/>
                    </a:lnTo>
                    <a:lnTo>
                      <a:pt x="346" y="49"/>
                    </a:lnTo>
                    <a:cubicBezTo>
                      <a:pt x="298" y="37"/>
                      <a:pt x="263" y="13"/>
                      <a:pt x="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1" name="Google Shape;6781;p27"/>
              <p:cNvSpPr/>
              <p:nvPr/>
            </p:nvSpPr>
            <p:spPr>
              <a:xfrm>
                <a:off x="4799901" y="2360793"/>
                <a:ext cx="67228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203" extrusionOk="0">
                    <a:moveTo>
                      <a:pt x="84" y="0"/>
                    </a:moveTo>
                    <a:lnTo>
                      <a:pt x="36" y="60"/>
                    </a:lnTo>
                    <a:lnTo>
                      <a:pt x="72" y="95"/>
                    </a:lnTo>
                    <a:lnTo>
                      <a:pt x="0" y="107"/>
                    </a:lnTo>
                    <a:lnTo>
                      <a:pt x="48" y="155"/>
                    </a:lnTo>
                    <a:lnTo>
                      <a:pt x="227" y="191"/>
                    </a:lnTo>
                    <a:lnTo>
                      <a:pt x="393" y="179"/>
                    </a:lnTo>
                    <a:lnTo>
                      <a:pt x="453" y="131"/>
                    </a:lnTo>
                    <a:cubicBezTo>
                      <a:pt x="465" y="155"/>
                      <a:pt x="477" y="179"/>
                      <a:pt x="488" y="191"/>
                    </a:cubicBezTo>
                    <a:lnTo>
                      <a:pt x="512" y="203"/>
                    </a:lnTo>
                    <a:lnTo>
                      <a:pt x="512" y="143"/>
                    </a:lnTo>
                    <a:cubicBezTo>
                      <a:pt x="512" y="119"/>
                      <a:pt x="560" y="95"/>
                      <a:pt x="572" y="72"/>
                    </a:cubicBezTo>
                    <a:cubicBezTo>
                      <a:pt x="572" y="48"/>
                      <a:pt x="560" y="36"/>
                      <a:pt x="548" y="12"/>
                    </a:cubicBezTo>
                    <a:lnTo>
                      <a:pt x="536" y="24"/>
                    </a:lnTo>
                    <a:lnTo>
                      <a:pt x="429" y="24"/>
                    </a:lnTo>
                    <a:cubicBezTo>
                      <a:pt x="417" y="48"/>
                      <a:pt x="405" y="72"/>
                      <a:pt x="393" y="84"/>
                    </a:cubicBezTo>
                    <a:lnTo>
                      <a:pt x="334" y="84"/>
                    </a:lnTo>
                    <a:lnTo>
                      <a:pt x="250" y="107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2" name="Google Shape;6782;p27"/>
              <p:cNvSpPr/>
              <p:nvPr/>
            </p:nvSpPr>
            <p:spPr>
              <a:xfrm>
                <a:off x="4934239" y="2378893"/>
                <a:ext cx="37845" cy="2820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40" extrusionOk="0">
                    <a:moveTo>
                      <a:pt x="119" y="1"/>
                    </a:moveTo>
                    <a:lnTo>
                      <a:pt x="36" y="13"/>
                    </a:lnTo>
                    <a:lnTo>
                      <a:pt x="36" y="72"/>
                    </a:lnTo>
                    <a:lnTo>
                      <a:pt x="131" y="72"/>
                    </a:lnTo>
                    <a:lnTo>
                      <a:pt x="96" y="84"/>
                    </a:lnTo>
                    <a:lnTo>
                      <a:pt x="36" y="120"/>
                    </a:lnTo>
                    <a:lnTo>
                      <a:pt x="0" y="180"/>
                    </a:lnTo>
                    <a:lnTo>
                      <a:pt x="36" y="215"/>
                    </a:lnTo>
                    <a:lnTo>
                      <a:pt x="155" y="239"/>
                    </a:lnTo>
                    <a:lnTo>
                      <a:pt x="238" y="168"/>
                    </a:lnTo>
                    <a:lnTo>
                      <a:pt x="310" y="180"/>
                    </a:lnTo>
                    <a:lnTo>
                      <a:pt x="322" y="144"/>
                    </a:lnTo>
                    <a:lnTo>
                      <a:pt x="274" y="84"/>
                    </a:lnTo>
                    <a:cubicBezTo>
                      <a:pt x="274" y="60"/>
                      <a:pt x="286" y="37"/>
                      <a:pt x="298" y="13"/>
                    </a:cubicBezTo>
                    <a:lnTo>
                      <a:pt x="203" y="1"/>
                    </a:lnTo>
                    <a:cubicBezTo>
                      <a:pt x="191" y="13"/>
                      <a:pt x="179" y="13"/>
                      <a:pt x="167" y="13"/>
                    </a:cubicBez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3" name="Google Shape;6783;p27"/>
              <p:cNvSpPr/>
              <p:nvPr/>
            </p:nvSpPr>
            <p:spPr>
              <a:xfrm>
                <a:off x="4783095" y="2198483"/>
                <a:ext cx="22448" cy="56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8" extrusionOk="0">
                    <a:moveTo>
                      <a:pt x="60" y="0"/>
                    </a:moveTo>
                    <a:lnTo>
                      <a:pt x="0" y="48"/>
                    </a:lnTo>
                    <a:lnTo>
                      <a:pt x="96" y="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27"/>
              <p:cNvSpPr/>
              <p:nvPr/>
            </p:nvSpPr>
            <p:spPr>
              <a:xfrm>
                <a:off x="4652988" y="2231979"/>
                <a:ext cx="22448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4" extrusionOk="0">
                    <a:moveTo>
                      <a:pt x="84" y="1"/>
                    </a:moveTo>
                    <a:lnTo>
                      <a:pt x="0" y="60"/>
                    </a:lnTo>
                    <a:cubicBezTo>
                      <a:pt x="0" y="84"/>
                      <a:pt x="0" y="120"/>
                      <a:pt x="12" y="144"/>
                    </a:cubicBezTo>
                    <a:lnTo>
                      <a:pt x="72" y="132"/>
                    </a:lnTo>
                    <a:lnTo>
                      <a:pt x="167" y="48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27"/>
              <p:cNvSpPr/>
              <p:nvPr/>
            </p:nvSpPr>
            <p:spPr>
              <a:xfrm>
                <a:off x="4781684" y="2348217"/>
                <a:ext cx="18335" cy="25269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15" extrusionOk="0">
                    <a:moveTo>
                      <a:pt x="72" y="0"/>
                    </a:moveTo>
                    <a:cubicBezTo>
                      <a:pt x="60" y="36"/>
                      <a:pt x="60" y="71"/>
                      <a:pt x="48" y="107"/>
                    </a:cubicBezTo>
                    <a:lnTo>
                      <a:pt x="1" y="167"/>
                    </a:lnTo>
                    <a:lnTo>
                      <a:pt x="24" y="214"/>
                    </a:lnTo>
                    <a:lnTo>
                      <a:pt x="84" y="155"/>
                    </a:lnTo>
                    <a:lnTo>
                      <a:pt x="155" y="60"/>
                    </a:lnTo>
                    <a:cubicBezTo>
                      <a:pt x="132" y="36"/>
                      <a:pt x="96" y="12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27"/>
              <p:cNvSpPr/>
              <p:nvPr/>
            </p:nvSpPr>
            <p:spPr>
              <a:xfrm>
                <a:off x="4620784" y="2169100"/>
                <a:ext cx="148442" cy="82624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703" extrusionOk="0">
                    <a:moveTo>
                      <a:pt x="1250" y="0"/>
                    </a:moveTo>
                    <a:lnTo>
                      <a:pt x="1084" y="107"/>
                    </a:lnTo>
                    <a:lnTo>
                      <a:pt x="929" y="155"/>
                    </a:lnTo>
                    <a:lnTo>
                      <a:pt x="822" y="167"/>
                    </a:lnTo>
                    <a:lnTo>
                      <a:pt x="739" y="238"/>
                    </a:lnTo>
                    <a:lnTo>
                      <a:pt x="679" y="333"/>
                    </a:lnTo>
                    <a:lnTo>
                      <a:pt x="560" y="393"/>
                    </a:lnTo>
                    <a:lnTo>
                      <a:pt x="429" y="393"/>
                    </a:lnTo>
                    <a:lnTo>
                      <a:pt x="274" y="476"/>
                    </a:lnTo>
                    <a:lnTo>
                      <a:pt x="227" y="452"/>
                    </a:lnTo>
                    <a:lnTo>
                      <a:pt x="143" y="452"/>
                    </a:lnTo>
                    <a:lnTo>
                      <a:pt x="96" y="536"/>
                    </a:lnTo>
                    <a:lnTo>
                      <a:pt x="0" y="595"/>
                    </a:lnTo>
                    <a:lnTo>
                      <a:pt x="60" y="631"/>
                    </a:lnTo>
                    <a:lnTo>
                      <a:pt x="119" y="607"/>
                    </a:lnTo>
                    <a:lnTo>
                      <a:pt x="238" y="703"/>
                    </a:lnTo>
                    <a:cubicBezTo>
                      <a:pt x="238" y="667"/>
                      <a:pt x="227" y="631"/>
                      <a:pt x="215" y="607"/>
                    </a:cubicBezTo>
                    <a:cubicBezTo>
                      <a:pt x="215" y="572"/>
                      <a:pt x="238" y="560"/>
                      <a:pt x="238" y="548"/>
                    </a:cubicBezTo>
                    <a:lnTo>
                      <a:pt x="453" y="464"/>
                    </a:lnTo>
                    <a:lnTo>
                      <a:pt x="477" y="476"/>
                    </a:lnTo>
                    <a:lnTo>
                      <a:pt x="572" y="464"/>
                    </a:lnTo>
                    <a:lnTo>
                      <a:pt x="703" y="476"/>
                    </a:lnTo>
                    <a:lnTo>
                      <a:pt x="798" y="464"/>
                    </a:lnTo>
                    <a:lnTo>
                      <a:pt x="917" y="464"/>
                    </a:lnTo>
                    <a:lnTo>
                      <a:pt x="1024" y="488"/>
                    </a:lnTo>
                    <a:lnTo>
                      <a:pt x="1084" y="476"/>
                    </a:lnTo>
                    <a:lnTo>
                      <a:pt x="1203" y="333"/>
                    </a:lnTo>
                    <a:lnTo>
                      <a:pt x="1179" y="250"/>
                    </a:lnTo>
                    <a:lnTo>
                      <a:pt x="1203" y="214"/>
                    </a:lnTo>
                    <a:cubicBezTo>
                      <a:pt x="1191" y="191"/>
                      <a:pt x="1179" y="155"/>
                      <a:pt x="1179" y="131"/>
                    </a:cubicBezTo>
                    <a:lnTo>
                      <a:pt x="1262" y="24"/>
                    </a:lnTo>
                    <a:cubicBezTo>
                      <a:pt x="1262" y="12"/>
                      <a:pt x="1250" y="12"/>
                      <a:pt x="1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27"/>
              <p:cNvSpPr/>
              <p:nvPr/>
            </p:nvSpPr>
            <p:spPr>
              <a:xfrm>
                <a:off x="4757943" y="2363496"/>
                <a:ext cx="15514" cy="716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61" extrusionOk="0">
                    <a:moveTo>
                      <a:pt x="0" y="1"/>
                    </a:moveTo>
                    <a:lnTo>
                      <a:pt x="95" y="61"/>
                    </a:lnTo>
                    <a:lnTo>
                      <a:pt x="131" y="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27"/>
              <p:cNvSpPr/>
              <p:nvPr/>
            </p:nvSpPr>
            <p:spPr>
              <a:xfrm>
                <a:off x="4766288" y="2292155"/>
                <a:ext cx="11283" cy="1974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8" extrusionOk="0">
                    <a:moveTo>
                      <a:pt x="60" y="1"/>
                    </a:moveTo>
                    <a:lnTo>
                      <a:pt x="60" y="108"/>
                    </a:lnTo>
                    <a:lnTo>
                      <a:pt x="1" y="167"/>
                    </a:lnTo>
                    <a:cubicBezTo>
                      <a:pt x="24" y="167"/>
                      <a:pt x="60" y="156"/>
                      <a:pt x="96" y="156"/>
                    </a:cubicBezTo>
                    <a:cubicBezTo>
                      <a:pt x="96" y="144"/>
                      <a:pt x="96" y="120"/>
                      <a:pt x="96" y="96"/>
                    </a:cubicBezTo>
                    <a:cubicBezTo>
                      <a:pt x="84" y="60"/>
                      <a:pt x="72" y="25"/>
                      <a:pt x="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27"/>
              <p:cNvSpPr/>
              <p:nvPr/>
            </p:nvSpPr>
            <p:spPr>
              <a:xfrm>
                <a:off x="4962212" y="1266463"/>
                <a:ext cx="85445" cy="5747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89" extrusionOk="0">
                    <a:moveTo>
                      <a:pt x="310" y="1"/>
                    </a:moveTo>
                    <a:lnTo>
                      <a:pt x="167" y="143"/>
                    </a:lnTo>
                    <a:lnTo>
                      <a:pt x="167" y="227"/>
                    </a:lnTo>
                    <a:lnTo>
                      <a:pt x="72" y="286"/>
                    </a:lnTo>
                    <a:lnTo>
                      <a:pt x="96" y="358"/>
                    </a:lnTo>
                    <a:lnTo>
                      <a:pt x="36" y="382"/>
                    </a:lnTo>
                    <a:cubicBezTo>
                      <a:pt x="24" y="417"/>
                      <a:pt x="12" y="453"/>
                      <a:pt x="0" y="489"/>
                    </a:cubicBezTo>
                    <a:lnTo>
                      <a:pt x="72" y="489"/>
                    </a:lnTo>
                    <a:lnTo>
                      <a:pt x="227" y="358"/>
                    </a:lnTo>
                    <a:lnTo>
                      <a:pt x="227" y="358"/>
                    </a:lnTo>
                    <a:cubicBezTo>
                      <a:pt x="227" y="382"/>
                      <a:pt x="215" y="417"/>
                      <a:pt x="215" y="441"/>
                    </a:cubicBezTo>
                    <a:lnTo>
                      <a:pt x="310" y="465"/>
                    </a:lnTo>
                    <a:lnTo>
                      <a:pt x="358" y="405"/>
                    </a:lnTo>
                    <a:lnTo>
                      <a:pt x="501" y="346"/>
                    </a:lnTo>
                    <a:lnTo>
                      <a:pt x="727" y="203"/>
                    </a:lnTo>
                    <a:lnTo>
                      <a:pt x="560" y="96"/>
                    </a:lnTo>
                    <a:lnTo>
                      <a:pt x="477" y="60"/>
                    </a:lnTo>
                    <a:lnTo>
                      <a:pt x="477" y="108"/>
                    </a:lnTo>
                    <a:lnTo>
                      <a:pt x="560" y="179"/>
                    </a:lnTo>
                    <a:lnTo>
                      <a:pt x="358" y="179"/>
                    </a:lnTo>
                    <a:lnTo>
                      <a:pt x="262" y="286"/>
                    </a:lnTo>
                    <a:cubicBezTo>
                      <a:pt x="250" y="262"/>
                      <a:pt x="239" y="239"/>
                      <a:pt x="239" y="215"/>
                    </a:cubicBez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27"/>
              <p:cNvSpPr/>
              <p:nvPr/>
            </p:nvSpPr>
            <p:spPr>
              <a:xfrm>
                <a:off x="5397429" y="1109794"/>
                <a:ext cx="30911" cy="2809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39" extrusionOk="0">
                    <a:moveTo>
                      <a:pt x="227" y="0"/>
                    </a:moveTo>
                    <a:lnTo>
                      <a:pt x="0" y="119"/>
                    </a:lnTo>
                    <a:lnTo>
                      <a:pt x="131" y="238"/>
                    </a:lnTo>
                    <a:cubicBezTo>
                      <a:pt x="143" y="214"/>
                      <a:pt x="155" y="191"/>
                      <a:pt x="155" y="167"/>
                    </a:cubicBezTo>
                    <a:lnTo>
                      <a:pt x="262" y="83"/>
                    </a:lnTo>
                    <a:cubicBezTo>
                      <a:pt x="250" y="60"/>
                      <a:pt x="238" y="24"/>
                      <a:pt x="2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27"/>
              <p:cNvSpPr/>
              <p:nvPr/>
            </p:nvSpPr>
            <p:spPr>
              <a:xfrm>
                <a:off x="4932829" y="1300077"/>
                <a:ext cx="21038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179" h="72" extrusionOk="0">
                    <a:moveTo>
                      <a:pt x="72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9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27"/>
              <p:cNvSpPr/>
              <p:nvPr/>
            </p:nvSpPr>
            <p:spPr>
              <a:xfrm>
                <a:off x="4917432" y="1425952"/>
                <a:ext cx="14104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5" extrusionOk="0">
                    <a:moveTo>
                      <a:pt x="48" y="1"/>
                    </a:moveTo>
                    <a:lnTo>
                      <a:pt x="0" y="37"/>
                    </a:lnTo>
                    <a:lnTo>
                      <a:pt x="60" y="84"/>
                    </a:lnTo>
                    <a:lnTo>
                      <a:pt x="120" y="13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3" name="Google Shape;6793;p27"/>
              <p:cNvSpPr/>
              <p:nvPr/>
            </p:nvSpPr>
            <p:spPr>
              <a:xfrm>
                <a:off x="4914612" y="1312652"/>
                <a:ext cx="37962" cy="22448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91" extrusionOk="0">
                    <a:moveTo>
                      <a:pt x="322" y="0"/>
                    </a:moveTo>
                    <a:lnTo>
                      <a:pt x="24" y="108"/>
                    </a:lnTo>
                    <a:cubicBezTo>
                      <a:pt x="24" y="131"/>
                      <a:pt x="1" y="155"/>
                      <a:pt x="1" y="191"/>
                    </a:cubicBezTo>
                    <a:lnTo>
                      <a:pt x="167" y="119"/>
                    </a:lnTo>
                    <a:lnTo>
                      <a:pt x="322" y="15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4" name="Google Shape;6794;p27"/>
              <p:cNvSpPr/>
              <p:nvPr/>
            </p:nvSpPr>
            <p:spPr>
              <a:xfrm>
                <a:off x="4923074" y="1266463"/>
                <a:ext cx="44897" cy="3091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63" extrusionOk="0">
                    <a:moveTo>
                      <a:pt x="250" y="1"/>
                    </a:moveTo>
                    <a:lnTo>
                      <a:pt x="274" y="36"/>
                    </a:lnTo>
                    <a:lnTo>
                      <a:pt x="167" y="120"/>
                    </a:lnTo>
                    <a:lnTo>
                      <a:pt x="48" y="96"/>
                    </a:lnTo>
                    <a:lnTo>
                      <a:pt x="0" y="179"/>
                    </a:lnTo>
                    <a:lnTo>
                      <a:pt x="48" y="227"/>
                    </a:lnTo>
                    <a:lnTo>
                      <a:pt x="202" y="155"/>
                    </a:lnTo>
                    <a:lnTo>
                      <a:pt x="298" y="155"/>
                    </a:lnTo>
                    <a:lnTo>
                      <a:pt x="143" y="215"/>
                    </a:lnTo>
                    <a:lnTo>
                      <a:pt x="202" y="262"/>
                    </a:lnTo>
                    <a:lnTo>
                      <a:pt x="381" y="227"/>
                    </a:lnTo>
                    <a:cubicBezTo>
                      <a:pt x="381" y="191"/>
                      <a:pt x="381" y="155"/>
                      <a:pt x="369" y="108"/>
                    </a:cubicBezTo>
                    <a:cubicBezTo>
                      <a:pt x="357" y="72"/>
                      <a:pt x="345" y="36"/>
                      <a:pt x="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5" name="Google Shape;6795;p27"/>
              <p:cNvSpPr/>
              <p:nvPr/>
            </p:nvSpPr>
            <p:spPr>
              <a:xfrm>
                <a:off x="5020977" y="1260821"/>
                <a:ext cx="26680" cy="12811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09" extrusionOk="0">
                    <a:moveTo>
                      <a:pt x="96" y="1"/>
                    </a:moveTo>
                    <a:lnTo>
                      <a:pt x="1" y="25"/>
                    </a:lnTo>
                    <a:lnTo>
                      <a:pt x="48" y="60"/>
                    </a:lnTo>
                    <a:lnTo>
                      <a:pt x="227" y="108"/>
                    </a:lnTo>
                    <a:cubicBezTo>
                      <a:pt x="227" y="84"/>
                      <a:pt x="227" y="72"/>
                      <a:pt x="227" y="49"/>
                    </a:cubicBez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6" name="Google Shape;6796;p27"/>
              <p:cNvSpPr/>
              <p:nvPr/>
            </p:nvSpPr>
            <p:spPr>
              <a:xfrm>
                <a:off x="4823643" y="1507166"/>
                <a:ext cx="16924" cy="2103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79" extrusionOk="0">
                    <a:moveTo>
                      <a:pt x="120" y="0"/>
                    </a:moveTo>
                    <a:lnTo>
                      <a:pt x="1" y="84"/>
                    </a:lnTo>
                    <a:cubicBezTo>
                      <a:pt x="25" y="119"/>
                      <a:pt x="36" y="143"/>
                      <a:pt x="48" y="179"/>
                    </a:cubicBezTo>
                    <a:lnTo>
                      <a:pt x="144" y="84"/>
                    </a:lnTo>
                    <a:cubicBezTo>
                      <a:pt x="144" y="60"/>
                      <a:pt x="132" y="24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7" name="Google Shape;6797;p27"/>
              <p:cNvSpPr/>
              <p:nvPr/>
            </p:nvSpPr>
            <p:spPr>
              <a:xfrm>
                <a:off x="4833515" y="1529497"/>
                <a:ext cx="21038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85" extrusionOk="0">
                    <a:moveTo>
                      <a:pt x="60" y="1"/>
                    </a:moveTo>
                    <a:lnTo>
                      <a:pt x="0" y="37"/>
                    </a:lnTo>
                    <a:cubicBezTo>
                      <a:pt x="12" y="49"/>
                      <a:pt x="12" y="72"/>
                      <a:pt x="24" y="84"/>
                    </a:cubicBezTo>
                    <a:lnTo>
                      <a:pt x="179" y="13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8" name="Google Shape;6798;p27"/>
              <p:cNvSpPr/>
              <p:nvPr/>
            </p:nvSpPr>
            <p:spPr>
              <a:xfrm>
                <a:off x="4858667" y="1339214"/>
                <a:ext cx="12693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48" y="1"/>
                    </a:moveTo>
                    <a:lnTo>
                      <a:pt x="0" y="48"/>
                    </a:lnTo>
                    <a:lnTo>
                      <a:pt x="48" y="96"/>
                    </a:lnTo>
                    <a:lnTo>
                      <a:pt x="108" y="24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9" name="Google Shape;6799;p27"/>
              <p:cNvSpPr/>
              <p:nvPr/>
            </p:nvSpPr>
            <p:spPr>
              <a:xfrm>
                <a:off x="4822232" y="1382583"/>
                <a:ext cx="12693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5" extrusionOk="0">
                    <a:moveTo>
                      <a:pt x="48" y="1"/>
                    </a:moveTo>
                    <a:lnTo>
                      <a:pt x="1" y="48"/>
                    </a:lnTo>
                    <a:lnTo>
                      <a:pt x="72" y="84"/>
                    </a:lnTo>
                    <a:cubicBezTo>
                      <a:pt x="84" y="60"/>
                      <a:pt x="96" y="48"/>
                      <a:pt x="108" y="3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0" name="Google Shape;6800;p27"/>
              <p:cNvSpPr/>
              <p:nvPr/>
            </p:nvSpPr>
            <p:spPr>
              <a:xfrm>
                <a:off x="4879587" y="1329459"/>
                <a:ext cx="28207" cy="21038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79" extrusionOk="0">
                    <a:moveTo>
                      <a:pt x="239" y="0"/>
                    </a:moveTo>
                    <a:lnTo>
                      <a:pt x="37" y="36"/>
                    </a:lnTo>
                    <a:lnTo>
                      <a:pt x="1" y="179"/>
                    </a:lnTo>
                    <a:lnTo>
                      <a:pt x="227" y="60"/>
                    </a:lnTo>
                    <a:cubicBezTo>
                      <a:pt x="227" y="48"/>
                      <a:pt x="239" y="24"/>
                      <a:pt x="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1" name="Google Shape;6801;p27"/>
              <p:cNvSpPr/>
              <p:nvPr/>
            </p:nvSpPr>
            <p:spPr>
              <a:xfrm>
                <a:off x="5208439" y="1136356"/>
                <a:ext cx="2950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72" y="0"/>
                    </a:moveTo>
                    <a:lnTo>
                      <a:pt x="1" y="36"/>
                    </a:lnTo>
                    <a:cubicBezTo>
                      <a:pt x="13" y="72"/>
                      <a:pt x="25" y="107"/>
                      <a:pt x="37" y="143"/>
                    </a:cubicBezTo>
                    <a:cubicBezTo>
                      <a:pt x="49" y="179"/>
                      <a:pt x="37" y="191"/>
                      <a:pt x="37" y="215"/>
                    </a:cubicBezTo>
                    <a:lnTo>
                      <a:pt x="191" y="250"/>
                    </a:lnTo>
                    <a:lnTo>
                      <a:pt x="251" y="226"/>
                    </a:lnTo>
                    <a:cubicBezTo>
                      <a:pt x="239" y="215"/>
                      <a:pt x="227" y="191"/>
                      <a:pt x="215" y="179"/>
                    </a:cubicBezTo>
                    <a:lnTo>
                      <a:pt x="96" y="119"/>
                    </a:lnTo>
                    <a:cubicBezTo>
                      <a:pt x="84" y="84"/>
                      <a:pt x="72" y="36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2" name="Google Shape;6802;p27"/>
              <p:cNvSpPr/>
              <p:nvPr/>
            </p:nvSpPr>
            <p:spPr>
              <a:xfrm>
                <a:off x="5163660" y="1164328"/>
                <a:ext cx="43604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03" extrusionOk="0">
                    <a:moveTo>
                      <a:pt x="191" y="0"/>
                    </a:moveTo>
                    <a:lnTo>
                      <a:pt x="1" y="96"/>
                    </a:lnTo>
                    <a:lnTo>
                      <a:pt x="156" y="203"/>
                    </a:lnTo>
                    <a:lnTo>
                      <a:pt x="239" y="203"/>
                    </a:lnTo>
                    <a:lnTo>
                      <a:pt x="287" y="179"/>
                    </a:lnTo>
                    <a:cubicBezTo>
                      <a:pt x="287" y="155"/>
                      <a:pt x="275" y="131"/>
                      <a:pt x="275" y="108"/>
                    </a:cubicBezTo>
                    <a:cubicBezTo>
                      <a:pt x="299" y="84"/>
                      <a:pt x="334" y="72"/>
                      <a:pt x="370" y="60"/>
                    </a:cubicBezTo>
                    <a:cubicBezTo>
                      <a:pt x="370" y="48"/>
                      <a:pt x="358" y="48"/>
                      <a:pt x="358" y="36"/>
                    </a:cubicBezTo>
                    <a:lnTo>
                      <a:pt x="239" y="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3" name="Google Shape;6803;p27"/>
              <p:cNvSpPr/>
              <p:nvPr/>
            </p:nvSpPr>
            <p:spPr>
              <a:xfrm>
                <a:off x="5341484" y="1088756"/>
                <a:ext cx="81214" cy="309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63" extrusionOk="0">
                    <a:moveTo>
                      <a:pt x="655" y="0"/>
                    </a:moveTo>
                    <a:lnTo>
                      <a:pt x="452" y="108"/>
                    </a:lnTo>
                    <a:lnTo>
                      <a:pt x="369" y="84"/>
                    </a:lnTo>
                    <a:lnTo>
                      <a:pt x="298" y="167"/>
                    </a:lnTo>
                    <a:lnTo>
                      <a:pt x="226" y="108"/>
                    </a:lnTo>
                    <a:lnTo>
                      <a:pt x="119" y="155"/>
                    </a:lnTo>
                    <a:lnTo>
                      <a:pt x="0" y="143"/>
                    </a:lnTo>
                    <a:lnTo>
                      <a:pt x="48" y="227"/>
                    </a:lnTo>
                    <a:lnTo>
                      <a:pt x="262" y="262"/>
                    </a:lnTo>
                    <a:lnTo>
                      <a:pt x="345" y="250"/>
                    </a:lnTo>
                    <a:lnTo>
                      <a:pt x="691" y="48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4" name="Google Shape;6804;p27"/>
              <p:cNvSpPr/>
              <p:nvPr/>
            </p:nvSpPr>
            <p:spPr>
              <a:xfrm>
                <a:off x="5362404" y="1130715"/>
                <a:ext cx="33731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0" extrusionOk="0">
                    <a:moveTo>
                      <a:pt x="96" y="1"/>
                    </a:moveTo>
                    <a:lnTo>
                      <a:pt x="1" y="36"/>
                    </a:lnTo>
                    <a:lnTo>
                      <a:pt x="144" y="84"/>
                    </a:lnTo>
                    <a:lnTo>
                      <a:pt x="263" y="120"/>
                    </a:lnTo>
                    <a:cubicBezTo>
                      <a:pt x="274" y="96"/>
                      <a:pt x="286" y="72"/>
                      <a:pt x="286" y="48"/>
                    </a:cubicBez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27"/>
              <p:cNvSpPr/>
              <p:nvPr/>
            </p:nvSpPr>
            <p:spPr>
              <a:xfrm>
                <a:off x="5120291" y="1188070"/>
                <a:ext cx="57473" cy="2809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239" extrusionOk="0">
                    <a:moveTo>
                      <a:pt x="406" y="1"/>
                    </a:moveTo>
                    <a:lnTo>
                      <a:pt x="334" y="60"/>
                    </a:lnTo>
                    <a:lnTo>
                      <a:pt x="179" y="60"/>
                    </a:lnTo>
                    <a:cubicBezTo>
                      <a:pt x="179" y="84"/>
                      <a:pt x="179" y="108"/>
                      <a:pt x="168" y="132"/>
                    </a:cubicBezTo>
                    <a:lnTo>
                      <a:pt x="1" y="132"/>
                    </a:lnTo>
                    <a:lnTo>
                      <a:pt x="132" y="239"/>
                    </a:lnTo>
                    <a:lnTo>
                      <a:pt x="251" y="203"/>
                    </a:lnTo>
                    <a:lnTo>
                      <a:pt x="406" y="203"/>
                    </a:lnTo>
                    <a:lnTo>
                      <a:pt x="406" y="156"/>
                    </a:lnTo>
                    <a:lnTo>
                      <a:pt x="489" y="84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27"/>
              <p:cNvSpPr/>
              <p:nvPr/>
            </p:nvSpPr>
            <p:spPr>
              <a:xfrm>
                <a:off x="5257449" y="1146111"/>
                <a:ext cx="28090" cy="32321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75" extrusionOk="0">
                    <a:moveTo>
                      <a:pt x="96" y="1"/>
                    </a:moveTo>
                    <a:lnTo>
                      <a:pt x="1" y="48"/>
                    </a:lnTo>
                    <a:cubicBezTo>
                      <a:pt x="1" y="96"/>
                      <a:pt x="13" y="132"/>
                      <a:pt x="13" y="179"/>
                    </a:cubicBezTo>
                    <a:lnTo>
                      <a:pt x="108" y="203"/>
                    </a:lnTo>
                    <a:lnTo>
                      <a:pt x="179" y="274"/>
                    </a:lnTo>
                    <a:cubicBezTo>
                      <a:pt x="203" y="251"/>
                      <a:pt x="215" y="227"/>
                      <a:pt x="239" y="203"/>
                    </a:cubicBezTo>
                    <a:lnTo>
                      <a:pt x="167" y="143"/>
                    </a:lnTo>
                    <a:lnTo>
                      <a:pt x="227" y="60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7" name="Google Shape;6807;p27"/>
              <p:cNvSpPr/>
              <p:nvPr/>
            </p:nvSpPr>
            <p:spPr>
              <a:xfrm>
                <a:off x="5053181" y="1209108"/>
                <a:ext cx="65817" cy="53241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53" extrusionOk="0">
                    <a:moveTo>
                      <a:pt x="227" y="0"/>
                    </a:moveTo>
                    <a:lnTo>
                      <a:pt x="227" y="0"/>
                    </a:lnTo>
                    <a:cubicBezTo>
                      <a:pt x="238" y="24"/>
                      <a:pt x="250" y="48"/>
                      <a:pt x="250" y="84"/>
                    </a:cubicBezTo>
                    <a:lnTo>
                      <a:pt x="155" y="36"/>
                    </a:lnTo>
                    <a:cubicBezTo>
                      <a:pt x="131" y="60"/>
                      <a:pt x="108" y="96"/>
                      <a:pt x="84" y="119"/>
                    </a:cubicBezTo>
                    <a:lnTo>
                      <a:pt x="227" y="167"/>
                    </a:lnTo>
                    <a:lnTo>
                      <a:pt x="60" y="167"/>
                    </a:lnTo>
                    <a:lnTo>
                      <a:pt x="0" y="262"/>
                    </a:lnTo>
                    <a:lnTo>
                      <a:pt x="131" y="274"/>
                    </a:lnTo>
                    <a:lnTo>
                      <a:pt x="24" y="358"/>
                    </a:lnTo>
                    <a:lnTo>
                      <a:pt x="131" y="369"/>
                    </a:lnTo>
                    <a:lnTo>
                      <a:pt x="131" y="453"/>
                    </a:lnTo>
                    <a:lnTo>
                      <a:pt x="191" y="453"/>
                    </a:lnTo>
                    <a:cubicBezTo>
                      <a:pt x="203" y="417"/>
                      <a:pt x="215" y="381"/>
                      <a:pt x="227" y="346"/>
                    </a:cubicBezTo>
                    <a:lnTo>
                      <a:pt x="369" y="358"/>
                    </a:lnTo>
                    <a:lnTo>
                      <a:pt x="429" y="322"/>
                    </a:lnTo>
                    <a:lnTo>
                      <a:pt x="560" y="298"/>
                    </a:lnTo>
                    <a:cubicBezTo>
                      <a:pt x="560" y="274"/>
                      <a:pt x="548" y="262"/>
                      <a:pt x="536" y="238"/>
                    </a:cubicBezTo>
                    <a:lnTo>
                      <a:pt x="560" y="191"/>
                    </a:lnTo>
                    <a:lnTo>
                      <a:pt x="524" y="96"/>
                    </a:lnTo>
                    <a:lnTo>
                      <a:pt x="441" y="84"/>
                    </a:lnTo>
                    <a:cubicBezTo>
                      <a:pt x="441" y="60"/>
                      <a:pt x="429" y="36"/>
                      <a:pt x="417" y="12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8" name="Google Shape;6808;p27"/>
              <p:cNvSpPr/>
              <p:nvPr/>
            </p:nvSpPr>
            <p:spPr>
              <a:xfrm>
                <a:off x="5179056" y="1141880"/>
                <a:ext cx="14104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5" extrusionOk="0">
                    <a:moveTo>
                      <a:pt x="120" y="1"/>
                    </a:moveTo>
                    <a:lnTo>
                      <a:pt x="1" y="25"/>
                    </a:lnTo>
                    <a:lnTo>
                      <a:pt x="37" y="8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9" name="Google Shape;6809;p27"/>
              <p:cNvSpPr/>
              <p:nvPr/>
            </p:nvSpPr>
            <p:spPr>
              <a:xfrm>
                <a:off x="5153905" y="1155866"/>
                <a:ext cx="21156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0" extrusionOk="0">
                    <a:moveTo>
                      <a:pt x="179" y="1"/>
                    </a:moveTo>
                    <a:lnTo>
                      <a:pt x="13" y="25"/>
                    </a:lnTo>
                    <a:cubicBezTo>
                      <a:pt x="13" y="60"/>
                      <a:pt x="13" y="84"/>
                      <a:pt x="1" y="120"/>
                    </a:cubicBezTo>
                    <a:cubicBezTo>
                      <a:pt x="13" y="120"/>
                      <a:pt x="167" y="49"/>
                      <a:pt x="167" y="49"/>
                    </a:cubicBez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0" name="Google Shape;6810;p27"/>
              <p:cNvSpPr/>
              <p:nvPr/>
            </p:nvSpPr>
            <p:spPr>
              <a:xfrm>
                <a:off x="5067167" y="1270694"/>
                <a:ext cx="12693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48" y="0"/>
                    </a:moveTo>
                    <a:lnTo>
                      <a:pt x="0" y="95"/>
                    </a:lnTo>
                    <a:lnTo>
                      <a:pt x="108" y="7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1" name="Google Shape;6811;p27"/>
              <p:cNvSpPr/>
              <p:nvPr/>
            </p:nvSpPr>
            <p:spPr>
              <a:xfrm>
                <a:off x="4971967" y="1231439"/>
                <a:ext cx="44897" cy="40783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47" extrusionOk="0">
                    <a:moveTo>
                      <a:pt x="346" y="1"/>
                    </a:moveTo>
                    <a:lnTo>
                      <a:pt x="179" y="37"/>
                    </a:lnTo>
                    <a:lnTo>
                      <a:pt x="179" y="108"/>
                    </a:lnTo>
                    <a:lnTo>
                      <a:pt x="13" y="191"/>
                    </a:lnTo>
                    <a:cubicBezTo>
                      <a:pt x="13" y="239"/>
                      <a:pt x="13" y="275"/>
                      <a:pt x="1" y="310"/>
                    </a:cubicBezTo>
                    <a:lnTo>
                      <a:pt x="60" y="346"/>
                    </a:lnTo>
                    <a:lnTo>
                      <a:pt x="239" y="215"/>
                    </a:lnTo>
                    <a:cubicBezTo>
                      <a:pt x="239" y="191"/>
                      <a:pt x="239" y="156"/>
                      <a:pt x="239" y="132"/>
                    </a:cubicBezTo>
                    <a:lnTo>
                      <a:pt x="382" y="7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2" name="Google Shape;6812;p27"/>
              <p:cNvSpPr/>
              <p:nvPr/>
            </p:nvSpPr>
            <p:spPr>
              <a:xfrm>
                <a:off x="4408053" y="1995507"/>
                <a:ext cx="12693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3" extrusionOk="0">
                    <a:moveTo>
                      <a:pt x="108" y="1"/>
                    </a:moveTo>
                    <a:lnTo>
                      <a:pt x="1" y="60"/>
                    </a:lnTo>
                    <a:lnTo>
                      <a:pt x="96" y="72"/>
                    </a:lnTo>
                    <a:cubicBezTo>
                      <a:pt x="96" y="48"/>
                      <a:pt x="108" y="24"/>
                      <a:pt x="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3" name="Google Shape;6813;p27"/>
              <p:cNvSpPr/>
              <p:nvPr/>
            </p:nvSpPr>
            <p:spPr>
              <a:xfrm>
                <a:off x="4380081" y="1865400"/>
                <a:ext cx="18335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60" extrusionOk="0">
                    <a:moveTo>
                      <a:pt x="0" y="0"/>
                    </a:moveTo>
                    <a:lnTo>
                      <a:pt x="36" y="60"/>
                    </a:lnTo>
                    <a:lnTo>
                      <a:pt x="155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4" name="Google Shape;6814;p27"/>
              <p:cNvSpPr/>
              <p:nvPr/>
            </p:nvSpPr>
            <p:spPr>
              <a:xfrm>
                <a:off x="4409464" y="2016545"/>
                <a:ext cx="1692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08" extrusionOk="0">
                    <a:moveTo>
                      <a:pt x="72" y="0"/>
                    </a:moveTo>
                    <a:cubicBezTo>
                      <a:pt x="48" y="0"/>
                      <a:pt x="24" y="12"/>
                      <a:pt x="0" y="12"/>
                    </a:cubicBezTo>
                    <a:lnTo>
                      <a:pt x="96" y="107"/>
                    </a:lnTo>
                    <a:lnTo>
                      <a:pt x="143" y="4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5" name="Google Shape;6815;p27"/>
              <p:cNvSpPr/>
              <p:nvPr/>
            </p:nvSpPr>
            <p:spPr>
              <a:xfrm>
                <a:off x="4385723" y="1848593"/>
                <a:ext cx="14104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96" extrusionOk="0">
                    <a:moveTo>
                      <a:pt x="0" y="1"/>
                    </a:moveTo>
                    <a:cubicBezTo>
                      <a:pt x="24" y="36"/>
                      <a:pt x="36" y="60"/>
                      <a:pt x="60" y="96"/>
                    </a:cubicBezTo>
                    <a:lnTo>
                      <a:pt x="119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27"/>
              <p:cNvSpPr/>
              <p:nvPr/>
            </p:nvSpPr>
            <p:spPr>
              <a:xfrm>
                <a:off x="4427681" y="1999738"/>
                <a:ext cx="5641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72"/>
                    </a:lnTo>
                    <a:lnTo>
                      <a:pt x="48" y="6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7" name="Google Shape;6817;p27"/>
              <p:cNvSpPr/>
              <p:nvPr/>
            </p:nvSpPr>
            <p:spPr>
              <a:xfrm>
                <a:off x="4384312" y="1947907"/>
                <a:ext cx="11283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97" extrusionOk="0">
                    <a:moveTo>
                      <a:pt x="95" y="1"/>
                    </a:moveTo>
                    <a:lnTo>
                      <a:pt x="0" y="60"/>
                    </a:lnTo>
                    <a:lnTo>
                      <a:pt x="95" y="96"/>
                    </a:lnTo>
                    <a:cubicBezTo>
                      <a:pt x="95" y="60"/>
                      <a:pt x="95" y="37"/>
                      <a:pt x="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8" name="Google Shape;6818;p27"/>
              <p:cNvSpPr/>
              <p:nvPr/>
            </p:nvSpPr>
            <p:spPr>
              <a:xfrm>
                <a:off x="4374440" y="1932510"/>
                <a:ext cx="15514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73" extrusionOk="0">
                    <a:moveTo>
                      <a:pt x="108" y="1"/>
                    </a:moveTo>
                    <a:lnTo>
                      <a:pt x="1" y="49"/>
                    </a:lnTo>
                    <a:lnTo>
                      <a:pt x="72" y="72"/>
                    </a:lnTo>
                    <a:lnTo>
                      <a:pt x="132" y="37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27"/>
              <p:cNvSpPr/>
              <p:nvPr/>
            </p:nvSpPr>
            <p:spPr>
              <a:xfrm>
                <a:off x="4387015" y="1977290"/>
                <a:ext cx="14221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5" extrusionOk="0">
                    <a:moveTo>
                      <a:pt x="120" y="1"/>
                    </a:moveTo>
                    <a:lnTo>
                      <a:pt x="1" y="25"/>
                    </a:lnTo>
                    <a:lnTo>
                      <a:pt x="84" y="84"/>
                    </a:lnTo>
                    <a:cubicBezTo>
                      <a:pt x="96" y="60"/>
                      <a:pt x="108" y="25"/>
                      <a:pt x="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0" name="Google Shape;6820;p27"/>
              <p:cNvSpPr/>
              <p:nvPr/>
            </p:nvSpPr>
            <p:spPr>
              <a:xfrm>
                <a:off x="4416516" y="1974586"/>
                <a:ext cx="11283" cy="18217"/>
              </a:xfrm>
              <a:custGeom>
                <a:avLst/>
                <a:gdLst/>
                <a:ahLst/>
                <a:cxnLst/>
                <a:rect l="l" t="t" r="r" b="b"/>
                <a:pathLst>
                  <a:path w="96" h="15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4" y="60"/>
                      <a:pt x="48" y="107"/>
                      <a:pt x="60" y="155"/>
                    </a:cubicBezTo>
                    <a:cubicBezTo>
                      <a:pt x="71" y="131"/>
                      <a:pt x="83" y="107"/>
                      <a:pt x="95" y="83"/>
                    </a:cubicBezTo>
                    <a:cubicBezTo>
                      <a:pt x="95" y="83"/>
                      <a:pt x="12" y="1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1" name="Google Shape;6821;p27"/>
              <p:cNvSpPr/>
              <p:nvPr/>
            </p:nvSpPr>
            <p:spPr>
              <a:xfrm>
                <a:off x="4389836" y="1966124"/>
                <a:ext cx="11400" cy="4349"/>
              </a:xfrm>
              <a:custGeom>
                <a:avLst/>
                <a:gdLst/>
                <a:ahLst/>
                <a:cxnLst/>
                <a:rect l="l" t="t" r="r" b="b"/>
                <a:pathLst>
                  <a:path w="97" h="37" extrusionOk="0">
                    <a:moveTo>
                      <a:pt x="1" y="1"/>
                    </a:moveTo>
                    <a:cubicBezTo>
                      <a:pt x="25" y="13"/>
                      <a:pt x="37" y="24"/>
                      <a:pt x="48" y="36"/>
                    </a:cubicBez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2" name="Google Shape;6822;p27"/>
              <p:cNvSpPr/>
              <p:nvPr/>
            </p:nvSpPr>
            <p:spPr>
              <a:xfrm>
                <a:off x="4836219" y="1343446"/>
                <a:ext cx="16924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03" extrusionOk="0">
                    <a:moveTo>
                      <a:pt x="120" y="0"/>
                    </a:moveTo>
                    <a:lnTo>
                      <a:pt x="1" y="131"/>
                    </a:lnTo>
                    <a:lnTo>
                      <a:pt x="1" y="203"/>
                    </a:lnTo>
                    <a:lnTo>
                      <a:pt x="144" y="119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3" name="Google Shape;6823;p27"/>
              <p:cNvSpPr/>
              <p:nvPr/>
            </p:nvSpPr>
            <p:spPr>
              <a:xfrm>
                <a:off x="4750891" y="1614942"/>
                <a:ext cx="43486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44" extrusionOk="0">
                    <a:moveTo>
                      <a:pt x="370" y="0"/>
                    </a:moveTo>
                    <a:lnTo>
                      <a:pt x="274" y="24"/>
                    </a:lnTo>
                    <a:lnTo>
                      <a:pt x="96" y="36"/>
                    </a:lnTo>
                    <a:lnTo>
                      <a:pt x="1" y="95"/>
                    </a:lnTo>
                    <a:lnTo>
                      <a:pt x="108" y="95"/>
                    </a:lnTo>
                    <a:lnTo>
                      <a:pt x="155" y="143"/>
                    </a:lnTo>
                    <a:cubicBezTo>
                      <a:pt x="179" y="143"/>
                      <a:pt x="203" y="119"/>
                      <a:pt x="215" y="119"/>
                    </a:cubicBez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4" name="Google Shape;6824;p27"/>
              <p:cNvSpPr/>
              <p:nvPr/>
            </p:nvSpPr>
            <p:spPr>
              <a:xfrm>
                <a:off x="4798491" y="1551945"/>
                <a:ext cx="1410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8" extrusionOk="0">
                    <a:moveTo>
                      <a:pt x="60" y="0"/>
                    </a:moveTo>
                    <a:lnTo>
                      <a:pt x="0" y="60"/>
                    </a:lnTo>
                    <a:lnTo>
                      <a:pt x="60" y="108"/>
                    </a:lnTo>
                    <a:lnTo>
                      <a:pt x="119" y="72"/>
                    </a:lnTo>
                    <a:lnTo>
                      <a:pt x="119" y="2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5" name="Google Shape;6825;p27"/>
              <p:cNvSpPr/>
              <p:nvPr/>
            </p:nvSpPr>
            <p:spPr>
              <a:xfrm>
                <a:off x="4417809" y="1828966"/>
                <a:ext cx="14104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3" extrusionOk="0">
                    <a:moveTo>
                      <a:pt x="84" y="1"/>
                    </a:moveTo>
                    <a:lnTo>
                      <a:pt x="1" y="72"/>
                    </a:lnTo>
                    <a:lnTo>
                      <a:pt x="120" y="7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6" name="Google Shape;6826;p27"/>
              <p:cNvSpPr/>
              <p:nvPr/>
            </p:nvSpPr>
            <p:spPr>
              <a:xfrm>
                <a:off x="4440257" y="2071079"/>
                <a:ext cx="11283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73" extrusionOk="0">
                    <a:moveTo>
                      <a:pt x="24" y="1"/>
                    </a:moveTo>
                    <a:cubicBezTo>
                      <a:pt x="24" y="24"/>
                      <a:pt x="12" y="48"/>
                      <a:pt x="0" y="72"/>
                    </a:cubicBezTo>
                    <a:lnTo>
                      <a:pt x="96" y="48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7" name="Google Shape;6827;p27"/>
              <p:cNvSpPr/>
              <p:nvPr/>
            </p:nvSpPr>
            <p:spPr>
              <a:xfrm>
                <a:off x="4784505" y="1599545"/>
                <a:ext cx="25269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215" y="0"/>
                    </a:moveTo>
                    <a:lnTo>
                      <a:pt x="48" y="24"/>
                    </a:lnTo>
                    <a:lnTo>
                      <a:pt x="0" y="84"/>
                    </a:lnTo>
                    <a:lnTo>
                      <a:pt x="84" y="107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8" name="Google Shape;6828;p27"/>
              <p:cNvSpPr/>
              <p:nvPr/>
            </p:nvSpPr>
            <p:spPr>
              <a:xfrm>
                <a:off x="4592812" y="1728242"/>
                <a:ext cx="46307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32" extrusionOk="0">
                    <a:moveTo>
                      <a:pt x="238" y="1"/>
                    </a:moveTo>
                    <a:lnTo>
                      <a:pt x="203" y="36"/>
                    </a:lnTo>
                    <a:lnTo>
                      <a:pt x="84" y="36"/>
                    </a:lnTo>
                    <a:lnTo>
                      <a:pt x="0" y="132"/>
                    </a:lnTo>
                    <a:lnTo>
                      <a:pt x="84" y="132"/>
                    </a:lnTo>
                    <a:lnTo>
                      <a:pt x="167" y="108"/>
                    </a:lnTo>
                    <a:lnTo>
                      <a:pt x="310" y="108"/>
                    </a:lnTo>
                    <a:lnTo>
                      <a:pt x="393" y="36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27"/>
              <p:cNvSpPr/>
              <p:nvPr/>
            </p:nvSpPr>
            <p:spPr>
              <a:xfrm>
                <a:off x="4554967" y="1739407"/>
                <a:ext cx="1974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97" extrusionOk="0">
                    <a:moveTo>
                      <a:pt x="132" y="1"/>
                    </a:moveTo>
                    <a:lnTo>
                      <a:pt x="1" y="13"/>
                    </a:lnTo>
                    <a:lnTo>
                      <a:pt x="120" y="96"/>
                    </a:lnTo>
                    <a:lnTo>
                      <a:pt x="167" y="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27"/>
              <p:cNvSpPr/>
              <p:nvPr/>
            </p:nvSpPr>
            <p:spPr>
              <a:xfrm>
                <a:off x="4440257" y="1823442"/>
                <a:ext cx="1551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08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131" y="60"/>
                    </a:lnTo>
                    <a:cubicBezTo>
                      <a:pt x="119" y="48"/>
                      <a:pt x="108" y="24"/>
                      <a:pt x="84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27"/>
              <p:cNvSpPr/>
              <p:nvPr/>
            </p:nvSpPr>
            <p:spPr>
              <a:xfrm>
                <a:off x="4570364" y="1751983"/>
                <a:ext cx="16924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32" extrusionOk="0">
                    <a:moveTo>
                      <a:pt x="108" y="1"/>
                    </a:moveTo>
                    <a:cubicBezTo>
                      <a:pt x="108" y="1"/>
                      <a:pt x="1" y="84"/>
                      <a:pt x="1" y="84"/>
                    </a:cubicBezTo>
                    <a:lnTo>
                      <a:pt x="84" y="132"/>
                    </a:lnTo>
                    <a:lnTo>
                      <a:pt x="144" y="9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27"/>
              <p:cNvSpPr/>
              <p:nvPr/>
            </p:nvSpPr>
            <p:spPr>
              <a:xfrm>
                <a:off x="4588581" y="1712845"/>
                <a:ext cx="33731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0" extrusionOk="0">
                    <a:moveTo>
                      <a:pt x="203" y="1"/>
                    </a:moveTo>
                    <a:lnTo>
                      <a:pt x="0" y="120"/>
                    </a:lnTo>
                    <a:lnTo>
                      <a:pt x="155" y="120"/>
                    </a:lnTo>
                    <a:lnTo>
                      <a:pt x="286" y="60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27"/>
              <p:cNvSpPr/>
              <p:nvPr/>
            </p:nvSpPr>
            <p:spPr>
              <a:xfrm>
                <a:off x="5204325" y="1175494"/>
                <a:ext cx="11283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96" h="108" extrusionOk="0">
                    <a:moveTo>
                      <a:pt x="36" y="1"/>
                    </a:moveTo>
                    <a:cubicBezTo>
                      <a:pt x="24" y="36"/>
                      <a:pt x="12" y="72"/>
                      <a:pt x="0" y="108"/>
                    </a:cubicBezTo>
                    <a:lnTo>
                      <a:pt x="95" y="72"/>
                    </a:lnTo>
                    <a:cubicBezTo>
                      <a:pt x="84" y="48"/>
                      <a:pt x="60" y="24"/>
                      <a:pt x="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27"/>
              <p:cNvSpPr/>
              <p:nvPr/>
            </p:nvSpPr>
            <p:spPr>
              <a:xfrm>
                <a:off x="5450553" y="1073360"/>
                <a:ext cx="19745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96" extrusionOk="0">
                    <a:moveTo>
                      <a:pt x="108" y="0"/>
                    </a:moveTo>
                    <a:lnTo>
                      <a:pt x="1" y="12"/>
                    </a:lnTo>
                    <a:cubicBezTo>
                      <a:pt x="25" y="36"/>
                      <a:pt x="48" y="72"/>
                      <a:pt x="72" y="96"/>
                    </a:cubicBezTo>
                    <a:lnTo>
                      <a:pt x="132" y="84"/>
                    </a:lnTo>
                    <a:cubicBezTo>
                      <a:pt x="144" y="72"/>
                      <a:pt x="156" y="60"/>
                      <a:pt x="167" y="48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27"/>
              <p:cNvSpPr/>
              <p:nvPr/>
            </p:nvSpPr>
            <p:spPr>
              <a:xfrm>
                <a:off x="5493921" y="1057963"/>
                <a:ext cx="15514" cy="716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61" extrusionOk="0">
                    <a:moveTo>
                      <a:pt x="37" y="0"/>
                    </a:moveTo>
                    <a:cubicBezTo>
                      <a:pt x="25" y="24"/>
                      <a:pt x="13" y="36"/>
                      <a:pt x="1" y="60"/>
                    </a:cubicBezTo>
                    <a:lnTo>
                      <a:pt x="84" y="60"/>
                    </a:lnTo>
                    <a:cubicBezTo>
                      <a:pt x="96" y="36"/>
                      <a:pt x="120" y="24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27"/>
              <p:cNvSpPr/>
              <p:nvPr/>
            </p:nvSpPr>
            <p:spPr>
              <a:xfrm>
                <a:off x="5524714" y="1055142"/>
                <a:ext cx="56062" cy="2668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227" extrusionOk="0">
                    <a:moveTo>
                      <a:pt x="227" y="1"/>
                    </a:moveTo>
                    <a:cubicBezTo>
                      <a:pt x="227" y="24"/>
                      <a:pt x="215" y="36"/>
                      <a:pt x="215" y="60"/>
                    </a:cubicBezTo>
                    <a:lnTo>
                      <a:pt x="156" y="96"/>
                    </a:lnTo>
                    <a:lnTo>
                      <a:pt x="72" y="72"/>
                    </a:lnTo>
                    <a:lnTo>
                      <a:pt x="13" y="96"/>
                    </a:lnTo>
                    <a:lnTo>
                      <a:pt x="1" y="132"/>
                    </a:lnTo>
                    <a:lnTo>
                      <a:pt x="144" y="155"/>
                    </a:lnTo>
                    <a:lnTo>
                      <a:pt x="287" y="227"/>
                    </a:lnTo>
                    <a:lnTo>
                      <a:pt x="417" y="215"/>
                    </a:lnTo>
                    <a:lnTo>
                      <a:pt x="477" y="120"/>
                    </a:lnTo>
                    <a:lnTo>
                      <a:pt x="322" y="120"/>
                    </a:lnTo>
                    <a:lnTo>
                      <a:pt x="406" y="60"/>
                    </a:lnTo>
                    <a:lnTo>
                      <a:pt x="298" y="36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27"/>
              <p:cNvSpPr/>
              <p:nvPr/>
            </p:nvSpPr>
            <p:spPr>
              <a:xfrm>
                <a:off x="5429632" y="1097101"/>
                <a:ext cx="37845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80" extrusionOk="0">
                    <a:moveTo>
                      <a:pt x="179" y="1"/>
                    </a:moveTo>
                    <a:lnTo>
                      <a:pt x="0" y="37"/>
                    </a:lnTo>
                    <a:lnTo>
                      <a:pt x="95" y="96"/>
                    </a:lnTo>
                    <a:cubicBezTo>
                      <a:pt x="95" y="120"/>
                      <a:pt x="107" y="144"/>
                      <a:pt x="107" y="179"/>
                    </a:cubicBezTo>
                    <a:lnTo>
                      <a:pt x="274" y="144"/>
                    </a:lnTo>
                    <a:lnTo>
                      <a:pt x="322" y="72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8" name="Google Shape;6838;p27"/>
              <p:cNvSpPr/>
              <p:nvPr/>
            </p:nvSpPr>
            <p:spPr>
              <a:xfrm>
                <a:off x="4815298" y="2142421"/>
                <a:ext cx="9873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84" h="73" extrusionOk="0">
                    <a:moveTo>
                      <a:pt x="84" y="1"/>
                    </a:moveTo>
                    <a:lnTo>
                      <a:pt x="0" y="13"/>
                    </a:lnTo>
                    <a:cubicBezTo>
                      <a:pt x="0" y="37"/>
                      <a:pt x="0" y="60"/>
                      <a:pt x="0" y="72"/>
                    </a:cubicBezTo>
                    <a:lnTo>
                      <a:pt x="60" y="72"/>
                    </a:lnTo>
                    <a:cubicBezTo>
                      <a:pt x="72" y="48"/>
                      <a:pt x="72" y="25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27"/>
              <p:cNvSpPr/>
              <p:nvPr/>
            </p:nvSpPr>
            <p:spPr>
              <a:xfrm>
                <a:off x="5235118" y="2041697"/>
                <a:ext cx="32203" cy="2668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27" extrusionOk="0">
                    <a:moveTo>
                      <a:pt x="119" y="1"/>
                    </a:moveTo>
                    <a:lnTo>
                      <a:pt x="0" y="108"/>
                    </a:lnTo>
                    <a:lnTo>
                      <a:pt x="95" y="203"/>
                    </a:lnTo>
                    <a:lnTo>
                      <a:pt x="143" y="227"/>
                    </a:lnTo>
                    <a:lnTo>
                      <a:pt x="143" y="132"/>
                    </a:lnTo>
                    <a:lnTo>
                      <a:pt x="274" y="60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27"/>
              <p:cNvSpPr/>
              <p:nvPr/>
            </p:nvSpPr>
            <p:spPr>
              <a:xfrm>
                <a:off x="5243463" y="2169100"/>
                <a:ext cx="58883" cy="7004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96" extrusionOk="0">
                    <a:moveTo>
                      <a:pt x="429" y="0"/>
                    </a:moveTo>
                    <a:lnTo>
                      <a:pt x="370" y="24"/>
                    </a:lnTo>
                    <a:lnTo>
                      <a:pt x="239" y="24"/>
                    </a:lnTo>
                    <a:lnTo>
                      <a:pt x="155" y="95"/>
                    </a:lnTo>
                    <a:cubicBezTo>
                      <a:pt x="132" y="119"/>
                      <a:pt x="108" y="143"/>
                      <a:pt x="96" y="167"/>
                    </a:cubicBezTo>
                    <a:lnTo>
                      <a:pt x="13" y="214"/>
                    </a:lnTo>
                    <a:cubicBezTo>
                      <a:pt x="24" y="250"/>
                      <a:pt x="36" y="286"/>
                      <a:pt x="48" y="310"/>
                    </a:cubicBezTo>
                    <a:lnTo>
                      <a:pt x="1" y="333"/>
                    </a:lnTo>
                    <a:lnTo>
                      <a:pt x="108" y="452"/>
                    </a:lnTo>
                    <a:lnTo>
                      <a:pt x="155" y="441"/>
                    </a:lnTo>
                    <a:lnTo>
                      <a:pt x="120" y="500"/>
                    </a:lnTo>
                    <a:lnTo>
                      <a:pt x="48" y="560"/>
                    </a:lnTo>
                    <a:lnTo>
                      <a:pt x="60" y="595"/>
                    </a:lnTo>
                    <a:lnTo>
                      <a:pt x="215" y="572"/>
                    </a:lnTo>
                    <a:lnTo>
                      <a:pt x="239" y="524"/>
                    </a:lnTo>
                    <a:lnTo>
                      <a:pt x="203" y="500"/>
                    </a:lnTo>
                    <a:cubicBezTo>
                      <a:pt x="203" y="488"/>
                      <a:pt x="215" y="464"/>
                      <a:pt x="227" y="452"/>
                    </a:cubicBezTo>
                    <a:lnTo>
                      <a:pt x="370" y="381"/>
                    </a:lnTo>
                    <a:cubicBezTo>
                      <a:pt x="382" y="369"/>
                      <a:pt x="382" y="345"/>
                      <a:pt x="394" y="333"/>
                    </a:cubicBezTo>
                    <a:lnTo>
                      <a:pt x="477" y="262"/>
                    </a:lnTo>
                    <a:cubicBezTo>
                      <a:pt x="477" y="250"/>
                      <a:pt x="477" y="238"/>
                      <a:pt x="465" y="226"/>
                    </a:cubicBezTo>
                    <a:lnTo>
                      <a:pt x="382" y="167"/>
                    </a:lnTo>
                    <a:lnTo>
                      <a:pt x="441" y="107"/>
                    </a:lnTo>
                    <a:cubicBezTo>
                      <a:pt x="441" y="83"/>
                      <a:pt x="441" y="71"/>
                      <a:pt x="453" y="60"/>
                    </a:cubicBezTo>
                    <a:lnTo>
                      <a:pt x="501" y="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27"/>
              <p:cNvSpPr/>
              <p:nvPr/>
            </p:nvSpPr>
            <p:spPr>
              <a:xfrm>
                <a:off x="5142739" y="2208238"/>
                <a:ext cx="33731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44" extrusionOk="0">
                    <a:moveTo>
                      <a:pt x="215" y="0"/>
                    </a:moveTo>
                    <a:cubicBezTo>
                      <a:pt x="191" y="36"/>
                      <a:pt x="167" y="60"/>
                      <a:pt x="143" y="84"/>
                    </a:cubicBezTo>
                    <a:cubicBezTo>
                      <a:pt x="143" y="96"/>
                      <a:pt x="155" y="108"/>
                      <a:pt x="155" y="119"/>
                    </a:cubicBezTo>
                    <a:cubicBezTo>
                      <a:pt x="143" y="155"/>
                      <a:pt x="131" y="191"/>
                      <a:pt x="119" y="239"/>
                    </a:cubicBezTo>
                    <a:lnTo>
                      <a:pt x="48" y="262"/>
                    </a:lnTo>
                    <a:lnTo>
                      <a:pt x="0" y="489"/>
                    </a:lnTo>
                    <a:cubicBezTo>
                      <a:pt x="0" y="512"/>
                      <a:pt x="12" y="536"/>
                      <a:pt x="12" y="560"/>
                    </a:cubicBezTo>
                    <a:cubicBezTo>
                      <a:pt x="24" y="584"/>
                      <a:pt x="12" y="596"/>
                      <a:pt x="12" y="620"/>
                    </a:cubicBezTo>
                    <a:lnTo>
                      <a:pt x="48" y="643"/>
                    </a:lnTo>
                    <a:lnTo>
                      <a:pt x="96" y="572"/>
                    </a:lnTo>
                    <a:lnTo>
                      <a:pt x="167" y="441"/>
                    </a:lnTo>
                    <a:lnTo>
                      <a:pt x="191" y="310"/>
                    </a:lnTo>
                    <a:lnTo>
                      <a:pt x="262" y="179"/>
                    </a:lnTo>
                    <a:cubicBezTo>
                      <a:pt x="262" y="131"/>
                      <a:pt x="274" y="96"/>
                      <a:pt x="286" y="48"/>
                    </a:cubicBez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27"/>
              <p:cNvSpPr/>
              <p:nvPr/>
            </p:nvSpPr>
            <p:spPr>
              <a:xfrm>
                <a:off x="5302229" y="2160638"/>
                <a:ext cx="2668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27" h="84" extrusionOk="0">
                    <a:moveTo>
                      <a:pt x="72" y="1"/>
                    </a:moveTo>
                    <a:lnTo>
                      <a:pt x="1" y="48"/>
                    </a:lnTo>
                    <a:lnTo>
                      <a:pt x="48" y="84"/>
                    </a:lnTo>
                    <a:lnTo>
                      <a:pt x="108" y="48"/>
                    </a:lnTo>
                    <a:lnTo>
                      <a:pt x="227" y="24"/>
                    </a:lnTo>
                    <a:cubicBezTo>
                      <a:pt x="215" y="13"/>
                      <a:pt x="203" y="13"/>
                      <a:pt x="2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3" name="Google Shape;6843;p27"/>
              <p:cNvSpPr/>
              <p:nvPr/>
            </p:nvSpPr>
            <p:spPr>
              <a:xfrm>
                <a:off x="5297997" y="2120090"/>
                <a:ext cx="14104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4" extrusionOk="0">
                    <a:moveTo>
                      <a:pt x="60" y="0"/>
                    </a:moveTo>
                    <a:lnTo>
                      <a:pt x="1" y="12"/>
                    </a:lnTo>
                    <a:lnTo>
                      <a:pt x="49" y="84"/>
                    </a:lnTo>
                    <a:lnTo>
                      <a:pt x="120" y="36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4" name="Google Shape;6844;p27"/>
              <p:cNvSpPr/>
              <p:nvPr/>
            </p:nvSpPr>
            <p:spPr>
              <a:xfrm>
                <a:off x="5502384" y="1989983"/>
                <a:ext cx="5641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48" h="60" extrusionOk="0">
                    <a:moveTo>
                      <a:pt x="24" y="0"/>
                    </a:moveTo>
                    <a:cubicBezTo>
                      <a:pt x="12" y="24"/>
                      <a:pt x="12" y="48"/>
                      <a:pt x="0" y="60"/>
                    </a:cubicBezTo>
                    <a:lnTo>
                      <a:pt x="48" y="6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27"/>
              <p:cNvSpPr/>
              <p:nvPr/>
            </p:nvSpPr>
            <p:spPr>
              <a:xfrm>
                <a:off x="5512139" y="2001148"/>
                <a:ext cx="14104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96" extrusionOk="0">
                    <a:moveTo>
                      <a:pt x="96" y="0"/>
                    </a:moveTo>
                    <a:lnTo>
                      <a:pt x="48" y="36"/>
                    </a:lnTo>
                    <a:lnTo>
                      <a:pt x="1" y="60"/>
                    </a:lnTo>
                    <a:lnTo>
                      <a:pt x="36" y="96"/>
                    </a:lnTo>
                    <a:lnTo>
                      <a:pt x="120" y="6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27"/>
              <p:cNvSpPr/>
              <p:nvPr/>
            </p:nvSpPr>
            <p:spPr>
              <a:xfrm>
                <a:off x="5386263" y="1733883"/>
                <a:ext cx="11283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96" h="72" extrusionOk="0">
                    <a:moveTo>
                      <a:pt x="12" y="0"/>
                    </a:moveTo>
                    <a:cubicBezTo>
                      <a:pt x="12" y="12"/>
                      <a:pt x="12" y="36"/>
                      <a:pt x="0" y="48"/>
                    </a:cubicBezTo>
                    <a:cubicBezTo>
                      <a:pt x="0" y="72"/>
                      <a:pt x="24" y="72"/>
                      <a:pt x="36" y="72"/>
                    </a:cubicBezTo>
                    <a:lnTo>
                      <a:pt x="95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27"/>
              <p:cNvSpPr/>
              <p:nvPr/>
            </p:nvSpPr>
            <p:spPr>
              <a:xfrm>
                <a:off x="5445029" y="1963304"/>
                <a:ext cx="1551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08" extrusionOk="0">
                    <a:moveTo>
                      <a:pt x="0" y="1"/>
                    </a:moveTo>
                    <a:lnTo>
                      <a:pt x="0" y="60"/>
                    </a:lnTo>
                    <a:cubicBezTo>
                      <a:pt x="0" y="84"/>
                      <a:pt x="36" y="96"/>
                      <a:pt x="60" y="108"/>
                    </a:cubicBezTo>
                    <a:lnTo>
                      <a:pt x="131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8" name="Google Shape;6848;p27"/>
              <p:cNvSpPr/>
              <p:nvPr/>
            </p:nvSpPr>
            <p:spPr>
              <a:xfrm>
                <a:off x="5473001" y="1977290"/>
                <a:ext cx="25269" cy="1281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9" extrusionOk="0">
                    <a:moveTo>
                      <a:pt x="215" y="1"/>
                    </a:moveTo>
                    <a:lnTo>
                      <a:pt x="24" y="25"/>
                    </a:lnTo>
                    <a:lnTo>
                      <a:pt x="0" y="72"/>
                    </a:lnTo>
                    <a:cubicBezTo>
                      <a:pt x="24" y="84"/>
                      <a:pt x="48" y="96"/>
                      <a:pt x="84" y="108"/>
                    </a:cubicBezTo>
                    <a:lnTo>
                      <a:pt x="191" y="49"/>
                    </a:lnTo>
                    <a:cubicBezTo>
                      <a:pt x="191" y="37"/>
                      <a:pt x="203" y="13"/>
                      <a:pt x="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9" name="Google Shape;6849;p27"/>
              <p:cNvSpPr/>
              <p:nvPr/>
            </p:nvSpPr>
            <p:spPr>
              <a:xfrm>
                <a:off x="5412825" y="1966124"/>
                <a:ext cx="14104" cy="293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5" extrusionOk="0">
                    <a:moveTo>
                      <a:pt x="0" y="1"/>
                    </a:moveTo>
                    <a:lnTo>
                      <a:pt x="48" y="24"/>
                    </a:lnTo>
                    <a:lnTo>
                      <a:pt x="119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27"/>
              <p:cNvSpPr/>
              <p:nvPr/>
            </p:nvSpPr>
            <p:spPr>
              <a:xfrm>
                <a:off x="5309280" y="1963304"/>
                <a:ext cx="53241" cy="40783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47" extrusionOk="0">
                    <a:moveTo>
                      <a:pt x="143" y="1"/>
                    </a:moveTo>
                    <a:lnTo>
                      <a:pt x="143" y="72"/>
                    </a:lnTo>
                    <a:lnTo>
                      <a:pt x="226" y="108"/>
                    </a:lnTo>
                    <a:lnTo>
                      <a:pt x="191" y="144"/>
                    </a:lnTo>
                    <a:lnTo>
                      <a:pt x="48" y="120"/>
                    </a:lnTo>
                    <a:lnTo>
                      <a:pt x="0" y="156"/>
                    </a:lnTo>
                    <a:lnTo>
                      <a:pt x="72" y="191"/>
                    </a:lnTo>
                    <a:lnTo>
                      <a:pt x="143" y="251"/>
                    </a:lnTo>
                    <a:lnTo>
                      <a:pt x="262" y="275"/>
                    </a:lnTo>
                    <a:lnTo>
                      <a:pt x="369" y="346"/>
                    </a:lnTo>
                    <a:lnTo>
                      <a:pt x="453" y="310"/>
                    </a:lnTo>
                    <a:cubicBezTo>
                      <a:pt x="441" y="287"/>
                      <a:pt x="429" y="263"/>
                      <a:pt x="429" y="239"/>
                    </a:cubicBezTo>
                    <a:lnTo>
                      <a:pt x="334" y="239"/>
                    </a:lnTo>
                    <a:lnTo>
                      <a:pt x="274" y="168"/>
                    </a:lnTo>
                    <a:lnTo>
                      <a:pt x="310" y="144"/>
                    </a:lnTo>
                    <a:lnTo>
                      <a:pt x="405" y="156"/>
                    </a:lnTo>
                    <a:cubicBezTo>
                      <a:pt x="405" y="132"/>
                      <a:pt x="393" y="108"/>
                      <a:pt x="381" y="96"/>
                    </a:cubicBezTo>
                    <a:lnTo>
                      <a:pt x="2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27"/>
              <p:cNvSpPr/>
              <p:nvPr/>
            </p:nvSpPr>
            <p:spPr>
              <a:xfrm>
                <a:off x="5570904" y="1598135"/>
                <a:ext cx="36552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44" extrusionOk="0">
                    <a:moveTo>
                      <a:pt x="120" y="0"/>
                    </a:moveTo>
                    <a:lnTo>
                      <a:pt x="1" y="48"/>
                    </a:lnTo>
                    <a:lnTo>
                      <a:pt x="84" y="131"/>
                    </a:lnTo>
                    <a:lnTo>
                      <a:pt x="191" y="143"/>
                    </a:lnTo>
                    <a:lnTo>
                      <a:pt x="251" y="107"/>
                    </a:lnTo>
                    <a:lnTo>
                      <a:pt x="191" y="60"/>
                    </a:lnTo>
                    <a:lnTo>
                      <a:pt x="298" y="60"/>
                    </a:lnTo>
                    <a:lnTo>
                      <a:pt x="310" y="24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27"/>
              <p:cNvSpPr/>
              <p:nvPr/>
            </p:nvSpPr>
            <p:spPr>
              <a:xfrm>
                <a:off x="5374980" y="1745049"/>
                <a:ext cx="22566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32" extrusionOk="0">
                    <a:moveTo>
                      <a:pt x="37" y="0"/>
                    </a:moveTo>
                    <a:lnTo>
                      <a:pt x="1" y="72"/>
                    </a:lnTo>
                    <a:lnTo>
                      <a:pt x="72" y="131"/>
                    </a:lnTo>
                    <a:lnTo>
                      <a:pt x="179" y="96"/>
                    </a:lnTo>
                    <a:lnTo>
                      <a:pt x="191" y="24"/>
                    </a:lnTo>
                    <a:cubicBezTo>
                      <a:pt x="167" y="24"/>
                      <a:pt x="144" y="36"/>
                      <a:pt x="108" y="4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27"/>
              <p:cNvSpPr/>
              <p:nvPr/>
            </p:nvSpPr>
            <p:spPr>
              <a:xfrm>
                <a:off x="5473001" y="2111627"/>
                <a:ext cx="86855" cy="561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478" extrusionOk="0">
                    <a:moveTo>
                      <a:pt x="322" y="1"/>
                    </a:moveTo>
                    <a:lnTo>
                      <a:pt x="262" y="49"/>
                    </a:lnTo>
                    <a:lnTo>
                      <a:pt x="215" y="60"/>
                    </a:lnTo>
                    <a:lnTo>
                      <a:pt x="155" y="96"/>
                    </a:lnTo>
                    <a:lnTo>
                      <a:pt x="131" y="60"/>
                    </a:lnTo>
                    <a:lnTo>
                      <a:pt x="60" y="49"/>
                    </a:lnTo>
                    <a:lnTo>
                      <a:pt x="60" y="72"/>
                    </a:lnTo>
                    <a:lnTo>
                      <a:pt x="0" y="96"/>
                    </a:lnTo>
                    <a:lnTo>
                      <a:pt x="84" y="108"/>
                    </a:lnTo>
                    <a:lnTo>
                      <a:pt x="84" y="156"/>
                    </a:lnTo>
                    <a:lnTo>
                      <a:pt x="12" y="179"/>
                    </a:lnTo>
                    <a:lnTo>
                      <a:pt x="12" y="227"/>
                    </a:lnTo>
                    <a:lnTo>
                      <a:pt x="107" y="239"/>
                    </a:lnTo>
                    <a:lnTo>
                      <a:pt x="203" y="310"/>
                    </a:lnTo>
                    <a:lnTo>
                      <a:pt x="167" y="370"/>
                    </a:lnTo>
                    <a:lnTo>
                      <a:pt x="119" y="370"/>
                    </a:lnTo>
                    <a:cubicBezTo>
                      <a:pt x="95" y="406"/>
                      <a:pt x="84" y="430"/>
                      <a:pt x="72" y="465"/>
                    </a:cubicBezTo>
                    <a:lnTo>
                      <a:pt x="119" y="477"/>
                    </a:lnTo>
                    <a:lnTo>
                      <a:pt x="215" y="430"/>
                    </a:lnTo>
                    <a:lnTo>
                      <a:pt x="215" y="394"/>
                    </a:lnTo>
                    <a:lnTo>
                      <a:pt x="298" y="275"/>
                    </a:lnTo>
                    <a:lnTo>
                      <a:pt x="476" y="263"/>
                    </a:lnTo>
                    <a:lnTo>
                      <a:pt x="548" y="203"/>
                    </a:lnTo>
                    <a:lnTo>
                      <a:pt x="619" y="144"/>
                    </a:lnTo>
                    <a:lnTo>
                      <a:pt x="703" y="156"/>
                    </a:lnTo>
                    <a:lnTo>
                      <a:pt x="738" y="144"/>
                    </a:lnTo>
                    <a:lnTo>
                      <a:pt x="715" y="120"/>
                    </a:lnTo>
                    <a:lnTo>
                      <a:pt x="655" y="96"/>
                    </a:lnTo>
                    <a:lnTo>
                      <a:pt x="560" y="49"/>
                    </a:lnTo>
                    <a:lnTo>
                      <a:pt x="369" y="25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27"/>
              <p:cNvSpPr/>
              <p:nvPr/>
            </p:nvSpPr>
            <p:spPr>
              <a:xfrm>
                <a:off x="5548573" y="2083655"/>
                <a:ext cx="15514" cy="575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9" extrusionOk="0">
                    <a:moveTo>
                      <a:pt x="0" y="1"/>
                    </a:moveTo>
                    <a:cubicBezTo>
                      <a:pt x="0" y="13"/>
                      <a:pt x="12" y="36"/>
                      <a:pt x="12" y="48"/>
                    </a:cubicBezTo>
                    <a:lnTo>
                      <a:pt x="131" y="36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27"/>
              <p:cNvSpPr/>
              <p:nvPr/>
            </p:nvSpPr>
            <p:spPr>
              <a:xfrm>
                <a:off x="5482756" y="2080834"/>
                <a:ext cx="64524" cy="25387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6" extrusionOk="0">
                    <a:moveTo>
                      <a:pt x="263" y="1"/>
                    </a:moveTo>
                    <a:cubicBezTo>
                      <a:pt x="263" y="13"/>
                      <a:pt x="263" y="25"/>
                      <a:pt x="251" y="37"/>
                    </a:cubicBezTo>
                    <a:lnTo>
                      <a:pt x="191" y="84"/>
                    </a:lnTo>
                    <a:lnTo>
                      <a:pt x="1" y="132"/>
                    </a:lnTo>
                    <a:lnTo>
                      <a:pt x="48" y="156"/>
                    </a:lnTo>
                    <a:lnTo>
                      <a:pt x="155" y="132"/>
                    </a:lnTo>
                    <a:lnTo>
                      <a:pt x="251" y="132"/>
                    </a:lnTo>
                    <a:lnTo>
                      <a:pt x="322" y="215"/>
                    </a:lnTo>
                    <a:lnTo>
                      <a:pt x="370" y="168"/>
                    </a:lnTo>
                    <a:lnTo>
                      <a:pt x="477" y="132"/>
                    </a:lnTo>
                    <a:lnTo>
                      <a:pt x="548" y="144"/>
                    </a:lnTo>
                    <a:cubicBezTo>
                      <a:pt x="536" y="120"/>
                      <a:pt x="513" y="96"/>
                      <a:pt x="501" y="60"/>
                    </a:cubicBezTo>
                    <a:lnTo>
                      <a:pt x="393" y="60"/>
                    </a:lnTo>
                    <a:lnTo>
                      <a:pt x="334" y="13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27"/>
              <p:cNvSpPr/>
              <p:nvPr/>
            </p:nvSpPr>
            <p:spPr>
              <a:xfrm>
                <a:off x="5547163" y="2108924"/>
                <a:ext cx="23859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20" extrusionOk="0">
                    <a:moveTo>
                      <a:pt x="0" y="0"/>
                    </a:moveTo>
                    <a:cubicBezTo>
                      <a:pt x="0" y="12"/>
                      <a:pt x="0" y="24"/>
                      <a:pt x="0" y="48"/>
                    </a:cubicBezTo>
                    <a:lnTo>
                      <a:pt x="143" y="119"/>
                    </a:lnTo>
                    <a:lnTo>
                      <a:pt x="203" y="95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7" name="Google Shape;6857;p27"/>
              <p:cNvSpPr/>
              <p:nvPr/>
            </p:nvSpPr>
            <p:spPr>
              <a:xfrm>
                <a:off x="5056001" y="2996047"/>
                <a:ext cx="22448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80" extrusionOk="0">
                    <a:moveTo>
                      <a:pt x="0" y="1"/>
                    </a:moveTo>
                    <a:cubicBezTo>
                      <a:pt x="24" y="24"/>
                      <a:pt x="48" y="60"/>
                      <a:pt x="72" y="84"/>
                    </a:cubicBezTo>
                    <a:lnTo>
                      <a:pt x="48" y="108"/>
                    </a:lnTo>
                    <a:lnTo>
                      <a:pt x="143" y="179"/>
                    </a:lnTo>
                    <a:lnTo>
                      <a:pt x="191" y="179"/>
                    </a:lnTo>
                    <a:lnTo>
                      <a:pt x="143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27"/>
              <p:cNvSpPr/>
              <p:nvPr/>
            </p:nvSpPr>
            <p:spPr>
              <a:xfrm>
                <a:off x="5202915" y="3095361"/>
                <a:ext cx="35024" cy="575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9" extrusionOk="0">
                    <a:moveTo>
                      <a:pt x="0" y="1"/>
                    </a:moveTo>
                    <a:lnTo>
                      <a:pt x="179" y="49"/>
                    </a:lnTo>
                    <a:lnTo>
                      <a:pt x="298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9" name="Google Shape;6859;p27"/>
              <p:cNvSpPr/>
              <p:nvPr/>
            </p:nvSpPr>
            <p:spPr>
              <a:xfrm>
                <a:off x="5202915" y="3085606"/>
                <a:ext cx="33731" cy="716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1" extrusionOk="0">
                    <a:moveTo>
                      <a:pt x="0" y="1"/>
                    </a:moveTo>
                    <a:lnTo>
                      <a:pt x="60" y="48"/>
                    </a:lnTo>
                    <a:lnTo>
                      <a:pt x="179" y="60"/>
                    </a:lnTo>
                    <a:lnTo>
                      <a:pt x="286" y="24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0" name="Google Shape;6860;p27"/>
              <p:cNvSpPr/>
              <p:nvPr/>
            </p:nvSpPr>
            <p:spPr>
              <a:xfrm>
                <a:off x="5079743" y="3021199"/>
                <a:ext cx="12693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7" extrusionOk="0">
                    <a:moveTo>
                      <a:pt x="1" y="1"/>
                    </a:moveTo>
                    <a:lnTo>
                      <a:pt x="96" y="96"/>
                    </a:lnTo>
                    <a:cubicBezTo>
                      <a:pt x="108" y="72"/>
                      <a:pt x="96" y="49"/>
                      <a:pt x="84" y="3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27"/>
              <p:cNvSpPr/>
              <p:nvPr/>
            </p:nvSpPr>
            <p:spPr>
              <a:xfrm>
                <a:off x="5218311" y="3108054"/>
                <a:ext cx="33731" cy="564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8" extrusionOk="0">
                    <a:moveTo>
                      <a:pt x="0" y="0"/>
                    </a:moveTo>
                    <a:lnTo>
                      <a:pt x="107" y="36"/>
                    </a:lnTo>
                    <a:lnTo>
                      <a:pt x="286" y="48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27"/>
              <p:cNvSpPr/>
              <p:nvPr/>
            </p:nvSpPr>
            <p:spPr>
              <a:xfrm>
                <a:off x="5104894" y="3022609"/>
                <a:ext cx="16924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97" extrusionOk="0">
                    <a:moveTo>
                      <a:pt x="1" y="1"/>
                    </a:moveTo>
                    <a:lnTo>
                      <a:pt x="108" y="96"/>
                    </a:lnTo>
                    <a:lnTo>
                      <a:pt x="144" y="84"/>
                    </a:lnTo>
                    <a:lnTo>
                      <a:pt x="72" y="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27"/>
              <p:cNvSpPr/>
              <p:nvPr/>
            </p:nvSpPr>
            <p:spPr>
              <a:xfrm>
                <a:off x="5060115" y="2976420"/>
                <a:ext cx="26797" cy="23976"/>
              </a:xfrm>
              <a:custGeom>
                <a:avLst/>
                <a:gdLst/>
                <a:ahLst/>
                <a:cxnLst/>
                <a:rect l="l" t="t" r="r" b="b"/>
                <a:pathLst>
                  <a:path w="228" h="204" extrusionOk="0">
                    <a:moveTo>
                      <a:pt x="60" y="1"/>
                    </a:moveTo>
                    <a:cubicBezTo>
                      <a:pt x="37" y="13"/>
                      <a:pt x="25" y="13"/>
                      <a:pt x="1" y="25"/>
                    </a:cubicBezTo>
                    <a:lnTo>
                      <a:pt x="13" y="144"/>
                    </a:lnTo>
                    <a:lnTo>
                      <a:pt x="96" y="156"/>
                    </a:lnTo>
                    <a:lnTo>
                      <a:pt x="144" y="203"/>
                    </a:lnTo>
                    <a:lnTo>
                      <a:pt x="227" y="180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27"/>
              <p:cNvSpPr/>
              <p:nvPr/>
            </p:nvSpPr>
            <p:spPr>
              <a:xfrm>
                <a:off x="5096549" y="3038006"/>
                <a:ext cx="18335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44" extrusionOk="0">
                    <a:moveTo>
                      <a:pt x="0" y="1"/>
                    </a:moveTo>
                    <a:lnTo>
                      <a:pt x="155" y="144"/>
                    </a:lnTo>
                    <a:cubicBezTo>
                      <a:pt x="143" y="120"/>
                      <a:pt x="131" y="96"/>
                      <a:pt x="120" y="7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27"/>
              <p:cNvSpPr/>
              <p:nvPr/>
            </p:nvSpPr>
            <p:spPr>
              <a:xfrm>
                <a:off x="5095139" y="3008623"/>
                <a:ext cx="12693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5" extrusionOk="0">
                    <a:moveTo>
                      <a:pt x="1" y="1"/>
                    </a:moveTo>
                    <a:lnTo>
                      <a:pt x="1" y="60"/>
                    </a:lnTo>
                    <a:lnTo>
                      <a:pt x="108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27"/>
              <p:cNvSpPr/>
              <p:nvPr/>
            </p:nvSpPr>
            <p:spPr>
              <a:xfrm>
                <a:off x="4346467" y="2579048"/>
                <a:ext cx="18335" cy="5759"/>
              </a:xfrm>
              <a:custGeom>
                <a:avLst/>
                <a:gdLst/>
                <a:ahLst/>
                <a:cxnLst/>
                <a:rect l="l" t="t" r="r" b="b"/>
                <a:pathLst>
                  <a:path w="156" h="49" extrusionOk="0">
                    <a:moveTo>
                      <a:pt x="108" y="1"/>
                    </a:moveTo>
                    <a:lnTo>
                      <a:pt x="1" y="36"/>
                    </a:lnTo>
                    <a:lnTo>
                      <a:pt x="72" y="36"/>
                    </a:lnTo>
                    <a:lnTo>
                      <a:pt x="96" y="48"/>
                    </a:lnTo>
                    <a:lnTo>
                      <a:pt x="155" y="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27"/>
              <p:cNvSpPr/>
              <p:nvPr/>
            </p:nvSpPr>
            <p:spPr>
              <a:xfrm>
                <a:off x="4353519" y="2572114"/>
                <a:ext cx="22448" cy="56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8" extrusionOk="0">
                    <a:moveTo>
                      <a:pt x="0" y="0"/>
                    </a:moveTo>
                    <a:lnTo>
                      <a:pt x="12" y="36"/>
                    </a:lnTo>
                    <a:lnTo>
                      <a:pt x="95" y="24"/>
                    </a:lnTo>
                    <a:lnTo>
                      <a:pt x="107" y="48"/>
                    </a:lnTo>
                    <a:lnTo>
                      <a:pt x="167" y="48"/>
                    </a:lnTo>
                    <a:lnTo>
                      <a:pt x="191" y="2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27"/>
              <p:cNvSpPr/>
              <p:nvPr/>
            </p:nvSpPr>
            <p:spPr>
              <a:xfrm>
                <a:off x="3676189" y="1903128"/>
                <a:ext cx="12693" cy="1833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6" extrusionOk="0">
                    <a:moveTo>
                      <a:pt x="1" y="1"/>
                    </a:moveTo>
                    <a:lnTo>
                      <a:pt x="108" y="156"/>
                    </a:lnTo>
                    <a:lnTo>
                      <a:pt x="84" y="72"/>
                    </a:lnTo>
                    <a:cubicBezTo>
                      <a:pt x="84" y="60"/>
                      <a:pt x="84" y="48"/>
                      <a:pt x="96" y="3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27"/>
              <p:cNvSpPr/>
              <p:nvPr/>
            </p:nvSpPr>
            <p:spPr>
              <a:xfrm>
                <a:off x="3691585" y="1842952"/>
                <a:ext cx="8462" cy="7169"/>
              </a:xfrm>
              <a:custGeom>
                <a:avLst/>
                <a:gdLst/>
                <a:ahLst/>
                <a:cxnLst/>
                <a:rect l="l" t="t" r="r" b="b"/>
                <a:pathLst>
                  <a:path w="72" h="61" extrusionOk="0">
                    <a:moveTo>
                      <a:pt x="1" y="1"/>
                    </a:moveTo>
                    <a:lnTo>
                      <a:pt x="72" y="60"/>
                    </a:lnTo>
                    <a:cubicBezTo>
                      <a:pt x="60" y="37"/>
                      <a:pt x="48" y="25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27"/>
              <p:cNvSpPr/>
              <p:nvPr/>
            </p:nvSpPr>
            <p:spPr>
              <a:xfrm>
                <a:off x="3669254" y="1844362"/>
                <a:ext cx="23859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20" extrusionOk="0">
                    <a:moveTo>
                      <a:pt x="0" y="1"/>
                    </a:moveTo>
                    <a:lnTo>
                      <a:pt x="107" y="96"/>
                    </a:lnTo>
                    <a:lnTo>
                      <a:pt x="202" y="120"/>
                    </a:lnTo>
                    <a:lnTo>
                      <a:pt x="179" y="48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27"/>
              <p:cNvSpPr/>
              <p:nvPr/>
            </p:nvSpPr>
            <p:spPr>
              <a:xfrm>
                <a:off x="3676189" y="1880797"/>
                <a:ext cx="12693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60" y="0"/>
                    </a:moveTo>
                    <a:lnTo>
                      <a:pt x="1" y="24"/>
                    </a:lnTo>
                    <a:lnTo>
                      <a:pt x="96" y="96"/>
                    </a:lnTo>
                    <a:cubicBezTo>
                      <a:pt x="96" y="72"/>
                      <a:pt x="96" y="60"/>
                      <a:pt x="108" y="36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27"/>
              <p:cNvSpPr/>
              <p:nvPr/>
            </p:nvSpPr>
            <p:spPr>
              <a:xfrm>
                <a:off x="3657971" y="1845773"/>
                <a:ext cx="37962" cy="2668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27" extrusionOk="0">
                    <a:moveTo>
                      <a:pt x="37" y="1"/>
                    </a:moveTo>
                    <a:lnTo>
                      <a:pt x="1" y="36"/>
                    </a:lnTo>
                    <a:lnTo>
                      <a:pt x="48" y="120"/>
                    </a:lnTo>
                    <a:lnTo>
                      <a:pt x="215" y="227"/>
                    </a:lnTo>
                    <a:lnTo>
                      <a:pt x="322" y="227"/>
                    </a:lnTo>
                    <a:lnTo>
                      <a:pt x="203" y="167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27"/>
              <p:cNvSpPr/>
              <p:nvPr/>
            </p:nvSpPr>
            <p:spPr>
              <a:xfrm>
                <a:off x="3646806" y="1855645"/>
                <a:ext cx="14104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4" extrusionOk="0">
                    <a:moveTo>
                      <a:pt x="1" y="0"/>
                    </a:moveTo>
                    <a:cubicBezTo>
                      <a:pt x="1" y="24"/>
                      <a:pt x="12" y="48"/>
                      <a:pt x="24" y="71"/>
                    </a:cubicBezTo>
                    <a:lnTo>
                      <a:pt x="120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27"/>
              <p:cNvSpPr/>
              <p:nvPr/>
            </p:nvSpPr>
            <p:spPr>
              <a:xfrm>
                <a:off x="3456523" y="2352331"/>
                <a:ext cx="321917" cy="259038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204" extrusionOk="0">
                    <a:moveTo>
                      <a:pt x="1739" y="1"/>
                    </a:moveTo>
                    <a:lnTo>
                      <a:pt x="1774" y="48"/>
                    </a:lnTo>
                    <a:lnTo>
                      <a:pt x="1655" y="48"/>
                    </a:lnTo>
                    <a:cubicBezTo>
                      <a:pt x="1655" y="84"/>
                      <a:pt x="1667" y="108"/>
                      <a:pt x="1679" y="144"/>
                    </a:cubicBezTo>
                    <a:lnTo>
                      <a:pt x="1596" y="227"/>
                    </a:lnTo>
                    <a:lnTo>
                      <a:pt x="1608" y="167"/>
                    </a:lnTo>
                    <a:lnTo>
                      <a:pt x="1643" y="132"/>
                    </a:lnTo>
                    <a:lnTo>
                      <a:pt x="1584" y="60"/>
                    </a:lnTo>
                    <a:lnTo>
                      <a:pt x="1501" y="84"/>
                    </a:lnTo>
                    <a:cubicBezTo>
                      <a:pt x="1524" y="96"/>
                      <a:pt x="1536" y="108"/>
                      <a:pt x="1560" y="120"/>
                    </a:cubicBezTo>
                    <a:lnTo>
                      <a:pt x="1465" y="120"/>
                    </a:lnTo>
                    <a:lnTo>
                      <a:pt x="1405" y="96"/>
                    </a:lnTo>
                    <a:lnTo>
                      <a:pt x="1239" y="132"/>
                    </a:lnTo>
                    <a:lnTo>
                      <a:pt x="1239" y="179"/>
                    </a:lnTo>
                    <a:lnTo>
                      <a:pt x="1191" y="179"/>
                    </a:lnTo>
                    <a:lnTo>
                      <a:pt x="1155" y="251"/>
                    </a:lnTo>
                    <a:lnTo>
                      <a:pt x="1227" y="275"/>
                    </a:lnTo>
                    <a:lnTo>
                      <a:pt x="1215" y="310"/>
                    </a:lnTo>
                    <a:lnTo>
                      <a:pt x="1120" y="310"/>
                    </a:lnTo>
                    <a:lnTo>
                      <a:pt x="1131" y="334"/>
                    </a:lnTo>
                    <a:lnTo>
                      <a:pt x="1012" y="358"/>
                    </a:lnTo>
                    <a:cubicBezTo>
                      <a:pt x="1024" y="382"/>
                      <a:pt x="1036" y="406"/>
                      <a:pt x="1048" y="429"/>
                    </a:cubicBezTo>
                    <a:lnTo>
                      <a:pt x="1179" y="417"/>
                    </a:lnTo>
                    <a:lnTo>
                      <a:pt x="1167" y="441"/>
                    </a:lnTo>
                    <a:lnTo>
                      <a:pt x="1262" y="417"/>
                    </a:lnTo>
                    <a:lnTo>
                      <a:pt x="1346" y="417"/>
                    </a:lnTo>
                    <a:cubicBezTo>
                      <a:pt x="1298" y="441"/>
                      <a:pt x="1250" y="477"/>
                      <a:pt x="1203" y="513"/>
                    </a:cubicBezTo>
                    <a:lnTo>
                      <a:pt x="1036" y="572"/>
                    </a:lnTo>
                    <a:lnTo>
                      <a:pt x="1096" y="608"/>
                    </a:lnTo>
                    <a:lnTo>
                      <a:pt x="929" y="632"/>
                    </a:lnTo>
                    <a:lnTo>
                      <a:pt x="834" y="608"/>
                    </a:lnTo>
                    <a:lnTo>
                      <a:pt x="762" y="667"/>
                    </a:lnTo>
                    <a:lnTo>
                      <a:pt x="727" y="596"/>
                    </a:lnTo>
                    <a:lnTo>
                      <a:pt x="441" y="584"/>
                    </a:lnTo>
                    <a:cubicBezTo>
                      <a:pt x="441" y="596"/>
                      <a:pt x="441" y="608"/>
                      <a:pt x="441" y="620"/>
                    </a:cubicBezTo>
                    <a:lnTo>
                      <a:pt x="286" y="596"/>
                    </a:lnTo>
                    <a:cubicBezTo>
                      <a:pt x="286" y="632"/>
                      <a:pt x="274" y="667"/>
                      <a:pt x="274" y="715"/>
                    </a:cubicBezTo>
                    <a:lnTo>
                      <a:pt x="346" y="656"/>
                    </a:lnTo>
                    <a:cubicBezTo>
                      <a:pt x="346" y="679"/>
                      <a:pt x="358" y="703"/>
                      <a:pt x="369" y="727"/>
                    </a:cubicBezTo>
                    <a:lnTo>
                      <a:pt x="393" y="739"/>
                    </a:lnTo>
                    <a:lnTo>
                      <a:pt x="441" y="798"/>
                    </a:lnTo>
                    <a:lnTo>
                      <a:pt x="369" y="798"/>
                    </a:lnTo>
                    <a:lnTo>
                      <a:pt x="358" y="763"/>
                    </a:lnTo>
                    <a:lnTo>
                      <a:pt x="203" y="775"/>
                    </a:lnTo>
                    <a:lnTo>
                      <a:pt x="381" y="846"/>
                    </a:lnTo>
                    <a:lnTo>
                      <a:pt x="500" y="822"/>
                    </a:lnTo>
                    <a:lnTo>
                      <a:pt x="548" y="882"/>
                    </a:lnTo>
                    <a:lnTo>
                      <a:pt x="393" y="906"/>
                    </a:lnTo>
                    <a:lnTo>
                      <a:pt x="381" y="953"/>
                    </a:lnTo>
                    <a:cubicBezTo>
                      <a:pt x="393" y="965"/>
                      <a:pt x="405" y="977"/>
                      <a:pt x="429" y="989"/>
                    </a:cubicBezTo>
                    <a:lnTo>
                      <a:pt x="250" y="1001"/>
                    </a:lnTo>
                    <a:lnTo>
                      <a:pt x="298" y="1072"/>
                    </a:lnTo>
                    <a:lnTo>
                      <a:pt x="238" y="1084"/>
                    </a:lnTo>
                    <a:lnTo>
                      <a:pt x="334" y="1120"/>
                    </a:lnTo>
                    <a:lnTo>
                      <a:pt x="405" y="1096"/>
                    </a:lnTo>
                    <a:lnTo>
                      <a:pt x="358" y="1144"/>
                    </a:lnTo>
                    <a:cubicBezTo>
                      <a:pt x="405" y="1132"/>
                      <a:pt x="453" y="1120"/>
                      <a:pt x="500" y="1120"/>
                    </a:cubicBezTo>
                    <a:lnTo>
                      <a:pt x="536" y="1215"/>
                    </a:lnTo>
                    <a:lnTo>
                      <a:pt x="869" y="1191"/>
                    </a:lnTo>
                    <a:lnTo>
                      <a:pt x="869" y="1191"/>
                    </a:lnTo>
                    <a:lnTo>
                      <a:pt x="762" y="1275"/>
                    </a:lnTo>
                    <a:lnTo>
                      <a:pt x="691" y="1239"/>
                    </a:lnTo>
                    <a:lnTo>
                      <a:pt x="572" y="1394"/>
                    </a:lnTo>
                    <a:lnTo>
                      <a:pt x="572" y="1394"/>
                    </a:lnTo>
                    <a:lnTo>
                      <a:pt x="631" y="1382"/>
                    </a:lnTo>
                    <a:lnTo>
                      <a:pt x="536" y="1489"/>
                    </a:lnTo>
                    <a:lnTo>
                      <a:pt x="322" y="1596"/>
                    </a:lnTo>
                    <a:lnTo>
                      <a:pt x="405" y="1596"/>
                    </a:lnTo>
                    <a:lnTo>
                      <a:pt x="524" y="1537"/>
                    </a:lnTo>
                    <a:lnTo>
                      <a:pt x="596" y="1560"/>
                    </a:lnTo>
                    <a:lnTo>
                      <a:pt x="739" y="1560"/>
                    </a:lnTo>
                    <a:lnTo>
                      <a:pt x="834" y="1489"/>
                    </a:lnTo>
                    <a:cubicBezTo>
                      <a:pt x="834" y="1501"/>
                      <a:pt x="834" y="1513"/>
                      <a:pt x="846" y="1525"/>
                    </a:cubicBezTo>
                    <a:lnTo>
                      <a:pt x="965" y="1525"/>
                    </a:lnTo>
                    <a:lnTo>
                      <a:pt x="703" y="1584"/>
                    </a:lnTo>
                    <a:lnTo>
                      <a:pt x="500" y="1596"/>
                    </a:lnTo>
                    <a:lnTo>
                      <a:pt x="453" y="1656"/>
                    </a:lnTo>
                    <a:lnTo>
                      <a:pt x="322" y="1680"/>
                    </a:lnTo>
                    <a:lnTo>
                      <a:pt x="369" y="1727"/>
                    </a:lnTo>
                    <a:lnTo>
                      <a:pt x="346" y="1763"/>
                    </a:lnTo>
                    <a:lnTo>
                      <a:pt x="405" y="1763"/>
                    </a:lnTo>
                    <a:lnTo>
                      <a:pt x="310" y="1787"/>
                    </a:lnTo>
                    <a:lnTo>
                      <a:pt x="227" y="1739"/>
                    </a:lnTo>
                    <a:lnTo>
                      <a:pt x="191" y="1775"/>
                    </a:lnTo>
                    <a:lnTo>
                      <a:pt x="167" y="1751"/>
                    </a:lnTo>
                    <a:lnTo>
                      <a:pt x="0" y="1822"/>
                    </a:lnTo>
                    <a:lnTo>
                      <a:pt x="24" y="1846"/>
                    </a:lnTo>
                    <a:lnTo>
                      <a:pt x="393" y="1810"/>
                    </a:lnTo>
                    <a:lnTo>
                      <a:pt x="274" y="1894"/>
                    </a:lnTo>
                    <a:lnTo>
                      <a:pt x="131" y="1918"/>
                    </a:lnTo>
                    <a:lnTo>
                      <a:pt x="72" y="2013"/>
                    </a:lnTo>
                    <a:lnTo>
                      <a:pt x="179" y="2013"/>
                    </a:lnTo>
                    <a:lnTo>
                      <a:pt x="203" y="2061"/>
                    </a:lnTo>
                    <a:lnTo>
                      <a:pt x="477" y="1977"/>
                    </a:lnTo>
                    <a:lnTo>
                      <a:pt x="274" y="2084"/>
                    </a:lnTo>
                    <a:lnTo>
                      <a:pt x="191" y="2144"/>
                    </a:lnTo>
                    <a:lnTo>
                      <a:pt x="334" y="2132"/>
                    </a:lnTo>
                    <a:lnTo>
                      <a:pt x="524" y="2049"/>
                    </a:lnTo>
                    <a:lnTo>
                      <a:pt x="524" y="2096"/>
                    </a:lnTo>
                    <a:lnTo>
                      <a:pt x="358" y="2156"/>
                    </a:lnTo>
                    <a:lnTo>
                      <a:pt x="453" y="2156"/>
                    </a:lnTo>
                    <a:cubicBezTo>
                      <a:pt x="453" y="2180"/>
                      <a:pt x="441" y="2191"/>
                      <a:pt x="429" y="2203"/>
                    </a:cubicBezTo>
                    <a:lnTo>
                      <a:pt x="572" y="2168"/>
                    </a:lnTo>
                    <a:lnTo>
                      <a:pt x="655" y="2203"/>
                    </a:lnTo>
                    <a:lnTo>
                      <a:pt x="858" y="2180"/>
                    </a:lnTo>
                    <a:lnTo>
                      <a:pt x="1048" y="2132"/>
                    </a:lnTo>
                    <a:lnTo>
                      <a:pt x="1191" y="2049"/>
                    </a:lnTo>
                    <a:lnTo>
                      <a:pt x="1143" y="1977"/>
                    </a:lnTo>
                    <a:lnTo>
                      <a:pt x="1262" y="1977"/>
                    </a:lnTo>
                    <a:cubicBezTo>
                      <a:pt x="1250" y="1989"/>
                      <a:pt x="1239" y="2013"/>
                      <a:pt x="1227" y="2025"/>
                    </a:cubicBezTo>
                    <a:lnTo>
                      <a:pt x="1346" y="2025"/>
                    </a:lnTo>
                    <a:lnTo>
                      <a:pt x="1453" y="1941"/>
                    </a:lnTo>
                    <a:lnTo>
                      <a:pt x="1536" y="1941"/>
                    </a:lnTo>
                    <a:cubicBezTo>
                      <a:pt x="1548" y="1918"/>
                      <a:pt x="1548" y="1894"/>
                      <a:pt x="1560" y="1870"/>
                    </a:cubicBezTo>
                    <a:lnTo>
                      <a:pt x="1893" y="1822"/>
                    </a:lnTo>
                    <a:lnTo>
                      <a:pt x="1929" y="1775"/>
                    </a:lnTo>
                    <a:lnTo>
                      <a:pt x="1977" y="1834"/>
                    </a:lnTo>
                    <a:lnTo>
                      <a:pt x="2048" y="1787"/>
                    </a:lnTo>
                    <a:lnTo>
                      <a:pt x="2120" y="1799"/>
                    </a:lnTo>
                    <a:lnTo>
                      <a:pt x="2298" y="1799"/>
                    </a:lnTo>
                    <a:lnTo>
                      <a:pt x="2167" y="1703"/>
                    </a:lnTo>
                    <a:lnTo>
                      <a:pt x="2263" y="1668"/>
                    </a:lnTo>
                    <a:lnTo>
                      <a:pt x="2346" y="1596"/>
                    </a:lnTo>
                    <a:lnTo>
                      <a:pt x="2322" y="1525"/>
                    </a:lnTo>
                    <a:lnTo>
                      <a:pt x="2417" y="1453"/>
                    </a:lnTo>
                    <a:cubicBezTo>
                      <a:pt x="2429" y="1418"/>
                      <a:pt x="2441" y="1394"/>
                      <a:pt x="2441" y="1370"/>
                    </a:cubicBezTo>
                    <a:cubicBezTo>
                      <a:pt x="2429" y="1310"/>
                      <a:pt x="2417" y="1251"/>
                      <a:pt x="2393" y="1191"/>
                    </a:cubicBezTo>
                    <a:lnTo>
                      <a:pt x="2322" y="1156"/>
                    </a:lnTo>
                    <a:lnTo>
                      <a:pt x="2405" y="1120"/>
                    </a:lnTo>
                    <a:lnTo>
                      <a:pt x="2405" y="1037"/>
                    </a:lnTo>
                    <a:lnTo>
                      <a:pt x="2322" y="953"/>
                    </a:lnTo>
                    <a:cubicBezTo>
                      <a:pt x="2322" y="929"/>
                      <a:pt x="2334" y="906"/>
                      <a:pt x="2346" y="882"/>
                    </a:cubicBezTo>
                    <a:lnTo>
                      <a:pt x="2251" y="834"/>
                    </a:lnTo>
                    <a:lnTo>
                      <a:pt x="2286" y="787"/>
                    </a:lnTo>
                    <a:lnTo>
                      <a:pt x="2393" y="787"/>
                    </a:lnTo>
                    <a:cubicBezTo>
                      <a:pt x="2393" y="763"/>
                      <a:pt x="2382" y="751"/>
                      <a:pt x="2382" y="727"/>
                    </a:cubicBezTo>
                    <a:lnTo>
                      <a:pt x="2382" y="727"/>
                    </a:lnTo>
                    <a:lnTo>
                      <a:pt x="2429" y="739"/>
                    </a:lnTo>
                    <a:lnTo>
                      <a:pt x="2524" y="679"/>
                    </a:lnTo>
                    <a:lnTo>
                      <a:pt x="2524" y="620"/>
                    </a:lnTo>
                    <a:lnTo>
                      <a:pt x="2667" y="620"/>
                    </a:lnTo>
                    <a:cubicBezTo>
                      <a:pt x="2667" y="596"/>
                      <a:pt x="2679" y="572"/>
                      <a:pt x="2691" y="560"/>
                    </a:cubicBezTo>
                    <a:lnTo>
                      <a:pt x="2596" y="548"/>
                    </a:lnTo>
                    <a:cubicBezTo>
                      <a:pt x="2608" y="525"/>
                      <a:pt x="2620" y="501"/>
                      <a:pt x="2632" y="477"/>
                    </a:cubicBezTo>
                    <a:lnTo>
                      <a:pt x="2596" y="441"/>
                    </a:lnTo>
                    <a:lnTo>
                      <a:pt x="2655" y="429"/>
                    </a:lnTo>
                    <a:lnTo>
                      <a:pt x="2739" y="560"/>
                    </a:lnTo>
                    <a:lnTo>
                      <a:pt x="2691" y="394"/>
                    </a:lnTo>
                    <a:lnTo>
                      <a:pt x="2524" y="394"/>
                    </a:lnTo>
                    <a:lnTo>
                      <a:pt x="2620" y="346"/>
                    </a:lnTo>
                    <a:lnTo>
                      <a:pt x="2429" y="179"/>
                    </a:lnTo>
                    <a:cubicBezTo>
                      <a:pt x="2429" y="156"/>
                      <a:pt x="2417" y="132"/>
                      <a:pt x="2417" y="108"/>
                    </a:cubicBezTo>
                    <a:lnTo>
                      <a:pt x="2310" y="84"/>
                    </a:lnTo>
                    <a:lnTo>
                      <a:pt x="2120" y="84"/>
                    </a:lnTo>
                    <a:lnTo>
                      <a:pt x="2001" y="132"/>
                    </a:lnTo>
                    <a:lnTo>
                      <a:pt x="1941" y="144"/>
                    </a:lnTo>
                    <a:lnTo>
                      <a:pt x="1905" y="167"/>
                    </a:lnTo>
                    <a:lnTo>
                      <a:pt x="1786" y="191"/>
                    </a:lnTo>
                    <a:lnTo>
                      <a:pt x="1727" y="203"/>
                    </a:lnTo>
                    <a:lnTo>
                      <a:pt x="1846" y="132"/>
                    </a:lnTo>
                    <a:lnTo>
                      <a:pt x="1953" y="84"/>
                    </a:lnTo>
                    <a:lnTo>
                      <a:pt x="1822" y="48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27"/>
              <p:cNvSpPr/>
              <p:nvPr/>
            </p:nvSpPr>
            <p:spPr>
              <a:xfrm>
                <a:off x="3715326" y="2237621"/>
                <a:ext cx="9990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85" h="72" extrusionOk="0">
                    <a:moveTo>
                      <a:pt x="61" y="0"/>
                    </a:moveTo>
                    <a:lnTo>
                      <a:pt x="1" y="12"/>
                    </a:lnTo>
                    <a:cubicBezTo>
                      <a:pt x="13" y="36"/>
                      <a:pt x="37" y="48"/>
                      <a:pt x="49" y="72"/>
                    </a:cubicBezTo>
                    <a:lnTo>
                      <a:pt x="84" y="48"/>
                    </a:lnTo>
                    <a:cubicBezTo>
                      <a:pt x="72" y="36"/>
                      <a:pt x="72" y="12"/>
                      <a:pt x="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27"/>
              <p:cNvSpPr/>
              <p:nvPr/>
            </p:nvSpPr>
            <p:spPr>
              <a:xfrm>
                <a:off x="3736364" y="2299207"/>
                <a:ext cx="23859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3" extrusionOk="0">
                    <a:moveTo>
                      <a:pt x="203" y="0"/>
                    </a:moveTo>
                    <a:lnTo>
                      <a:pt x="1" y="131"/>
                    </a:lnTo>
                    <a:lnTo>
                      <a:pt x="48" y="203"/>
                    </a:lnTo>
                    <a:lnTo>
                      <a:pt x="120" y="13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27"/>
              <p:cNvSpPr/>
              <p:nvPr/>
            </p:nvSpPr>
            <p:spPr>
              <a:xfrm>
                <a:off x="3694406" y="2195662"/>
                <a:ext cx="65817" cy="43486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70" extrusionOk="0">
                    <a:moveTo>
                      <a:pt x="250" y="0"/>
                    </a:moveTo>
                    <a:lnTo>
                      <a:pt x="191" y="24"/>
                    </a:lnTo>
                    <a:lnTo>
                      <a:pt x="215" y="107"/>
                    </a:lnTo>
                    <a:lnTo>
                      <a:pt x="215" y="107"/>
                    </a:lnTo>
                    <a:lnTo>
                      <a:pt x="84" y="60"/>
                    </a:lnTo>
                    <a:lnTo>
                      <a:pt x="84" y="131"/>
                    </a:lnTo>
                    <a:lnTo>
                      <a:pt x="48" y="107"/>
                    </a:lnTo>
                    <a:lnTo>
                      <a:pt x="0" y="143"/>
                    </a:lnTo>
                    <a:lnTo>
                      <a:pt x="119" y="191"/>
                    </a:lnTo>
                    <a:lnTo>
                      <a:pt x="119" y="167"/>
                    </a:lnTo>
                    <a:lnTo>
                      <a:pt x="155" y="179"/>
                    </a:lnTo>
                    <a:lnTo>
                      <a:pt x="143" y="215"/>
                    </a:lnTo>
                    <a:cubicBezTo>
                      <a:pt x="167" y="238"/>
                      <a:pt x="203" y="274"/>
                      <a:pt x="227" y="298"/>
                    </a:cubicBezTo>
                    <a:lnTo>
                      <a:pt x="381" y="286"/>
                    </a:lnTo>
                    <a:cubicBezTo>
                      <a:pt x="381" y="310"/>
                      <a:pt x="381" y="334"/>
                      <a:pt x="393" y="369"/>
                    </a:cubicBezTo>
                    <a:lnTo>
                      <a:pt x="441" y="357"/>
                    </a:lnTo>
                    <a:lnTo>
                      <a:pt x="477" y="286"/>
                    </a:lnTo>
                    <a:lnTo>
                      <a:pt x="560" y="250"/>
                    </a:lnTo>
                    <a:lnTo>
                      <a:pt x="512" y="226"/>
                    </a:lnTo>
                    <a:lnTo>
                      <a:pt x="441" y="238"/>
                    </a:lnTo>
                    <a:lnTo>
                      <a:pt x="310" y="203"/>
                    </a:lnTo>
                    <a:lnTo>
                      <a:pt x="322" y="72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27"/>
              <p:cNvSpPr/>
              <p:nvPr/>
            </p:nvSpPr>
            <p:spPr>
              <a:xfrm>
                <a:off x="3898675" y="2089297"/>
                <a:ext cx="5759" cy="4349"/>
              </a:xfrm>
              <a:custGeom>
                <a:avLst/>
                <a:gdLst/>
                <a:ahLst/>
                <a:cxnLst/>
                <a:rect l="l" t="t" r="r" b="b"/>
                <a:pathLst>
                  <a:path w="49" h="37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27"/>
              <p:cNvSpPr/>
              <p:nvPr/>
            </p:nvSpPr>
            <p:spPr>
              <a:xfrm>
                <a:off x="4179926" y="2595855"/>
                <a:ext cx="15514" cy="434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7" extrusionOk="0">
                    <a:moveTo>
                      <a:pt x="48" y="0"/>
                    </a:moveTo>
                    <a:lnTo>
                      <a:pt x="1" y="12"/>
                    </a:lnTo>
                    <a:lnTo>
                      <a:pt x="72" y="36"/>
                    </a:lnTo>
                    <a:lnTo>
                      <a:pt x="132" y="2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27"/>
              <p:cNvSpPr/>
              <p:nvPr/>
            </p:nvSpPr>
            <p:spPr>
              <a:xfrm>
                <a:off x="3677599" y="2181676"/>
                <a:ext cx="25269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6" extrusionOk="0">
                    <a:moveTo>
                      <a:pt x="120" y="0"/>
                    </a:moveTo>
                    <a:lnTo>
                      <a:pt x="60" y="12"/>
                    </a:lnTo>
                    <a:lnTo>
                      <a:pt x="36" y="48"/>
                    </a:lnTo>
                    <a:lnTo>
                      <a:pt x="1" y="60"/>
                    </a:lnTo>
                    <a:lnTo>
                      <a:pt x="84" y="95"/>
                    </a:lnTo>
                    <a:lnTo>
                      <a:pt x="215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27"/>
              <p:cNvSpPr/>
              <p:nvPr/>
            </p:nvSpPr>
            <p:spPr>
              <a:xfrm>
                <a:off x="3725199" y="2300617"/>
                <a:ext cx="5641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36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48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27"/>
              <p:cNvSpPr/>
              <p:nvPr/>
            </p:nvSpPr>
            <p:spPr>
              <a:xfrm>
                <a:off x="3728020" y="2245965"/>
                <a:ext cx="7052" cy="5759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27"/>
              <p:cNvSpPr/>
              <p:nvPr/>
            </p:nvSpPr>
            <p:spPr>
              <a:xfrm>
                <a:off x="4005040" y="1967535"/>
                <a:ext cx="11283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96" y="1"/>
                    </a:moveTo>
                    <a:lnTo>
                      <a:pt x="24" y="12"/>
                    </a:lnTo>
                    <a:lnTo>
                      <a:pt x="1" y="72"/>
                    </a:lnTo>
                    <a:cubicBezTo>
                      <a:pt x="1" y="72"/>
                      <a:pt x="84" y="96"/>
                      <a:pt x="84" y="96"/>
                    </a:cubicBezTo>
                    <a:cubicBezTo>
                      <a:pt x="96" y="72"/>
                      <a:pt x="96" y="36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27"/>
              <p:cNvSpPr/>
              <p:nvPr/>
            </p:nvSpPr>
            <p:spPr>
              <a:xfrm>
                <a:off x="4024668" y="1954959"/>
                <a:ext cx="11283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4" extrusionOk="0">
                    <a:moveTo>
                      <a:pt x="48" y="0"/>
                    </a:moveTo>
                    <a:lnTo>
                      <a:pt x="48" y="60"/>
                    </a:lnTo>
                    <a:lnTo>
                      <a:pt x="0" y="108"/>
                    </a:lnTo>
                    <a:cubicBezTo>
                      <a:pt x="24" y="119"/>
                      <a:pt x="36" y="131"/>
                      <a:pt x="60" y="143"/>
                    </a:cubicBezTo>
                    <a:lnTo>
                      <a:pt x="96" y="119"/>
                    </a:lnTo>
                    <a:lnTo>
                      <a:pt x="96" y="2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27"/>
              <p:cNvSpPr/>
              <p:nvPr/>
            </p:nvSpPr>
            <p:spPr>
              <a:xfrm>
                <a:off x="4041475" y="1945204"/>
                <a:ext cx="8462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72" h="96" extrusionOk="0">
                    <a:moveTo>
                      <a:pt x="72" y="0"/>
                    </a:moveTo>
                    <a:lnTo>
                      <a:pt x="0" y="60"/>
                    </a:lnTo>
                    <a:lnTo>
                      <a:pt x="36" y="95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27"/>
              <p:cNvSpPr/>
              <p:nvPr/>
            </p:nvSpPr>
            <p:spPr>
              <a:xfrm>
                <a:off x="3683240" y="2274055"/>
                <a:ext cx="12693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60" extrusionOk="0">
                    <a:moveTo>
                      <a:pt x="12" y="0"/>
                    </a:moveTo>
                    <a:cubicBezTo>
                      <a:pt x="12" y="24"/>
                      <a:pt x="0" y="48"/>
                      <a:pt x="0" y="60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27"/>
              <p:cNvSpPr/>
              <p:nvPr/>
            </p:nvSpPr>
            <p:spPr>
              <a:xfrm>
                <a:off x="3676189" y="2141010"/>
                <a:ext cx="53359" cy="37962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23" extrusionOk="0">
                    <a:moveTo>
                      <a:pt x="429" y="1"/>
                    </a:moveTo>
                    <a:lnTo>
                      <a:pt x="155" y="132"/>
                    </a:lnTo>
                    <a:lnTo>
                      <a:pt x="191" y="191"/>
                    </a:lnTo>
                    <a:lnTo>
                      <a:pt x="191" y="191"/>
                    </a:lnTo>
                    <a:lnTo>
                      <a:pt x="60" y="168"/>
                    </a:lnTo>
                    <a:cubicBezTo>
                      <a:pt x="36" y="180"/>
                      <a:pt x="24" y="203"/>
                      <a:pt x="1" y="227"/>
                    </a:cubicBezTo>
                    <a:lnTo>
                      <a:pt x="72" y="263"/>
                    </a:lnTo>
                    <a:lnTo>
                      <a:pt x="13" y="299"/>
                    </a:lnTo>
                    <a:lnTo>
                      <a:pt x="72" y="322"/>
                    </a:lnTo>
                    <a:lnTo>
                      <a:pt x="179" y="310"/>
                    </a:lnTo>
                    <a:lnTo>
                      <a:pt x="286" y="322"/>
                    </a:lnTo>
                    <a:lnTo>
                      <a:pt x="358" y="251"/>
                    </a:lnTo>
                    <a:lnTo>
                      <a:pt x="322" y="227"/>
                    </a:lnTo>
                    <a:lnTo>
                      <a:pt x="346" y="168"/>
                    </a:lnTo>
                    <a:lnTo>
                      <a:pt x="453" y="96"/>
                    </a:lnTo>
                    <a:cubicBezTo>
                      <a:pt x="453" y="72"/>
                      <a:pt x="441" y="37"/>
                      <a:pt x="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27"/>
              <p:cNvSpPr/>
              <p:nvPr/>
            </p:nvSpPr>
            <p:spPr>
              <a:xfrm>
                <a:off x="4019026" y="2005380"/>
                <a:ext cx="11283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96" h="72" extrusionOk="0">
                    <a:moveTo>
                      <a:pt x="60" y="0"/>
                    </a:moveTo>
                    <a:lnTo>
                      <a:pt x="1" y="71"/>
                    </a:lnTo>
                    <a:lnTo>
                      <a:pt x="96" y="2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27"/>
              <p:cNvSpPr/>
              <p:nvPr/>
            </p:nvSpPr>
            <p:spPr>
              <a:xfrm>
                <a:off x="3995285" y="1977290"/>
                <a:ext cx="44897" cy="2679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28" extrusionOk="0">
                    <a:moveTo>
                      <a:pt x="226" y="1"/>
                    </a:moveTo>
                    <a:lnTo>
                      <a:pt x="191" y="25"/>
                    </a:lnTo>
                    <a:lnTo>
                      <a:pt x="215" y="49"/>
                    </a:lnTo>
                    <a:cubicBezTo>
                      <a:pt x="215" y="60"/>
                      <a:pt x="215" y="72"/>
                      <a:pt x="203" y="84"/>
                    </a:cubicBezTo>
                    <a:lnTo>
                      <a:pt x="84" y="84"/>
                    </a:lnTo>
                    <a:lnTo>
                      <a:pt x="0" y="108"/>
                    </a:lnTo>
                    <a:lnTo>
                      <a:pt x="60" y="156"/>
                    </a:lnTo>
                    <a:lnTo>
                      <a:pt x="203" y="144"/>
                    </a:lnTo>
                    <a:lnTo>
                      <a:pt x="250" y="203"/>
                    </a:lnTo>
                    <a:lnTo>
                      <a:pt x="322" y="227"/>
                    </a:lnTo>
                    <a:lnTo>
                      <a:pt x="298" y="156"/>
                    </a:lnTo>
                    <a:lnTo>
                      <a:pt x="346" y="120"/>
                    </a:lnTo>
                    <a:cubicBezTo>
                      <a:pt x="346" y="108"/>
                      <a:pt x="334" y="84"/>
                      <a:pt x="334" y="72"/>
                    </a:cubicBezTo>
                    <a:lnTo>
                      <a:pt x="381" y="37"/>
                    </a:lnTo>
                    <a:lnTo>
                      <a:pt x="298" y="25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27"/>
              <p:cNvSpPr/>
              <p:nvPr/>
            </p:nvSpPr>
            <p:spPr>
              <a:xfrm>
                <a:off x="3659382" y="2208238"/>
                <a:ext cx="12693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60" extrusionOk="0">
                    <a:moveTo>
                      <a:pt x="108" y="0"/>
                    </a:moveTo>
                    <a:lnTo>
                      <a:pt x="1" y="24"/>
                    </a:lnTo>
                    <a:lnTo>
                      <a:pt x="1" y="48"/>
                    </a:lnTo>
                    <a:lnTo>
                      <a:pt x="72" y="6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27"/>
              <p:cNvSpPr/>
              <p:nvPr/>
            </p:nvSpPr>
            <p:spPr>
              <a:xfrm>
                <a:off x="3883278" y="2093528"/>
                <a:ext cx="30911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3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36" y="107"/>
                    </a:lnTo>
                    <a:lnTo>
                      <a:pt x="72" y="60"/>
                    </a:lnTo>
                    <a:cubicBezTo>
                      <a:pt x="72" y="83"/>
                      <a:pt x="72" y="95"/>
                      <a:pt x="84" y="119"/>
                    </a:cubicBezTo>
                    <a:lnTo>
                      <a:pt x="191" y="107"/>
                    </a:lnTo>
                    <a:lnTo>
                      <a:pt x="263" y="131"/>
                    </a:lnTo>
                    <a:lnTo>
                      <a:pt x="263" y="72"/>
                    </a:lnTo>
                    <a:lnTo>
                      <a:pt x="120" y="83"/>
                    </a:lnTo>
                    <a:lnTo>
                      <a:pt x="167" y="48"/>
                    </a:lnTo>
                    <a:cubicBezTo>
                      <a:pt x="132" y="36"/>
                      <a:pt x="108" y="12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27"/>
              <p:cNvSpPr/>
              <p:nvPr/>
            </p:nvSpPr>
            <p:spPr>
              <a:xfrm>
                <a:off x="3726609" y="2124321"/>
                <a:ext cx="512200" cy="583541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4965" extrusionOk="0">
                    <a:moveTo>
                      <a:pt x="1393" y="0"/>
                    </a:moveTo>
                    <a:lnTo>
                      <a:pt x="1346" y="36"/>
                    </a:lnTo>
                    <a:lnTo>
                      <a:pt x="1262" y="24"/>
                    </a:lnTo>
                    <a:lnTo>
                      <a:pt x="1143" y="60"/>
                    </a:lnTo>
                    <a:lnTo>
                      <a:pt x="1036" y="60"/>
                    </a:lnTo>
                    <a:lnTo>
                      <a:pt x="953" y="83"/>
                    </a:lnTo>
                    <a:lnTo>
                      <a:pt x="893" y="83"/>
                    </a:lnTo>
                    <a:lnTo>
                      <a:pt x="846" y="119"/>
                    </a:lnTo>
                    <a:lnTo>
                      <a:pt x="846" y="119"/>
                    </a:lnTo>
                    <a:lnTo>
                      <a:pt x="857" y="83"/>
                    </a:lnTo>
                    <a:lnTo>
                      <a:pt x="810" y="71"/>
                    </a:lnTo>
                    <a:lnTo>
                      <a:pt x="703" y="131"/>
                    </a:lnTo>
                    <a:lnTo>
                      <a:pt x="738" y="83"/>
                    </a:lnTo>
                    <a:lnTo>
                      <a:pt x="596" y="48"/>
                    </a:lnTo>
                    <a:cubicBezTo>
                      <a:pt x="596" y="60"/>
                      <a:pt x="584" y="83"/>
                      <a:pt x="572" y="107"/>
                    </a:cubicBezTo>
                    <a:lnTo>
                      <a:pt x="524" y="131"/>
                    </a:lnTo>
                    <a:cubicBezTo>
                      <a:pt x="524" y="143"/>
                      <a:pt x="536" y="167"/>
                      <a:pt x="548" y="179"/>
                    </a:cubicBezTo>
                    <a:lnTo>
                      <a:pt x="512" y="179"/>
                    </a:lnTo>
                    <a:cubicBezTo>
                      <a:pt x="512" y="202"/>
                      <a:pt x="512" y="226"/>
                      <a:pt x="524" y="238"/>
                    </a:cubicBezTo>
                    <a:lnTo>
                      <a:pt x="429" y="262"/>
                    </a:lnTo>
                    <a:lnTo>
                      <a:pt x="476" y="310"/>
                    </a:lnTo>
                    <a:lnTo>
                      <a:pt x="441" y="369"/>
                    </a:lnTo>
                    <a:lnTo>
                      <a:pt x="393" y="369"/>
                    </a:lnTo>
                    <a:lnTo>
                      <a:pt x="512" y="429"/>
                    </a:lnTo>
                    <a:lnTo>
                      <a:pt x="548" y="488"/>
                    </a:lnTo>
                    <a:lnTo>
                      <a:pt x="429" y="452"/>
                    </a:lnTo>
                    <a:lnTo>
                      <a:pt x="381" y="476"/>
                    </a:lnTo>
                    <a:lnTo>
                      <a:pt x="298" y="441"/>
                    </a:lnTo>
                    <a:cubicBezTo>
                      <a:pt x="298" y="452"/>
                      <a:pt x="298" y="452"/>
                      <a:pt x="298" y="464"/>
                    </a:cubicBezTo>
                    <a:lnTo>
                      <a:pt x="322" y="500"/>
                    </a:lnTo>
                    <a:lnTo>
                      <a:pt x="298" y="536"/>
                    </a:lnTo>
                    <a:lnTo>
                      <a:pt x="250" y="476"/>
                    </a:lnTo>
                    <a:lnTo>
                      <a:pt x="203" y="536"/>
                    </a:lnTo>
                    <a:lnTo>
                      <a:pt x="250" y="572"/>
                    </a:lnTo>
                    <a:cubicBezTo>
                      <a:pt x="238" y="583"/>
                      <a:pt x="226" y="595"/>
                      <a:pt x="215" y="607"/>
                    </a:cubicBezTo>
                    <a:lnTo>
                      <a:pt x="286" y="655"/>
                    </a:lnTo>
                    <a:lnTo>
                      <a:pt x="357" y="655"/>
                    </a:lnTo>
                    <a:lnTo>
                      <a:pt x="286" y="679"/>
                    </a:lnTo>
                    <a:lnTo>
                      <a:pt x="191" y="679"/>
                    </a:lnTo>
                    <a:cubicBezTo>
                      <a:pt x="191" y="714"/>
                      <a:pt x="203" y="738"/>
                      <a:pt x="215" y="774"/>
                    </a:cubicBezTo>
                    <a:lnTo>
                      <a:pt x="215" y="798"/>
                    </a:lnTo>
                    <a:lnTo>
                      <a:pt x="357" y="774"/>
                    </a:lnTo>
                    <a:lnTo>
                      <a:pt x="262" y="810"/>
                    </a:lnTo>
                    <a:cubicBezTo>
                      <a:pt x="262" y="822"/>
                      <a:pt x="250" y="822"/>
                      <a:pt x="250" y="833"/>
                    </a:cubicBezTo>
                    <a:lnTo>
                      <a:pt x="286" y="845"/>
                    </a:lnTo>
                    <a:lnTo>
                      <a:pt x="366" y="825"/>
                    </a:lnTo>
                    <a:lnTo>
                      <a:pt x="366" y="825"/>
                    </a:lnTo>
                    <a:cubicBezTo>
                      <a:pt x="364" y="827"/>
                      <a:pt x="361" y="830"/>
                      <a:pt x="357" y="833"/>
                    </a:cubicBezTo>
                    <a:lnTo>
                      <a:pt x="405" y="869"/>
                    </a:lnTo>
                    <a:lnTo>
                      <a:pt x="334" y="845"/>
                    </a:lnTo>
                    <a:lnTo>
                      <a:pt x="298" y="857"/>
                    </a:lnTo>
                    <a:cubicBezTo>
                      <a:pt x="298" y="881"/>
                      <a:pt x="286" y="893"/>
                      <a:pt x="286" y="905"/>
                    </a:cubicBezTo>
                    <a:lnTo>
                      <a:pt x="322" y="929"/>
                    </a:lnTo>
                    <a:lnTo>
                      <a:pt x="262" y="929"/>
                    </a:lnTo>
                    <a:lnTo>
                      <a:pt x="226" y="964"/>
                    </a:lnTo>
                    <a:lnTo>
                      <a:pt x="298" y="976"/>
                    </a:lnTo>
                    <a:cubicBezTo>
                      <a:pt x="298" y="988"/>
                      <a:pt x="310" y="1000"/>
                      <a:pt x="310" y="1012"/>
                    </a:cubicBezTo>
                    <a:lnTo>
                      <a:pt x="203" y="988"/>
                    </a:lnTo>
                    <a:lnTo>
                      <a:pt x="179" y="1036"/>
                    </a:lnTo>
                    <a:lnTo>
                      <a:pt x="226" y="1048"/>
                    </a:lnTo>
                    <a:cubicBezTo>
                      <a:pt x="215" y="1060"/>
                      <a:pt x="215" y="1072"/>
                      <a:pt x="203" y="1084"/>
                    </a:cubicBezTo>
                    <a:lnTo>
                      <a:pt x="155" y="1131"/>
                    </a:lnTo>
                    <a:lnTo>
                      <a:pt x="48" y="1131"/>
                    </a:lnTo>
                    <a:lnTo>
                      <a:pt x="0" y="1155"/>
                    </a:lnTo>
                    <a:lnTo>
                      <a:pt x="48" y="1179"/>
                    </a:lnTo>
                    <a:lnTo>
                      <a:pt x="131" y="1167"/>
                    </a:lnTo>
                    <a:lnTo>
                      <a:pt x="203" y="1179"/>
                    </a:lnTo>
                    <a:lnTo>
                      <a:pt x="179" y="1191"/>
                    </a:lnTo>
                    <a:lnTo>
                      <a:pt x="107" y="1191"/>
                    </a:lnTo>
                    <a:lnTo>
                      <a:pt x="215" y="1250"/>
                    </a:lnTo>
                    <a:lnTo>
                      <a:pt x="238" y="1238"/>
                    </a:lnTo>
                    <a:lnTo>
                      <a:pt x="286" y="1274"/>
                    </a:lnTo>
                    <a:lnTo>
                      <a:pt x="536" y="1095"/>
                    </a:lnTo>
                    <a:lnTo>
                      <a:pt x="500" y="1155"/>
                    </a:lnTo>
                    <a:lnTo>
                      <a:pt x="536" y="1167"/>
                    </a:lnTo>
                    <a:lnTo>
                      <a:pt x="465" y="1191"/>
                    </a:lnTo>
                    <a:cubicBezTo>
                      <a:pt x="441" y="1214"/>
                      <a:pt x="417" y="1250"/>
                      <a:pt x="405" y="1286"/>
                    </a:cubicBezTo>
                    <a:cubicBezTo>
                      <a:pt x="405" y="1286"/>
                      <a:pt x="405" y="1298"/>
                      <a:pt x="417" y="1310"/>
                    </a:cubicBezTo>
                    <a:lnTo>
                      <a:pt x="334" y="1405"/>
                    </a:lnTo>
                    <a:lnTo>
                      <a:pt x="369" y="1417"/>
                    </a:lnTo>
                    <a:lnTo>
                      <a:pt x="310" y="1536"/>
                    </a:lnTo>
                    <a:cubicBezTo>
                      <a:pt x="310" y="1560"/>
                      <a:pt x="322" y="1584"/>
                      <a:pt x="334" y="1607"/>
                    </a:cubicBezTo>
                    <a:lnTo>
                      <a:pt x="286" y="1655"/>
                    </a:lnTo>
                    <a:lnTo>
                      <a:pt x="322" y="1691"/>
                    </a:lnTo>
                    <a:lnTo>
                      <a:pt x="369" y="1679"/>
                    </a:lnTo>
                    <a:lnTo>
                      <a:pt x="369" y="1679"/>
                    </a:lnTo>
                    <a:lnTo>
                      <a:pt x="286" y="1762"/>
                    </a:lnTo>
                    <a:cubicBezTo>
                      <a:pt x="286" y="1798"/>
                      <a:pt x="286" y="1834"/>
                      <a:pt x="274" y="1881"/>
                    </a:cubicBezTo>
                    <a:lnTo>
                      <a:pt x="226" y="1917"/>
                    </a:lnTo>
                    <a:cubicBezTo>
                      <a:pt x="226" y="1929"/>
                      <a:pt x="226" y="1941"/>
                      <a:pt x="226" y="1941"/>
                    </a:cubicBezTo>
                    <a:lnTo>
                      <a:pt x="357" y="1941"/>
                    </a:lnTo>
                    <a:lnTo>
                      <a:pt x="334" y="1893"/>
                    </a:lnTo>
                    <a:lnTo>
                      <a:pt x="381" y="1798"/>
                    </a:lnTo>
                    <a:lnTo>
                      <a:pt x="381" y="1750"/>
                    </a:lnTo>
                    <a:lnTo>
                      <a:pt x="453" y="1691"/>
                    </a:lnTo>
                    <a:lnTo>
                      <a:pt x="393" y="1536"/>
                    </a:lnTo>
                    <a:lnTo>
                      <a:pt x="441" y="1536"/>
                    </a:lnTo>
                    <a:lnTo>
                      <a:pt x="584" y="1417"/>
                    </a:lnTo>
                    <a:lnTo>
                      <a:pt x="584" y="1417"/>
                    </a:lnTo>
                    <a:lnTo>
                      <a:pt x="476" y="1536"/>
                    </a:lnTo>
                    <a:cubicBezTo>
                      <a:pt x="476" y="1560"/>
                      <a:pt x="476" y="1595"/>
                      <a:pt x="465" y="1619"/>
                    </a:cubicBezTo>
                    <a:lnTo>
                      <a:pt x="512" y="1643"/>
                    </a:lnTo>
                    <a:cubicBezTo>
                      <a:pt x="512" y="1619"/>
                      <a:pt x="512" y="1607"/>
                      <a:pt x="524" y="1584"/>
                    </a:cubicBezTo>
                    <a:lnTo>
                      <a:pt x="596" y="1548"/>
                    </a:lnTo>
                    <a:cubicBezTo>
                      <a:pt x="607" y="1572"/>
                      <a:pt x="619" y="1595"/>
                      <a:pt x="631" y="1619"/>
                    </a:cubicBezTo>
                    <a:lnTo>
                      <a:pt x="691" y="1524"/>
                    </a:lnTo>
                    <a:cubicBezTo>
                      <a:pt x="691" y="1500"/>
                      <a:pt x="679" y="1476"/>
                      <a:pt x="679" y="1453"/>
                    </a:cubicBezTo>
                    <a:lnTo>
                      <a:pt x="727" y="1441"/>
                    </a:lnTo>
                    <a:lnTo>
                      <a:pt x="727" y="1441"/>
                    </a:lnTo>
                    <a:cubicBezTo>
                      <a:pt x="727" y="1465"/>
                      <a:pt x="715" y="1500"/>
                      <a:pt x="703" y="1524"/>
                    </a:cubicBezTo>
                    <a:lnTo>
                      <a:pt x="834" y="1584"/>
                    </a:lnTo>
                    <a:lnTo>
                      <a:pt x="727" y="1572"/>
                    </a:lnTo>
                    <a:lnTo>
                      <a:pt x="691" y="1679"/>
                    </a:lnTo>
                    <a:cubicBezTo>
                      <a:pt x="703" y="1703"/>
                      <a:pt x="715" y="1726"/>
                      <a:pt x="715" y="1762"/>
                    </a:cubicBezTo>
                    <a:lnTo>
                      <a:pt x="786" y="1762"/>
                    </a:lnTo>
                    <a:lnTo>
                      <a:pt x="834" y="1834"/>
                    </a:lnTo>
                    <a:lnTo>
                      <a:pt x="738" y="1905"/>
                    </a:lnTo>
                    <a:lnTo>
                      <a:pt x="643" y="2084"/>
                    </a:lnTo>
                    <a:lnTo>
                      <a:pt x="667" y="2167"/>
                    </a:lnTo>
                    <a:lnTo>
                      <a:pt x="667" y="2167"/>
                    </a:lnTo>
                    <a:lnTo>
                      <a:pt x="572" y="2131"/>
                    </a:lnTo>
                    <a:lnTo>
                      <a:pt x="584" y="2215"/>
                    </a:lnTo>
                    <a:lnTo>
                      <a:pt x="715" y="2322"/>
                    </a:lnTo>
                    <a:cubicBezTo>
                      <a:pt x="691" y="2286"/>
                      <a:pt x="679" y="2250"/>
                      <a:pt x="667" y="2215"/>
                    </a:cubicBezTo>
                    <a:lnTo>
                      <a:pt x="750" y="2203"/>
                    </a:lnTo>
                    <a:lnTo>
                      <a:pt x="965" y="2298"/>
                    </a:lnTo>
                    <a:lnTo>
                      <a:pt x="965" y="2215"/>
                    </a:lnTo>
                    <a:lnTo>
                      <a:pt x="881" y="2167"/>
                    </a:lnTo>
                    <a:lnTo>
                      <a:pt x="929" y="2155"/>
                    </a:lnTo>
                    <a:lnTo>
                      <a:pt x="1108" y="2226"/>
                    </a:lnTo>
                    <a:lnTo>
                      <a:pt x="1227" y="2203"/>
                    </a:lnTo>
                    <a:cubicBezTo>
                      <a:pt x="1227" y="2191"/>
                      <a:pt x="1227" y="2179"/>
                      <a:pt x="1227" y="2167"/>
                    </a:cubicBezTo>
                    <a:lnTo>
                      <a:pt x="1346" y="2167"/>
                    </a:lnTo>
                    <a:lnTo>
                      <a:pt x="1381" y="2096"/>
                    </a:lnTo>
                    <a:lnTo>
                      <a:pt x="1679" y="2096"/>
                    </a:lnTo>
                    <a:lnTo>
                      <a:pt x="1477" y="2143"/>
                    </a:lnTo>
                    <a:cubicBezTo>
                      <a:pt x="1441" y="2215"/>
                      <a:pt x="1405" y="2286"/>
                      <a:pt x="1358" y="2369"/>
                    </a:cubicBezTo>
                    <a:lnTo>
                      <a:pt x="1512" y="2548"/>
                    </a:lnTo>
                    <a:lnTo>
                      <a:pt x="1584" y="2512"/>
                    </a:lnTo>
                    <a:lnTo>
                      <a:pt x="1584" y="2607"/>
                    </a:lnTo>
                    <a:lnTo>
                      <a:pt x="1679" y="2524"/>
                    </a:lnTo>
                    <a:lnTo>
                      <a:pt x="1798" y="2536"/>
                    </a:lnTo>
                    <a:lnTo>
                      <a:pt x="1762" y="2631"/>
                    </a:lnTo>
                    <a:lnTo>
                      <a:pt x="1798" y="2655"/>
                    </a:lnTo>
                    <a:cubicBezTo>
                      <a:pt x="1762" y="2667"/>
                      <a:pt x="1727" y="2691"/>
                      <a:pt x="1679" y="2715"/>
                    </a:cubicBezTo>
                    <a:lnTo>
                      <a:pt x="1727" y="2822"/>
                    </a:lnTo>
                    <a:lnTo>
                      <a:pt x="1655" y="2905"/>
                    </a:lnTo>
                    <a:lnTo>
                      <a:pt x="1739" y="2977"/>
                    </a:lnTo>
                    <a:lnTo>
                      <a:pt x="1822" y="3024"/>
                    </a:lnTo>
                    <a:lnTo>
                      <a:pt x="1893" y="3024"/>
                    </a:lnTo>
                    <a:lnTo>
                      <a:pt x="1846" y="3048"/>
                    </a:lnTo>
                    <a:lnTo>
                      <a:pt x="1774" y="3048"/>
                    </a:lnTo>
                    <a:lnTo>
                      <a:pt x="1703" y="2977"/>
                    </a:lnTo>
                    <a:lnTo>
                      <a:pt x="1631" y="3000"/>
                    </a:lnTo>
                    <a:lnTo>
                      <a:pt x="1691" y="3060"/>
                    </a:lnTo>
                    <a:lnTo>
                      <a:pt x="1750" y="3084"/>
                    </a:lnTo>
                    <a:lnTo>
                      <a:pt x="1655" y="3072"/>
                    </a:lnTo>
                    <a:lnTo>
                      <a:pt x="1572" y="3024"/>
                    </a:lnTo>
                    <a:lnTo>
                      <a:pt x="1381" y="3072"/>
                    </a:lnTo>
                    <a:lnTo>
                      <a:pt x="1298" y="3072"/>
                    </a:lnTo>
                    <a:lnTo>
                      <a:pt x="1096" y="3143"/>
                    </a:lnTo>
                    <a:lnTo>
                      <a:pt x="1000" y="3250"/>
                    </a:lnTo>
                    <a:lnTo>
                      <a:pt x="846" y="3310"/>
                    </a:lnTo>
                    <a:lnTo>
                      <a:pt x="786" y="3369"/>
                    </a:lnTo>
                    <a:lnTo>
                      <a:pt x="881" y="3358"/>
                    </a:lnTo>
                    <a:lnTo>
                      <a:pt x="929" y="3369"/>
                    </a:lnTo>
                    <a:cubicBezTo>
                      <a:pt x="929" y="3358"/>
                      <a:pt x="941" y="3346"/>
                      <a:pt x="941" y="3334"/>
                    </a:cubicBezTo>
                    <a:lnTo>
                      <a:pt x="1143" y="3286"/>
                    </a:lnTo>
                    <a:lnTo>
                      <a:pt x="1143" y="3286"/>
                    </a:lnTo>
                    <a:cubicBezTo>
                      <a:pt x="1143" y="3310"/>
                      <a:pt x="1131" y="3334"/>
                      <a:pt x="1131" y="3358"/>
                    </a:cubicBezTo>
                    <a:cubicBezTo>
                      <a:pt x="1155" y="3381"/>
                      <a:pt x="1179" y="3393"/>
                      <a:pt x="1203" y="3405"/>
                    </a:cubicBezTo>
                    <a:lnTo>
                      <a:pt x="1131" y="3453"/>
                    </a:lnTo>
                    <a:lnTo>
                      <a:pt x="1179" y="3500"/>
                    </a:lnTo>
                    <a:lnTo>
                      <a:pt x="1227" y="3500"/>
                    </a:lnTo>
                    <a:cubicBezTo>
                      <a:pt x="1179" y="3560"/>
                      <a:pt x="1143" y="3620"/>
                      <a:pt x="1096" y="3679"/>
                    </a:cubicBezTo>
                    <a:lnTo>
                      <a:pt x="1000" y="3703"/>
                    </a:lnTo>
                    <a:cubicBezTo>
                      <a:pt x="965" y="3727"/>
                      <a:pt x="941" y="3739"/>
                      <a:pt x="905" y="3750"/>
                    </a:cubicBezTo>
                    <a:lnTo>
                      <a:pt x="857" y="3750"/>
                    </a:lnTo>
                    <a:lnTo>
                      <a:pt x="738" y="3810"/>
                    </a:lnTo>
                    <a:lnTo>
                      <a:pt x="643" y="3810"/>
                    </a:lnTo>
                    <a:lnTo>
                      <a:pt x="500" y="3881"/>
                    </a:lnTo>
                    <a:lnTo>
                      <a:pt x="607" y="3881"/>
                    </a:lnTo>
                    <a:lnTo>
                      <a:pt x="619" y="3929"/>
                    </a:lnTo>
                    <a:lnTo>
                      <a:pt x="536" y="3965"/>
                    </a:lnTo>
                    <a:lnTo>
                      <a:pt x="691" y="3977"/>
                    </a:lnTo>
                    <a:lnTo>
                      <a:pt x="655" y="4001"/>
                    </a:lnTo>
                    <a:lnTo>
                      <a:pt x="703" y="4024"/>
                    </a:lnTo>
                    <a:lnTo>
                      <a:pt x="786" y="4001"/>
                    </a:lnTo>
                    <a:lnTo>
                      <a:pt x="881" y="3965"/>
                    </a:lnTo>
                    <a:lnTo>
                      <a:pt x="1036" y="3917"/>
                    </a:lnTo>
                    <a:cubicBezTo>
                      <a:pt x="1036" y="3929"/>
                      <a:pt x="1048" y="3953"/>
                      <a:pt x="1048" y="3965"/>
                    </a:cubicBezTo>
                    <a:lnTo>
                      <a:pt x="1179" y="3977"/>
                    </a:lnTo>
                    <a:cubicBezTo>
                      <a:pt x="1143" y="3989"/>
                      <a:pt x="1108" y="4001"/>
                      <a:pt x="1072" y="4001"/>
                    </a:cubicBezTo>
                    <a:cubicBezTo>
                      <a:pt x="1072" y="4012"/>
                      <a:pt x="1072" y="4036"/>
                      <a:pt x="1060" y="4048"/>
                    </a:cubicBezTo>
                    <a:lnTo>
                      <a:pt x="1238" y="4048"/>
                    </a:lnTo>
                    <a:lnTo>
                      <a:pt x="1238" y="4024"/>
                    </a:lnTo>
                    <a:lnTo>
                      <a:pt x="1322" y="4001"/>
                    </a:lnTo>
                    <a:lnTo>
                      <a:pt x="1405" y="4072"/>
                    </a:lnTo>
                    <a:lnTo>
                      <a:pt x="1489" y="4131"/>
                    </a:lnTo>
                    <a:lnTo>
                      <a:pt x="1679" y="4131"/>
                    </a:lnTo>
                    <a:lnTo>
                      <a:pt x="1727" y="4072"/>
                    </a:lnTo>
                    <a:lnTo>
                      <a:pt x="1822" y="4048"/>
                    </a:lnTo>
                    <a:lnTo>
                      <a:pt x="1941" y="4012"/>
                    </a:lnTo>
                    <a:cubicBezTo>
                      <a:pt x="1953" y="3989"/>
                      <a:pt x="1977" y="3977"/>
                      <a:pt x="1989" y="3965"/>
                    </a:cubicBezTo>
                    <a:lnTo>
                      <a:pt x="2096" y="3929"/>
                    </a:lnTo>
                    <a:lnTo>
                      <a:pt x="1953" y="4036"/>
                    </a:lnTo>
                    <a:lnTo>
                      <a:pt x="1810" y="4143"/>
                    </a:lnTo>
                    <a:lnTo>
                      <a:pt x="1810" y="4251"/>
                    </a:lnTo>
                    <a:lnTo>
                      <a:pt x="1715" y="4251"/>
                    </a:lnTo>
                    <a:lnTo>
                      <a:pt x="1631" y="4274"/>
                    </a:lnTo>
                    <a:lnTo>
                      <a:pt x="1548" y="4239"/>
                    </a:lnTo>
                    <a:lnTo>
                      <a:pt x="1286" y="4227"/>
                    </a:lnTo>
                    <a:lnTo>
                      <a:pt x="1119" y="4262"/>
                    </a:lnTo>
                    <a:lnTo>
                      <a:pt x="1119" y="4334"/>
                    </a:lnTo>
                    <a:lnTo>
                      <a:pt x="1036" y="4382"/>
                    </a:lnTo>
                    <a:lnTo>
                      <a:pt x="941" y="4382"/>
                    </a:lnTo>
                    <a:cubicBezTo>
                      <a:pt x="941" y="4429"/>
                      <a:pt x="929" y="4477"/>
                      <a:pt x="929" y="4524"/>
                    </a:cubicBezTo>
                    <a:lnTo>
                      <a:pt x="822" y="4584"/>
                    </a:lnTo>
                    <a:cubicBezTo>
                      <a:pt x="822" y="4596"/>
                      <a:pt x="810" y="4608"/>
                      <a:pt x="798" y="4620"/>
                    </a:cubicBezTo>
                    <a:lnTo>
                      <a:pt x="691" y="4643"/>
                    </a:lnTo>
                    <a:lnTo>
                      <a:pt x="655" y="4727"/>
                    </a:lnTo>
                    <a:lnTo>
                      <a:pt x="607" y="4727"/>
                    </a:lnTo>
                    <a:lnTo>
                      <a:pt x="584" y="4763"/>
                    </a:lnTo>
                    <a:lnTo>
                      <a:pt x="441" y="4834"/>
                    </a:lnTo>
                    <a:lnTo>
                      <a:pt x="381" y="4822"/>
                    </a:lnTo>
                    <a:lnTo>
                      <a:pt x="286" y="4882"/>
                    </a:lnTo>
                    <a:lnTo>
                      <a:pt x="286" y="4941"/>
                    </a:lnTo>
                    <a:lnTo>
                      <a:pt x="393" y="4941"/>
                    </a:lnTo>
                    <a:lnTo>
                      <a:pt x="393" y="4882"/>
                    </a:lnTo>
                    <a:lnTo>
                      <a:pt x="524" y="4905"/>
                    </a:lnTo>
                    <a:lnTo>
                      <a:pt x="584" y="4965"/>
                    </a:lnTo>
                    <a:lnTo>
                      <a:pt x="643" y="4917"/>
                    </a:lnTo>
                    <a:lnTo>
                      <a:pt x="607" y="4893"/>
                    </a:lnTo>
                    <a:lnTo>
                      <a:pt x="667" y="4834"/>
                    </a:lnTo>
                    <a:lnTo>
                      <a:pt x="703" y="4858"/>
                    </a:lnTo>
                    <a:lnTo>
                      <a:pt x="774" y="4810"/>
                    </a:lnTo>
                    <a:lnTo>
                      <a:pt x="822" y="4810"/>
                    </a:lnTo>
                    <a:lnTo>
                      <a:pt x="857" y="4751"/>
                    </a:lnTo>
                    <a:lnTo>
                      <a:pt x="965" y="4763"/>
                    </a:lnTo>
                    <a:lnTo>
                      <a:pt x="1048" y="4739"/>
                    </a:lnTo>
                    <a:lnTo>
                      <a:pt x="1119" y="4739"/>
                    </a:lnTo>
                    <a:lnTo>
                      <a:pt x="1167" y="4715"/>
                    </a:lnTo>
                    <a:lnTo>
                      <a:pt x="1227" y="4763"/>
                    </a:lnTo>
                    <a:lnTo>
                      <a:pt x="1286" y="4763"/>
                    </a:lnTo>
                    <a:lnTo>
                      <a:pt x="1369" y="4798"/>
                    </a:lnTo>
                    <a:lnTo>
                      <a:pt x="1465" y="4798"/>
                    </a:lnTo>
                    <a:cubicBezTo>
                      <a:pt x="1453" y="4786"/>
                      <a:pt x="1453" y="4774"/>
                      <a:pt x="1441" y="4751"/>
                    </a:cubicBezTo>
                    <a:lnTo>
                      <a:pt x="1512" y="4727"/>
                    </a:lnTo>
                    <a:lnTo>
                      <a:pt x="1536" y="4691"/>
                    </a:lnTo>
                    <a:cubicBezTo>
                      <a:pt x="1524" y="4667"/>
                      <a:pt x="1524" y="4643"/>
                      <a:pt x="1512" y="4620"/>
                    </a:cubicBezTo>
                    <a:lnTo>
                      <a:pt x="1584" y="4572"/>
                    </a:lnTo>
                    <a:lnTo>
                      <a:pt x="1631" y="4572"/>
                    </a:lnTo>
                    <a:lnTo>
                      <a:pt x="1655" y="4548"/>
                    </a:lnTo>
                    <a:lnTo>
                      <a:pt x="1870" y="4501"/>
                    </a:lnTo>
                    <a:lnTo>
                      <a:pt x="1977" y="4501"/>
                    </a:lnTo>
                    <a:lnTo>
                      <a:pt x="2108" y="4560"/>
                    </a:lnTo>
                    <a:lnTo>
                      <a:pt x="2155" y="4548"/>
                    </a:lnTo>
                    <a:lnTo>
                      <a:pt x="2298" y="4548"/>
                    </a:lnTo>
                    <a:lnTo>
                      <a:pt x="2381" y="4560"/>
                    </a:lnTo>
                    <a:cubicBezTo>
                      <a:pt x="2393" y="4548"/>
                      <a:pt x="2405" y="4524"/>
                      <a:pt x="2417" y="4501"/>
                    </a:cubicBezTo>
                    <a:lnTo>
                      <a:pt x="2536" y="4453"/>
                    </a:lnTo>
                    <a:lnTo>
                      <a:pt x="2632" y="4465"/>
                    </a:lnTo>
                    <a:lnTo>
                      <a:pt x="2751" y="4405"/>
                    </a:lnTo>
                    <a:lnTo>
                      <a:pt x="2846" y="4417"/>
                    </a:lnTo>
                    <a:lnTo>
                      <a:pt x="2893" y="4417"/>
                    </a:lnTo>
                    <a:lnTo>
                      <a:pt x="2989" y="4405"/>
                    </a:lnTo>
                    <a:cubicBezTo>
                      <a:pt x="2989" y="4405"/>
                      <a:pt x="3001" y="4417"/>
                      <a:pt x="3001" y="4429"/>
                    </a:cubicBezTo>
                    <a:lnTo>
                      <a:pt x="3084" y="4453"/>
                    </a:lnTo>
                    <a:lnTo>
                      <a:pt x="3167" y="4417"/>
                    </a:lnTo>
                    <a:lnTo>
                      <a:pt x="3358" y="4417"/>
                    </a:lnTo>
                    <a:lnTo>
                      <a:pt x="3489" y="4393"/>
                    </a:lnTo>
                    <a:lnTo>
                      <a:pt x="3608" y="4417"/>
                    </a:lnTo>
                    <a:lnTo>
                      <a:pt x="3667" y="4417"/>
                    </a:lnTo>
                    <a:lnTo>
                      <a:pt x="3751" y="4370"/>
                    </a:lnTo>
                    <a:lnTo>
                      <a:pt x="3846" y="4358"/>
                    </a:lnTo>
                    <a:lnTo>
                      <a:pt x="3941" y="4298"/>
                    </a:lnTo>
                    <a:lnTo>
                      <a:pt x="4060" y="4298"/>
                    </a:lnTo>
                    <a:cubicBezTo>
                      <a:pt x="4060" y="4286"/>
                      <a:pt x="4048" y="4262"/>
                      <a:pt x="4048" y="4251"/>
                    </a:cubicBezTo>
                    <a:lnTo>
                      <a:pt x="4179" y="4191"/>
                    </a:lnTo>
                    <a:lnTo>
                      <a:pt x="4263" y="4167"/>
                    </a:lnTo>
                    <a:lnTo>
                      <a:pt x="4263" y="4108"/>
                    </a:lnTo>
                    <a:cubicBezTo>
                      <a:pt x="4263" y="4096"/>
                      <a:pt x="4251" y="4084"/>
                      <a:pt x="4239" y="4072"/>
                    </a:cubicBezTo>
                    <a:lnTo>
                      <a:pt x="4263" y="4024"/>
                    </a:lnTo>
                    <a:lnTo>
                      <a:pt x="4108" y="4024"/>
                    </a:lnTo>
                    <a:lnTo>
                      <a:pt x="4001" y="4048"/>
                    </a:lnTo>
                    <a:lnTo>
                      <a:pt x="3929" y="4060"/>
                    </a:lnTo>
                    <a:lnTo>
                      <a:pt x="3822" y="4036"/>
                    </a:lnTo>
                    <a:lnTo>
                      <a:pt x="3786" y="4036"/>
                    </a:lnTo>
                    <a:lnTo>
                      <a:pt x="3822" y="4012"/>
                    </a:lnTo>
                    <a:lnTo>
                      <a:pt x="3858" y="4012"/>
                    </a:lnTo>
                    <a:lnTo>
                      <a:pt x="3870" y="4001"/>
                    </a:lnTo>
                    <a:lnTo>
                      <a:pt x="3775" y="3989"/>
                    </a:lnTo>
                    <a:lnTo>
                      <a:pt x="3691" y="4012"/>
                    </a:lnTo>
                    <a:lnTo>
                      <a:pt x="3798" y="3953"/>
                    </a:lnTo>
                    <a:lnTo>
                      <a:pt x="3882" y="3953"/>
                    </a:lnTo>
                    <a:lnTo>
                      <a:pt x="3977" y="3917"/>
                    </a:lnTo>
                    <a:lnTo>
                      <a:pt x="3941" y="3870"/>
                    </a:lnTo>
                    <a:lnTo>
                      <a:pt x="3846" y="3870"/>
                    </a:lnTo>
                    <a:lnTo>
                      <a:pt x="3917" y="3822"/>
                    </a:lnTo>
                    <a:lnTo>
                      <a:pt x="3965" y="3786"/>
                    </a:lnTo>
                    <a:lnTo>
                      <a:pt x="4025" y="3822"/>
                    </a:lnTo>
                    <a:lnTo>
                      <a:pt x="4108" y="3774"/>
                    </a:lnTo>
                    <a:lnTo>
                      <a:pt x="4144" y="3739"/>
                    </a:lnTo>
                    <a:lnTo>
                      <a:pt x="4096" y="3739"/>
                    </a:lnTo>
                    <a:lnTo>
                      <a:pt x="4132" y="3715"/>
                    </a:lnTo>
                    <a:lnTo>
                      <a:pt x="4025" y="3715"/>
                    </a:lnTo>
                    <a:lnTo>
                      <a:pt x="4072" y="3667"/>
                    </a:lnTo>
                    <a:lnTo>
                      <a:pt x="4132" y="3679"/>
                    </a:lnTo>
                    <a:lnTo>
                      <a:pt x="4144" y="3715"/>
                    </a:lnTo>
                    <a:lnTo>
                      <a:pt x="4215" y="3643"/>
                    </a:lnTo>
                    <a:lnTo>
                      <a:pt x="4286" y="3620"/>
                    </a:lnTo>
                    <a:lnTo>
                      <a:pt x="4298" y="3512"/>
                    </a:lnTo>
                    <a:lnTo>
                      <a:pt x="4358" y="3393"/>
                    </a:lnTo>
                    <a:lnTo>
                      <a:pt x="4310" y="3358"/>
                    </a:lnTo>
                    <a:cubicBezTo>
                      <a:pt x="4298" y="3322"/>
                      <a:pt x="4286" y="3286"/>
                      <a:pt x="4275" y="3250"/>
                    </a:cubicBezTo>
                    <a:lnTo>
                      <a:pt x="4072" y="3155"/>
                    </a:lnTo>
                    <a:lnTo>
                      <a:pt x="3620" y="3155"/>
                    </a:lnTo>
                    <a:cubicBezTo>
                      <a:pt x="3620" y="3179"/>
                      <a:pt x="3608" y="3215"/>
                      <a:pt x="3608" y="3239"/>
                    </a:cubicBezTo>
                    <a:lnTo>
                      <a:pt x="3560" y="3286"/>
                    </a:lnTo>
                    <a:lnTo>
                      <a:pt x="3465" y="3227"/>
                    </a:lnTo>
                    <a:lnTo>
                      <a:pt x="3346" y="3215"/>
                    </a:lnTo>
                    <a:lnTo>
                      <a:pt x="3524" y="3084"/>
                    </a:lnTo>
                    <a:lnTo>
                      <a:pt x="3524" y="3012"/>
                    </a:lnTo>
                    <a:lnTo>
                      <a:pt x="3370" y="2869"/>
                    </a:lnTo>
                    <a:lnTo>
                      <a:pt x="3322" y="2869"/>
                    </a:lnTo>
                    <a:lnTo>
                      <a:pt x="3191" y="2822"/>
                    </a:lnTo>
                    <a:lnTo>
                      <a:pt x="3143" y="2762"/>
                    </a:lnTo>
                    <a:lnTo>
                      <a:pt x="3084" y="2774"/>
                    </a:lnTo>
                    <a:lnTo>
                      <a:pt x="3036" y="2786"/>
                    </a:lnTo>
                    <a:lnTo>
                      <a:pt x="2965" y="2774"/>
                    </a:lnTo>
                    <a:lnTo>
                      <a:pt x="2917" y="2774"/>
                    </a:lnTo>
                    <a:lnTo>
                      <a:pt x="3001" y="2762"/>
                    </a:lnTo>
                    <a:lnTo>
                      <a:pt x="3060" y="2762"/>
                    </a:lnTo>
                    <a:lnTo>
                      <a:pt x="3143" y="2750"/>
                    </a:lnTo>
                    <a:lnTo>
                      <a:pt x="3203" y="2762"/>
                    </a:lnTo>
                    <a:lnTo>
                      <a:pt x="3251" y="2798"/>
                    </a:lnTo>
                    <a:lnTo>
                      <a:pt x="3310" y="2786"/>
                    </a:lnTo>
                    <a:lnTo>
                      <a:pt x="3370" y="2786"/>
                    </a:lnTo>
                    <a:lnTo>
                      <a:pt x="3203" y="2655"/>
                    </a:lnTo>
                    <a:lnTo>
                      <a:pt x="3132" y="2596"/>
                    </a:lnTo>
                    <a:lnTo>
                      <a:pt x="3179" y="2536"/>
                    </a:lnTo>
                    <a:lnTo>
                      <a:pt x="3215" y="2524"/>
                    </a:lnTo>
                    <a:lnTo>
                      <a:pt x="3143" y="2500"/>
                    </a:lnTo>
                    <a:lnTo>
                      <a:pt x="3108" y="2465"/>
                    </a:lnTo>
                    <a:lnTo>
                      <a:pt x="3072" y="2465"/>
                    </a:lnTo>
                    <a:lnTo>
                      <a:pt x="2965" y="2346"/>
                    </a:lnTo>
                    <a:lnTo>
                      <a:pt x="2822" y="2298"/>
                    </a:lnTo>
                    <a:lnTo>
                      <a:pt x="2620" y="2274"/>
                    </a:lnTo>
                    <a:cubicBezTo>
                      <a:pt x="2620" y="2250"/>
                      <a:pt x="2608" y="2238"/>
                      <a:pt x="2608" y="2215"/>
                    </a:cubicBezTo>
                    <a:lnTo>
                      <a:pt x="2560" y="2203"/>
                    </a:lnTo>
                    <a:lnTo>
                      <a:pt x="2489" y="2048"/>
                    </a:lnTo>
                    <a:lnTo>
                      <a:pt x="2405" y="1976"/>
                    </a:lnTo>
                    <a:lnTo>
                      <a:pt x="2358" y="1786"/>
                    </a:lnTo>
                    <a:lnTo>
                      <a:pt x="2286" y="1726"/>
                    </a:lnTo>
                    <a:lnTo>
                      <a:pt x="2239" y="1726"/>
                    </a:lnTo>
                    <a:lnTo>
                      <a:pt x="2060" y="1560"/>
                    </a:lnTo>
                    <a:lnTo>
                      <a:pt x="1953" y="1548"/>
                    </a:lnTo>
                    <a:lnTo>
                      <a:pt x="1881" y="1512"/>
                    </a:lnTo>
                    <a:lnTo>
                      <a:pt x="1750" y="1476"/>
                    </a:lnTo>
                    <a:lnTo>
                      <a:pt x="1691" y="1512"/>
                    </a:lnTo>
                    <a:lnTo>
                      <a:pt x="1596" y="1560"/>
                    </a:lnTo>
                    <a:lnTo>
                      <a:pt x="1441" y="1536"/>
                    </a:lnTo>
                    <a:lnTo>
                      <a:pt x="1381" y="1536"/>
                    </a:lnTo>
                    <a:lnTo>
                      <a:pt x="1262" y="1512"/>
                    </a:lnTo>
                    <a:lnTo>
                      <a:pt x="1227" y="1476"/>
                    </a:lnTo>
                    <a:lnTo>
                      <a:pt x="1298" y="1488"/>
                    </a:lnTo>
                    <a:lnTo>
                      <a:pt x="1429" y="1488"/>
                    </a:lnTo>
                    <a:lnTo>
                      <a:pt x="1548" y="1465"/>
                    </a:lnTo>
                    <a:cubicBezTo>
                      <a:pt x="1560" y="1441"/>
                      <a:pt x="1572" y="1417"/>
                      <a:pt x="1584" y="1405"/>
                    </a:cubicBezTo>
                    <a:lnTo>
                      <a:pt x="1703" y="1405"/>
                    </a:lnTo>
                    <a:lnTo>
                      <a:pt x="1810" y="1345"/>
                    </a:lnTo>
                    <a:lnTo>
                      <a:pt x="1691" y="1310"/>
                    </a:lnTo>
                    <a:cubicBezTo>
                      <a:pt x="1691" y="1298"/>
                      <a:pt x="1691" y="1286"/>
                      <a:pt x="1691" y="1274"/>
                    </a:cubicBezTo>
                    <a:lnTo>
                      <a:pt x="1643" y="1250"/>
                    </a:lnTo>
                    <a:lnTo>
                      <a:pt x="1500" y="1310"/>
                    </a:lnTo>
                    <a:lnTo>
                      <a:pt x="1477" y="1286"/>
                    </a:lnTo>
                    <a:lnTo>
                      <a:pt x="1584" y="1226"/>
                    </a:lnTo>
                    <a:lnTo>
                      <a:pt x="1727" y="1226"/>
                    </a:lnTo>
                    <a:lnTo>
                      <a:pt x="1810" y="1179"/>
                    </a:lnTo>
                    <a:lnTo>
                      <a:pt x="1822" y="1143"/>
                    </a:lnTo>
                    <a:lnTo>
                      <a:pt x="1870" y="1107"/>
                    </a:lnTo>
                    <a:lnTo>
                      <a:pt x="1953" y="1000"/>
                    </a:lnTo>
                    <a:lnTo>
                      <a:pt x="2000" y="953"/>
                    </a:lnTo>
                    <a:cubicBezTo>
                      <a:pt x="2000" y="941"/>
                      <a:pt x="2000" y="929"/>
                      <a:pt x="2000" y="917"/>
                    </a:cubicBezTo>
                    <a:lnTo>
                      <a:pt x="2048" y="845"/>
                    </a:lnTo>
                    <a:cubicBezTo>
                      <a:pt x="2048" y="845"/>
                      <a:pt x="2036" y="833"/>
                      <a:pt x="2024" y="822"/>
                    </a:cubicBezTo>
                    <a:cubicBezTo>
                      <a:pt x="2048" y="786"/>
                      <a:pt x="2060" y="762"/>
                      <a:pt x="2072" y="726"/>
                    </a:cubicBezTo>
                    <a:lnTo>
                      <a:pt x="2179" y="667"/>
                    </a:lnTo>
                    <a:lnTo>
                      <a:pt x="2179" y="607"/>
                    </a:lnTo>
                    <a:lnTo>
                      <a:pt x="2024" y="524"/>
                    </a:lnTo>
                    <a:lnTo>
                      <a:pt x="2000" y="536"/>
                    </a:lnTo>
                    <a:lnTo>
                      <a:pt x="1750" y="548"/>
                    </a:lnTo>
                    <a:lnTo>
                      <a:pt x="1596" y="536"/>
                    </a:lnTo>
                    <a:lnTo>
                      <a:pt x="1560" y="560"/>
                    </a:lnTo>
                    <a:lnTo>
                      <a:pt x="1477" y="560"/>
                    </a:lnTo>
                    <a:lnTo>
                      <a:pt x="1393" y="536"/>
                    </a:lnTo>
                    <a:lnTo>
                      <a:pt x="1322" y="536"/>
                    </a:lnTo>
                    <a:lnTo>
                      <a:pt x="1310" y="560"/>
                    </a:lnTo>
                    <a:lnTo>
                      <a:pt x="1227" y="583"/>
                    </a:lnTo>
                    <a:lnTo>
                      <a:pt x="1119" y="619"/>
                    </a:lnTo>
                    <a:lnTo>
                      <a:pt x="1084" y="619"/>
                    </a:lnTo>
                    <a:lnTo>
                      <a:pt x="1012" y="667"/>
                    </a:lnTo>
                    <a:lnTo>
                      <a:pt x="1000" y="655"/>
                    </a:lnTo>
                    <a:cubicBezTo>
                      <a:pt x="1024" y="619"/>
                      <a:pt x="1048" y="607"/>
                      <a:pt x="1084" y="572"/>
                    </a:cubicBezTo>
                    <a:lnTo>
                      <a:pt x="1179" y="476"/>
                    </a:lnTo>
                    <a:lnTo>
                      <a:pt x="1108" y="500"/>
                    </a:lnTo>
                    <a:lnTo>
                      <a:pt x="1024" y="476"/>
                    </a:lnTo>
                    <a:lnTo>
                      <a:pt x="1072" y="452"/>
                    </a:lnTo>
                    <a:cubicBezTo>
                      <a:pt x="1072" y="441"/>
                      <a:pt x="1084" y="429"/>
                      <a:pt x="1084" y="405"/>
                    </a:cubicBezTo>
                    <a:lnTo>
                      <a:pt x="1322" y="286"/>
                    </a:lnTo>
                    <a:lnTo>
                      <a:pt x="1393" y="202"/>
                    </a:lnTo>
                    <a:lnTo>
                      <a:pt x="1477" y="179"/>
                    </a:lnTo>
                    <a:cubicBezTo>
                      <a:pt x="1489" y="155"/>
                      <a:pt x="1500" y="131"/>
                      <a:pt x="1512" y="107"/>
                    </a:cubicBezTo>
                    <a:lnTo>
                      <a:pt x="1465" y="83"/>
                    </a:lnTo>
                    <a:lnTo>
                      <a:pt x="1512" y="24"/>
                    </a:lnTo>
                    <a:cubicBezTo>
                      <a:pt x="1512" y="12"/>
                      <a:pt x="1512" y="0"/>
                      <a:pt x="15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27"/>
              <p:cNvSpPr/>
              <p:nvPr/>
            </p:nvSpPr>
            <p:spPr>
              <a:xfrm>
                <a:off x="3652447" y="2198483"/>
                <a:ext cx="22448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72" extrusionOk="0">
                    <a:moveTo>
                      <a:pt x="48" y="0"/>
                    </a:moveTo>
                    <a:lnTo>
                      <a:pt x="0" y="24"/>
                    </a:lnTo>
                    <a:cubicBezTo>
                      <a:pt x="24" y="36"/>
                      <a:pt x="48" y="60"/>
                      <a:pt x="84" y="72"/>
                    </a:cubicBezTo>
                    <a:lnTo>
                      <a:pt x="191" y="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27"/>
              <p:cNvSpPr/>
              <p:nvPr/>
            </p:nvSpPr>
            <p:spPr>
              <a:xfrm>
                <a:off x="3792309" y="2314603"/>
                <a:ext cx="8580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73" h="96" extrusionOk="0">
                    <a:moveTo>
                      <a:pt x="1" y="0"/>
                    </a:moveTo>
                    <a:lnTo>
                      <a:pt x="1" y="60"/>
                    </a:lnTo>
                    <a:lnTo>
                      <a:pt x="72" y="96"/>
                    </a:lnTo>
                    <a:lnTo>
                      <a:pt x="60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27"/>
              <p:cNvSpPr/>
              <p:nvPr/>
            </p:nvSpPr>
            <p:spPr>
              <a:xfrm>
                <a:off x="3814758" y="2411096"/>
                <a:ext cx="29500" cy="2679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8" extrusionOk="0">
                    <a:moveTo>
                      <a:pt x="238" y="1"/>
                    </a:moveTo>
                    <a:lnTo>
                      <a:pt x="36" y="120"/>
                    </a:lnTo>
                    <a:cubicBezTo>
                      <a:pt x="24" y="156"/>
                      <a:pt x="12" y="191"/>
                      <a:pt x="0" y="227"/>
                    </a:cubicBezTo>
                    <a:lnTo>
                      <a:pt x="96" y="203"/>
                    </a:lnTo>
                    <a:lnTo>
                      <a:pt x="250" y="108"/>
                    </a:lnTo>
                    <a:cubicBezTo>
                      <a:pt x="238" y="96"/>
                      <a:pt x="227" y="84"/>
                      <a:pt x="227" y="60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27"/>
              <p:cNvSpPr/>
              <p:nvPr/>
            </p:nvSpPr>
            <p:spPr>
              <a:xfrm>
                <a:off x="3711213" y="2314603"/>
                <a:ext cx="26680" cy="21038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79" extrusionOk="0">
                    <a:moveTo>
                      <a:pt x="167" y="0"/>
                    </a:moveTo>
                    <a:lnTo>
                      <a:pt x="0" y="48"/>
                    </a:lnTo>
                    <a:lnTo>
                      <a:pt x="0" y="155"/>
                    </a:lnTo>
                    <a:lnTo>
                      <a:pt x="107" y="107"/>
                    </a:lnTo>
                    <a:lnTo>
                      <a:pt x="107" y="107"/>
                    </a:lnTo>
                    <a:cubicBezTo>
                      <a:pt x="107" y="131"/>
                      <a:pt x="107" y="155"/>
                      <a:pt x="96" y="179"/>
                    </a:cubicBezTo>
                    <a:lnTo>
                      <a:pt x="226" y="119"/>
                    </a:lnTo>
                    <a:cubicBezTo>
                      <a:pt x="215" y="84"/>
                      <a:pt x="191" y="36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27"/>
              <p:cNvSpPr/>
              <p:nvPr/>
            </p:nvSpPr>
            <p:spPr>
              <a:xfrm>
                <a:off x="3701340" y="2259951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97" h="97" extrusionOk="0">
                    <a:moveTo>
                      <a:pt x="96" y="1"/>
                    </a:moveTo>
                    <a:lnTo>
                      <a:pt x="1" y="96"/>
                    </a:lnTo>
                    <a:lnTo>
                      <a:pt x="1" y="96"/>
                    </a:lnTo>
                    <a:lnTo>
                      <a:pt x="72" y="72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27"/>
              <p:cNvSpPr/>
              <p:nvPr/>
            </p:nvSpPr>
            <p:spPr>
              <a:xfrm>
                <a:off x="3830154" y="2478324"/>
                <a:ext cx="36435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32" extrusionOk="0">
                    <a:moveTo>
                      <a:pt x="155" y="0"/>
                    </a:moveTo>
                    <a:lnTo>
                      <a:pt x="24" y="12"/>
                    </a:lnTo>
                    <a:cubicBezTo>
                      <a:pt x="12" y="36"/>
                      <a:pt x="12" y="60"/>
                      <a:pt x="0" y="84"/>
                    </a:cubicBezTo>
                    <a:lnTo>
                      <a:pt x="167" y="131"/>
                    </a:lnTo>
                    <a:lnTo>
                      <a:pt x="310" y="48"/>
                    </a:lnTo>
                    <a:lnTo>
                      <a:pt x="203" y="60"/>
                    </a:lnTo>
                    <a:cubicBezTo>
                      <a:pt x="191" y="36"/>
                      <a:pt x="167" y="12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27"/>
              <p:cNvSpPr/>
              <p:nvPr/>
            </p:nvSpPr>
            <p:spPr>
              <a:xfrm>
                <a:off x="4035833" y="2647568"/>
                <a:ext cx="32321" cy="1281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09" extrusionOk="0">
                    <a:moveTo>
                      <a:pt x="155" y="1"/>
                    </a:moveTo>
                    <a:lnTo>
                      <a:pt x="1" y="60"/>
                    </a:lnTo>
                    <a:lnTo>
                      <a:pt x="84" y="72"/>
                    </a:lnTo>
                    <a:lnTo>
                      <a:pt x="167" y="108"/>
                    </a:lnTo>
                    <a:lnTo>
                      <a:pt x="239" y="96"/>
                    </a:lnTo>
                    <a:cubicBezTo>
                      <a:pt x="239" y="96"/>
                      <a:pt x="239" y="84"/>
                      <a:pt x="239" y="72"/>
                    </a:cubicBezTo>
                    <a:lnTo>
                      <a:pt x="274" y="25"/>
                    </a:lnTo>
                    <a:lnTo>
                      <a:pt x="215" y="25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27"/>
              <p:cNvSpPr/>
              <p:nvPr/>
            </p:nvSpPr>
            <p:spPr>
              <a:xfrm>
                <a:off x="3776913" y="2325769"/>
                <a:ext cx="21156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92" extrusionOk="0">
                    <a:moveTo>
                      <a:pt x="96" y="1"/>
                    </a:moveTo>
                    <a:lnTo>
                      <a:pt x="1" y="48"/>
                    </a:lnTo>
                    <a:cubicBezTo>
                      <a:pt x="13" y="96"/>
                      <a:pt x="25" y="131"/>
                      <a:pt x="25" y="167"/>
                    </a:cubicBezTo>
                    <a:lnTo>
                      <a:pt x="144" y="191"/>
                    </a:lnTo>
                    <a:lnTo>
                      <a:pt x="179" y="120"/>
                    </a:lnTo>
                    <a:cubicBezTo>
                      <a:pt x="156" y="72"/>
                      <a:pt x="120" y="36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27"/>
              <p:cNvSpPr/>
              <p:nvPr/>
            </p:nvSpPr>
            <p:spPr>
              <a:xfrm>
                <a:off x="3719558" y="2265593"/>
                <a:ext cx="40666" cy="2526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15" extrusionOk="0">
                    <a:moveTo>
                      <a:pt x="120" y="1"/>
                    </a:moveTo>
                    <a:lnTo>
                      <a:pt x="1" y="60"/>
                    </a:lnTo>
                    <a:lnTo>
                      <a:pt x="167" y="108"/>
                    </a:lnTo>
                    <a:lnTo>
                      <a:pt x="84" y="143"/>
                    </a:lnTo>
                    <a:lnTo>
                      <a:pt x="108" y="167"/>
                    </a:lnTo>
                    <a:lnTo>
                      <a:pt x="1" y="215"/>
                    </a:lnTo>
                    <a:lnTo>
                      <a:pt x="227" y="179"/>
                    </a:lnTo>
                    <a:lnTo>
                      <a:pt x="239" y="191"/>
                    </a:lnTo>
                    <a:lnTo>
                      <a:pt x="346" y="143"/>
                    </a:lnTo>
                    <a:cubicBezTo>
                      <a:pt x="322" y="120"/>
                      <a:pt x="310" y="96"/>
                      <a:pt x="298" y="72"/>
                    </a:cubicBezTo>
                    <a:lnTo>
                      <a:pt x="215" y="72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27"/>
              <p:cNvSpPr/>
              <p:nvPr/>
            </p:nvSpPr>
            <p:spPr>
              <a:xfrm>
                <a:off x="3883278" y="2108924"/>
                <a:ext cx="112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96" h="84" extrusionOk="0">
                    <a:moveTo>
                      <a:pt x="48" y="0"/>
                    </a:moveTo>
                    <a:lnTo>
                      <a:pt x="1" y="12"/>
                    </a:lnTo>
                    <a:lnTo>
                      <a:pt x="72" y="83"/>
                    </a:lnTo>
                    <a:cubicBezTo>
                      <a:pt x="72" y="72"/>
                      <a:pt x="84" y="60"/>
                      <a:pt x="96" y="48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27"/>
              <p:cNvSpPr/>
              <p:nvPr/>
            </p:nvSpPr>
            <p:spPr>
              <a:xfrm>
                <a:off x="3652447" y="2239031"/>
                <a:ext cx="846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2" h="84" extrusionOk="0">
                    <a:moveTo>
                      <a:pt x="48" y="0"/>
                    </a:moveTo>
                    <a:lnTo>
                      <a:pt x="0" y="48"/>
                    </a:lnTo>
                    <a:lnTo>
                      <a:pt x="0" y="84"/>
                    </a:lnTo>
                    <a:lnTo>
                      <a:pt x="72" y="48"/>
                    </a:lnTo>
                    <a:cubicBezTo>
                      <a:pt x="60" y="36"/>
                      <a:pt x="48" y="24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27"/>
              <p:cNvSpPr/>
              <p:nvPr/>
            </p:nvSpPr>
            <p:spPr>
              <a:xfrm>
                <a:off x="3656561" y="2217993"/>
                <a:ext cx="11400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4" extrusionOk="0">
                    <a:moveTo>
                      <a:pt x="25" y="1"/>
                    </a:moveTo>
                    <a:lnTo>
                      <a:pt x="25" y="48"/>
                    </a:lnTo>
                    <a:cubicBezTo>
                      <a:pt x="25" y="60"/>
                      <a:pt x="13" y="84"/>
                      <a:pt x="1" y="96"/>
                    </a:cubicBezTo>
                    <a:lnTo>
                      <a:pt x="25" y="144"/>
                    </a:lnTo>
                    <a:lnTo>
                      <a:pt x="96" y="144"/>
                    </a:lnTo>
                    <a:lnTo>
                      <a:pt x="72" y="84"/>
                    </a:lnTo>
                    <a:lnTo>
                      <a:pt x="96" y="4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27"/>
              <p:cNvSpPr/>
              <p:nvPr/>
            </p:nvSpPr>
            <p:spPr>
              <a:xfrm>
                <a:off x="4679550" y="3096771"/>
                <a:ext cx="72869" cy="9954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847" extrusionOk="0">
                    <a:moveTo>
                      <a:pt x="477" y="1"/>
                    </a:moveTo>
                    <a:lnTo>
                      <a:pt x="453" y="60"/>
                    </a:lnTo>
                    <a:lnTo>
                      <a:pt x="489" y="120"/>
                    </a:lnTo>
                    <a:lnTo>
                      <a:pt x="465" y="191"/>
                    </a:lnTo>
                    <a:lnTo>
                      <a:pt x="429" y="191"/>
                    </a:lnTo>
                    <a:lnTo>
                      <a:pt x="346" y="144"/>
                    </a:lnTo>
                    <a:lnTo>
                      <a:pt x="274" y="191"/>
                    </a:lnTo>
                    <a:lnTo>
                      <a:pt x="96" y="227"/>
                    </a:lnTo>
                    <a:lnTo>
                      <a:pt x="24" y="334"/>
                    </a:lnTo>
                    <a:lnTo>
                      <a:pt x="84" y="370"/>
                    </a:lnTo>
                    <a:lnTo>
                      <a:pt x="60" y="406"/>
                    </a:lnTo>
                    <a:lnTo>
                      <a:pt x="0" y="406"/>
                    </a:lnTo>
                    <a:lnTo>
                      <a:pt x="24" y="465"/>
                    </a:lnTo>
                    <a:lnTo>
                      <a:pt x="108" y="501"/>
                    </a:lnTo>
                    <a:lnTo>
                      <a:pt x="108" y="525"/>
                    </a:lnTo>
                    <a:lnTo>
                      <a:pt x="60" y="549"/>
                    </a:lnTo>
                    <a:lnTo>
                      <a:pt x="96" y="584"/>
                    </a:lnTo>
                    <a:lnTo>
                      <a:pt x="179" y="620"/>
                    </a:lnTo>
                    <a:lnTo>
                      <a:pt x="179" y="668"/>
                    </a:lnTo>
                    <a:lnTo>
                      <a:pt x="215" y="668"/>
                    </a:lnTo>
                    <a:lnTo>
                      <a:pt x="250" y="703"/>
                    </a:lnTo>
                    <a:lnTo>
                      <a:pt x="203" y="703"/>
                    </a:lnTo>
                    <a:lnTo>
                      <a:pt x="167" y="751"/>
                    </a:lnTo>
                    <a:lnTo>
                      <a:pt x="191" y="787"/>
                    </a:lnTo>
                    <a:lnTo>
                      <a:pt x="369" y="846"/>
                    </a:lnTo>
                    <a:lnTo>
                      <a:pt x="489" y="799"/>
                    </a:lnTo>
                    <a:lnTo>
                      <a:pt x="548" y="680"/>
                    </a:lnTo>
                    <a:lnTo>
                      <a:pt x="548" y="572"/>
                    </a:lnTo>
                    <a:lnTo>
                      <a:pt x="620" y="382"/>
                    </a:lnTo>
                    <a:lnTo>
                      <a:pt x="560" y="215"/>
                    </a:lnTo>
                    <a:lnTo>
                      <a:pt x="572" y="120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27"/>
              <p:cNvSpPr/>
              <p:nvPr/>
            </p:nvSpPr>
            <p:spPr>
              <a:xfrm>
                <a:off x="5081153" y="3513771"/>
                <a:ext cx="21156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32" extrusionOk="0">
                    <a:moveTo>
                      <a:pt x="0" y="1"/>
                    </a:moveTo>
                    <a:lnTo>
                      <a:pt x="0" y="60"/>
                    </a:lnTo>
                    <a:lnTo>
                      <a:pt x="120" y="132"/>
                    </a:lnTo>
                    <a:lnTo>
                      <a:pt x="179" y="84"/>
                    </a:lnTo>
                    <a:lnTo>
                      <a:pt x="179" y="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27"/>
              <p:cNvSpPr/>
              <p:nvPr/>
            </p:nvSpPr>
            <p:spPr>
              <a:xfrm>
                <a:off x="4665564" y="3203137"/>
                <a:ext cx="11283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48" y="1"/>
                    </a:moveTo>
                    <a:cubicBezTo>
                      <a:pt x="48" y="13"/>
                      <a:pt x="36" y="25"/>
                      <a:pt x="36" y="36"/>
                    </a:cubicBezTo>
                    <a:lnTo>
                      <a:pt x="0" y="48"/>
                    </a:lnTo>
                    <a:lnTo>
                      <a:pt x="0" y="96"/>
                    </a:lnTo>
                    <a:lnTo>
                      <a:pt x="36" y="96"/>
                    </a:lnTo>
                    <a:cubicBezTo>
                      <a:pt x="36" y="84"/>
                      <a:pt x="48" y="72"/>
                      <a:pt x="48" y="60"/>
                    </a:cubicBezTo>
                    <a:lnTo>
                      <a:pt x="96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27"/>
              <p:cNvSpPr/>
              <p:nvPr/>
            </p:nvSpPr>
            <p:spPr>
              <a:xfrm>
                <a:off x="4662743" y="3204547"/>
                <a:ext cx="105073" cy="138686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180" extrusionOk="0">
                    <a:moveTo>
                      <a:pt x="465" y="1"/>
                    </a:moveTo>
                    <a:lnTo>
                      <a:pt x="251" y="179"/>
                    </a:lnTo>
                    <a:lnTo>
                      <a:pt x="155" y="179"/>
                    </a:lnTo>
                    <a:lnTo>
                      <a:pt x="24" y="120"/>
                    </a:lnTo>
                    <a:lnTo>
                      <a:pt x="24" y="215"/>
                    </a:lnTo>
                    <a:cubicBezTo>
                      <a:pt x="12" y="227"/>
                      <a:pt x="12" y="251"/>
                      <a:pt x="1" y="274"/>
                    </a:cubicBezTo>
                    <a:lnTo>
                      <a:pt x="96" y="346"/>
                    </a:lnTo>
                    <a:lnTo>
                      <a:pt x="120" y="405"/>
                    </a:lnTo>
                    <a:lnTo>
                      <a:pt x="191" y="453"/>
                    </a:lnTo>
                    <a:lnTo>
                      <a:pt x="191" y="548"/>
                    </a:lnTo>
                    <a:lnTo>
                      <a:pt x="108" y="608"/>
                    </a:lnTo>
                    <a:lnTo>
                      <a:pt x="143" y="655"/>
                    </a:lnTo>
                    <a:lnTo>
                      <a:pt x="262" y="655"/>
                    </a:lnTo>
                    <a:lnTo>
                      <a:pt x="262" y="691"/>
                    </a:lnTo>
                    <a:lnTo>
                      <a:pt x="179" y="751"/>
                    </a:lnTo>
                    <a:cubicBezTo>
                      <a:pt x="167" y="798"/>
                      <a:pt x="155" y="846"/>
                      <a:pt x="131" y="906"/>
                    </a:cubicBezTo>
                    <a:lnTo>
                      <a:pt x="179" y="953"/>
                    </a:lnTo>
                    <a:cubicBezTo>
                      <a:pt x="203" y="1013"/>
                      <a:pt x="215" y="1060"/>
                      <a:pt x="239" y="1120"/>
                    </a:cubicBezTo>
                    <a:cubicBezTo>
                      <a:pt x="262" y="1144"/>
                      <a:pt x="298" y="1167"/>
                      <a:pt x="322" y="1179"/>
                    </a:cubicBezTo>
                    <a:lnTo>
                      <a:pt x="370" y="1167"/>
                    </a:lnTo>
                    <a:lnTo>
                      <a:pt x="429" y="1179"/>
                    </a:lnTo>
                    <a:lnTo>
                      <a:pt x="512" y="1156"/>
                    </a:lnTo>
                    <a:lnTo>
                      <a:pt x="524" y="1072"/>
                    </a:lnTo>
                    <a:lnTo>
                      <a:pt x="560" y="1013"/>
                    </a:lnTo>
                    <a:lnTo>
                      <a:pt x="667" y="1013"/>
                    </a:lnTo>
                    <a:lnTo>
                      <a:pt x="739" y="1060"/>
                    </a:lnTo>
                    <a:lnTo>
                      <a:pt x="810" y="1060"/>
                    </a:lnTo>
                    <a:lnTo>
                      <a:pt x="846" y="1001"/>
                    </a:lnTo>
                    <a:lnTo>
                      <a:pt x="846" y="858"/>
                    </a:lnTo>
                    <a:lnTo>
                      <a:pt x="870" y="810"/>
                    </a:lnTo>
                    <a:cubicBezTo>
                      <a:pt x="858" y="763"/>
                      <a:pt x="858" y="703"/>
                      <a:pt x="846" y="655"/>
                    </a:cubicBezTo>
                    <a:cubicBezTo>
                      <a:pt x="834" y="596"/>
                      <a:pt x="882" y="548"/>
                      <a:pt x="893" y="501"/>
                    </a:cubicBezTo>
                    <a:lnTo>
                      <a:pt x="739" y="405"/>
                    </a:lnTo>
                    <a:lnTo>
                      <a:pt x="870" y="346"/>
                    </a:lnTo>
                    <a:lnTo>
                      <a:pt x="893" y="286"/>
                    </a:lnTo>
                    <a:lnTo>
                      <a:pt x="858" y="191"/>
                    </a:lnTo>
                    <a:lnTo>
                      <a:pt x="786" y="132"/>
                    </a:lnTo>
                    <a:lnTo>
                      <a:pt x="703" y="24"/>
                    </a:lnTo>
                    <a:lnTo>
                      <a:pt x="655" y="60"/>
                    </a:lnTo>
                    <a:lnTo>
                      <a:pt x="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27"/>
              <p:cNvSpPr/>
              <p:nvPr/>
            </p:nvSpPr>
            <p:spPr>
              <a:xfrm>
                <a:off x="4781684" y="3103823"/>
                <a:ext cx="32321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08" extrusionOk="0">
                    <a:moveTo>
                      <a:pt x="203" y="0"/>
                    </a:moveTo>
                    <a:lnTo>
                      <a:pt x="179" y="24"/>
                    </a:lnTo>
                    <a:lnTo>
                      <a:pt x="48" y="60"/>
                    </a:lnTo>
                    <a:lnTo>
                      <a:pt x="1" y="96"/>
                    </a:lnTo>
                    <a:lnTo>
                      <a:pt x="60" y="108"/>
                    </a:lnTo>
                    <a:lnTo>
                      <a:pt x="179" y="84"/>
                    </a:lnTo>
                    <a:lnTo>
                      <a:pt x="274" y="84"/>
                    </a:lnTo>
                    <a:cubicBezTo>
                      <a:pt x="274" y="72"/>
                      <a:pt x="262" y="60"/>
                      <a:pt x="262" y="36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27"/>
              <p:cNvSpPr/>
              <p:nvPr/>
            </p:nvSpPr>
            <p:spPr>
              <a:xfrm>
                <a:off x="4841860" y="3136027"/>
                <a:ext cx="8462" cy="4231"/>
              </a:xfrm>
              <a:custGeom>
                <a:avLst/>
                <a:gdLst/>
                <a:ahLst/>
                <a:cxnLst/>
                <a:rect l="l" t="t" r="r" b="b"/>
                <a:pathLst>
                  <a:path w="72" h="36" extrusionOk="0">
                    <a:moveTo>
                      <a:pt x="48" y="0"/>
                    </a:moveTo>
                    <a:lnTo>
                      <a:pt x="1" y="12"/>
                    </a:lnTo>
                    <a:lnTo>
                      <a:pt x="72" y="3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27"/>
              <p:cNvSpPr/>
              <p:nvPr/>
            </p:nvSpPr>
            <p:spPr>
              <a:xfrm>
                <a:off x="4955160" y="3382254"/>
                <a:ext cx="200273" cy="92497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787" extrusionOk="0">
                    <a:moveTo>
                      <a:pt x="1620" y="1"/>
                    </a:moveTo>
                    <a:lnTo>
                      <a:pt x="1465" y="96"/>
                    </a:lnTo>
                    <a:lnTo>
                      <a:pt x="1406" y="84"/>
                    </a:lnTo>
                    <a:lnTo>
                      <a:pt x="1275" y="36"/>
                    </a:lnTo>
                    <a:lnTo>
                      <a:pt x="1156" y="120"/>
                    </a:lnTo>
                    <a:lnTo>
                      <a:pt x="882" y="108"/>
                    </a:lnTo>
                    <a:lnTo>
                      <a:pt x="668" y="144"/>
                    </a:lnTo>
                    <a:lnTo>
                      <a:pt x="525" y="120"/>
                    </a:lnTo>
                    <a:lnTo>
                      <a:pt x="406" y="72"/>
                    </a:lnTo>
                    <a:lnTo>
                      <a:pt x="287" y="72"/>
                    </a:lnTo>
                    <a:lnTo>
                      <a:pt x="215" y="108"/>
                    </a:lnTo>
                    <a:lnTo>
                      <a:pt x="180" y="72"/>
                    </a:lnTo>
                    <a:lnTo>
                      <a:pt x="25" y="120"/>
                    </a:lnTo>
                    <a:cubicBezTo>
                      <a:pt x="13" y="156"/>
                      <a:pt x="13" y="203"/>
                      <a:pt x="1" y="251"/>
                    </a:cubicBezTo>
                    <a:lnTo>
                      <a:pt x="132" y="334"/>
                    </a:lnTo>
                    <a:lnTo>
                      <a:pt x="251" y="310"/>
                    </a:lnTo>
                    <a:lnTo>
                      <a:pt x="465" y="417"/>
                    </a:lnTo>
                    <a:lnTo>
                      <a:pt x="584" y="441"/>
                    </a:lnTo>
                    <a:lnTo>
                      <a:pt x="703" y="537"/>
                    </a:lnTo>
                    <a:lnTo>
                      <a:pt x="953" y="608"/>
                    </a:lnTo>
                    <a:lnTo>
                      <a:pt x="1013" y="584"/>
                    </a:lnTo>
                    <a:lnTo>
                      <a:pt x="1120" y="644"/>
                    </a:lnTo>
                    <a:cubicBezTo>
                      <a:pt x="1120" y="667"/>
                      <a:pt x="1144" y="679"/>
                      <a:pt x="1144" y="703"/>
                    </a:cubicBezTo>
                    <a:lnTo>
                      <a:pt x="1418" y="787"/>
                    </a:lnTo>
                    <a:lnTo>
                      <a:pt x="1525" y="775"/>
                    </a:lnTo>
                    <a:lnTo>
                      <a:pt x="1525" y="667"/>
                    </a:lnTo>
                    <a:lnTo>
                      <a:pt x="1584" y="620"/>
                    </a:lnTo>
                    <a:cubicBezTo>
                      <a:pt x="1584" y="596"/>
                      <a:pt x="1584" y="560"/>
                      <a:pt x="1573" y="537"/>
                    </a:cubicBezTo>
                    <a:lnTo>
                      <a:pt x="1465" y="429"/>
                    </a:lnTo>
                    <a:cubicBezTo>
                      <a:pt x="1501" y="370"/>
                      <a:pt x="1537" y="298"/>
                      <a:pt x="1573" y="239"/>
                    </a:cubicBezTo>
                    <a:lnTo>
                      <a:pt x="1680" y="179"/>
                    </a:lnTo>
                    <a:cubicBezTo>
                      <a:pt x="1680" y="144"/>
                      <a:pt x="1692" y="108"/>
                      <a:pt x="1704" y="72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27"/>
              <p:cNvSpPr/>
              <p:nvPr/>
            </p:nvSpPr>
            <p:spPr>
              <a:xfrm>
                <a:off x="4244333" y="3333361"/>
                <a:ext cx="25269" cy="1962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67" extrusionOk="0">
                    <a:moveTo>
                      <a:pt x="167" y="0"/>
                    </a:moveTo>
                    <a:lnTo>
                      <a:pt x="12" y="36"/>
                    </a:lnTo>
                    <a:cubicBezTo>
                      <a:pt x="12" y="71"/>
                      <a:pt x="12" y="95"/>
                      <a:pt x="1" y="119"/>
                    </a:cubicBezTo>
                    <a:lnTo>
                      <a:pt x="84" y="167"/>
                    </a:lnTo>
                    <a:lnTo>
                      <a:pt x="155" y="107"/>
                    </a:lnTo>
                    <a:lnTo>
                      <a:pt x="215" y="6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27"/>
              <p:cNvSpPr/>
              <p:nvPr/>
            </p:nvSpPr>
            <p:spPr>
              <a:xfrm>
                <a:off x="4375850" y="3277299"/>
                <a:ext cx="37962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32" extrusionOk="0">
                    <a:moveTo>
                      <a:pt x="191" y="1"/>
                    </a:moveTo>
                    <a:lnTo>
                      <a:pt x="25" y="36"/>
                    </a:lnTo>
                    <a:lnTo>
                      <a:pt x="1" y="84"/>
                    </a:lnTo>
                    <a:cubicBezTo>
                      <a:pt x="72" y="84"/>
                      <a:pt x="132" y="84"/>
                      <a:pt x="191" y="96"/>
                    </a:cubicBezTo>
                    <a:lnTo>
                      <a:pt x="286" y="132"/>
                    </a:lnTo>
                    <a:cubicBezTo>
                      <a:pt x="298" y="120"/>
                      <a:pt x="310" y="96"/>
                      <a:pt x="322" y="84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27"/>
              <p:cNvSpPr/>
              <p:nvPr/>
            </p:nvSpPr>
            <p:spPr>
              <a:xfrm>
                <a:off x="4312853" y="3296927"/>
                <a:ext cx="46307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03" extrusionOk="0">
                    <a:moveTo>
                      <a:pt x="132" y="0"/>
                    </a:moveTo>
                    <a:lnTo>
                      <a:pt x="25" y="48"/>
                    </a:lnTo>
                    <a:lnTo>
                      <a:pt x="1" y="120"/>
                    </a:lnTo>
                    <a:lnTo>
                      <a:pt x="120" y="143"/>
                    </a:lnTo>
                    <a:lnTo>
                      <a:pt x="215" y="203"/>
                    </a:lnTo>
                    <a:lnTo>
                      <a:pt x="263" y="96"/>
                    </a:lnTo>
                    <a:lnTo>
                      <a:pt x="394" y="12"/>
                    </a:lnTo>
                    <a:lnTo>
                      <a:pt x="275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27"/>
              <p:cNvSpPr/>
              <p:nvPr/>
            </p:nvSpPr>
            <p:spPr>
              <a:xfrm>
                <a:off x="5867552" y="3499785"/>
                <a:ext cx="19745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73" extrusionOk="0">
                    <a:moveTo>
                      <a:pt x="120" y="1"/>
                    </a:moveTo>
                    <a:lnTo>
                      <a:pt x="37" y="13"/>
                    </a:lnTo>
                    <a:lnTo>
                      <a:pt x="1" y="48"/>
                    </a:lnTo>
                    <a:lnTo>
                      <a:pt x="48" y="72"/>
                    </a:lnTo>
                    <a:lnTo>
                      <a:pt x="132" y="60"/>
                    </a:lnTo>
                    <a:lnTo>
                      <a:pt x="167" y="13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27"/>
              <p:cNvSpPr/>
              <p:nvPr/>
            </p:nvSpPr>
            <p:spPr>
              <a:xfrm>
                <a:off x="5741677" y="3252147"/>
                <a:ext cx="2103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84" extrusionOk="0">
                    <a:moveTo>
                      <a:pt x="36" y="0"/>
                    </a:moveTo>
                    <a:lnTo>
                      <a:pt x="0" y="72"/>
                    </a:lnTo>
                    <a:lnTo>
                      <a:pt x="72" y="72"/>
                    </a:lnTo>
                    <a:lnTo>
                      <a:pt x="95" y="84"/>
                    </a:lnTo>
                    <a:lnTo>
                      <a:pt x="179" y="72"/>
                    </a:lnTo>
                    <a:lnTo>
                      <a:pt x="167" y="2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27"/>
              <p:cNvSpPr/>
              <p:nvPr/>
            </p:nvSpPr>
            <p:spPr>
              <a:xfrm>
                <a:off x="5873194" y="3435495"/>
                <a:ext cx="37845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8" extrusionOk="0">
                    <a:moveTo>
                      <a:pt x="131" y="0"/>
                    </a:moveTo>
                    <a:lnTo>
                      <a:pt x="24" y="48"/>
                    </a:lnTo>
                    <a:lnTo>
                      <a:pt x="0" y="72"/>
                    </a:lnTo>
                    <a:lnTo>
                      <a:pt x="119" y="72"/>
                    </a:lnTo>
                    <a:lnTo>
                      <a:pt x="167" y="107"/>
                    </a:lnTo>
                    <a:lnTo>
                      <a:pt x="227" y="107"/>
                    </a:lnTo>
                    <a:lnTo>
                      <a:pt x="250" y="84"/>
                    </a:lnTo>
                    <a:lnTo>
                      <a:pt x="322" y="60"/>
                    </a:lnTo>
                    <a:cubicBezTo>
                      <a:pt x="322" y="48"/>
                      <a:pt x="310" y="48"/>
                      <a:pt x="310" y="36"/>
                    </a:cubicBezTo>
                    <a:lnTo>
                      <a:pt x="274" y="36"/>
                    </a:lnTo>
                    <a:lnTo>
                      <a:pt x="262" y="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27"/>
              <p:cNvSpPr/>
              <p:nvPr/>
            </p:nvSpPr>
            <p:spPr>
              <a:xfrm>
                <a:off x="5740266" y="3452302"/>
                <a:ext cx="7052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60" h="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24"/>
                      <a:pt x="12" y="48"/>
                      <a:pt x="12" y="71"/>
                    </a:cubicBezTo>
                    <a:cubicBezTo>
                      <a:pt x="24" y="71"/>
                      <a:pt x="36" y="60"/>
                      <a:pt x="60" y="60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27"/>
              <p:cNvSpPr/>
              <p:nvPr/>
            </p:nvSpPr>
            <p:spPr>
              <a:xfrm>
                <a:off x="5736035" y="3494261"/>
                <a:ext cx="15514" cy="564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8" extrusionOk="0">
                    <a:moveTo>
                      <a:pt x="60" y="0"/>
                    </a:moveTo>
                    <a:lnTo>
                      <a:pt x="1" y="48"/>
                    </a:lnTo>
                    <a:lnTo>
                      <a:pt x="48" y="48"/>
                    </a:lnTo>
                    <a:cubicBezTo>
                      <a:pt x="72" y="36"/>
                      <a:pt x="96" y="36"/>
                      <a:pt x="120" y="36"/>
                    </a:cubicBez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27"/>
              <p:cNvSpPr/>
              <p:nvPr/>
            </p:nvSpPr>
            <p:spPr>
              <a:xfrm>
                <a:off x="5743087" y="3466289"/>
                <a:ext cx="5641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48" h="60" extrusionOk="0">
                    <a:moveTo>
                      <a:pt x="48" y="0"/>
                    </a:moveTo>
                    <a:lnTo>
                      <a:pt x="0" y="24"/>
                    </a:lnTo>
                    <a:lnTo>
                      <a:pt x="48" y="6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27"/>
              <p:cNvSpPr/>
              <p:nvPr/>
            </p:nvSpPr>
            <p:spPr>
              <a:xfrm>
                <a:off x="5733214" y="3442430"/>
                <a:ext cx="8580" cy="7169"/>
              </a:xfrm>
              <a:custGeom>
                <a:avLst/>
                <a:gdLst/>
                <a:ahLst/>
                <a:cxnLst/>
                <a:rect l="l" t="t" r="r" b="b"/>
                <a:pathLst>
                  <a:path w="73" h="61" extrusionOk="0">
                    <a:moveTo>
                      <a:pt x="37" y="1"/>
                    </a:moveTo>
                    <a:lnTo>
                      <a:pt x="1" y="36"/>
                    </a:lnTo>
                    <a:lnTo>
                      <a:pt x="13" y="60"/>
                    </a:lnTo>
                    <a:lnTo>
                      <a:pt x="72" y="48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27"/>
              <p:cNvSpPr/>
              <p:nvPr/>
            </p:nvSpPr>
            <p:spPr>
              <a:xfrm>
                <a:off x="5959931" y="3516592"/>
                <a:ext cx="42076" cy="2809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39" extrusionOk="0">
                    <a:moveTo>
                      <a:pt x="358" y="1"/>
                    </a:moveTo>
                    <a:lnTo>
                      <a:pt x="286" y="13"/>
                    </a:lnTo>
                    <a:lnTo>
                      <a:pt x="155" y="48"/>
                    </a:lnTo>
                    <a:lnTo>
                      <a:pt x="24" y="108"/>
                    </a:lnTo>
                    <a:cubicBezTo>
                      <a:pt x="24" y="120"/>
                      <a:pt x="13" y="144"/>
                      <a:pt x="13" y="156"/>
                    </a:cubicBezTo>
                    <a:lnTo>
                      <a:pt x="24" y="167"/>
                    </a:lnTo>
                    <a:cubicBezTo>
                      <a:pt x="24" y="179"/>
                      <a:pt x="13" y="203"/>
                      <a:pt x="1" y="215"/>
                    </a:cubicBezTo>
                    <a:lnTo>
                      <a:pt x="36" y="239"/>
                    </a:lnTo>
                    <a:lnTo>
                      <a:pt x="84" y="239"/>
                    </a:lnTo>
                    <a:lnTo>
                      <a:pt x="132" y="203"/>
                    </a:lnTo>
                    <a:lnTo>
                      <a:pt x="203" y="167"/>
                    </a:lnTo>
                    <a:lnTo>
                      <a:pt x="251" y="167"/>
                    </a:lnTo>
                    <a:lnTo>
                      <a:pt x="251" y="132"/>
                    </a:lnTo>
                    <a:lnTo>
                      <a:pt x="286" y="96"/>
                    </a:lnTo>
                    <a:cubicBezTo>
                      <a:pt x="298" y="84"/>
                      <a:pt x="310" y="72"/>
                      <a:pt x="310" y="60"/>
                    </a:cubicBezTo>
                    <a:lnTo>
                      <a:pt x="358" y="36"/>
                    </a:lnTo>
                    <a:cubicBezTo>
                      <a:pt x="358" y="25"/>
                      <a:pt x="358" y="13"/>
                      <a:pt x="3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27"/>
              <p:cNvSpPr/>
              <p:nvPr/>
            </p:nvSpPr>
            <p:spPr>
              <a:xfrm>
                <a:off x="5645066" y="3501195"/>
                <a:ext cx="15514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0" extrusionOk="0">
                    <a:moveTo>
                      <a:pt x="60" y="1"/>
                    </a:moveTo>
                    <a:lnTo>
                      <a:pt x="36" y="25"/>
                    </a:lnTo>
                    <a:cubicBezTo>
                      <a:pt x="25" y="36"/>
                      <a:pt x="13" y="48"/>
                      <a:pt x="1" y="72"/>
                    </a:cubicBezTo>
                    <a:lnTo>
                      <a:pt x="36" y="108"/>
                    </a:lnTo>
                    <a:lnTo>
                      <a:pt x="36" y="156"/>
                    </a:lnTo>
                    <a:lnTo>
                      <a:pt x="84" y="179"/>
                    </a:lnTo>
                    <a:cubicBezTo>
                      <a:pt x="96" y="156"/>
                      <a:pt x="120" y="144"/>
                      <a:pt x="132" y="120"/>
                    </a:cubicBezTo>
                    <a:lnTo>
                      <a:pt x="72" y="60"/>
                    </a:lnTo>
                    <a:cubicBezTo>
                      <a:pt x="72" y="48"/>
                      <a:pt x="60" y="25"/>
                      <a:pt x="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27"/>
              <p:cNvSpPr/>
              <p:nvPr/>
            </p:nvSpPr>
            <p:spPr>
              <a:xfrm>
                <a:off x="5646477" y="3494261"/>
                <a:ext cx="5759" cy="4231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3" y="0"/>
                    </a:moveTo>
                    <a:lnTo>
                      <a:pt x="1" y="36"/>
                    </a:lnTo>
                    <a:lnTo>
                      <a:pt x="48" y="3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27"/>
              <p:cNvSpPr/>
              <p:nvPr/>
            </p:nvSpPr>
            <p:spPr>
              <a:xfrm>
                <a:off x="5488397" y="3414457"/>
                <a:ext cx="26680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32" extrusionOk="0">
                    <a:moveTo>
                      <a:pt x="72" y="1"/>
                    </a:moveTo>
                    <a:lnTo>
                      <a:pt x="24" y="12"/>
                    </a:lnTo>
                    <a:cubicBezTo>
                      <a:pt x="24" y="24"/>
                      <a:pt x="12" y="48"/>
                      <a:pt x="0" y="60"/>
                    </a:cubicBezTo>
                    <a:lnTo>
                      <a:pt x="84" y="120"/>
                    </a:lnTo>
                    <a:lnTo>
                      <a:pt x="143" y="132"/>
                    </a:lnTo>
                    <a:lnTo>
                      <a:pt x="167" y="108"/>
                    </a:lnTo>
                    <a:lnTo>
                      <a:pt x="226" y="120"/>
                    </a:lnTo>
                    <a:lnTo>
                      <a:pt x="191" y="72"/>
                    </a:lnTo>
                    <a:lnTo>
                      <a:pt x="143" y="24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27"/>
              <p:cNvSpPr/>
              <p:nvPr/>
            </p:nvSpPr>
            <p:spPr>
              <a:xfrm>
                <a:off x="5920794" y="3550206"/>
                <a:ext cx="15514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0" extrusionOk="0">
                    <a:moveTo>
                      <a:pt x="72" y="0"/>
                    </a:moveTo>
                    <a:lnTo>
                      <a:pt x="0" y="48"/>
                    </a:lnTo>
                    <a:cubicBezTo>
                      <a:pt x="12" y="60"/>
                      <a:pt x="24" y="84"/>
                      <a:pt x="36" y="96"/>
                    </a:cubicBezTo>
                    <a:lnTo>
                      <a:pt x="48" y="179"/>
                    </a:lnTo>
                    <a:lnTo>
                      <a:pt x="84" y="167"/>
                    </a:lnTo>
                    <a:lnTo>
                      <a:pt x="131" y="96"/>
                    </a:lnTo>
                    <a:lnTo>
                      <a:pt x="84" y="48"/>
                    </a:lnTo>
                    <a:cubicBezTo>
                      <a:pt x="84" y="24"/>
                      <a:pt x="72" y="12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27"/>
              <p:cNvSpPr/>
              <p:nvPr/>
            </p:nvSpPr>
            <p:spPr>
              <a:xfrm>
                <a:off x="5927728" y="3540451"/>
                <a:ext cx="4349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37" h="60" extrusionOk="0">
                    <a:moveTo>
                      <a:pt x="36" y="0"/>
                    </a:moveTo>
                    <a:cubicBezTo>
                      <a:pt x="25" y="12"/>
                      <a:pt x="13" y="24"/>
                      <a:pt x="1" y="36"/>
                    </a:cubicBezTo>
                    <a:lnTo>
                      <a:pt x="25" y="60"/>
                    </a:lnTo>
                    <a:lnTo>
                      <a:pt x="36" y="48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27"/>
              <p:cNvSpPr/>
              <p:nvPr/>
            </p:nvSpPr>
            <p:spPr>
              <a:xfrm>
                <a:off x="5635311" y="3355692"/>
                <a:ext cx="119059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84" extrusionOk="0">
                    <a:moveTo>
                      <a:pt x="84" y="1"/>
                    </a:moveTo>
                    <a:lnTo>
                      <a:pt x="0" y="48"/>
                    </a:lnTo>
                    <a:lnTo>
                      <a:pt x="48" y="60"/>
                    </a:lnTo>
                    <a:lnTo>
                      <a:pt x="155" y="60"/>
                    </a:lnTo>
                    <a:lnTo>
                      <a:pt x="215" y="96"/>
                    </a:lnTo>
                    <a:lnTo>
                      <a:pt x="227" y="120"/>
                    </a:lnTo>
                    <a:lnTo>
                      <a:pt x="286" y="143"/>
                    </a:lnTo>
                    <a:lnTo>
                      <a:pt x="322" y="191"/>
                    </a:lnTo>
                    <a:lnTo>
                      <a:pt x="393" y="203"/>
                    </a:lnTo>
                    <a:lnTo>
                      <a:pt x="441" y="251"/>
                    </a:lnTo>
                    <a:lnTo>
                      <a:pt x="548" y="298"/>
                    </a:lnTo>
                    <a:lnTo>
                      <a:pt x="619" y="298"/>
                    </a:lnTo>
                    <a:lnTo>
                      <a:pt x="655" y="334"/>
                    </a:lnTo>
                    <a:lnTo>
                      <a:pt x="715" y="417"/>
                    </a:lnTo>
                    <a:lnTo>
                      <a:pt x="762" y="441"/>
                    </a:lnTo>
                    <a:lnTo>
                      <a:pt x="750" y="489"/>
                    </a:lnTo>
                    <a:lnTo>
                      <a:pt x="786" y="536"/>
                    </a:lnTo>
                    <a:lnTo>
                      <a:pt x="870" y="572"/>
                    </a:lnTo>
                    <a:lnTo>
                      <a:pt x="917" y="560"/>
                    </a:lnTo>
                    <a:lnTo>
                      <a:pt x="965" y="584"/>
                    </a:lnTo>
                    <a:cubicBezTo>
                      <a:pt x="989" y="560"/>
                      <a:pt x="1000" y="524"/>
                      <a:pt x="1012" y="501"/>
                    </a:cubicBezTo>
                    <a:lnTo>
                      <a:pt x="917" y="489"/>
                    </a:lnTo>
                    <a:lnTo>
                      <a:pt x="881" y="501"/>
                    </a:lnTo>
                    <a:lnTo>
                      <a:pt x="798" y="453"/>
                    </a:lnTo>
                    <a:cubicBezTo>
                      <a:pt x="798" y="429"/>
                      <a:pt x="810" y="405"/>
                      <a:pt x="822" y="393"/>
                    </a:cubicBezTo>
                    <a:cubicBezTo>
                      <a:pt x="810" y="370"/>
                      <a:pt x="810" y="358"/>
                      <a:pt x="798" y="346"/>
                    </a:cubicBezTo>
                    <a:lnTo>
                      <a:pt x="798" y="310"/>
                    </a:lnTo>
                    <a:lnTo>
                      <a:pt x="762" y="251"/>
                    </a:lnTo>
                    <a:lnTo>
                      <a:pt x="619" y="143"/>
                    </a:lnTo>
                    <a:lnTo>
                      <a:pt x="608" y="155"/>
                    </a:lnTo>
                    <a:lnTo>
                      <a:pt x="536" y="155"/>
                    </a:lnTo>
                    <a:cubicBezTo>
                      <a:pt x="524" y="155"/>
                      <a:pt x="524" y="155"/>
                      <a:pt x="524" y="143"/>
                    </a:cubicBezTo>
                    <a:lnTo>
                      <a:pt x="429" y="96"/>
                    </a:lnTo>
                    <a:lnTo>
                      <a:pt x="322" y="72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27"/>
              <p:cNvSpPr/>
              <p:nvPr/>
            </p:nvSpPr>
            <p:spPr>
              <a:xfrm>
                <a:off x="5828414" y="3341706"/>
                <a:ext cx="50538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03" extrusionOk="0">
                    <a:moveTo>
                      <a:pt x="262" y="0"/>
                    </a:moveTo>
                    <a:lnTo>
                      <a:pt x="191" y="24"/>
                    </a:lnTo>
                    <a:lnTo>
                      <a:pt x="60" y="48"/>
                    </a:lnTo>
                    <a:lnTo>
                      <a:pt x="0" y="108"/>
                    </a:lnTo>
                    <a:lnTo>
                      <a:pt x="96" y="155"/>
                    </a:lnTo>
                    <a:lnTo>
                      <a:pt x="179" y="155"/>
                    </a:lnTo>
                    <a:cubicBezTo>
                      <a:pt x="179" y="143"/>
                      <a:pt x="191" y="131"/>
                      <a:pt x="191" y="108"/>
                    </a:cubicBezTo>
                    <a:lnTo>
                      <a:pt x="227" y="60"/>
                    </a:lnTo>
                    <a:lnTo>
                      <a:pt x="310" y="60"/>
                    </a:lnTo>
                    <a:cubicBezTo>
                      <a:pt x="310" y="84"/>
                      <a:pt x="310" y="96"/>
                      <a:pt x="298" y="120"/>
                    </a:cubicBezTo>
                    <a:lnTo>
                      <a:pt x="250" y="143"/>
                    </a:lnTo>
                    <a:lnTo>
                      <a:pt x="215" y="167"/>
                    </a:lnTo>
                    <a:lnTo>
                      <a:pt x="298" y="203"/>
                    </a:lnTo>
                    <a:lnTo>
                      <a:pt x="417" y="203"/>
                    </a:lnTo>
                    <a:cubicBezTo>
                      <a:pt x="417" y="179"/>
                      <a:pt x="417" y="143"/>
                      <a:pt x="417" y="120"/>
                    </a:cubicBezTo>
                    <a:cubicBezTo>
                      <a:pt x="429" y="84"/>
                      <a:pt x="405" y="84"/>
                      <a:pt x="405" y="60"/>
                    </a:cubicBezTo>
                    <a:lnTo>
                      <a:pt x="370" y="60"/>
                    </a:lnTo>
                    <a:cubicBezTo>
                      <a:pt x="381" y="48"/>
                      <a:pt x="393" y="24"/>
                      <a:pt x="405" y="12"/>
                    </a:cubicBezTo>
                    <a:cubicBezTo>
                      <a:pt x="393" y="12"/>
                      <a:pt x="393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27"/>
              <p:cNvSpPr/>
              <p:nvPr/>
            </p:nvSpPr>
            <p:spPr>
              <a:xfrm>
                <a:off x="5836759" y="3383664"/>
                <a:ext cx="22566" cy="2809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9" extrusionOk="0">
                    <a:moveTo>
                      <a:pt x="60" y="1"/>
                    </a:moveTo>
                    <a:lnTo>
                      <a:pt x="1" y="24"/>
                    </a:lnTo>
                    <a:lnTo>
                      <a:pt x="1" y="48"/>
                    </a:lnTo>
                    <a:lnTo>
                      <a:pt x="72" y="96"/>
                    </a:lnTo>
                    <a:lnTo>
                      <a:pt x="72" y="155"/>
                    </a:lnTo>
                    <a:lnTo>
                      <a:pt x="13" y="167"/>
                    </a:lnTo>
                    <a:lnTo>
                      <a:pt x="13" y="203"/>
                    </a:lnTo>
                    <a:lnTo>
                      <a:pt x="72" y="239"/>
                    </a:lnTo>
                    <a:lnTo>
                      <a:pt x="156" y="215"/>
                    </a:lnTo>
                    <a:cubicBezTo>
                      <a:pt x="168" y="191"/>
                      <a:pt x="179" y="167"/>
                      <a:pt x="179" y="144"/>
                    </a:cubicBezTo>
                    <a:cubicBezTo>
                      <a:pt x="191" y="120"/>
                      <a:pt x="168" y="84"/>
                      <a:pt x="168" y="48"/>
                    </a:cubicBezTo>
                    <a:lnTo>
                      <a:pt x="132" y="2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27"/>
              <p:cNvSpPr/>
              <p:nvPr/>
            </p:nvSpPr>
            <p:spPr>
              <a:xfrm>
                <a:off x="5680090" y="3345937"/>
                <a:ext cx="1269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4" extrusionOk="0">
                    <a:moveTo>
                      <a:pt x="0" y="0"/>
                    </a:moveTo>
                    <a:lnTo>
                      <a:pt x="84" y="84"/>
                    </a:lnTo>
                    <a:lnTo>
                      <a:pt x="108" y="72"/>
                    </a:lnTo>
                    <a:cubicBezTo>
                      <a:pt x="108" y="48"/>
                      <a:pt x="96" y="36"/>
                      <a:pt x="96" y="12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27"/>
              <p:cNvSpPr/>
              <p:nvPr/>
            </p:nvSpPr>
            <p:spPr>
              <a:xfrm>
                <a:off x="5807376" y="3467699"/>
                <a:ext cx="1692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08" extrusionOk="0">
                    <a:moveTo>
                      <a:pt x="84" y="0"/>
                    </a:moveTo>
                    <a:lnTo>
                      <a:pt x="1" y="48"/>
                    </a:lnTo>
                    <a:cubicBezTo>
                      <a:pt x="13" y="71"/>
                      <a:pt x="25" y="83"/>
                      <a:pt x="37" y="107"/>
                    </a:cubicBezTo>
                    <a:lnTo>
                      <a:pt x="96" y="107"/>
                    </a:lnTo>
                    <a:lnTo>
                      <a:pt x="144" y="60"/>
                    </a:lnTo>
                    <a:lnTo>
                      <a:pt x="144" y="1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27"/>
              <p:cNvSpPr/>
              <p:nvPr/>
            </p:nvSpPr>
            <p:spPr>
              <a:xfrm>
                <a:off x="5485577" y="3361333"/>
                <a:ext cx="12693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60" y="0"/>
                    </a:moveTo>
                    <a:lnTo>
                      <a:pt x="0" y="72"/>
                    </a:lnTo>
                    <a:cubicBezTo>
                      <a:pt x="0" y="72"/>
                      <a:pt x="0" y="83"/>
                      <a:pt x="0" y="95"/>
                    </a:cubicBezTo>
                    <a:lnTo>
                      <a:pt x="24" y="107"/>
                    </a:lnTo>
                    <a:lnTo>
                      <a:pt x="72" y="107"/>
                    </a:lnTo>
                    <a:cubicBezTo>
                      <a:pt x="84" y="95"/>
                      <a:pt x="96" y="83"/>
                      <a:pt x="108" y="72"/>
                    </a:cubicBezTo>
                    <a:cubicBezTo>
                      <a:pt x="108" y="48"/>
                      <a:pt x="96" y="24"/>
                      <a:pt x="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27"/>
              <p:cNvSpPr/>
              <p:nvPr/>
            </p:nvSpPr>
            <p:spPr>
              <a:xfrm>
                <a:off x="5667515" y="3343116"/>
                <a:ext cx="7052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36" y="0"/>
                    </a:moveTo>
                    <a:lnTo>
                      <a:pt x="0" y="24"/>
                    </a:lnTo>
                    <a:cubicBezTo>
                      <a:pt x="12" y="36"/>
                      <a:pt x="24" y="48"/>
                      <a:pt x="36" y="60"/>
                    </a:cubicBezTo>
                    <a:cubicBezTo>
                      <a:pt x="48" y="48"/>
                      <a:pt x="48" y="36"/>
                      <a:pt x="60" y="24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27"/>
              <p:cNvSpPr/>
              <p:nvPr/>
            </p:nvSpPr>
            <p:spPr>
              <a:xfrm>
                <a:off x="5473001" y="3376730"/>
                <a:ext cx="33614" cy="32203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74" extrusionOk="0">
                    <a:moveTo>
                      <a:pt x="119" y="0"/>
                    </a:moveTo>
                    <a:lnTo>
                      <a:pt x="119" y="95"/>
                    </a:lnTo>
                    <a:lnTo>
                      <a:pt x="72" y="95"/>
                    </a:lnTo>
                    <a:lnTo>
                      <a:pt x="0" y="107"/>
                    </a:lnTo>
                    <a:lnTo>
                      <a:pt x="0" y="191"/>
                    </a:lnTo>
                    <a:lnTo>
                      <a:pt x="48" y="226"/>
                    </a:lnTo>
                    <a:lnTo>
                      <a:pt x="84" y="214"/>
                    </a:lnTo>
                    <a:lnTo>
                      <a:pt x="84" y="167"/>
                    </a:lnTo>
                    <a:lnTo>
                      <a:pt x="107" y="191"/>
                    </a:lnTo>
                    <a:lnTo>
                      <a:pt x="107" y="238"/>
                    </a:lnTo>
                    <a:lnTo>
                      <a:pt x="191" y="250"/>
                    </a:lnTo>
                    <a:lnTo>
                      <a:pt x="250" y="274"/>
                    </a:lnTo>
                    <a:lnTo>
                      <a:pt x="286" y="238"/>
                    </a:lnTo>
                    <a:lnTo>
                      <a:pt x="262" y="214"/>
                    </a:lnTo>
                    <a:lnTo>
                      <a:pt x="250" y="179"/>
                    </a:lnTo>
                    <a:lnTo>
                      <a:pt x="203" y="131"/>
                    </a:lnTo>
                    <a:cubicBezTo>
                      <a:pt x="203" y="119"/>
                      <a:pt x="215" y="107"/>
                      <a:pt x="226" y="107"/>
                    </a:cubicBezTo>
                    <a:lnTo>
                      <a:pt x="191" y="48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27"/>
              <p:cNvSpPr/>
              <p:nvPr/>
            </p:nvSpPr>
            <p:spPr>
              <a:xfrm>
                <a:off x="5416939" y="3299747"/>
                <a:ext cx="35142" cy="2668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27" extrusionOk="0">
                    <a:moveTo>
                      <a:pt x="108" y="0"/>
                    </a:moveTo>
                    <a:lnTo>
                      <a:pt x="1" y="24"/>
                    </a:lnTo>
                    <a:lnTo>
                      <a:pt x="13" y="72"/>
                    </a:lnTo>
                    <a:lnTo>
                      <a:pt x="72" y="84"/>
                    </a:lnTo>
                    <a:cubicBezTo>
                      <a:pt x="72" y="96"/>
                      <a:pt x="72" y="107"/>
                      <a:pt x="72" y="107"/>
                    </a:cubicBezTo>
                    <a:lnTo>
                      <a:pt x="180" y="191"/>
                    </a:lnTo>
                    <a:lnTo>
                      <a:pt x="275" y="226"/>
                    </a:lnTo>
                    <a:lnTo>
                      <a:pt x="299" y="215"/>
                    </a:lnTo>
                    <a:cubicBezTo>
                      <a:pt x="299" y="203"/>
                      <a:pt x="299" y="191"/>
                      <a:pt x="287" y="179"/>
                    </a:cubicBezTo>
                    <a:lnTo>
                      <a:pt x="215" y="167"/>
                    </a:lnTo>
                    <a:lnTo>
                      <a:pt x="156" y="107"/>
                    </a:lnTo>
                    <a:lnTo>
                      <a:pt x="156" y="2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27"/>
              <p:cNvSpPr/>
              <p:nvPr/>
            </p:nvSpPr>
            <p:spPr>
              <a:xfrm>
                <a:off x="5846632" y="3446661"/>
                <a:ext cx="16924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84" extrusionOk="0">
                    <a:moveTo>
                      <a:pt x="24" y="0"/>
                    </a:moveTo>
                    <a:lnTo>
                      <a:pt x="0" y="48"/>
                    </a:lnTo>
                    <a:lnTo>
                      <a:pt x="36" y="84"/>
                    </a:lnTo>
                    <a:lnTo>
                      <a:pt x="131" y="36"/>
                    </a:lnTo>
                    <a:cubicBezTo>
                      <a:pt x="131" y="24"/>
                      <a:pt x="143" y="12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27"/>
              <p:cNvSpPr/>
              <p:nvPr/>
            </p:nvSpPr>
            <p:spPr>
              <a:xfrm>
                <a:off x="5789277" y="3468992"/>
                <a:ext cx="12693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7" extrusionOk="0">
                    <a:moveTo>
                      <a:pt x="36" y="1"/>
                    </a:moveTo>
                    <a:cubicBezTo>
                      <a:pt x="24" y="25"/>
                      <a:pt x="24" y="49"/>
                      <a:pt x="0" y="60"/>
                    </a:cubicBezTo>
                    <a:lnTo>
                      <a:pt x="48" y="96"/>
                    </a:lnTo>
                    <a:lnTo>
                      <a:pt x="107" y="49"/>
                    </a:lnTo>
                    <a:cubicBezTo>
                      <a:pt x="107" y="37"/>
                      <a:pt x="95" y="25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27"/>
              <p:cNvSpPr/>
              <p:nvPr/>
            </p:nvSpPr>
            <p:spPr>
              <a:xfrm>
                <a:off x="5773880" y="3295516"/>
                <a:ext cx="33614" cy="1833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56" extrusionOk="0">
                    <a:moveTo>
                      <a:pt x="36" y="1"/>
                    </a:moveTo>
                    <a:lnTo>
                      <a:pt x="0" y="36"/>
                    </a:lnTo>
                    <a:lnTo>
                      <a:pt x="24" y="96"/>
                    </a:lnTo>
                    <a:lnTo>
                      <a:pt x="83" y="132"/>
                    </a:lnTo>
                    <a:lnTo>
                      <a:pt x="131" y="132"/>
                    </a:lnTo>
                    <a:lnTo>
                      <a:pt x="191" y="155"/>
                    </a:lnTo>
                    <a:cubicBezTo>
                      <a:pt x="202" y="120"/>
                      <a:pt x="202" y="96"/>
                      <a:pt x="214" y="72"/>
                    </a:cubicBezTo>
                    <a:lnTo>
                      <a:pt x="286" y="24"/>
                    </a:lnTo>
                    <a:lnTo>
                      <a:pt x="226" y="1"/>
                    </a:lnTo>
                    <a:lnTo>
                      <a:pt x="167" y="24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27"/>
              <p:cNvSpPr/>
              <p:nvPr/>
            </p:nvSpPr>
            <p:spPr>
              <a:xfrm>
                <a:off x="5744497" y="3358513"/>
                <a:ext cx="18217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44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24" y="36"/>
                      <a:pt x="36" y="60"/>
                      <a:pt x="60" y="84"/>
                    </a:cubicBezTo>
                    <a:lnTo>
                      <a:pt x="83" y="84"/>
                    </a:lnTo>
                    <a:lnTo>
                      <a:pt x="119" y="143"/>
                    </a:lnTo>
                    <a:lnTo>
                      <a:pt x="155" y="131"/>
                    </a:lnTo>
                    <a:cubicBezTo>
                      <a:pt x="155" y="107"/>
                      <a:pt x="155" y="84"/>
                      <a:pt x="155" y="60"/>
                    </a:cubicBezTo>
                    <a:lnTo>
                      <a:pt x="95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27"/>
              <p:cNvSpPr/>
              <p:nvPr/>
            </p:nvSpPr>
            <p:spPr>
              <a:xfrm>
                <a:off x="5808787" y="3455006"/>
                <a:ext cx="7169" cy="2938"/>
              </a:xfrm>
              <a:custGeom>
                <a:avLst/>
                <a:gdLst/>
                <a:ahLst/>
                <a:cxnLst/>
                <a:rect l="l" t="t" r="r" b="b"/>
                <a:pathLst>
                  <a:path w="61" h="25" extrusionOk="0">
                    <a:moveTo>
                      <a:pt x="1" y="1"/>
                    </a:moveTo>
                    <a:lnTo>
                      <a:pt x="1" y="25"/>
                    </a:lnTo>
                    <a:lnTo>
                      <a:pt x="60" y="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27"/>
              <p:cNvSpPr/>
              <p:nvPr/>
            </p:nvSpPr>
            <p:spPr>
              <a:xfrm>
                <a:off x="5790569" y="3445251"/>
                <a:ext cx="12811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72" extrusionOk="0">
                    <a:moveTo>
                      <a:pt x="49" y="1"/>
                    </a:moveTo>
                    <a:lnTo>
                      <a:pt x="1" y="12"/>
                    </a:lnTo>
                    <a:lnTo>
                      <a:pt x="49" y="48"/>
                    </a:lnTo>
                    <a:lnTo>
                      <a:pt x="108" y="72"/>
                    </a:lnTo>
                    <a:cubicBezTo>
                      <a:pt x="108" y="60"/>
                      <a:pt x="108" y="48"/>
                      <a:pt x="96" y="36"/>
                    </a:cubicBez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27"/>
              <p:cNvSpPr/>
              <p:nvPr/>
            </p:nvSpPr>
            <p:spPr>
              <a:xfrm>
                <a:off x="5757073" y="3424213"/>
                <a:ext cx="26680" cy="1974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68" extrusionOk="0">
                    <a:moveTo>
                      <a:pt x="84" y="1"/>
                    </a:moveTo>
                    <a:lnTo>
                      <a:pt x="36" y="13"/>
                    </a:lnTo>
                    <a:lnTo>
                      <a:pt x="0" y="49"/>
                    </a:lnTo>
                    <a:lnTo>
                      <a:pt x="48" y="72"/>
                    </a:lnTo>
                    <a:lnTo>
                      <a:pt x="179" y="168"/>
                    </a:lnTo>
                    <a:lnTo>
                      <a:pt x="226" y="168"/>
                    </a:lnTo>
                    <a:cubicBezTo>
                      <a:pt x="226" y="156"/>
                      <a:pt x="226" y="132"/>
                      <a:pt x="226" y="120"/>
                    </a:cubicBezTo>
                    <a:lnTo>
                      <a:pt x="131" y="6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27"/>
              <p:cNvSpPr/>
              <p:nvPr/>
            </p:nvSpPr>
            <p:spPr>
              <a:xfrm>
                <a:off x="5808787" y="3267544"/>
                <a:ext cx="21156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72" extrusionOk="0">
                    <a:moveTo>
                      <a:pt x="25" y="0"/>
                    </a:moveTo>
                    <a:lnTo>
                      <a:pt x="1" y="36"/>
                    </a:lnTo>
                    <a:lnTo>
                      <a:pt x="108" y="72"/>
                    </a:lnTo>
                    <a:lnTo>
                      <a:pt x="179" y="60"/>
                    </a:lnTo>
                    <a:lnTo>
                      <a:pt x="179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27"/>
              <p:cNvSpPr/>
              <p:nvPr/>
            </p:nvSpPr>
            <p:spPr>
              <a:xfrm>
                <a:off x="5689845" y="3544564"/>
                <a:ext cx="187697" cy="43486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70" extrusionOk="0">
                    <a:moveTo>
                      <a:pt x="144" y="1"/>
                    </a:moveTo>
                    <a:lnTo>
                      <a:pt x="132" y="37"/>
                    </a:lnTo>
                    <a:lnTo>
                      <a:pt x="144" y="72"/>
                    </a:lnTo>
                    <a:lnTo>
                      <a:pt x="96" y="84"/>
                    </a:lnTo>
                    <a:lnTo>
                      <a:pt x="48" y="37"/>
                    </a:lnTo>
                    <a:cubicBezTo>
                      <a:pt x="48" y="60"/>
                      <a:pt x="48" y="72"/>
                      <a:pt x="36" y="96"/>
                    </a:cubicBezTo>
                    <a:lnTo>
                      <a:pt x="1" y="144"/>
                    </a:lnTo>
                    <a:cubicBezTo>
                      <a:pt x="1" y="168"/>
                      <a:pt x="1" y="179"/>
                      <a:pt x="13" y="203"/>
                    </a:cubicBezTo>
                    <a:lnTo>
                      <a:pt x="96" y="239"/>
                    </a:lnTo>
                    <a:lnTo>
                      <a:pt x="286" y="227"/>
                    </a:lnTo>
                    <a:lnTo>
                      <a:pt x="370" y="239"/>
                    </a:lnTo>
                    <a:lnTo>
                      <a:pt x="441" y="227"/>
                    </a:lnTo>
                    <a:lnTo>
                      <a:pt x="560" y="263"/>
                    </a:lnTo>
                    <a:lnTo>
                      <a:pt x="679" y="310"/>
                    </a:lnTo>
                    <a:cubicBezTo>
                      <a:pt x="679" y="334"/>
                      <a:pt x="691" y="346"/>
                      <a:pt x="691" y="370"/>
                    </a:cubicBezTo>
                    <a:lnTo>
                      <a:pt x="846" y="370"/>
                    </a:lnTo>
                    <a:lnTo>
                      <a:pt x="965" y="322"/>
                    </a:lnTo>
                    <a:lnTo>
                      <a:pt x="1096" y="334"/>
                    </a:lnTo>
                    <a:lnTo>
                      <a:pt x="1310" y="358"/>
                    </a:lnTo>
                    <a:lnTo>
                      <a:pt x="1465" y="358"/>
                    </a:lnTo>
                    <a:lnTo>
                      <a:pt x="1549" y="334"/>
                    </a:lnTo>
                    <a:cubicBezTo>
                      <a:pt x="1560" y="310"/>
                      <a:pt x="1572" y="287"/>
                      <a:pt x="1584" y="275"/>
                    </a:cubicBezTo>
                    <a:cubicBezTo>
                      <a:pt x="1596" y="251"/>
                      <a:pt x="1572" y="239"/>
                      <a:pt x="1572" y="215"/>
                    </a:cubicBezTo>
                    <a:cubicBezTo>
                      <a:pt x="1572" y="203"/>
                      <a:pt x="1572" y="191"/>
                      <a:pt x="1572" y="179"/>
                    </a:cubicBezTo>
                    <a:lnTo>
                      <a:pt x="1537" y="215"/>
                    </a:lnTo>
                    <a:cubicBezTo>
                      <a:pt x="1537" y="227"/>
                      <a:pt x="1537" y="239"/>
                      <a:pt x="1525" y="251"/>
                    </a:cubicBezTo>
                    <a:lnTo>
                      <a:pt x="1453" y="287"/>
                    </a:lnTo>
                    <a:lnTo>
                      <a:pt x="1406" y="251"/>
                    </a:lnTo>
                    <a:lnTo>
                      <a:pt x="1346" y="275"/>
                    </a:lnTo>
                    <a:lnTo>
                      <a:pt x="1287" y="263"/>
                    </a:lnTo>
                    <a:cubicBezTo>
                      <a:pt x="1287" y="251"/>
                      <a:pt x="1298" y="239"/>
                      <a:pt x="1298" y="227"/>
                    </a:cubicBezTo>
                    <a:lnTo>
                      <a:pt x="1275" y="168"/>
                    </a:lnTo>
                    <a:lnTo>
                      <a:pt x="1215" y="168"/>
                    </a:lnTo>
                    <a:lnTo>
                      <a:pt x="1072" y="144"/>
                    </a:lnTo>
                    <a:lnTo>
                      <a:pt x="941" y="108"/>
                    </a:lnTo>
                    <a:lnTo>
                      <a:pt x="787" y="108"/>
                    </a:lnTo>
                    <a:lnTo>
                      <a:pt x="644" y="156"/>
                    </a:lnTo>
                    <a:lnTo>
                      <a:pt x="536" y="168"/>
                    </a:lnTo>
                    <a:lnTo>
                      <a:pt x="453" y="132"/>
                    </a:lnTo>
                    <a:lnTo>
                      <a:pt x="406" y="96"/>
                    </a:lnTo>
                    <a:lnTo>
                      <a:pt x="346" y="96"/>
                    </a:lnTo>
                    <a:lnTo>
                      <a:pt x="394" y="72"/>
                    </a:lnTo>
                    <a:lnTo>
                      <a:pt x="358" y="25"/>
                    </a:lnTo>
                    <a:lnTo>
                      <a:pt x="263" y="25"/>
                    </a:lnTo>
                    <a:lnTo>
                      <a:pt x="275" y="48"/>
                    </a:lnTo>
                    <a:lnTo>
                      <a:pt x="310" y="48"/>
                    </a:lnTo>
                    <a:lnTo>
                      <a:pt x="275" y="72"/>
                    </a:lnTo>
                    <a:lnTo>
                      <a:pt x="191" y="72"/>
                    </a:lnTo>
                    <a:cubicBezTo>
                      <a:pt x="191" y="48"/>
                      <a:pt x="167" y="25"/>
                      <a:pt x="167" y="13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27"/>
              <p:cNvSpPr/>
              <p:nvPr/>
            </p:nvSpPr>
            <p:spPr>
              <a:xfrm>
                <a:off x="5958521" y="3505426"/>
                <a:ext cx="11283" cy="4349"/>
              </a:xfrm>
              <a:custGeom>
                <a:avLst/>
                <a:gdLst/>
                <a:ahLst/>
                <a:cxnLst/>
                <a:rect l="l" t="t" r="r" b="b"/>
                <a:pathLst>
                  <a:path w="96" h="37" extrusionOk="0">
                    <a:moveTo>
                      <a:pt x="36" y="0"/>
                    </a:moveTo>
                    <a:lnTo>
                      <a:pt x="1" y="24"/>
                    </a:lnTo>
                    <a:lnTo>
                      <a:pt x="48" y="36"/>
                    </a:lnTo>
                    <a:lnTo>
                      <a:pt x="96" y="36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27"/>
              <p:cNvSpPr/>
              <p:nvPr/>
            </p:nvSpPr>
            <p:spPr>
              <a:xfrm>
                <a:off x="5818659" y="3280120"/>
                <a:ext cx="28090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239" h="96" extrusionOk="0">
                    <a:moveTo>
                      <a:pt x="179" y="1"/>
                    </a:moveTo>
                    <a:lnTo>
                      <a:pt x="119" y="36"/>
                    </a:lnTo>
                    <a:lnTo>
                      <a:pt x="24" y="36"/>
                    </a:lnTo>
                    <a:lnTo>
                      <a:pt x="0" y="60"/>
                    </a:lnTo>
                    <a:lnTo>
                      <a:pt x="95" y="96"/>
                    </a:lnTo>
                    <a:lnTo>
                      <a:pt x="214" y="72"/>
                    </a:lnTo>
                    <a:cubicBezTo>
                      <a:pt x="214" y="60"/>
                      <a:pt x="226" y="48"/>
                      <a:pt x="238" y="24"/>
                    </a:cubicBez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27"/>
              <p:cNvSpPr/>
              <p:nvPr/>
            </p:nvSpPr>
            <p:spPr>
              <a:xfrm>
                <a:off x="4848912" y="3622957"/>
                <a:ext cx="1962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4" extrusionOk="0">
                    <a:moveTo>
                      <a:pt x="24" y="1"/>
                    </a:moveTo>
                    <a:cubicBezTo>
                      <a:pt x="24" y="13"/>
                      <a:pt x="12" y="24"/>
                      <a:pt x="0" y="36"/>
                    </a:cubicBezTo>
                    <a:lnTo>
                      <a:pt x="95" y="84"/>
                    </a:lnTo>
                    <a:lnTo>
                      <a:pt x="167" y="3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9" name="Google Shape;6949;p27"/>
            <p:cNvGrpSpPr/>
            <p:nvPr/>
          </p:nvGrpSpPr>
          <p:grpSpPr>
            <a:xfrm>
              <a:off x="3291163" y="1054950"/>
              <a:ext cx="387875" cy="1775925"/>
              <a:chOff x="2928463" y="2196600"/>
              <a:chExt cx="387875" cy="1775925"/>
            </a:xfrm>
          </p:grpSpPr>
          <p:sp>
            <p:nvSpPr>
              <p:cNvPr id="6950" name="Google Shape;6950;p27"/>
              <p:cNvSpPr/>
              <p:nvPr/>
            </p:nvSpPr>
            <p:spPr>
              <a:xfrm>
                <a:off x="2947213" y="2783650"/>
                <a:ext cx="350675" cy="314050"/>
              </a:xfrm>
              <a:custGeom>
                <a:avLst/>
                <a:gdLst/>
                <a:ahLst/>
                <a:cxnLst/>
                <a:rect l="l" t="t" r="r" b="b"/>
                <a:pathLst>
                  <a:path w="14027" h="12562" extrusionOk="0">
                    <a:moveTo>
                      <a:pt x="453" y="1"/>
                    </a:moveTo>
                    <a:cubicBezTo>
                      <a:pt x="203" y="1"/>
                      <a:pt x="1" y="203"/>
                      <a:pt x="1" y="453"/>
                    </a:cubicBezTo>
                    <a:lnTo>
                      <a:pt x="1" y="12109"/>
                    </a:lnTo>
                    <a:cubicBezTo>
                      <a:pt x="1" y="12359"/>
                      <a:pt x="203" y="12562"/>
                      <a:pt x="453" y="12562"/>
                    </a:cubicBezTo>
                    <a:lnTo>
                      <a:pt x="13574" y="12562"/>
                    </a:lnTo>
                    <a:cubicBezTo>
                      <a:pt x="13824" y="12562"/>
                      <a:pt x="14027" y="12359"/>
                      <a:pt x="14027" y="12109"/>
                    </a:cubicBezTo>
                    <a:lnTo>
                      <a:pt x="14027" y="453"/>
                    </a:lnTo>
                    <a:cubicBezTo>
                      <a:pt x="14027" y="203"/>
                      <a:pt x="13824" y="1"/>
                      <a:pt x="135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27"/>
              <p:cNvSpPr/>
              <p:nvPr/>
            </p:nvSpPr>
            <p:spPr>
              <a:xfrm>
                <a:off x="2968663" y="2691675"/>
                <a:ext cx="307800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3680" extrusionOk="0">
                    <a:moveTo>
                      <a:pt x="0" y="1"/>
                    </a:moveTo>
                    <a:lnTo>
                      <a:pt x="0" y="3680"/>
                    </a:lnTo>
                    <a:lnTo>
                      <a:pt x="12311" y="3680"/>
                    </a:lnTo>
                    <a:lnTo>
                      <a:pt x="12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27"/>
              <p:cNvSpPr/>
              <p:nvPr/>
            </p:nvSpPr>
            <p:spPr>
              <a:xfrm>
                <a:off x="3043363" y="2470825"/>
                <a:ext cx="15807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4989" extrusionOk="0">
                    <a:moveTo>
                      <a:pt x="453" y="0"/>
                    </a:moveTo>
                    <a:cubicBezTo>
                      <a:pt x="203" y="0"/>
                      <a:pt x="1" y="203"/>
                      <a:pt x="1" y="453"/>
                    </a:cubicBezTo>
                    <a:lnTo>
                      <a:pt x="1" y="4536"/>
                    </a:lnTo>
                    <a:cubicBezTo>
                      <a:pt x="1" y="4786"/>
                      <a:pt x="203" y="4989"/>
                      <a:pt x="453" y="4989"/>
                    </a:cubicBezTo>
                    <a:lnTo>
                      <a:pt x="5882" y="4989"/>
                    </a:lnTo>
                    <a:cubicBezTo>
                      <a:pt x="6132" y="4989"/>
                      <a:pt x="6323" y="4786"/>
                      <a:pt x="6323" y="4536"/>
                    </a:cubicBezTo>
                    <a:lnTo>
                      <a:pt x="6323" y="453"/>
                    </a:lnTo>
                    <a:cubicBezTo>
                      <a:pt x="6323" y="203"/>
                      <a:pt x="6132" y="0"/>
                      <a:pt x="5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27"/>
              <p:cNvSpPr/>
              <p:nvPr/>
            </p:nvSpPr>
            <p:spPr>
              <a:xfrm>
                <a:off x="2968663" y="2595525"/>
                <a:ext cx="3078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3847" extrusionOk="0">
                    <a:moveTo>
                      <a:pt x="2989" y="1"/>
                    </a:moveTo>
                    <a:lnTo>
                      <a:pt x="0" y="3847"/>
                    </a:lnTo>
                    <a:lnTo>
                      <a:pt x="12311" y="3847"/>
                    </a:lnTo>
                    <a:lnTo>
                      <a:pt x="93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27"/>
              <p:cNvSpPr/>
              <p:nvPr/>
            </p:nvSpPr>
            <p:spPr>
              <a:xfrm>
                <a:off x="3067788" y="2291025"/>
                <a:ext cx="1095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193" extrusionOk="0">
                    <a:moveTo>
                      <a:pt x="2191" y="1"/>
                    </a:moveTo>
                    <a:lnTo>
                      <a:pt x="0" y="7192"/>
                    </a:lnTo>
                    <a:lnTo>
                      <a:pt x="4382" y="7192"/>
                    </a:lnTo>
                    <a:lnTo>
                      <a:pt x="21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27"/>
              <p:cNvSpPr/>
              <p:nvPr/>
            </p:nvSpPr>
            <p:spPr>
              <a:xfrm>
                <a:off x="2968663" y="3097675"/>
                <a:ext cx="307800" cy="75160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30064" extrusionOk="0">
                    <a:moveTo>
                      <a:pt x="0" y="1"/>
                    </a:moveTo>
                    <a:lnTo>
                      <a:pt x="0" y="30064"/>
                    </a:lnTo>
                    <a:lnTo>
                      <a:pt x="12311" y="30064"/>
                    </a:lnTo>
                    <a:lnTo>
                      <a:pt x="12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27"/>
              <p:cNvSpPr/>
              <p:nvPr/>
            </p:nvSpPr>
            <p:spPr>
              <a:xfrm>
                <a:off x="2964488" y="3093500"/>
                <a:ext cx="316425" cy="75995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30398" extrusionOk="0">
                    <a:moveTo>
                      <a:pt x="12300" y="334"/>
                    </a:moveTo>
                    <a:lnTo>
                      <a:pt x="12300" y="30064"/>
                    </a:lnTo>
                    <a:lnTo>
                      <a:pt x="334" y="30064"/>
                    </a:lnTo>
                    <a:lnTo>
                      <a:pt x="334" y="334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1" y="72"/>
                      <a:pt x="1" y="168"/>
                    </a:cubicBezTo>
                    <a:lnTo>
                      <a:pt x="1" y="30231"/>
                    </a:lnTo>
                    <a:cubicBezTo>
                      <a:pt x="1" y="30326"/>
                      <a:pt x="84" y="30398"/>
                      <a:pt x="179" y="30398"/>
                    </a:cubicBezTo>
                    <a:lnTo>
                      <a:pt x="12478" y="30398"/>
                    </a:lnTo>
                    <a:cubicBezTo>
                      <a:pt x="12574" y="30398"/>
                      <a:pt x="12657" y="30326"/>
                      <a:pt x="12657" y="30231"/>
                    </a:cubicBezTo>
                    <a:lnTo>
                      <a:pt x="12657" y="168"/>
                    </a:lnTo>
                    <a:cubicBezTo>
                      <a:pt x="12657" y="72"/>
                      <a:pt x="12574" y="1"/>
                      <a:pt x="1247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27"/>
              <p:cNvSpPr/>
              <p:nvPr/>
            </p:nvSpPr>
            <p:spPr>
              <a:xfrm>
                <a:off x="2964488" y="3612325"/>
                <a:ext cx="316425" cy="12505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5002" extrusionOk="0">
                    <a:moveTo>
                      <a:pt x="12300" y="334"/>
                    </a:moveTo>
                    <a:lnTo>
                      <a:pt x="12300" y="4656"/>
                    </a:lnTo>
                    <a:lnTo>
                      <a:pt x="334" y="4656"/>
                    </a:lnTo>
                    <a:lnTo>
                      <a:pt x="334" y="334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1" y="84"/>
                      <a:pt x="1" y="179"/>
                    </a:cubicBezTo>
                    <a:lnTo>
                      <a:pt x="1" y="4823"/>
                    </a:lnTo>
                    <a:cubicBezTo>
                      <a:pt x="1" y="4918"/>
                      <a:pt x="84" y="5001"/>
                      <a:pt x="179" y="5001"/>
                    </a:cubicBezTo>
                    <a:lnTo>
                      <a:pt x="12478" y="5001"/>
                    </a:lnTo>
                    <a:cubicBezTo>
                      <a:pt x="12574" y="5001"/>
                      <a:pt x="12657" y="4918"/>
                      <a:pt x="12657" y="4823"/>
                    </a:cubicBezTo>
                    <a:lnTo>
                      <a:pt x="12657" y="179"/>
                    </a:lnTo>
                    <a:cubicBezTo>
                      <a:pt x="12657" y="84"/>
                      <a:pt x="12574" y="1"/>
                      <a:pt x="1247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27"/>
              <p:cNvSpPr/>
              <p:nvPr/>
            </p:nvSpPr>
            <p:spPr>
              <a:xfrm>
                <a:off x="2932638" y="3849250"/>
                <a:ext cx="379825" cy="11910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4764" extrusionOk="0">
                    <a:moveTo>
                      <a:pt x="453" y="1"/>
                    </a:moveTo>
                    <a:cubicBezTo>
                      <a:pt x="203" y="1"/>
                      <a:pt x="1" y="203"/>
                      <a:pt x="1" y="441"/>
                    </a:cubicBezTo>
                    <a:lnTo>
                      <a:pt x="1" y="4763"/>
                    </a:lnTo>
                    <a:lnTo>
                      <a:pt x="15193" y="4763"/>
                    </a:lnTo>
                    <a:lnTo>
                      <a:pt x="15193" y="441"/>
                    </a:lnTo>
                    <a:cubicBezTo>
                      <a:pt x="15193" y="203"/>
                      <a:pt x="14991" y="1"/>
                      <a:pt x="14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27"/>
              <p:cNvSpPr/>
              <p:nvPr/>
            </p:nvSpPr>
            <p:spPr>
              <a:xfrm>
                <a:off x="2928463" y="3845100"/>
                <a:ext cx="3878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15515" h="5097" extrusionOk="0">
                    <a:moveTo>
                      <a:pt x="14336" y="334"/>
                    </a:moveTo>
                    <a:cubicBezTo>
                      <a:pt x="14800" y="334"/>
                      <a:pt x="15181" y="715"/>
                      <a:pt x="15193" y="1191"/>
                    </a:cubicBezTo>
                    <a:lnTo>
                      <a:pt x="15193" y="4751"/>
                    </a:lnTo>
                    <a:lnTo>
                      <a:pt x="334" y="4751"/>
                    </a:lnTo>
                    <a:lnTo>
                      <a:pt x="334" y="1191"/>
                    </a:lnTo>
                    <a:cubicBezTo>
                      <a:pt x="334" y="715"/>
                      <a:pt x="715" y="334"/>
                      <a:pt x="1192" y="334"/>
                    </a:cubicBezTo>
                    <a:close/>
                    <a:moveTo>
                      <a:pt x="1192" y="0"/>
                    </a:moveTo>
                    <a:cubicBezTo>
                      <a:pt x="537" y="0"/>
                      <a:pt x="1" y="536"/>
                      <a:pt x="1" y="1191"/>
                    </a:cubicBezTo>
                    <a:lnTo>
                      <a:pt x="1" y="4917"/>
                    </a:lnTo>
                    <a:cubicBezTo>
                      <a:pt x="1" y="5013"/>
                      <a:pt x="72" y="5096"/>
                      <a:pt x="168" y="5096"/>
                    </a:cubicBezTo>
                    <a:lnTo>
                      <a:pt x="15360" y="5096"/>
                    </a:lnTo>
                    <a:cubicBezTo>
                      <a:pt x="15443" y="5084"/>
                      <a:pt x="15515" y="5013"/>
                      <a:pt x="15515" y="4929"/>
                    </a:cubicBezTo>
                    <a:lnTo>
                      <a:pt x="15515" y="1191"/>
                    </a:lnTo>
                    <a:cubicBezTo>
                      <a:pt x="15515" y="536"/>
                      <a:pt x="14979" y="0"/>
                      <a:pt x="1432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27"/>
              <p:cNvSpPr/>
              <p:nvPr/>
            </p:nvSpPr>
            <p:spPr>
              <a:xfrm>
                <a:off x="2964488" y="3093225"/>
                <a:ext cx="316425" cy="181625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7265" extrusionOk="0">
                    <a:moveTo>
                      <a:pt x="12300" y="345"/>
                    </a:moveTo>
                    <a:lnTo>
                      <a:pt x="12300" y="6930"/>
                    </a:lnTo>
                    <a:lnTo>
                      <a:pt x="334" y="6930"/>
                    </a:lnTo>
                    <a:lnTo>
                      <a:pt x="334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3"/>
                      <a:pt x="1" y="179"/>
                    </a:cubicBezTo>
                    <a:lnTo>
                      <a:pt x="1" y="7096"/>
                    </a:lnTo>
                    <a:cubicBezTo>
                      <a:pt x="1" y="7191"/>
                      <a:pt x="84" y="7263"/>
                      <a:pt x="179" y="7263"/>
                    </a:cubicBezTo>
                    <a:lnTo>
                      <a:pt x="12478" y="7263"/>
                    </a:lnTo>
                    <a:cubicBezTo>
                      <a:pt x="12484" y="7264"/>
                      <a:pt x="12490" y="7264"/>
                      <a:pt x="12496" y="7264"/>
                    </a:cubicBezTo>
                    <a:cubicBezTo>
                      <a:pt x="12584" y="7264"/>
                      <a:pt x="12657" y="7185"/>
                      <a:pt x="12657" y="7096"/>
                    </a:cubicBezTo>
                    <a:lnTo>
                      <a:pt x="12657" y="179"/>
                    </a:lnTo>
                    <a:cubicBezTo>
                      <a:pt x="12657" y="83"/>
                      <a:pt x="12574" y="0"/>
                      <a:pt x="1247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27"/>
              <p:cNvSpPr/>
              <p:nvPr/>
            </p:nvSpPr>
            <p:spPr>
              <a:xfrm>
                <a:off x="2968663" y="3097675"/>
                <a:ext cx="4942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919" extrusionOk="0">
                    <a:moveTo>
                      <a:pt x="0" y="1"/>
                    </a:moveTo>
                    <a:lnTo>
                      <a:pt x="0" y="6918"/>
                    </a:lnTo>
                    <a:lnTo>
                      <a:pt x="1977" y="6918"/>
                    </a:lnTo>
                    <a:lnTo>
                      <a:pt x="1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27"/>
              <p:cNvSpPr/>
              <p:nvPr/>
            </p:nvSpPr>
            <p:spPr>
              <a:xfrm>
                <a:off x="3227013" y="3097675"/>
                <a:ext cx="49450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6919" extrusionOk="0">
                    <a:moveTo>
                      <a:pt x="1" y="1"/>
                    </a:moveTo>
                    <a:lnTo>
                      <a:pt x="1" y="6918"/>
                    </a:lnTo>
                    <a:lnTo>
                      <a:pt x="1977" y="6918"/>
                    </a:lnTo>
                    <a:lnTo>
                      <a:pt x="1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27"/>
              <p:cNvSpPr/>
              <p:nvPr/>
            </p:nvSpPr>
            <p:spPr>
              <a:xfrm>
                <a:off x="2964488" y="3093225"/>
                <a:ext cx="58075" cy="18162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7265" extrusionOk="0">
                    <a:moveTo>
                      <a:pt x="1977" y="345"/>
                    </a:moveTo>
                    <a:lnTo>
                      <a:pt x="1977" y="6930"/>
                    </a:lnTo>
                    <a:lnTo>
                      <a:pt x="334" y="6930"/>
                    </a:lnTo>
                    <a:lnTo>
                      <a:pt x="334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3"/>
                      <a:pt x="1" y="179"/>
                    </a:cubicBezTo>
                    <a:lnTo>
                      <a:pt x="1" y="7096"/>
                    </a:lnTo>
                    <a:cubicBezTo>
                      <a:pt x="1" y="7191"/>
                      <a:pt x="84" y="7263"/>
                      <a:pt x="179" y="7263"/>
                    </a:cubicBezTo>
                    <a:lnTo>
                      <a:pt x="2144" y="7263"/>
                    </a:lnTo>
                    <a:cubicBezTo>
                      <a:pt x="2150" y="7264"/>
                      <a:pt x="2156" y="7264"/>
                      <a:pt x="2162" y="7264"/>
                    </a:cubicBezTo>
                    <a:cubicBezTo>
                      <a:pt x="2249" y="7264"/>
                      <a:pt x="2322" y="7185"/>
                      <a:pt x="2322" y="7096"/>
                    </a:cubicBezTo>
                    <a:lnTo>
                      <a:pt x="2322" y="179"/>
                    </a:lnTo>
                    <a:cubicBezTo>
                      <a:pt x="2322" y="83"/>
                      <a:pt x="2251" y="0"/>
                      <a:pt x="215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27"/>
              <p:cNvSpPr/>
              <p:nvPr/>
            </p:nvSpPr>
            <p:spPr>
              <a:xfrm>
                <a:off x="3222563" y="3093225"/>
                <a:ext cx="58050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7263" extrusionOk="0">
                    <a:moveTo>
                      <a:pt x="1989" y="345"/>
                    </a:moveTo>
                    <a:lnTo>
                      <a:pt x="1989" y="6930"/>
                    </a:lnTo>
                    <a:lnTo>
                      <a:pt x="346" y="6930"/>
                    </a:lnTo>
                    <a:lnTo>
                      <a:pt x="346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3"/>
                      <a:pt x="0" y="179"/>
                    </a:cubicBezTo>
                    <a:lnTo>
                      <a:pt x="0" y="7096"/>
                    </a:lnTo>
                    <a:cubicBezTo>
                      <a:pt x="0" y="7191"/>
                      <a:pt x="84" y="7263"/>
                      <a:pt x="179" y="7263"/>
                    </a:cubicBezTo>
                    <a:lnTo>
                      <a:pt x="2155" y="7263"/>
                    </a:lnTo>
                    <a:cubicBezTo>
                      <a:pt x="2251" y="7263"/>
                      <a:pt x="2322" y="7191"/>
                      <a:pt x="2322" y="7096"/>
                    </a:cubicBezTo>
                    <a:lnTo>
                      <a:pt x="2322" y="179"/>
                    </a:lnTo>
                    <a:cubicBezTo>
                      <a:pt x="2322" y="83"/>
                      <a:pt x="2251" y="0"/>
                      <a:pt x="215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27"/>
              <p:cNvSpPr/>
              <p:nvPr/>
            </p:nvSpPr>
            <p:spPr>
              <a:xfrm>
                <a:off x="2943363" y="2779775"/>
                <a:ext cx="358400" cy="32210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2884" extrusionOk="0">
                    <a:moveTo>
                      <a:pt x="13145" y="334"/>
                    </a:moveTo>
                    <a:cubicBezTo>
                      <a:pt x="13621" y="334"/>
                      <a:pt x="14002" y="715"/>
                      <a:pt x="14002" y="1191"/>
                    </a:cubicBezTo>
                    <a:lnTo>
                      <a:pt x="14002" y="11693"/>
                    </a:lnTo>
                    <a:cubicBezTo>
                      <a:pt x="14002" y="12157"/>
                      <a:pt x="13621" y="12538"/>
                      <a:pt x="13145" y="12538"/>
                    </a:cubicBezTo>
                    <a:lnTo>
                      <a:pt x="1191" y="12538"/>
                    </a:lnTo>
                    <a:cubicBezTo>
                      <a:pt x="715" y="12538"/>
                      <a:pt x="334" y="12157"/>
                      <a:pt x="334" y="11693"/>
                    </a:cubicBezTo>
                    <a:lnTo>
                      <a:pt x="334" y="1191"/>
                    </a:lnTo>
                    <a:cubicBezTo>
                      <a:pt x="334" y="715"/>
                      <a:pt x="715" y="334"/>
                      <a:pt x="1191" y="334"/>
                    </a:cubicBezTo>
                    <a:close/>
                    <a:moveTo>
                      <a:pt x="1191" y="1"/>
                    </a:moveTo>
                    <a:cubicBezTo>
                      <a:pt x="524" y="1"/>
                      <a:pt x="0" y="525"/>
                      <a:pt x="0" y="1191"/>
                    </a:cubicBezTo>
                    <a:lnTo>
                      <a:pt x="0" y="11693"/>
                    </a:lnTo>
                    <a:cubicBezTo>
                      <a:pt x="0" y="12348"/>
                      <a:pt x="524" y="12883"/>
                      <a:pt x="1191" y="12883"/>
                    </a:cubicBezTo>
                    <a:lnTo>
                      <a:pt x="13145" y="12883"/>
                    </a:lnTo>
                    <a:cubicBezTo>
                      <a:pt x="13811" y="12883"/>
                      <a:pt x="14335" y="12348"/>
                      <a:pt x="14335" y="11693"/>
                    </a:cubicBezTo>
                    <a:lnTo>
                      <a:pt x="14335" y="1191"/>
                    </a:lnTo>
                    <a:cubicBezTo>
                      <a:pt x="14335" y="525"/>
                      <a:pt x="13800" y="1"/>
                      <a:pt x="1314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27"/>
              <p:cNvSpPr/>
              <p:nvPr/>
            </p:nvSpPr>
            <p:spPr>
              <a:xfrm>
                <a:off x="2964488" y="2687500"/>
                <a:ext cx="316425" cy="10065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4026" extrusionOk="0">
                    <a:moveTo>
                      <a:pt x="12300" y="346"/>
                    </a:moveTo>
                    <a:lnTo>
                      <a:pt x="12300" y="3680"/>
                    </a:lnTo>
                    <a:lnTo>
                      <a:pt x="334" y="3680"/>
                    </a:lnTo>
                    <a:lnTo>
                      <a:pt x="334" y="346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1" y="72"/>
                      <a:pt x="1" y="168"/>
                    </a:cubicBezTo>
                    <a:lnTo>
                      <a:pt x="1" y="3847"/>
                    </a:lnTo>
                    <a:cubicBezTo>
                      <a:pt x="1" y="3942"/>
                      <a:pt x="84" y="4025"/>
                      <a:pt x="179" y="4025"/>
                    </a:cubicBezTo>
                    <a:lnTo>
                      <a:pt x="12478" y="4025"/>
                    </a:lnTo>
                    <a:cubicBezTo>
                      <a:pt x="12574" y="4025"/>
                      <a:pt x="12657" y="3942"/>
                      <a:pt x="12657" y="3847"/>
                    </a:cubicBezTo>
                    <a:lnTo>
                      <a:pt x="12657" y="168"/>
                    </a:lnTo>
                    <a:cubicBezTo>
                      <a:pt x="12657" y="72"/>
                      <a:pt x="12574" y="1"/>
                      <a:pt x="1247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27"/>
              <p:cNvSpPr/>
              <p:nvPr/>
            </p:nvSpPr>
            <p:spPr>
              <a:xfrm>
                <a:off x="3039488" y="2466650"/>
                <a:ext cx="16642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5323" extrusionOk="0">
                    <a:moveTo>
                      <a:pt x="5466" y="334"/>
                    </a:moveTo>
                    <a:cubicBezTo>
                      <a:pt x="5930" y="334"/>
                      <a:pt x="6323" y="727"/>
                      <a:pt x="6323" y="1191"/>
                    </a:cubicBezTo>
                    <a:lnTo>
                      <a:pt x="6323" y="4120"/>
                    </a:lnTo>
                    <a:cubicBezTo>
                      <a:pt x="6323" y="4596"/>
                      <a:pt x="5930" y="4977"/>
                      <a:pt x="5466" y="4977"/>
                    </a:cubicBezTo>
                    <a:lnTo>
                      <a:pt x="1192" y="4977"/>
                    </a:lnTo>
                    <a:cubicBezTo>
                      <a:pt x="715" y="4977"/>
                      <a:pt x="334" y="4596"/>
                      <a:pt x="334" y="4120"/>
                    </a:cubicBezTo>
                    <a:lnTo>
                      <a:pt x="334" y="1191"/>
                    </a:lnTo>
                    <a:cubicBezTo>
                      <a:pt x="334" y="727"/>
                      <a:pt x="715" y="346"/>
                      <a:pt x="1192" y="334"/>
                    </a:cubicBezTo>
                    <a:close/>
                    <a:moveTo>
                      <a:pt x="1192" y="0"/>
                    </a:moveTo>
                    <a:cubicBezTo>
                      <a:pt x="537" y="0"/>
                      <a:pt x="1" y="536"/>
                      <a:pt x="1" y="1191"/>
                    </a:cubicBezTo>
                    <a:lnTo>
                      <a:pt x="1" y="4132"/>
                    </a:lnTo>
                    <a:cubicBezTo>
                      <a:pt x="1" y="4787"/>
                      <a:pt x="537" y="5323"/>
                      <a:pt x="1192" y="5323"/>
                    </a:cubicBezTo>
                    <a:lnTo>
                      <a:pt x="5454" y="5323"/>
                    </a:lnTo>
                    <a:cubicBezTo>
                      <a:pt x="6121" y="5323"/>
                      <a:pt x="6657" y="4787"/>
                      <a:pt x="6657" y="4120"/>
                    </a:cubicBezTo>
                    <a:lnTo>
                      <a:pt x="6657" y="1191"/>
                    </a:lnTo>
                    <a:cubicBezTo>
                      <a:pt x="6657" y="536"/>
                      <a:pt x="6121" y="0"/>
                      <a:pt x="546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27"/>
              <p:cNvSpPr/>
              <p:nvPr/>
            </p:nvSpPr>
            <p:spPr>
              <a:xfrm>
                <a:off x="2963288" y="2591375"/>
                <a:ext cx="317625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12705" h="4192" extrusionOk="0">
                    <a:moveTo>
                      <a:pt x="9454" y="334"/>
                    </a:moveTo>
                    <a:lnTo>
                      <a:pt x="12169" y="3846"/>
                    </a:lnTo>
                    <a:lnTo>
                      <a:pt x="561" y="3846"/>
                    </a:lnTo>
                    <a:lnTo>
                      <a:pt x="3287" y="334"/>
                    </a:lnTo>
                    <a:close/>
                    <a:moveTo>
                      <a:pt x="3204" y="0"/>
                    </a:moveTo>
                    <a:cubicBezTo>
                      <a:pt x="3156" y="0"/>
                      <a:pt x="3108" y="24"/>
                      <a:pt x="3073" y="60"/>
                    </a:cubicBezTo>
                    <a:lnTo>
                      <a:pt x="84" y="3917"/>
                    </a:lnTo>
                    <a:cubicBezTo>
                      <a:pt x="1" y="4024"/>
                      <a:pt x="84" y="4191"/>
                      <a:pt x="227" y="4191"/>
                    </a:cubicBezTo>
                    <a:lnTo>
                      <a:pt x="12526" y="4191"/>
                    </a:lnTo>
                    <a:cubicBezTo>
                      <a:pt x="12586" y="4191"/>
                      <a:pt x="12645" y="4155"/>
                      <a:pt x="12681" y="4096"/>
                    </a:cubicBezTo>
                    <a:cubicBezTo>
                      <a:pt x="12705" y="4036"/>
                      <a:pt x="12705" y="3965"/>
                      <a:pt x="12657" y="3917"/>
                    </a:cubicBezTo>
                    <a:lnTo>
                      <a:pt x="9669" y="60"/>
                    </a:lnTo>
                    <a:cubicBezTo>
                      <a:pt x="9645" y="24"/>
                      <a:pt x="9585" y="0"/>
                      <a:pt x="953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27"/>
              <p:cNvSpPr/>
              <p:nvPr/>
            </p:nvSpPr>
            <p:spPr>
              <a:xfrm>
                <a:off x="3062713" y="2287175"/>
                <a:ext cx="119675" cy="1878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7513" extrusionOk="0">
                    <a:moveTo>
                      <a:pt x="2394" y="738"/>
                    </a:moveTo>
                    <a:lnTo>
                      <a:pt x="4358" y="7179"/>
                    </a:lnTo>
                    <a:lnTo>
                      <a:pt x="429" y="7179"/>
                    </a:lnTo>
                    <a:lnTo>
                      <a:pt x="2394" y="738"/>
                    </a:lnTo>
                    <a:close/>
                    <a:moveTo>
                      <a:pt x="2389" y="0"/>
                    </a:moveTo>
                    <a:cubicBezTo>
                      <a:pt x="2322" y="0"/>
                      <a:pt x="2257" y="36"/>
                      <a:pt x="2227" y="107"/>
                    </a:cubicBezTo>
                    <a:lnTo>
                      <a:pt x="36" y="7299"/>
                    </a:lnTo>
                    <a:cubicBezTo>
                      <a:pt x="1" y="7406"/>
                      <a:pt x="84" y="7513"/>
                      <a:pt x="203" y="7513"/>
                    </a:cubicBezTo>
                    <a:lnTo>
                      <a:pt x="4585" y="7513"/>
                    </a:lnTo>
                    <a:cubicBezTo>
                      <a:pt x="4704" y="7513"/>
                      <a:pt x="4787" y="7406"/>
                      <a:pt x="4751" y="7299"/>
                    </a:cubicBezTo>
                    <a:lnTo>
                      <a:pt x="2560" y="107"/>
                    </a:lnTo>
                    <a:cubicBezTo>
                      <a:pt x="2525" y="36"/>
                      <a:pt x="2456" y="0"/>
                      <a:pt x="238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27"/>
              <p:cNvSpPr/>
              <p:nvPr/>
            </p:nvSpPr>
            <p:spPr>
              <a:xfrm>
                <a:off x="3118388" y="2196600"/>
                <a:ext cx="8350" cy="989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957" extrusionOk="0">
                    <a:moveTo>
                      <a:pt x="167" y="1"/>
                    </a:moveTo>
                    <a:cubicBezTo>
                      <a:pt x="83" y="1"/>
                      <a:pt x="0" y="57"/>
                      <a:pt x="0" y="170"/>
                    </a:cubicBezTo>
                    <a:lnTo>
                      <a:pt x="0" y="3778"/>
                    </a:lnTo>
                    <a:cubicBezTo>
                      <a:pt x="0" y="3873"/>
                      <a:pt x="72" y="3945"/>
                      <a:pt x="167" y="3956"/>
                    </a:cubicBezTo>
                    <a:cubicBezTo>
                      <a:pt x="262" y="3956"/>
                      <a:pt x="333" y="3873"/>
                      <a:pt x="333" y="3778"/>
                    </a:cubicBezTo>
                    <a:lnTo>
                      <a:pt x="333" y="170"/>
                    </a:lnTo>
                    <a:cubicBezTo>
                      <a:pt x="333" y="57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27"/>
              <p:cNvSpPr/>
              <p:nvPr/>
            </p:nvSpPr>
            <p:spPr>
              <a:xfrm>
                <a:off x="3093963" y="2247875"/>
                <a:ext cx="571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6" extrusionOk="0">
                    <a:moveTo>
                      <a:pt x="227" y="0"/>
                    </a:moveTo>
                    <a:cubicBezTo>
                      <a:pt x="1" y="0"/>
                      <a:pt x="1" y="346"/>
                      <a:pt x="227" y="346"/>
                    </a:cubicBezTo>
                    <a:lnTo>
                      <a:pt x="2061" y="346"/>
                    </a:lnTo>
                    <a:cubicBezTo>
                      <a:pt x="2287" y="346"/>
                      <a:pt x="2287" y="0"/>
                      <a:pt x="20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27"/>
              <p:cNvSpPr/>
              <p:nvPr/>
            </p:nvSpPr>
            <p:spPr>
              <a:xfrm>
                <a:off x="3004963" y="2823250"/>
                <a:ext cx="235175" cy="234875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9395" extrusionOk="0">
                    <a:moveTo>
                      <a:pt x="4704" y="0"/>
                    </a:moveTo>
                    <a:cubicBezTo>
                      <a:pt x="2108" y="0"/>
                      <a:pt x="1" y="2096"/>
                      <a:pt x="1" y="4691"/>
                    </a:cubicBezTo>
                    <a:cubicBezTo>
                      <a:pt x="1" y="7299"/>
                      <a:pt x="2108" y="9394"/>
                      <a:pt x="4704" y="9394"/>
                    </a:cubicBezTo>
                    <a:cubicBezTo>
                      <a:pt x="7299" y="9394"/>
                      <a:pt x="9407" y="7299"/>
                      <a:pt x="9407" y="4691"/>
                    </a:cubicBezTo>
                    <a:cubicBezTo>
                      <a:pt x="9407" y="2096"/>
                      <a:pt x="7299" y="0"/>
                      <a:pt x="4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27"/>
              <p:cNvSpPr/>
              <p:nvPr/>
            </p:nvSpPr>
            <p:spPr>
              <a:xfrm>
                <a:off x="2990988" y="2818800"/>
                <a:ext cx="253325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9751" extrusionOk="0">
                    <a:moveTo>
                      <a:pt x="5263" y="345"/>
                    </a:moveTo>
                    <a:cubicBezTo>
                      <a:pt x="7763" y="345"/>
                      <a:pt x="9787" y="2381"/>
                      <a:pt x="9787" y="4881"/>
                    </a:cubicBezTo>
                    <a:cubicBezTo>
                      <a:pt x="9787" y="6703"/>
                      <a:pt x="8692" y="8358"/>
                      <a:pt x="6989" y="9060"/>
                    </a:cubicBezTo>
                    <a:cubicBezTo>
                      <a:pt x="6427" y="9294"/>
                      <a:pt x="5837" y="9408"/>
                      <a:pt x="5252" y="9408"/>
                    </a:cubicBezTo>
                    <a:cubicBezTo>
                      <a:pt x="4078" y="9408"/>
                      <a:pt x="2926" y="8950"/>
                      <a:pt x="2060" y="8084"/>
                    </a:cubicBezTo>
                    <a:cubicBezTo>
                      <a:pt x="762" y="6786"/>
                      <a:pt x="369" y="4833"/>
                      <a:pt x="1072" y="3143"/>
                    </a:cubicBezTo>
                    <a:cubicBezTo>
                      <a:pt x="1774" y="1452"/>
                      <a:pt x="3429" y="345"/>
                      <a:pt x="5263" y="345"/>
                    </a:cubicBezTo>
                    <a:close/>
                    <a:moveTo>
                      <a:pt x="5260" y="0"/>
                    </a:moveTo>
                    <a:cubicBezTo>
                      <a:pt x="3991" y="0"/>
                      <a:pt x="2743" y="495"/>
                      <a:pt x="1810" y="1428"/>
                    </a:cubicBezTo>
                    <a:cubicBezTo>
                      <a:pt x="417" y="2833"/>
                      <a:pt x="0" y="4929"/>
                      <a:pt x="762" y="6738"/>
                    </a:cubicBezTo>
                    <a:cubicBezTo>
                      <a:pt x="1512" y="8560"/>
                      <a:pt x="3286" y="9751"/>
                      <a:pt x="5263" y="9751"/>
                    </a:cubicBezTo>
                    <a:cubicBezTo>
                      <a:pt x="7954" y="9739"/>
                      <a:pt x="10121" y="7560"/>
                      <a:pt x="10132" y="4881"/>
                    </a:cubicBezTo>
                    <a:cubicBezTo>
                      <a:pt x="10121" y="2905"/>
                      <a:pt x="8942" y="1131"/>
                      <a:pt x="7120" y="369"/>
                    </a:cubicBezTo>
                    <a:cubicBezTo>
                      <a:pt x="6518" y="121"/>
                      <a:pt x="5887" y="0"/>
                      <a:pt x="526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27"/>
              <p:cNvSpPr/>
              <p:nvPr/>
            </p:nvSpPr>
            <p:spPr>
              <a:xfrm>
                <a:off x="3106463" y="2928600"/>
                <a:ext cx="280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9" extrusionOk="0">
                    <a:moveTo>
                      <a:pt x="644" y="1"/>
                    </a:moveTo>
                    <a:cubicBezTo>
                      <a:pt x="215" y="1"/>
                      <a:pt x="1" y="525"/>
                      <a:pt x="298" y="822"/>
                    </a:cubicBezTo>
                    <a:cubicBezTo>
                      <a:pt x="400" y="924"/>
                      <a:pt x="523" y="969"/>
                      <a:pt x="642" y="969"/>
                    </a:cubicBezTo>
                    <a:cubicBezTo>
                      <a:pt x="888" y="969"/>
                      <a:pt x="1120" y="778"/>
                      <a:pt x="1120" y="489"/>
                    </a:cubicBezTo>
                    <a:cubicBezTo>
                      <a:pt x="1120" y="215"/>
                      <a:pt x="906" y="1"/>
                      <a:pt x="64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27"/>
              <p:cNvSpPr/>
              <p:nvPr/>
            </p:nvSpPr>
            <p:spPr>
              <a:xfrm>
                <a:off x="3106463" y="2852400"/>
                <a:ext cx="280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1" extrusionOk="0">
                    <a:moveTo>
                      <a:pt x="644" y="1"/>
                    </a:moveTo>
                    <a:cubicBezTo>
                      <a:pt x="215" y="1"/>
                      <a:pt x="1" y="513"/>
                      <a:pt x="298" y="822"/>
                    </a:cubicBezTo>
                    <a:cubicBezTo>
                      <a:pt x="398" y="918"/>
                      <a:pt x="518" y="961"/>
                      <a:pt x="635" y="961"/>
                    </a:cubicBezTo>
                    <a:cubicBezTo>
                      <a:pt x="884" y="961"/>
                      <a:pt x="1120" y="768"/>
                      <a:pt x="1120" y="477"/>
                    </a:cubicBezTo>
                    <a:cubicBezTo>
                      <a:pt x="1120" y="215"/>
                      <a:pt x="906" y="1"/>
                      <a:pt x="64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27"/>
              <p:cNvSpPr/>
              <p:nvPr/>
            </p:nvSpPr>
            <p:spPr>
              <a:xfrm>
                <a:off x="3106463" y="3005100"/>
                <a:ext cx="280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1" extrusionOk="0">
                    <a:moveTo>
                      <a:pt x="644" y="1"/>
                    </a:moveTo>
                    <a:cubicBezTo>
                      <a:pt x="215" y="1"/>
                      <a:pt x="1" y="513"/>
                      <a:pt x="298" y="822"/>
                    </a:cubicBezTo>
                    <a:cubicBezTo>
                      <a:pt x="398" y="918"/>
                      <a:pt x="518" y="961"/>
                      <a:pt x="635" y="961"/>
                    </a:cubicBezTo>
                    <a:cubicBezTo>
                      <a:pt x="884" y="961"/>
                      <a:pt x="1120" y="768"/>
                      <a:pt x="1120" y="477"/>
                    </a:cubicBezTo>
                    <a:cubicBezTo>
                      <a:pt x="1120" y="215"/>
                      <a:pt x="906" y="1"/>
                      <a:pt x="64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27"/>
              <p:cNvSpPr/>
              <p:nvPr/>
            </p:nvSpPr>
            <p:spPr>
              <a:xfrm>
                <a:off x="3164513" y="2874725"/>
                <a:ext cx="241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6" extrusionOk="0">
                    <a:moveTo>
                      <a:pt x="477" y="1"/>
                    </a:moveTo>
                    <a:cubicBezTo>
                      <a:pt x="215" y="1"/>
                      <a:pt x="1" y="215"/>
                      <a:pt x="1" y="477"/>
                    </a:cubicBezTo>
                    <a:cubicBezTo>
                      <a:pt x="1" y="751"/>
                      <a:pt x="215" y="965"/>
                      <a:pt x="477" y="965"/>
                    </a:cubicBezTo>
                    <a:cubicBezTo>
                      <a:pt x="751" y="965"/>
                      <a:pt x="965" y="751"/>
                      <a:pt x="965" y="477"/>
                    </a:cubicBezTo>
                    <a:cubicBezTo>
                      <a:pt x="965" y="215"/>
                      <a:pt x="751" y="1"/>
                      <a:pt x="47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27"/>
              <p:cNvSpPr/>
              <p:nvPr/>
            </p:nvSpPr>
            <p:spPr>
              <a:xfrm>
                <a:off x="3056463" y="2982600"/>
                <a:ext cx="253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68" extrusionOk="0">
                    <a:moveTo>
                      <a:pt x="491" y="1"/>
                    </a:moveTo>
                    <a:cubicBezTo>
                      <a:pt x="242" y="1"/>
                      <a:pt x="1" y="193"/>
                      <a:pt x="1" y="484"/>
                    </a:cubicBezTo>
                    <a:cubicBezTo>
                      <a:pt x="1" y="775"/>
                      <a:pt x="242" y="968"/>
                      <a:pt x="491" y="968"/>
                    </a:cubicBezTo>
                    <a:cubicBezTo>
                      <a:pt x="608" y="968"/>
                      <a:pt x="727" y="925"/>
                      <a:pt x="822" y="829"/>
                    </a:cubicBezTo>
                    <a:cubicBezTo>
                      <a:pt x="1013" y="639"/>
                      <a:pt x="1013" y="329"/>
                      <a:pt x="822" y="139"/>
                    </a:cubicBezTo>
                    <a:cubicBezTo>
                      <a:pt x="727" y="43"/>
                      <a:pt x="608" y="1"/>
                      <a:pt x="49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27"/>
              <p:cNvSpPr/>
              <p:nvPr/>
            </p:nvSpPr>
            <p:spPr>
              <a:xfrm>
                <a:off x="3185338" y="2928825"/>
                <a:ext cx="274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966" extrusionOk="0">
                    <a:moveTo>
                      <a:pt x="543" y="0"/>
                    </a:moveTo>
                    <a:cubicBezTo>
                      <a:pt x="357" y="0"/>
                      <a:pt x="177" y="114"/>
                      <a:pt x="96" y="302"/>
                    </a:cubicBezTo>
                    <a:cubicBezTo>
                      <a:pt x="1" y="540"/>
                      <a:pt x="108" y="825"/>
                      <a:pt x="358" y="933"/>
                    </a:cubicBezTo>
                    <a:cubicBezTo>
                      <a:pt x="417" y="955"/>
                      <a:pt x="477" y="965"/>
                      <a:pt x="535" y="965"/>
                    </a:cubicBezTo>
                    <a:cubicBezTo>
                      <a:pt x="727" y="965"/>
                      <a:pt x="907" y="853"/>
                      <a:pt x="989" y="671"/>
                    </a:cubicBezTo>
                    <a:cubicBezTo>
                      <a:pt x="1096" y="421"/>
                      <a:pt x="977" y="135"/>
                      <a:pt x="727" y="40"/>
                    </a:cubicBezTo>
                    <a:cubicBezTo>
                      <a:pt x="668" y="13"/>
                      <a:pt x="605" y="0"/>
                      <a:pt x="54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27"/>
              <p:cNvSpPr/>
              <p:nvPr/>
            </p:nvSpPr>
            <p:spPr>
              <a:xfrm>
                <a:off x="3034138" y="2928600"/>
                <a:ext cx="241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6" extrusionOk="0">
                    <a:moveTo>
                      <a:pt x="477" y="1"/>
                    </a:moveTo>
                    <a:cubicBezTo>
                      <a:pt x="215" y="1"/>
                      <a:pt x="1" y="215"/>
                      <a:pt x="1" y="477"/>
                    </a:cubicBezTo>
                    <a:cubicBezTo>
                      <a:pt x="1" y="751"/>
                      <a:pt x="215" y="965"/>
                      <a:pt x="477" y="965"/>
                    </a:cubicBezTo>
                    <a:cubicBezTo>
                      <a:pt x="751" y="965"/>
                      <a:pt x="965" y="751"/>
                      <a:pt x="965" y="477"/>
                    </a:cubicBezTo>
                    <a:cubicBezTo>
                      <a:pt x="965" y="215"/>
                      <a:pt x="751" y="1"/>
                      <a:pt x="47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27"/>
              <p:cNvSpPr/>
              <p:nvPr/>
            </p:nvSpPr>
            <p:spPr>
              <a:xfrm>
                <a:off x="3160338" y="2982475"/>
                <a:ext cx="3217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969" extrusionOk="0">
                    <a:moveTo>
                      <a:pt x="644" y="1"/>
                    </a:moveTo>
                    <a:cubicBezTo>
                      <a:pt x="215" y="1"/>
                      <a:pt x="1" y="525"/>
                      <a:pt x="310" y="834"/>
                    </a:cubicBezTo>
                    <a:cubicBezTo>
                      <a:pt x="400" y="924"/>
                      <a:pt x="522" y="968"/>
                      <a:pt x="645" y="968"/>
                    </a:cubicBezTo>
                    <a:cubicBezTo>
                      <a:pt x="769" y="968"/>
                      <a:pt x="894" y="924"/>
                      <a:pt x="989" y="834"/>
                    </a:cubicBezTo>
                    <a:cubicBezTo>
                      <a:pt x="1287" y="525"/>
                      <a:pt x="1072" y="1"/>
                      <a:pt x="64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27"/>
              <p:cNvSpPr/>
              <p:nvPr/>
            </p:nvSpPr>
            <p:spPr>
              <a:xfrm>
                <a:off x="3056463" y="2874725"/>
                <a:ext cx="241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6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77"/>
                    </a:cubicBezTo>
                    <a:cubicBezTo>
                      <a:pt x="1" y="751"/>
                      <a:pt x="215" y="965"/>
                      <a:pt x="489" y="965"/>
                    </a:cubicBezTo>
                    <a:cubicBezTo>
                      <a:pt x="751" y="965"/>
                      <a:pt x="965" y="751"/>
                      <a:pt x="965" y="477"/>
                    </a:cubicBezTo>
                    <a:cubicBezTo>
                      <a:pt x="965" y="215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27"/>
              <p:cNvSpPr/>
              <p:nvPr/>
            </p:nvSpPr>
            <p:spPr>
              <a:xfrm>
                <a:off x="3000513" y="2778975"/>
                <a:ext cx="9100" cy="32290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2916" extrusionOk="0">
                    <a:moveTo>
                      <a:pt x="180" y="0"/>
                    </a:moveTo>
                    <a:cubicBezTo>
                      <a:pt x="89" y="0"/>
                      <a:pt x="0" y="63"/>
                      <a:pt x="12" y="188"/>
                    </a:cubicBezTo>
                    <a:lnTo>
                      <a:pt x="12" y="12749"/>
                    </a:lnTo>
                    <a:cubicBezTo>
                      <a:pt x="12" y="12844"/>
                      <a:pt x="84" y="12915"/>
                      <a:pt x="179" y="12915"/>
                    </a:cubicBezTo>
                    <a:cubicBezTo>
                      <a:pt x="274" y="12915"/>
                      <a:pt x="357" y="12844"/>
                      <a:pt x="357" y="12749"/>
                    </a:cubicBezTo>
                    <a:lnTo>
                      <a:pt x="357" y="188"/>
                    </a:lnTo>
                    <a:cubicBezTo>
                      <a:pt x="363" y="63"/>
                      <a:pt x="271" y="0"/>
                      <a:pt x="18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27"/>
              <p:cNvSpPr/>
              <p:nvPr/>
            </p:nvSpPr>
            <p:spPr>
              <a:xfrm>
                <a:off x="3235663" y="2779400"/>
                <a:ext cx="8650" cy="32247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2899" extrusionOk="0">
                    <a:moveTo>
                      <a:pt x="173" y="1"/>
                    </a:moveTo>
                    <a:cubicBezTo>
                      <a:pt x="86" y="1"/>
                      <a:pt x="0" y="58"/>
                      <a:pt x="0" y="171"/>
                    </a:cubicBezTo>
                    <a:lnTo>
                      <a:pt x="0" y="12732"/>
                    </a:lnTo>
                    <a:cubicBezTo>
                      <a:pt x="0" y="12827"/>
                      <a:pt x="83" y="12898"/>
                      <a:pt x="179" y="12898"/>
                    </a:cubicBezTo>
                    <a:cubicBezTo>
                      <a:pt x="274" y="12898"/>
                      <a:pt x="345" y="12827"/>
                      <a:pt x="345" y="12732"/>
                    </a:cubicBezTo>
                    <a:lnTo>
                      <a:pt x="345" y="171"/>
                    </a:lnTo>
                    <a:cubicBezTo>
                      <a:pt x="345" y="58"/>
                      <a:pt x="259" y="1"/>
                      <a:pt x="17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27"/>
              <p:cNvSpPr/>
              <p:nvPr/>
            </p:nvSpPr>
            <p:spPr>
              <a:xfrm>
                <a:off x="2964488" y="2616000"/>
                <a:ext cx="86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207" extrusionOk="0">
                    <a:moveTo>
                      <a:pt x="173" y="0"/>
                    </a:moveTo>
                    <a:cubicBezTo>
                      <a:pt x="87" y="0"/>
                      <a:pt x="1" y="57"/>
                      <a:pt x="1" y="170"/>
                    </a:cubicBezTo>
                    <a:lnTo>
                      <a:pt x="1" y="3039"/>
                    </a:lnTo>
                    <a:cubicBezTo>
                      <a:pt x="1" y="3135"/>
                      <a:pt x="84" y="3206"/>
                      <a:pt x="179" y="3206"/>
                    </a:cubicBezTo>
                    <a:cubicBezTo>
                      <a:pt x="274" y="3206"/>
                      <a:pt x="346" y="3123"/>
                      <a:pt x="346" y="3028"/>
                    </a:cubicBezTo>
                    <a:lnTo>
                      <a:pt x="346" y="170"/>
                    </a:lnTo>
                    <a:cubicBezTo>
                      <a:pt x="346" y="57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27"/>
              <p:cNvSpPr/>
              <p:nvPr/>
            </p:nvSpPr>
            <p:spPr>
              <a:xfrm>
                <a:off x="3271963" y="2616000"/>
                <a:ext cx="86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207" extrusionOk="0">
                    <a:moveTo>
                      <a:pt x="179" y="0"/>
                    </a:moveTo>
                    <a:cubicBezTo>
                      <a:pt x="96" y="0"/>
                      <a:pt x="13" y="57"/>
                      <a:pt x="13" y="170"/>
                    </a:cubicBezTo>
                    <a:lnTo>
                      <a:pt x="13" y="3039"/>
                    </a:lnTo>
                    <a:cubicBezTo>
                      <a:pt x="1" y="3135"/>
                      <a:pt x="84" y="3206"/>
                      <a:pt x="179" y="3206"/>
                    </a:cubicBezTo>
                    <a:cubicBezTo>
                      <a:pt x="275" y="3206"/>
                      <a:pt x="346" y="3123"/>
                      <a:pt x="346" y="3028"/>
                    </a:cubicBezTo>
                    <a:lnTo>
                      <a:pt x="346" y="170"/>
                    </a:lnTo>
                    <a:cubicBezTo>
                      <a:pt x="346" y="57"/>
                      <a:pt x="263" y="0"/>
                      <a:pt x="17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27"/>
              <p:cNvSpPr/>
              <p:nvPr/>
            </p:nvSpPr>
            <p:spPr>
              <a:xfrm>
                <a:off x="3196963" y="2434875"/>
                <a:ext cx="9250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510" extrusionOk="0">
                    <a:moveTo>
                      <a:pt x="185" y="0"/>
                    </a:moveTo>
                    <a:cubicBezTo>
                      <a:pt x="93" y="0"/>
                      <a:pt x="0" y="63"/>
                      <a:pt x="12" y="188"/>
                    </a:cubicBezTo>
                    <a:lnTo>
                      <a:pt x="12" y="2343"/>
                    </a:lnTo>
                    <a:cubicBezTo>
                      <a:pt x="12" y="2438"/>
                      <a:pt x="96" y="2510"/>
                      <a:pt x="179" y="2510"/>
                    </a:cubicBezTo>
                    <a:cubicBezTo>
                      <a:pt x="274" y="2510"/>
                      <a:pt x="346" y="2438"/>
                      <a:pt x="358" y="2355"/>
                    </a:cubicBezTo>
                    <a:lnTo>
                      <a:pt x="358" y="188"/>
                    </a:lnTo>
                    <a:cubicBezTo>
                      <a:pt x="369" y="63"/>
                      <a:pt x="277" y="0"/>
                      <a:pt x="18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27"/>
              <p:cNvSpPr/>
              <p:nvPr/>
            </p:nvSpPr>
            <p:spPr>
              <a:xfrm>
                <a:off x="3038913" y="2434875"/>
                <a:ext cx="9250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510" extrusionOk="0">
                    <a:moveTo>
                      <a:pt x="185" y="0"/>
                    </a:moveTo>
                    <a:cubicBezTo>
                      <a:pt x="92" y="0"/>
                      <a:pt x="0" y="63"/>
                      <a:pt x="12" y="188"/>
                    </a:cubicBezTo>
                    <a:lnTo>
                      <a:pt x="12" y="2343"/>
                    </a:lnTo>
                    <a:cubicBezTo>
                      <a:pt x="12" y="2438"/>
                      <a:pt x="95" y="2510"/>
                      <a:pt x="179" y="2510"/>
                    </a:cubicBezTo>
                    <a:cubicBezTo>
                      <a:pt x="274" y="2510"/>
                      <a:pt x="345" y="2438"/>
                      <a:pt x="357" y="2355"/>
                    </a:cubicBezTo>
                    <a:lnTo>
                      <a:pt x="357" y="188"/>
                    </a:lnTo>
                    <a:cubicBezTo>
                      <a:pt x="369" y="63"/>
                      <a:pt x="277" y="0"/>
                      <a:pt x="18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27"/>
              <p:cNvSpPr/>
              <p:nvPr/>
            </p:nvSpPr>
            <p:spPr>
              <a:xfrm>
                <a:off x="3076713" y="3134600"/>
                <a:ext cx="4585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442" extrusionOk="0">
                    <a:moveTo>
                      <a:pt x="917" y="0"/>
                    </a:moveTo>
                    <a:cubicBezTo>
                      <a:pt x="405" y="0"/>
                      <a:pt x="0" y="417"/>
                      <a:pt x="0" y="917"/>
                    </a:cubicBezTo>
                    <a:lnTo>
                      <a:pt x="0" y="5441"/>
                    </a:lnTo>
                    <a:lnTo>
                      <a:pt x="1834" y="5441"/>
                    </a:lnTo>
                    <a:lnTo>
                      <a:pt x="1822" y="917"/>
                    </a:lnTo>
                    <a:cubicBezTo>
                      <a:pt x="1822" y="417"/>
                      <a:pt x="1417" y="0"/>
                      <a:pt x="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27"/>
              <p:cNvSpPr/>
              <p:nvPr/>
            </p:nvSpPr>
            <p:spPr>
              <a:xfrm>
                <a:off x="3122538" y="3134600"/>
                <a:ext cx="455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5442" extrusionOk="0">
                    <a:moveTo>
                      <a:pt x="918" y="0"/>
                    </a:moveTo>
                    <a:cubicBezTo>
                      <a:pt x="406" y="0"/>
                      <a:pt x="1" y="417"/>
                      <a:pt x="1" y="917"/>
                    </a:cubicBezTo>
                    <a:lnTo>
                      <a:pt x="1" y="5441"/>
                    </a:lnTo>
                    <a:lnTo>
                      <a:pt x="1822" y="5441"/>
                    </a:lnTo>
                    <a:lnTo>
                      <a:pt x="1822" y="917"/>
                    </a:lnTo>
                    <a:cubicBezTo>
                      <a:pt x="1822" y="417"/>
                      <a:pt x="1418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27"/>
              <p:cNvSpPr/>
              <p:nvPr/>
            </p:nvSpPr>
            <p:spPr>
              <a:xfrm>
                <a:off x="3071938" y="3129525"/>
                <a:ext cx="55400" cy="1452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5811" extrusionOk="0">
                    <a:moveTo>
                      <a:pt x="1114" y="379"/>
                    </a:moveTo>
                    <a:cubicBezTo>
                      <a:pt x="1486" y="379"/>
                      <a:pt x="1858" y="626"/>
                      <a:pt x="1858" y="1120"/>
                    </a:cubicBezTo>
                    <a:lnTo>
                      <a:pt x="1858" y="5478"/>
                    </a:lnTo>
                    <a:lnTo>
                      <a:pt x="370" y="5478"/>
                    </a:lnTo>
                    <a:lnTo>
                      <a:pt x="370" y="1120"/>
                    </a:lnTo>
                    <a:cubicBezTo>
                      <a:pt x="370" y="626"/>
                      <a:pt x="742" y="379"/>
                      <a:pt x="1114" y="379"/>
                    </a:cubicBezTo>
                    <a:close/>
                    <a:moveTo>
                      <a:pt x="1108" y="1"/>
                    </a:moveTo>
                    <a:cubicBezTo>
                      <a:pt x="489" y="1"/>
                      <a:pt x="1" y="501"/>
                      <a:pt x="25" y="1120"/>
                    </a:cubicBezTo>
                    <a:lnTo>
                      <a:pt x="25" y="5644"/>
                    </a:lnTo>
                    <a:cubicBezTo>
                      <a:pt x="25" y="5739"/>
                      <a:pt x="96" y="5811"/>
                      <a:pt x="191" y="5811"/>
                    </a:cubicBezTo>
                    <a:lnTo>
                      <a:pt x="2025" y="5811"/>
                    </a:lnTo>
                    <a:cubicBezTo>
                      <a:pt x="2120" y="5811"/>
                      <a:pt x="2191" y="5739"/>
                      <a:pt x="2191" y="5644"/>
                    </a:cubicBezTo>
                    <a:lnTo>
                      <a:pt x="2191" y="1120"/>
                    </a:lnTo>
                    <a:cubicBezTo>
                      <a:pt x="2215" y="501"/>
                      <a:pt x="1715" y="1"/>
                      <a:pt x="110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27"/>
              <p:cNvSpPr/>
              <p:nvPr/>
            </p:nvSpPr>
            <p:spPr>
              <a:xfrm>
                <a:off x="3117788" y="3129525"/>
                <a:ext cx="55375" cy="14527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5811" extrusionOk="0">
                    <a:moveTo>
                      <a:pt x="1102" y="379"/>
                    </a:moveTo>
                    <a:cubicBezTo>
                      <a:pt x="1474" y="379"/>
                      <a:pt x="1846" y="626"/>
                      <a:pt x="1846" y="1120"/>
                    </a:cubicBezTo>
                    <a:lnTo>
                      <a:pt x="1846" y="5478"/>
                    </a:lnTo>
                    <a:lnTo>
                      <a:pt x="357" y="5478"/>
                    </a:lnTo>
                    <a:lnTo>
                      <a:pt x="357" y="1120"/>
                    </a:lnTo>
                    <a:cubicBezTo>
                      <a:pt x="357" y="626"/>
                      <a:pt x="730" y="379"/>
                      <a:pt x="1102" y="379"/>
                    </a:cubicBezTo>
                    <a:close/>
                    <a:moveTo>
                      <a:pt x="1108" y="1"/>
                    </a:moveTo>
                    <a:cubicBezTo>
                      <a:pt x="488" y="1"/>
                      <a:pt x="0" y="501"/>
                      <a:pt x="24" y="1120"/>
                    </a:cubicBezTo>
                    <a:lnTo>
                      <a:pt x="24" y="5644"/>
                    </a:lnTo>
                    <a:cubicBezTo>
                      <a:pt x="24" y="5739"/>
                      <a:pt x="96" y="5811"/>
                      <a:pt x="191" y="5811"/>
                    </a:cubicBezTo>
                    <a:lnTo>
                      <a:pt x="2012" y="5811"/>
                    </a:lnTo>
                    <a:cubicBezTo>
                      <a:pt x="2108" y="5811"/>
                      <a:pt x="2191" y="5739"/>
                      <a:pt x="2191" y="5644"/>
                    </a:cubicBezTo>
                    <a:lnTo>
                      <a:pt x="2191" y="1120"/>
                    </a:lnTo>
                    <a:cubicBezTo>
                      <a:pt x="2215" y="501"/>
                      <a:pt x="1715" y="1"/>
                      <a:pt x="110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27"/>
              <p:cNvSpPr/>
              <p:nvPr/>
            </p:nvSpPr>
            <p:spPr>
              <a:xfrm>
                <a:off x="2964488" y="3266450"/>
                <a:ext cx="316425" cy="18160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7264" extrusionOk="0">
                    <a:moveTo>
                      <a:pt x="12300" y="334"/>
                    </a:moveTo>
                    <a:lnTo>
                      <a:pt x="12300" y="6918"/>
                    </a:lnTo>
                    <a:lnTo>
                      <a:pt x="334" y="6918"/>
                    </a:lnTo>
                    <a:lnTo>
                      <a:pt x="334" y="334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1" y="72"/>
                      <a:pt x="1" y="167"/>
                    </a:cubicBezTo>
                    <a:lnTo>
                      <a:pt x="1" y="7085"/>
                    </a:lnTo>
                    <a:cubicBezTo>
                      <a:pt x="1" y="7180"/>
                      <a:pt x="84" y="7263"/>
                      <a:pt x="179" y="7263"/>
                    </a:cubicBezTo>
                    <a:lnTo>
                      <a:pt x="12478" y="7263"/>
                    </a:lnTo>
                    <a:cubicBezTo>
                      <a:pt x="12574" y="7263"/>
                      <a:pt x="12657" y="7180"/>
                      <a:pt x="12657" y="7085"/>
                    </a:cubicBezTo>
                    <a:lnTo>
                      <a:pt x="12657" y="167"/>
                    </a:lnTo>
                    <a:cubicBezTo>
                      <a:pt x="12657" y="72"/>
                      <a:pt x="12574" y="1"/>
                      <a:pt x="1247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27"/>
              <p:cNvSpPr/>
              <p:nvPr/>
            </p:nvSpPr>
            <p:spPr>
              <a:xfrm>
                <a:off x="2968663" y="3270625"/>
                <a:ext cx="4942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918" extrusionOk="0">
                    <a:moveTo>
                      <a:pt x="0" y="0"/>
                    </a:moveTo>
                    <a:lnTo>
                      <a:pt x="0" y="6918"/>
                    </a:lnTo>
                    <a:lnTo>
                      <a:pt x="1977" y="6918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27"/>
              <p:cNvSpPr/>
              <p:nvPr/>
            </p:nvSpPr>
            <p:spPr>
              <a:xfrm>
                <a:off x="3227013" y="3270625"/>
                <a:ext cx="49450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6918" extrusionOk="0">
                    <a:moveTo>
                      <a:pt x="1" y="0"/>
                    </a:moveTo>
                    <a:lnTo>
                      <a:pt x="1" y="6918"/>
                    </a:lnTo>
                    <a:lnTo>
                      <a:pt x="1977" y="6918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27"/>
              <p:cNvSpPr/>
              <p:nvPr/>
            </p:nvSpPr>
            <p:spPr>
              <a:xfrm>
                <a:off x="2964488" y="3266450"/>
                <a:ext cx="58075" cy="1816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7264" extrusionOk="0">
                    <a:moveTo>
                      <a:pt x="1977" y="334"/>
                    </a:moveTo>
                    <a:lnTo>
                      <a:pt x="1977" y="6918"/>
                    </a:lnTo>
                    <a:lnTo>
                      <a:pt x="334" y="6918"/>
                    </a:lnTo>
                    <a:lnTo>
                      <a:pt x="334" y="334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1" y="72"/>
                      <a:pt x="1" y="167"/>
                    </a:cubicBezTo>
                    <a:lnTo>
                      <a:pt x="1" y="7085"/>
                    </a:lnTo>
                    <a:cubicBezTo>
                      <a:pt x="1" y="7180"/>
                      <a:pt x="84" y="7263"/>
                      <a:pt x="179" y="7263"/>
                    </a:cubicBezTo>
                    <a:lnTo>
                      <a:pt x="2144" y="7263"/>
                    </a:lnTo>
                    <a:cubicBezTo>
                      <a:pt x="2239" y="7263"/>
                      <a:pt x="2322" y="7180"/>
                      <a:pt x="2322" y="7085"/>
                    </a:cubicBezTo>
                    <a:lnTo>
                      <a:pt x="2322" y="167"/>
                    </a:lnTo>
                    <a:cubicBezTo>
                      <a:pt x="2322" y="72"/>
                      <a:pt x="2251" y="1"/>
                      <a:pt x="21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27"/>
              <p:cNvSpPr/>
              <p:nvPr/>
            </p:nvSpPr>
            <p:spPr>
              <a:xfrm>
                <a:off x="3222563" y="3266450"/>
                <a:ext cx="58050" cy="1816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7264" extrusionOk="0">
                    <a:moveTo>
                      <a:pt x="1989" y="334"/>
                    </a:moveTo>
                    <a:lnTo>
                      <a:pt x="1989" y="6918"/>
                    </a:lnTo>
                    <a:lnTo>
                      <a:pt x="346" y="6918"/>
                    </a:lnTo>
                    <a:lnTo>
                      <a:pt x="346" y="334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0" y="72"/>
                      <a:pt x="0" y="167"/>
                    </a:cubicBezTo>
                    <a:lnTo>
                      <a:pt x="0" y="7085"/>
                    </a:lnTo>
                    <a:cubicBezTo>
                      <a:pt x="0" y="7180"/>
                      <a:pt x="84" y="7263"/>
                      <a:pt x="179" y="7263"/>
                    </a:cubicBezTo>
                    <a:lnTo>
                      <a:pt x="2155" y="7263"/>
                    </a:lnTo>
                    <a:cubicBezTo>
                      <a:pt x="2251" y="7263"/>
                      <a:pt x="2322" y="7180"/>
                      <a:pt x="2322" y="7085"/>
                    </a:cubicBezTo>
                    <a:lnTo>
                      <a:pt x="2322" y="167"/>
                    </a:lnTo>
                    <a:cubicBezTo>
                      <a:pt x="2322" y="72"/>
                      <a:pt x="2251" y="1"/>
                      <a:pt x="215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27"/>
              <p:cNvSpPr/>
              <p:nvPr/>
            </p:nvSpPr>
            <p:spPr>
              <a:xfrm>
                <a:off x="3076713" y="3307825"/>
                <a:ext cx="4585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430" extrusionOk="0">
                    <a:moveTo>
                      <a:pt x="917" y="0"/>
                    </a:moveTo>
                    <a:cubicBezTo>
                      <a:pt x="405" y="0"/>
                      <a:pt x="0" y="405"/>
                      <a:pt x="0" y="917"/>
                    </a:cubicBezTo>
                    <a:lnTo>
                      <a:pt x="0" y="5430"/>
                    </a:lnTo>
                    <a:lnTo>
                      <a:pt x="1834" y="5430"/>
                    </a:lnTo>
                    <a:lnTo>
                      <a:pt x="1822" y="917"/>
                    </a:lnTo>
                    <a:cubicBezTo>
                      <a:pt x="1822" y="405"/>
                      <a:pt x="1417" y="0"/>
                      <a:pt x="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27"/>
              <p:cNvSpPr/>
              <p:nvPr/>
            </p:nvSpPr>
            <p:spPr>
              <a:xfrm>
                <a:off x="3122538" y="3307825"/>
                <a:ext cx="45575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5430" extrusionOk="0">
                    <a:moveTo>
                      <a:pt x="918" y="0"/>
                    </a:moveTo>
                    <a:cubicBezTo>
                      <a:pt x="406" y="0"/>
                      <a:pt x="1" y="405"/>
                      <a:pt x="1" y="917"/>
                    </a:cubicBezTo>
                    <a:lnTo>
                      <a:pt x="1" y="5430"/>
                    </a:lnTo>
                    <a:lnTo>
                      <a:pt x="1822" y="5430"/>
                    </a:lnTo>
                    <a:lnTo>
                      <a:pt x="1822" y="917"/>
                    </a:lnTo>
                    <a:cubicBezTo>
                      <a:pt x="1822" y="405"/>
                      <a:pt x="1418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27"/>
              <p:cNvSpPr/>
              <p:nvPr/>
            </p:nvSpPr>
            <p:spPr>
              <a:xfrm>
                <a:off x="3072538" y="3304550"/>
                <a:ext cx="54200" cy="1435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5740" extrusionOk="0">
                    <a:moveTo>
                      <a:pt x="1090" y="298"/>
                    </a:moveTo>
                    <a:cubicBezTo>
                      <a:pt x="1462" y="298"/>
                      <a:pt x="1834" y="548"/>
                      <a:pt x="1834" y="1048"/>
                    </a:cubicBezTo>
                    <a:lnTo>
                      <a:pt x="1834" y="5394"/>
                    </a:lnTo>
                    <a:lnTo>
                      <a:pt x="346" y="5394"/>
                    </a:lnTo>
                    <a:lnTo>
                      <a:pt x="346" y="1048"/>
                    </a:lnTo>
                    <a:cubicBezTo>
                      <a:pt x="346" y="548"/>
                      <a:pt x="718" y="298"/>
                      <a:pt x="1090" y="298"/>
                    </a:cubicBezTo>
                    <a:close/>
                    <a:moveTo>
                      <a:pt x="1084" y="1"/>
                    </a:moveTo>
                    <a:cubicBezTo>
                      <a:pt x="501" y="1"/>
                      <a:pt x="12" y="465"/>
                      <a:pt x="1" y="1048"/>
                    </a:cubicBezTo>
                    <a:lnTo>
                      <a:pt x="1" y="5561"/>
                    </a:lnTo>
                    <a:cubicBezTo>
                      <a:pt x="1" y="5656"/>
                      <a:pt x="72" y="5739"/>
                      <a:pt x="167" y="5739"/>
                    </a:cubicBezTo>
                    <a:lnTo>
                      <a:pt x="2001" y="5739"/>
                    </a:lnTo>
                    <a:cubicBezTo>
                      <a:pt x="2096" y="5727"/>
                      <a:pt x="2167" y="5656"/>
                      <a:pt x="2167" y="5561"/>
                    </a:cubicBezTo>
                    <a:lnTo>
                      <a:pt x="2167" y="1048"/>
                    </a:lnTo>
                    <a:cubicBezTo>
                      <a:pt x="2144" y="465"/>
                      <a:pt x="1667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27"/>
              <p:cNvSpPr/>
              <p:nvPr/>
            </p:nvSpPr>
            <p:spPr>
              <a:xfrm>
                <a:off x="3118388" y="3304550"/>
                <a:ext cx="54175" cy="143500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5740" extrusionOk="0">
                    <a:moveTo>
                      <a:pt x="1078" y="298"/>
                    </a:moveTo>
                    <a:cubicBezTo>
                      <a:pt x="1450" y="298"/>
                      <a:pt x="1822" y="548"/>
                      <a:pt x="1822" y="1048"/>
                    </a:cubicBezTo>
                    <a:lnTo>
                      <a:pt x="1822" y="5394"/>
                    </a:lnTo>
                    <a:lnTo>
                      <a:pt x="333" y="5394"/>
                    </a:lnTo>
                    <a:lnTo>
                      <a:pt x="333" y="1048"/>
                    </a:lnTo>
                    <a:cubicBezTo>
                      <a:pt x="333" y="548"/>
                      <a:pt x="706" y="298"/>
                      <a:pt x="1078" y="298"/>
                    </a:cubicBezTo>
                    <a:close/>
                    <a:moveTo>
                      <a:pt x="1084" y="1"/>
                    </a:moveTo>
                    <a:cubicBezTo>
                      <a:pt x="500" y="1"/>
                      <a:pt x="12" y="465"/>
                      <a:pt x="0" y="1048"/>
                    </a:cubicBezTo>
                    <a:lnTo>
                      <a:pt x="0" y="5561"/>
                    </a:lnTo>
                    <a:cubicBezTo>
                      <a:pt x="0" y="5656"/>
                      <a:pt x="72" y="5739"/>
                      <a:pt x="167" y="5739"/>
                    </a:cubicBezTo>
                    <a:lnTo>
                      <a:pt x="1988" y="5739"/>
                    </a:lnTo>
                    <a:cubicBezTo>
                      <a:pt x="2084" y="5739"/>
                      <a:pt x="2167" y="5656"/>
                      <a:pt x="2167" y="5561"/>
                    </a:cubicBezTo>
                    <a:lnTo>
                      <a:pt x="2167" y="1048"/>
                    </a:lnTo>
                    <a:cubicBezTo>
                      <a:pt x="2143" y="465"/>
                      <a:pt x="1667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27"/>
              <p:cNvSpPr/>
              <p:nvPr/>
            </p:nvSpPr>
            <p:spPr>
              <a:xfrm>
                <a:off x="2964488" y="3439400"/>
                <a:ext cx="316425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7263" extrusionOk="0">
                    <a:moveTo>
                      <a:pt x="12300" y="345"/>
                    </a:moveTo>
                    <a:lnTo>
                      <a:pt x="12300" y="6918"/>
                    </a:lnTo>
                    <a:lnTo>
                      <a:pt x="334" y="6918"/>
                    </a:lnTo>
                    <a:lnTo>
                      <a:pt x="334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71"/>
                      <a:pt x="1" y="167"/>
                    </a:cubicBezTo>
                    <a:lnTo>
                      <a:pt x="1" y="7096"/>
                    </a:lnTo>
                    <a:cubicBezTo>
                      <a:pt x="1" y="7191"/>
                      <a:pt x="84" y="7263"/>
                      <a:pt x="179" y="7263"/>
                    </a:cubicBezTo>
                    <a:lnTo>
                      <a:pt x="12478" y="7263"/>
                    </a:lnTo>
                    <a:cubicBezTo>
                      <a:pt x="12574" y="7263"/>
                      <a:pt x="12657" y="7191"/>
                      <a:pt x="12657" y="7096"/>
                    </a:cubicBezTo>
                    <a:lnTo>
                      <a:pt x="12657" y="167"/>
                    </a:lnTo>
                    <a:cubicBezTo>
                      <a:pt x="12657" y="71"/>
                      <a:pt x="12574" y="0"/>
                      <a:pt x="1247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27"/>
              <p:cNvSpPr/>
              <p:nvPr/>
            </p:nvSpPr>
            <p:spPr>
              <a:xfrm>
                <a:off x="2968663" y="3443550"/>
                <a:ext cx="49425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931" extrusionOk="0">
                    <a:moveTo>
                      <a:pt x="0" y="1"/>
                    </a:moveTo>
                    <a:lnTo>
                      <a:pt x="0" y="6930"/>
                    </a:lnTo>
                    <a:lnTo>
                      <a:pt x="1977" y="6930"/>
                    </a:lnTo>
                    <a:lnTo>
                      <a:pt x="1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27"/>
              <p:cNvSpPr/>
              <p:nvPr/>
            </p:nvSpPr>
            <p:spPr>
              <a:xfrm>
                <a:off x="3227013" y="3443550"/>
                <a:ext cx="494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6931" extrusionOk="0">
                    <a:moveTo>
                      <a:pt x="1" y="1"/>
                    </a:moveTo>
                    <a:lnTo>
                      <a:pt x="1" y="6930"/>
                    </a:lnTo>
                    <a:lnTo>
                      <a:pt x="1977" y="6930"/>
                    </a:lnTo>
                    <a:lnTo>
                      <a:pt x="1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27"/>
              <p:cNvSpPr/>
              <p:nvPr/>
            </p:nvSpPr>
            <p:spPr>
              <a:xfrm>
                <a:off x="2964488" y="3439400"/>
                <a:ext cx="58075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7263" extrusionOk="0">
                    <a:moveTo>
                      <a:pt x="1977" y="345"/>
                    </a:moveTo>
                    <a:lnTo>
                      <a:pt x="1977" y="6918"/>
                    </a:lnTo>
                    <a:lnTo>
                      <a:pt x="334" y="6918"/>
                    </a:lnTo>
                    <a:lnTo>
                      <a:pt x="334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71"/>
                      <a:pt x="1" y="167"/>
                    </a:cubicBezTo>
                    <a:lnTo>
                      <a:pt x="1" y="7096"/>
                    </a:lnTo>
                    <a:cubicBezTo>
                      <a:pt x="1" y="7191"/>
                      <a:pt x="84" y="7263"/>
                      <a:pt x="179" y="7263"/>
                    </a:cubicBezTo>
                    <a:lnTo>
                      <a:pt x="2144" y="7263"/>
                    </a:lnTo>
                    <a:cubicBezTo>
                      <a:pt x="2239" y="7263"/>
                      <a:pt x="2322" y="7191"/>
                      <a:pt x="2322" y="7096"/>
                    </a:cubicBezTo>
                    <a:lnTo>
                      <a:pt x="2322" y="167"/>
                    </a:lnTo>
                    <a:cubicBezTo>
                      <a:pt x="2322" y="71"/>
                      <a:pt x="2251" y="0"/>
                      <a:pt x="215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27"/>
              <p:cNvSpPr/>
              <p:nvPr/>
            </p:nvSpPr>
            <p:spPr>
              <a:xfrm>
                <a:off x="3222563" y="3439400"/>
                <a:ext cx="58050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7263" extrusionOk="0">
                    <a:moveTo>
                      <a:pt x="1989" y="345"/>
                    </a:moveTo>
                    <a:lnTo>
                      <a:pt x="1989" y="6918"/>
                    </a:lnTo>
                    <a:lnTo>
                      <a:pt x="346" y="6918"/>
                    </a:lnTo>
                    <a:lnTo>
                      <a:pt x="346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71"/>
                      <a:pt x="0" y="167"/>
                    </a:cubicBezTo>
                    <a:lnTo>
                      <a:pt x="0" y="7096"/>
                    </a:lnTo>
                    <a:cubicBezTo>
                      <a:pt x="0" y="7191"/>
                      <a:pt x="84" y="7263"/>
                      <a:pt x="179" y="7263"/>
                    </a:cubicBezTo>
                    <a:lnTo>
                      <a:pt x="2155" y="7263"/>
                    </a:lnTo>
                    <a:cubicBezTo>
                      <a:pt x="2251" y="7263"/>
                      <a:pt x="2322" y="7191"/>
                      <a:pt x="2322" y="7096"/>
                    </a:cubicBezTo>
                    <a:lnTo>
                      <a:pt x="2322" y="167"/>
                    </a:lnTo>
                    <a:cubicBezTo>
                      <a:pt x="2322" y="71"/>
                      <a:pt x="2251" y="0"/>
                      <a:pt x="215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27"/>
              <p:cNvSpPr/>
              <p:nvPr/>
            </p:nvSpPr>
            <p:spPr>
              <a:xfrm>
                <a:off x="3076713" y="3480750"/>
                <a:ext cx="45850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443" extrusionOk="0">
                    <a:moveTo>
                      <a:pt x="917" y="1"/>
                    </a:moveTo>
                    <a:cubicBezTo>
                      <a:pt x="405" y="1"/>
                      <a:pt x="0" y="406"/>
                      <a:pt x="0" y="918"/>
                    </a:cubicBezTo>
                    <a:lnTo>
                      <a:pt x="0" y="5442"/>
                    </a:lnTo>
                    <a:lnTo>
                      <a:pt x="1834" y="5442"/>
                    </a:lnTo>
                    <a:lnTo>
                      <a:pt x="1822" y="918"/>
                    </a:lnTo>
                    <a:cubicBezTo>
                      <a:pt x="1822" y="406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27"/>
              <p:cNvSpPr/>
              <p:nvPr/>
            </p:nvSpPr>
            <p:spPr>
              <a:xfrm>
                <a:off x="3122538" y="3480750"/>
                <a:ext cx="45575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5443" extrusionOk="0">
                    <a:moveTo>
                      <a:pt x="918" y="1"/>
                    </a:moveTo>
                    <a:cubicBezTo>
                      <a:pt x="406" y="1"/>
                      <a:pt x="1" y="406"/>
                      <a:pt x="1" y="918"/>
                    </a:cubicBezTo>
                    <a:lnTo>
                      <a:pt x="1" y="5442"/>
                    </a:lnTo>
                    <a:lnTo>
                      <a:pt x="1822" y="5442"/>
                    </a:lnTo>
                    <a:lnTo>
                      <a:pt x="1822" y="918"/>
                    </a:lnTo>
                    <a:cubicBezTo>
                      <a:pt x="1822" y="406"/>
                      <a:pt x="1418" y="1"/>
                      <a:pt x="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27"/>
              <p:cNvSpPr/>
              <p:nvPr/>
            </p:nvSpPr>
            <p:spPr>
              <a:xfrm>
                <a:off x="2970438" y="3659950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7" y="1"/>
                    </a:moveTo>
                    <a:cubicBezTo>
                      <a:pt x="417" y="1"/>
                      <a:pt x="1" y="417"/>
                      <a:pt x="1" y="917"/>
                    </a:cubicBezTo>
                    <a:lnTo>
                      <a:pt x="1" y="2918"/>
                    </a:lnTo>
                    <a:lnTo>
                      <a:pt x="1834" y="2918"/>
                    </a:lnTo>
                    <a:lnTo>
                      <a:pt x="1834" y="917"/>
                    </a:lnTo>
                    <a:cubicBezTo>
                      <a:pt x="1834" y="417"/>
                      <a:pt x="1418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27"/>
              <p:cNvSpPr/>
              <p:nvPr/>
            </p:nvSpPr>
            <p:spPr>
              <a:xfrm>
                <a:off x="2966263" y="3656675"/>
                <a:ext cx="5420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3228" extrusionOk="0">
                    <a:moveTo>
                      <a:pt x="1090" y="307"/>
                    </a:moveTo>
                    <a:cubicBezTo>
                      <a:pt x="1462" y="307"/>
                      <a:pt x="1835" y="554"/>
                      <a:pt x="1835" y="1048"/>
                    </a:cubicBezTo>
                    <a:lnTo>
                      <a:pt x="1835" y="2882"/>
                    </a:lnTo>
                    <a:lnTo>
                      <a:pt x="346" y="2882"/>
                    </a:lnTo>
                    <a:lnTo>
                      <a:pt x="346" y="1048"/>
                    </a:lnTo>
                    <a:cubicBezTo>
                      <a:pt x="346" y="554"/>
                      <a:pt x="718" y="307"/>
                      <a:pt x="1090" y="307"/>
                    </a:cubicBezTo>
                    <a:close/>
                    <a:moveTo>
                      <a:pt x="1084" y="1"/>
                    </a:moveTo>
                    <a:cubicBezTo>
                      <a:pt x="501" y="1"/>
                      <a:pt x="25" y="465"/>
                      <a:pt x="1" y="1048"/>
                    </a:cubicBezTo>
                    <a:lnTo>
                      <a:pt x="1" y="3049"/>
                    </a:lnTo>
                    <a:cubicBezTo>
                      <a:pt x="1" y="3144"/>
                      <a:pt x="72" y="3227"/>
                      <a:pt x="168" y="3227"/>
                    </a:cubicBezTo>
                    <a:lnTo>
                      <a:pt x="2001" y="3227"/>
                    </a:lnTo>
                    <a:cubicBezTo>
                      <a:pt x="2096" y="3227"/>
                      <a:pt x="2168" y="3144"/>
                      <a:pt x="2168" y="3049"/>
                    </a:cubicBezTo>
                    <a:lnTo>
                      <a:pt x="2168" y="1048"/>
                    </a:lnTo>
                    <a:cubicBezTo>
                      <a:pt x="2144" y="465"/>
                      <a:pt x="1668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27"/>
              <p:cNvSpPr/>
              <p:nvPr/>
            </p:nvSpPr>
            <p:spPr>
              <a:xfrm>
                <a:off x="3230588" y="3659950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8" y="1"/>
                    </a:moveTo>
                    <a:cubicBezTo>
                      <a:pt x="417" y="1"/>
                      <a:pt x="1" y="417"/>
                      <a:pt x="13" y="917"/>
                    </a:cubicBezTo>
                    <a:lnTo>
                      <a:pt x="13" y="2918"/>
                    </a:lnTo>
                    <a:lnTo>
                      <a:pt x="1834" y="2918"/>
                    </a:lnTo>
                    <a:lnTo>
                      <a:pt x="1834" y="917"/>
                    </a:lnTo>
                    <a:cubicBezTo>
                      <a:pt x="1834" y="417"/>
                      <a:pt x="1429" y="1"/>
                      <a:pt x="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27"/>
              <p:cNvSpPr/>
              <p:nvPr/>
            </p:nvSpPr>
            <p:spPr>
              <a:xfrm>
                <a:off x="3226438" y="3656675"/>
                <a:ext cx="5417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3228" extrusionOk="0">
                    <a:moveTo>
                      <a:pt x="1089" y="307"/>
                    </a:moveTo>
                    <a:cubicBezTo>
                      <a:pt x="1462" y="307"/>
                      <a:pt x="1834" y="554"/>
                      <a:pt x="1834" y="1048"/>
                    </a:cubicBezTo>
                    <a:lnTo>
                      <a:pt x="1834" y="2882"/>
                    </a:lnTo>
                    <a:lnTo>
                      <a:pt x="345" y="2882"/>
                    </a:lnTo>
                    <a:lnTo>
                      <a:pt x="345" y="1048"/>
                    </a:lnTo>
                    <a:cubicBezTo>
                      <a:pt x="345" y="554"/>
                      <a:pt x="717" y="307"/>
                      <a:pt x="1089" y="307"/>
                    </a:cubicBezTo>
                    <a:close/>
                    <a:moveTo>
                      <a:pt x="1084" y="1"/>
                    </a:moveTo>
                    <a:cubicBezTo>
                      <a:pt x="500" y="1"/>
                      <a:pt x="24" y="465"/>
                      <a:pt x="0" y="1048"/>
                    </a:cubicBezTo>
                    <a:lnTo>
                      <a:pt x="0" y="3049"/>
                    </a:lnTo>
                    <a:cubicBezTo>
                      <a:pt x="0" y="3144"/>
                      <a:pt x="83" y="3227"/>
                      <a:pt x="179" y="3227"/>
                    </a:cubicBezTo>
                    <a:lnTo>
                      <a:pt x="2000" y="3227"/>
                    </a:lnTo>
                    <a:cubicBezTo>
                      <a:pt x="2096" y="3227"/>
                      <a:pt x="2167" y="3144"/>
                      <a:pt x="2167" y="3049"/>
                    </a:cubicBezTo>
                    <a:lnTo>
                      <a:pt x="2167" y="1048"/>
                    </a:lnTo>
                    <a:cubicBezTo>
                      <a:pt x="2143" y="465"/>
                      <a:pt x="1667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27"/>
              <p:cNvSpPr/>
              <p:nvPr/>
            </p:nvSpPr>
            <p:spPr>
              <a:xfrm>
                <a:off x="3142788" y="3659950"/>
                <a:ext cx="455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918" extrusionOk="0">
                    <a:moveTo>
                      <a:pt x="917" y="1"/>
                    </a:moveTo>
                    <a:cubicBezTo>
                      <a:pt x="405" y="1"/>
                      <a:pt x="0" y="417"/>
                      <a:pt x="0" y="917"/>
                    </a:cubicBezTo>
                    <a:lnTo>
                      <a:pt x="0" y="2918"/>
                    </a:lnTo>
                    <a:lnTo>
                      <a:pt x="1822" y="2918"/>
                    </a:lnTo>
                    <a:lnTo>
                      <a:pt x="1822" y="917"/>
                    </a:lnTo>
                    <a:cubicBezTo>
                      <a:pt x="1822" y="417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27"/>
              <p:cNvSpPr/>
              <p:nvPr/>
            </p:nvSpPr>
            <p:spPr>
              <a:xfrm>
                <a:off x="3138613" y="3656675"/>
                <a:ext cx="5420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3228" extrusionOk="0">
                    <a:moveTo>
                      <a:pt x="1078" y="307"/>
                    </a:moveTo>
                    <a:cubicBezTo>
                      <a:pt x="1450" y="307"/>
                      <a:pt x="1822" y="554"/>
                      <a:pt x="1822" y="1048"/>
                    </a:cubicBezTo>
                    <a:lnTo>
                      <a:pt x="1822" y="2882"/>
                    </a:lnTo>
                    <a:lnTo>
                      <a:pt x="334" y="2882"/>
                    </a:lnTo>
                    <a:lnTo>
                      <a:pt x="334" y="1048"/>
                    </a:lnTo>
                    <a:cubicBezTo>
                      <a:pt x="334" y="554"/>
                      <a:pt x="706" y="307"/>
                      <a:pt x="1078" y="307"/>
                    </a:cubicBezTo>
                    <a:close/>
                    <a:moveTo>
                      <a:pt x="1084" y="1"/>
                    </a:moveTo>
                    <a:cubicBezTo>
                      <a:pt x="501" y="1"/>
                      <a:pt x="13" y="465"/>
                      <a:pt x="1" y="1048"/>
                    </a:cubicBezTo>
                    <a:lnTo>
                      <a:pt x="1" y="3049"/>
                    </a:lnTo>
                    <a:cubicBezTo>
                      <a:pt x="1" y="3144"/>
                      <a:pt x="72" y="3227"/>
                      <a:pt x="167" y="3227"/>
                    </a:cubicBezTo>
                    <a:lnTo>
                      <a:pt x="1989" y="3227"/>
                    </a:lnTo>
                    <a:cubicBezTo>
                      <a:pt x="2084" y="3227"/>
                      <a:pt x="2168" y="3144"/>
                      <a:pt x="2168" y="3049"/>
                    </a:cubicBezTo>
                    <a:lnTo>
                      <a:pt x="2168" y="1048"/>
                    </a:lnTo>
                    <a:cubicBezTo>
                      <a:pt x="2144" y="465"/>
                      <a:pt x="1668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27"/>
              <p:cNvSpPr/>
              <p:nvPr/>
            </p:nvSpPr>
            <p:spPr>
              <a:xfrm>
                <a:off x="3056463" y="3659950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7" y="1"/>
                    </a:moveTo>
                    <a:cubicBezTo>
                      <a:pt x="417" y="1"/>
                      <a:pt x="1" y="417"/>
                      <a:pt x="12" y="917"/>
                    </a:cubicBezTo>
                    <a:lnTo>
                      <a:pt x="12" y="2918"/>
                    </a:lnTo>
                    <a:lnTo>
                      <a:pt x="1834" y="2918"/>
                    </a:lnTo>
                    <a:lnTo>
                      <a:pt x="1834" y="917"/>
                    </a:lnTo>
                    <a:cubicBezTo>
                      <a:pt x="1834" y="417"/>
                      <a:pt x="1429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27"/>
              <p:cNvSpPr/>
              <p:nvPr/>
            </p:nvSpPr>
            <p:spPr>
              <a:xfrm>
                <a:off x="3052288" y="3656675"/>
                <a:ext cx="5420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3228" extrusionOk="0">
                    <a:moveTo>
                      <a:pt x="1090" y="307"/>
                    </a:moveTo>
                    <a:cubicBezTo>
                      <a:pt x="1462" y="307"/>
                      <a:pt x="1834" y="554"/>
                      <a:pt x="1834" y="1048"/>
                    </a:cubicBezTo>
                    <a:lnTo>
                      <a:pt x="1834" y="2882"/>
                    </a:lnTo>
                    <a:lnTo>
                      <a:pt x="346" y="2882"/>
                    </a:lnTo>
                    <a:lnTo>
                      <a:pt x="346" y="1048"/>
                    </a:lnTo>
                    <a:cubicBezTo>
                      <a:pt x="346" y="554"/>
                      <a:pt x="718" y="307"/>
                      <a:pt x="1090" y="307"/>
                    </a:cubicBezTo>
                    <a:close/>
                    <a:moveTo>
                      <a:pt x="1084" y="1"/>
                    </a:moveTo>
                    <a:cubicBezTo>
                      <a:pt x="501" y="1"/>
                      <a:pt x="25" y="465"/>
                      <a:pt x="1" y="1048"/>
                    </a:cubicBezTo>
                    <a:lnTo>
                      <a:pt x="1" y="3049"/>
                    </a:lnTo>
                    <a:cubicBezTo>
                      <a:pt x="1" y="3144"/>
                      <a:pt x="84" y="3227"/>
                      <a:pt x="179" y="3227"/>
                    </a:cubicBezTo>
                    <a:lnTo>
                      <a:pt x="2001" y="3227"/>
                    </a:lnTo>
                    <a:cubicBezTo>
                      <a:pt x="2096" y="3227"/>
                      <a:pt x="2168" y="3144"/>
                      <a:pt x="2168" y="3049"/>
                    </a:cubicBezTo>
                    <a:lnTo>
                      <a:pt x="2168" y="1048"/>
                    </a:lnTo>
                    <a:cubicBezTo>
                      <a:pt x="2144" y="465"/>
                      <a:pt x="1668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27"/>
              <p:cNvSpPr/>
              <p:nvPr/>
            </p:nvSpPr>
            <p:spPr>
              <a:xfrm>
                <a:off x="2970438" y="3776325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7" y="1"/>
                    </a:moveTo>
                    <a:cubicBezTo>
                      <a:pt x="417" y="1"/>
                      <a:pt x="1" y="406"/>
                      <a:pt x="1" y="918"/>
                    </a:cubicBezTo>
                    <a:lnTo>
                      <a:pt x="1" y="2918"/>
                    </a:lnTo>
                    <a:lnTo>
                      <a:pt x="1834" y="2918"/>
                    </a:lnTo>
                    <a:lnTo>
                      <a:pt x="1834" y="918"/>
                    </a:lnTo>
                    <a:cubicBezTo>
                      <a:pt x="1834" y="406"/>
                      <a:pt x="1418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27"/>
              <p:cNvSpPr/>
              <p:nvPr/>
            </p:nvSpPr>
            <p:spPr>
              <a:xfrm>
                <a:off x="2965688" y="3770975"/>
                <a:ext cx="553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299" extrusionOk="0">
                    <a:moveTo>
                      <a:pt x="1113" y="382"/>
                    </a:moveTo>
                    <a:cubicBezTo>
                      <a:pt x="1485" y="382"/>
                      <a:pt x="1858" y="632"/>
                      <a:pt x="1858" y="1132"/>
                    </a:cubicBezTo>
                    <a:lnTo>
                      <a:pt x="1858" y="2965"/>
                    </a:lnTo>
                    <a:lnTo>
                      <a:pt x="369" y="2965"/>
                    </a:lnTo>
                    <a:lnTo>
                      <a:pt x="369" y="1132"/>
                    </a:lnTo>
                    <a:cubicBezTo>
                      <a:pt x="369" y="632"/>
                      <a:pt x="741" y="382"/>
                      <a:pt x="1113" y="382"/>
                    </a:cubicBezTo>
                    <a:close/>
                    <a:moveTo>
                      <a:pt x="1107" y="1"/>
                    </a:moveTo>
                    <a:cubicBezTo>
                      <a:pt x="488" y="1"/>
                      <a:pt x="0" y="513"/>
                      <a:pt x="24" y="1132"/>
                    </a:cubicBezTo>
                    <a:lnTo>
                      <a:pt x="24" y="3132"/>
                    </a:lnTo>
                    <a:cubicBezTo>
                      <a:pt x="24" y="3227"/>
                      <a:pt x="95" y="3299"/>
                      <a:pt x="191" y="3299"/>
                    </a:cubicBezTo>
                    <a:lnTo>
                      <a:pt x="2024" y="3299"/>
                    </a:lnTo>
                    <a:cubicBezTo>
                      <a:pt x="2119" y="3299"/>
                      <a:pt x="2191" y="3227"/>
                      <a:pt x="2191" y="3132"/>
                    </a:cubicBezTo>
                    <a:lnTo>
                      <a:pt x="2191" y="1132"/>
                    </a:lnTo>
                    <a:cubicBezTo>
                      <a:pt x="2215" y="513"/>
                      <a:pt x="1727" y="1"/>
                      <a:pt x="110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27"/>
              <p:cNvSpPr/>
              <p:nvPr/>
            </p:nvSpPr>
            <p:spPr>
              <a:xfrm>
                <a:off x="3230588" y="3776325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8" y="1"/>
                    </a:moveTo>
                    <a:cubicBezTo>
                      <a:pt x="417" y="1"/>
                      <a:pt x="1" y="406"/>
                      <a:pt x="13" y="918"/>
                    </a:cubicBezTo>
                    <a:lnTo>
                      <a:pt x="13" y="2918"/>
                    </a:lnTo>
                    <a:lnTo>
                      <a:pt x="1834" y="2918"/>
                    </a:lnTo>
                    <a:lnTo>
                      <a:pt x="1834" y="918"/>
                    </a:lnTo>
                    <a:cubicBezTo>
                      <a:pt x="1834" y="406"/>
                      <a:pt x="1429" y="1"/>
                      <a:pt x="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27"/>
              <p:cNvSpPr/>
              <p:nvPr/>
            </p:nvSpPr>
            <p:spPr>
              <a:xfrm>
                <a:off x="3225838" y="3770975"/>
                <a:ext cx="553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299" extrusionOk="0">
                    <a:moveTo>
                      <a:pt x="1113" y="382"/>
                    </a:moveTo>
                    <a:cubicBezTo>
                      <a:pt x="1486" y="382"/>
                      <a:pt x="1858" y="632"/>
                      <a:pt x="1858" y="1132"/>
                    </a:cubicBezTo>
                    <a:lnTo>
                      <a:pt x="1858" y="2965"/>
                    </a:lnTo>
                    <a:lnTo>
                      <a:pt x="369" y="2965"/>
                    </a:lnTo>
                    <a:lnTo>
                      <a:pt x="369" y="1132"/>
                    </a:lnTo>
                    <a:cubicBezTo>
                      <a:pt x="369" y="632"/>
                      <a:pt x="741" y="382"/>
                      <a:pt x="1113" y="382"/>
                    </a:cubicBezTo>
                    <a:close/>
                    <a:moveTo>
                      <a:pt x="1108" y="1"/>
                    </a:moveTo>
                    <a:cubicBezTo>
                      <a:pt x="500" y="1"/>
                      <a:pt x="0" y="513"/>
                      <a:pt x="24" y="1132"/>
                    </a:cubicBezTo>
                    <a:lnTo>
                      <a:pt x="24" y="3132"/>
                    </a:lnTo>
                    <a:cubicBezTo>
                      <a:pt x="24" y="3227"/>
                      <a:pt x="107" y="3299"/>
                      <a:pt x="203" y="3299"/>
                    </a:cubicBezTo>
                    <a:lnTo>
                      <a:pt x="2024" y="3299"/>
                    </a:lnTo>
                    <a:cubicBezTo>
                      <a:pt x="2120" y="3299"/>
                      <a:pt x="2191" y="3227"/>
                      <a:pt x="2191" y="3132"/>
                    </a:cubicBezTo>
                    <a:lnTo>
                      <a:pt x="2191" y="1132"/>
                    </a:lnTo>
                    <a:cubicBezTo>
                      <a:pt x="2215" y="513"/>
                      <a:pt x="1727" y="1"/>
                      <a:pt x="110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27"/>
              <p:cNvSpPr/>
              <p:nvPr/>
            </p:nvSpPr>
            <p:spPr>
              <a:xfrm>
                <a:off x="3142788" y="3776325"/>
                <a:ext cx="455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918" extrusionOk="0">
                    <a:moveTo>
                      <a:pt x="917" y="1"/>
                    </a:moveTo>
                    <a:cubicBezTo>
                      <a:pt x="405" y="1"/>
                      <a:pt x="0" y="406"/>
                      <a:pt x="0" y="918"/>
                    </a:cubicBezTo>
                    <a:lnTo>
                      <a:pt x="0" y="2918"/>
                    </a:lnTo>
                    <a:lnTo>
                      <a:pt x="1822" y="2918"/>
                    </a:lnTo>
                    <a:lnTo>
                      <a:pt x="1822" y="918"/>
                    </a:lnTo>
                    <a:cubicBezTo>
                      <a:pt x="1822" y="406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27"/>
              <p:cNvSpPr/>
              <p:nvPr/>
            </p:nvSpPr>
            <p:spPr>
              <a:xfrm>
                <a:off x="3138013" y="3770975"/>
                <a:ext cx="55400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3299" extrusionOk="0">
                    <a:moveTo>
                      <a:pt x="1102" y="382"/>
                    </a:moveTo>
                    <a:cubicBezTo>
                      <a:pt x="1474" y="382"/>
                      <a:pt x="1846" y="632"/>
                      <a:pt x="1846" y="1132"/>
                    </a:cubicBezTo>
                    <a:lnTo>
                      <a:pt x="1846" y="2965"/>
                    </a:lnTo>
                    <a:lnTo>
                      <a:pt x="358" y="2965"/>
                    </a:lnTo>
                    <a:lnTo>
                      <a:pt x="358" y="1132"/>
                    </a:lnTo>
                    <a:cubicBezTo>
                      <a:pt x="358" y="632"/>
                      <a:pt x="730" y="382"/>
                      <a:pt x="1102" y="382"/>
                    </a:cubicBezTo>
                    <a:close/>
                    <a:moveTo>
                      <a:pt x="1108" y="1"/>
                    </a:moveTo>
                    <a:cubicBezTo>
                      <a:pt x="489" y="1"/>
                      <a:pt x="1" y="513"/>
                      <a:pt x="25" y="1132"/>
                    </a:cubicBezTo>
                    <a:lnTo>
                      <a:pt x="25" y="3132"/>
                    </a:lnTo>
                    <a:cubicBezTo>
                      <a:pt x="25" y="3227"/>
                      <a:pt x="96" y="3299"/>
                      <a:pt x="191" y="3299"/>
                    </a:cubicBezTo>
                    <a:lnTo>
                      <a:pt x="2013" y="3299"/>
                    </a:lnTo>
                    <a:cubicBezTo>
                      <a:pt x="2108" y="3299"/>
                      <a:pt x="2192" y="3227"/>
                      <a:pt x="2192" y="3132"/>
                    </a:cubicBezTo>
                    <a:lnTo>
                      <a:pt x="2192" y="1132"/>
                    </a:lnTo>
                    <a:cubicBezTo>
                      <a:pt x="2215" y="513"/>
                      <a:pt x="1715" y="1"/>
                      <a:pt x="110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27"/>
              <p:cNvSpPr/>
              <p:nvPr/>
            </p:nvSpPr>
            <p:spPr>
              <a:xfrm>
                <a:off x="3056463" y="3776325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7" y="1"/>
                    </a:moveTo>
                    <a:cubicBezTo>
                      <a:pt x="417" y="1"/>
                      <a:pt x="1" y="406"/>
                      <a:pt x="12" y="918"/>
                    </a:cubicBezTo>
                    <a:lnTo>
                      <a:pt x="12" y="2918"/>
                    </a:lnTo>
                    <a:lnTo>
                      <a:pt x="1834" y="2918"/>
                    </a:lnTo>
                    <a:lnTo>
                      <a:pt x="1834" y="918"/>
                    </a:lnTo>
                    <a:cubicBezTo>
                      <a:pt x="1834" y="406"/>
                      <a:pt x="1429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27"/>
              <p:cNvSpPr/>
              <p:nvPr/>
            </p:nvSpPr>
            <p:spPr>
              <a:xfrm>
                <a:off x="3051713" y="3770975"/>
                <a:ext cx="553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299" extrusionOk="0">
                    <a:moveTo>
                      <a:pt x="1113" y="382"/>
                    </a:moveTo>
                    <a:cubicBezTo>
                      <a:pt x="1485" y="382"/>
                      <a:pt x="1857" y="632"/>
                      <a:pt x="1857" y="1132"/>
                    </a:cubicBezTo>
                    <a:lnTo>
                      <a:pt x="1857" y="2965"/>
                    </a:lnTo>
                    <a:lnTo>
                      <a:pt x="369" y="2965"/>
                    </a:lnTo>
                    <a:lnTo>
                      <a:pt x="369" y="1132"/>
                    </a:lnTo>
                    <a:cubicBezTo>
                      <a:pt x="369" y="632"/>
                      <a:pt x="741" y="382"/>
                      <a:pt x="1113" y="382"/>
                    </a:cubicBezTo>
                    <a:close/>
                    <a:moveTo>
                      <a:pt x="1107" y="1"/>
                    </a:moveTo>
                    <a:cubicBezTo>
                      <a:pt x="500" y="1"/>
                      <a:pt x="0" y="513"/>
                      <a:pt x="24" y="1132"/>
                    </a:cubicBezTo>
                    <a:lnTo>
                      <a:pt x="24" y="3132"/>
                    </a:lnTo>
                    <a:cubicBezTo>
                      <a:pt x="24" y="3227"/>
                      <a:pt x="107" y="3299"/>
                      <a:pt x="202" y="3299"/>
                    </a:cubicBezTo>
                    <a:lnTo>
                      <a:pt x="2024" y="3299"/>
                    </a:lnTo>
                    <a:cubicBezTo>
                      <a:pt x="2119" y="3299"/>
                      <a:pt x="2191" y="3227"/>
                      <a:pt x="2191" y="3132"/>
                    </a:cubicBezTo>
                    <a:lnTo>
                      <a:pt x="2191" y="1132"/>
                    </a:lnTo>
                    <a:cubicBezTo>
                      <a:pt x="2215" y="513"/>
                      <a:pt x="1726" y="1"/>
                      <a:pt x="110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27"/>
              <p:cNvSpPr/>
              <p:nvPr/>
            </p:nvSpPr>
            <p:spPr>
              <a:xfrm>
                <a:off x="3072538" y="3477500"/>
                <a:ext cx="54200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5739" extrusionOk="0">
                    <a:moveTo>
                      <a:pt x="1090" y="298"/>
                    </a:moveTo>
                    <a:cubicBezTo>
                      <a:pt x="1462" y="298"/>
                      <a:pt x="1834" y="548"/>
                      <a:pt x="1834" y="1048"/>
                    </a:cubicBezTo>
                    <a:lnTo>
                      <a:pt x="1834" y="5394"/>
                    </a:lnTo>
                    <a:lnTo>
                      <a:pt x="346" y="5394"/>
                    </a:lnTo>
                    <a:lnTo>
                      <a:pt x="346" y="1048"/>
                    </a:lnTo>
                    <a:cubicBezTo>
                      <a:pt x="346" y="548"/>
                      <a:pt x="718" y="298"/>
                      <a:pt x="1090" y="298"/>
                    </a:cubicBezTo>
                    <a:close/>
                    <a:moveTo>
                      <a:pt x="1084" y="0"/>
                    </a:moveTo>
                    <a:cubicBezTo>
                      <a:pt x="501" y="0"/>
                      <a:pt x="12" y="464"/>
                      <a:pt x="1" y="1048"/>
                    </a:cubicBezTo>
                    <a:lnTo>
                      <a:pt x="1" y="5572"/>
                    </a:lnTo>
                    <a:cubicBezTo>
                      <a:pt x="1" y="5667"/>
                      <a:pt x="72" y="5739"/>
                      <a:pt x="167" y="5739"/>
                    </a:cubicBezTo>
                    <a:lnTo>
                      <a:pt x="2001" y="5739"/>
                    </a:lnTo>
                    <a:cubicBezTo>
                      <a:pt x="2096" y="5739"/>
                      <a:pt x="2167" y="5655"/>
                      <a:pt x="2167" y="5560"/>
                    </a:cubicBezTo>
                    <a:lnTo>
                      <a:pt x="2167" y="1048"/>
                    </a:lnTo>
                    <a:cubicBezTo>
                      <a:pt x="2144" y="464"/>
                      <a:pt x="1667" y="0"/>
                      <a:pt x="108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27"/>
              <p:cNvSpPr/>
              <p:nvPr/>
            </p:nvSpPr>
            <p:spPr>
              <a:xfrm>
                <a:off x="3118388" y="3477500"/>
                <a:ext cx="541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5739" extrusionOk="0">
                    <a:moveTo>
                      <a:pt x="1078" y="298"/>
                    </a:moveTo>
                    <a:cubicBezTo>
                      <a:pt x="1450" y="298"/>
                      <a:pt x="1822" y="548"/>
                      <a:pt x="1822" y="1048"/>
                    </a:cubicBezTo>
                    <a:lnTo>
                      <a:pt x="1822" y="5394"/>
                    </a:lnTo>
                    <a:lnTo>
                      <a:pt x="333" y="5394"/>
                    </a:lnTo>
                    <a:lnTo>
                      <a:pt x="333" y="1048"/>
                    </a:lnTo>
                    <a:cubicBezTo>
                      <a:pt x="333" y="548"/>
                      <a:pt x="706" y="298"/>
                      <a:pt x="1078" y="298"/>
                    </a:cubicBezTo>
                    <a:close/>
                    <a:moveTo>
                      <a:pt x="1084" y="0"/>
                    </a:moveTo>
                    <a:cubicBezTo>
                      <a:pt x="500" y="0"/>
                      <a:pt x="12" y="464"/>
                      <a:pt x="0" y="1048"/>
                    </a:cubicBezTo>
                    <a:lnTo>
                      <a:pt x="0" y="5572"/>
                    </a:lnTo>
                    <a:cubicBezTo>
                      <a:pt x="0" y="5667"/>
                      <a:pt x="72" y="5739"/>
                      <a:pt x="167" y="5739"/>
                    </a:cubicBezTo>
                    <a:lnTo>
                      <a:pt x="1988" y="5739"/>
                    </a:lnTo>
                    <a:cubicBezTo>
                      <a:pt x="2084" y="5739"/>
                      <a:pt x="2167" y="5655"/>
                      <a:pt x="2167" y="5560"/>
                    </a:cubicBezTo>
                    <a:lnTo>
                      <a:pt x="2167" y="1048"/>
                    </a:lnTo>
                    <a:cubicBezTo>
                      <a:pt x="2143" y="464"/>
                      <a:pt x="1667" y="0"/>
                      <a:pt x="108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27"/>
              <p:cNvSpPr/>
              <p:nvPr/>
            </p:nvSpPr>
            <p:spPr>
              <a:xfrm>
                <a:off x="2992163" y="3890925"/>
                <a:ext cx="565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097" extrusionOk="0">
                    <a:moveTo>
                      <a:pt x="1132" y="1"/>
                    </a:moveTo>
                    <a:cubicBezTo>
                      <a:pt x="513" y="1"/>
                      <a:pt x="1" y="513"/>
                      <a:pt x="1" y="1132"/>
                    </a:cubicBezTo>
                    <a:lnTo>
                      <a:pt x="1" y="3096"/>
                    </a:lnTo>
                    <a:lnTo>
                      <a:pt x="2263" y="3096"/>
                    </a:lnTo>
                    <a:lnTo>
                      <a:pt x="2263" y="1132"/>
                    </a:lnTo>
                    <a:cubicBezTo>
                      <a:pt x="2263" y="513"/>
                      <a:pt x="1763" y="1"/>
                      <a:pt x="1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27"/>
              <p:cNvSpPr/>
              <p:nvPr/>
            </p:nvSpPr>
            <p:spPr>
              <a:xfrm>
                <a:off x="3094263" y="3890925"/>
                <a:ext cx="565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097" extrusionOk="0">
                    <a:moveTo>
                      <a:pt x="1132" y="1"/>
                    </a:moveTo>
                    <a:cubicBezTo>
                      <a:pt x="501" y="1"/>
                      <a:pt x="1" y="513"/>
                      <a:pt x="1" y="1132"/>
                    </a:cubicBezTo>
                    <a:lnTo>
                      <a:pt x="1" y="3096"/>
                    </a:lnTo>
                    <a:lnTo>
                      <a:pt x="2263" y="3096"/>
                    </a:lnTo>
                    <a:lnTo>
                      <a:pt x="2263" y="1132"/>
                    </a:lnTo>
                    <a:cubicBezTo>
                      <a:pt x="2263" y="513"/>
                      <a:pt x="1751" y="1"/>
                      <a:pt x="1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27"/>
              <p:cNvSpPr/>
              <p:nvPr/>
            </p:nvSpPr>
            <p:spPr>
              <a:xfrm>
                <a:off x="3196363" y="3890925"/>
                <a:ext cx="565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097" extrusionOk="0">
                    <a:moveTo>
                      <a:pt x="1132" y="1"/>
                    </a:moveTo>
                    <a:cubicBezTo>
                      <a:pt x="501" y="1"/>
                      <a:pt x="1" y="513"/>
                      <a:pt x="1" y="1132"/>
                    </a:cubicBezTo>
                    <a:lnTo>
                      <a:pt x="1" y="3096"/>
                    </a:lnTo>
                    <a:lnTo>
                      <a:pt x="2263" y="3096"/>
                    </a:lnTo>
                    <a:lnTo>
                      <a:pt x="2263" y="1132"/>
                    </a:lnTo>
                    <a:cubicBezTo>
                      <a:pt x="2263" y="513"/>
                      <a:pt x="1751" y="1"/>
                      <a:pt x="1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27"/>
              <p:cNvSpPr/>
              <p:nvPr/>
            </p:nvSpPr>
            <p:spPr>
              <a:xfrm>
                <a:off x="2988013" y="3887650"/>
                <a:ext cx="65200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3395" extrusionOk="0">
                    <a:moveTo>
                      <a:pt x="1298" y="263"/>
                    </a:moveTo>
                    <a:cubicBezTo>
                      <a:pt x="1846" y="263"/>
                      <a:pt x="2286" y="715"/>
                      <a:pt x="2262" y="1263"/>
                    </a:cubicBezTo>
                    <a:lnTo>
                      <a:pt x="2262" y="3049"/>
                    </a:lnTo>
                    <a:lnTo>
                      <a:pt x="334" y="3049"/>
                    </a:lnTo>
                    <a:lnTo>
                      <a:pt x="334" y="1263"/>
                    </a:lnTo>
                    <a:cubicBezTo>
                      <a:pt x="322" y="715"/>
                      <a:pt x="750" y="263"/>
                      <a:pt x="1298" y="263"/>
                    </a:cubicBezTo>
                    <a:close/>
                    <a:moveTo>
                      <a:pt x="1298" y="1"/>
                    </a:moveTo>
                    <a:cubicBezTo>
                      <a:pt x="595" y="1"/>
                      <a:pt x="24" y="560"/>
                      <a:pt x="0" y="1263"/>
                    </a:cubicBezTo>
                    <a:lnTo>
                      <a:pt x="0" y="3215"/>
                    </a:lnTo>
                    <a:cubicBezTo>
                      <a:pt x="0" y="3311"/>
                      <a:pt x="72" y="3394"/>
                      <a:pt x="167" y="3394"/>
                    </a:cubicBezTo>
                    <a:lnTo>
                      <a:pt x="2429" y="3394"/>
                    </a:lnTo>
                    <a:cubicBezTo>
                      <a:pt x="2524" y="3394"/>
                      <a:pt x="2608" y="3311"/>
                      <a:pt x="2608" y="3227"/>
                    </a:cubicBezTo>
                    <a:lnTo>
                      <a:pt x="2608" y="1263"/>
                    </a:lnTo>
                    <a:cubicBezTo>
                      <a:pt x="2584" y="560"/>
                      <a:pt x="2000" y="1"/>
                      <a:pt x="129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27"/>
              <p:cNvSpPr/>
              <p:nvPr/>
            </p:nvSpPr>
            <p:spPr>
              <a:xfrm>
                <a:off x="3089813" y="3887650"/>
                <a:ext cx="65500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395" extrusionOk="0">
                    <a:moveTo>
                      <a:pt x="1310" y="263"/>
                    </a:moveTo>
                    <a:cubicBezTo>
                      <a:pt x="1857" y="263"/>
                      <a:pt x="2298" y="715"/>
                      <a:pt x="2274" y="1263"/>
                    </a:cubicBezTo>
                    <a:lnTo>
                      <a:pt x="2274" y="3049"/>
                    </a:lnTo>
                    <a:lnTo>
                      <a:pt x="345" y="3049"/>
                    </a:lnTo>
                    <a:lnTo>
                      <a:pt x="345" y="1263"/>
                    </a:lnTo>
                    <a:cubicBezTo>
                      <a:pt x="322" y="715"/>
                      <a:pt x="762" y="263"/>
                      <a:pt x="1310" y="263"/>
                    </a:cubicBezTo>
                    <a:close/>
                    <a:moveTo>
                      <a:pt x="1310" y="1"/>
                    </a:moveTo>
                    <a:cubicBezTo>
                      <a:pt x="607" y="1"/>
                      <a:pt x="24" y="560"/>
                      <a:pt x="0" y="1263"/>
                    </a:cubicBezTo>
                    <a:lnTo>
                      <a:pt x="0" y="3215"/>
                    </a:lnTo>
                    <a:cubicBezTo>
                      <a:pt x="0" y="3311"/>
                      <a:pt x="83" y="3394"/>
                      <a:pt x="179" y="3394"/>
                    </a:cubicBezTo>
                    <a:lnTo>
                      <a:pt x="2441" y="3394"/>
                    </a:lnTo>
                    <a:cubicBezTo>
                      <a:pt x="2536" y="3394"/>
                      <a:pt x="2608" y="3311"/>
                      <a:pt x="2619" y="3227"/>
                    </a:cubicBezTo>
                    <a:lnTo>
                      <a:pt x="2619" y="1263"/>
                    </a:lnTo>
                    <a:cubicBezTo>
                      <a:pt x="2596" y="560"/>
                      <a:pt x="2012" y="1"/>
                      <a:pt x="1310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27"/>
              <p:cNvSpPr/>
              <p:nvPr/>
            </p:nvSpPr>
            <p:spPr>
              <a:xfrm>
                <a:off x="3191888" y="3886775"/>
                <a:ext cx="6522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430" extrusionOk="0">
                    <a:moveTo>
                      <a:pt x="1311" y="298"/>
                    </a:moveTo>
                    <a:cubicBezTo>
                      <a:pt x="1858" y="298"/>
                      <a:pt x="2287" y="750"/>
                      <a:pt x="2275" y="1298"/>
                    </a:cubicBezTo>
                    <a:lnTo>
                      <a:pt x="2275" y="3084"/>
                    </a:lnTo>
                    <a:lnTo>
                      <a:pt x="346" y="3084"/>
                    </a:lnTo>
                    <a:lnTo>
                      <a:pt x="346" y="1298"/>
                    </a:lnTo>
                    <a:cubicBezTo>
                      <a:pt x="322" y="750"/>
                      <a:pt x="763" y="298"/>
                      <a:pt x="1311" y="298"/>
                    </a:cubicBezTo>
                    <a:close/>
                    <a:moveTo>
                      <a:pt x="1311" y="0"/>
                    </a:moveTo>
                    <a:cubicBezTo>
                      <a:pt x="584" y="0"/>
                      <a:pt x="1" y="583"/>
                      <a:pt x="1" y="1298"/>
                    </a:cubicBezTo>
                    <a:lnTo>
                      <a:pt x="1" y="3250"/>
                    </a:lnTo>
                    <a:cubicBezTo>
                      <a:pt x="1" y="3346"/>
                      <a:pt x="84" y="3429"/>
                      <a:pt x="180" y="3429"/>
                    </a:cubicBezTo>
                    <a:lnTo>
                      <a:pt x="2442" y="3429"/>
                    </a:lnTo>
                    <a:cubicBezTo>
                      <a:pt x="2537" y="3429"/>
                      <a:pt x="2608" y="3346"/>
                      <a:pt x="2608" y="3262"/>
                    </a:cubicBezTo>
                    <a:lnTo>
                      <a:pt x="2608" y="1298"/>
                    </a:lnTo>
                    <a:cubicBezTo>
                      <a:pt x="2608" y="583"/>
                      <a:pt x="2025" y="0"/>
                      <a:pt x="131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27"/>
              <p:cNvSpPr/>
              <p:nvPr/>
            </p:nvSpPr>
            <p:spPr>
              <a:xfrm>
                <a:off x="3075813" y="2466125"/>
                <a:ext cx="9250" cy="5977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391" extrusionOk="0">
                    <a:moveTo>
                      <a:pt x="185" y="1"/>
                    </a:moveTo>
                    <a:cubicBezTo>
                      <a:pt x="93" y="1"/>
                      <a:pt x="0" y="63"/>
                      <a:pt x="12" y="188"/>
                    </a:cubicBezTo>
                    <a:lnTo>
                      <a:pt x="12" y="2224"/>
                    </a:lnTo>
                    <a:cubicBezTo>
                      <a:pt x="12" y="2307"/>
                      <a:pt x="96" y="2391"/>
                      <a:pt x="191" y="2391"/>
                    </a:cubicBezTo>
                    <a:cubicBezTo>
                      <a:pt x="274" y="2391"/>
                      <a:pt x="358" y="2307"/>
                      <a:pt x="358" y="2224"/>
                    </a:cubicBezTo>
                    <a:lnTo>
                      <a:pt x="358" y="188"/>
                    </a:lnTo>
                    <a:cubicBezTo>
                      <a:pt x="370" y="63"/>
                      <a:pt x="277" y="1"/>
                      <a:pt x="1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27"/>
              <p:cNvSpPr/>
              <p:nvPr/>
            </p:nvSpPr>
            <p:spPr>
              <a:xfrm>
                <a:off x="3118238" y="2466575"/>
                <a:ext cx="8500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373" extrusionOk="0">
                    <a:moveTo>
                      <a:pt x="168" y="1"/>
                    </a:moveTo>
                    <a:cubicBezTo>
                      <a:pt x="83" y="1"/>
                      <a:pt x="0" y="57"/>
                      <a:pt x="6" y="170"/>
                    </a:cubicBezTo>
                    <a:lnTo>
                      <a:pt x="6" y="2206"/>
                    </a:lnTo>
                    <a:cubicBezTo>
                      <a:pt x="6" y="2289"/>
                      <a:pt x="78" y="2373"/>
                      <a:pt x="173" y="2373"/>
                    </a:cubicBezTo>
                    <a:cubicBezTo>
                      <a:pt x="268" y="2373"/>
                      <a:pt x="339" y="2289"/>
                      <a:pt x="339" y="2206"/>
                    </a:cubicBezTo>
                    <a:lnTo>
                      <a:pt x="339" y="170"/>
                    </a:lnTo>
                    <a:cubicBezTo>
                      <a:pt x="339" y="57"/>
                      <a:pt x="253" y="1"/>
                      <a:pt x="16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27"/>
              <p:cNvSpPr/>
              <p:nvPr/>
            </p:nvSpPr>
            <p:spPr>
              <a:xfrm>
                <a:off x="3160488" y="2466575"/>
                <a:ext cx="85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373" extrusionOk="0">
                    <a:moveTo>
                      <a:pt x="169" y="1"/>
                    </a:moveTo>
                    <a:cubicBezTo>
                      <a:pt x="84" y="1"/>
                      <a:pt x="1" y="57"/>
                      <a:pt x="7" y="170"/>
                    </a:cubicBezTo>
                    <a:lnTo>
                      <a:pt x="7" y="2206"/>
                    </a:lnTo>
                    <a:cubicBezTo>
                      <a:pt x="7" y="2289"/>
                      <a:pt x="78" y="2373"/>
                      <a:pt x="173" y="2373"/>
                    </a:cubicBezTo>
                    <a:cubicBezTo>
                      <a:pt x="269" y="2373"/>
                      <a:pt x="340" y="2289"/>
                      <a:pt x="340" y="2206"/>
                    </a:cubicBezTo>
                    <a:lnTo>
                      <a:pt x="340" y="170"/>
                    </a:lnTo>
                    <a:cubicBezTo>
                      <a:pt x="340" y="57"/>
                      <a:pt x="254" y="1"/>
                      <a:pt x="16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27"/>
              <p:cNvSpPr/>
              <p:nvPr/>
            </p:nvSpPr>
            <p:spPr>
              <a:xfrm>
                <a:off x="3075813" y="2687000"/>
                <a:ext cx="9250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200" extrusionOk="0">
                    <a:moveTo>
                      <a:pt x="185" y="0"/>
                    </a:moveTo>
                    <a:cubicBezTo>
                      <a:pt x="93" y="0"/>
                      <a:pt x="0" y="63"/>
                      <a:pt x="12" y="188"/>
                    </a:cubicBezTo>
                    <a:lnTo>
                      <a:pt x="12" y="2033"/>
                    </a:lnTo>
                    <a:cubicBezTo>
                      <a:pt x="12" y="2128"/>
                      <a:pt x="96" y="2200"/>
                      <a:pt x="191" y="2200"/>
                    </a:cubicBezTo>
                    <a:cubicBezTo>
                      <a:pt x="274" y="2200"/>
                      <a:pt x="358" y="2128"/>
                      <a:pt x="358" y="2033"/>
                    </a:cubicBezTo>
                    <a:lnTo>
                      <a:pt x="358" y="188"/>
                    </a:lnTo>
                    <a:cubicBezTo>
                      <a:pt x="370" y="63"/>
                      <a:pt x="277" y="0"/>
                      <a:pt x="18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27"/>
              <p:cNvSpPr/>
              <p:nvPr/>
            </p:nvSpPr>
            <p:spPr>
              <a:xfrm>
                <a:off x="3118388" y="2687425"/>
                <a:ext cx="835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183" extrusionOk="0">
                    <a:moveTo>
                      <a:pt x="167" y="1"/>
                    </a:moveTo>
                    <a:cubicBezTo>
                      <a:pt x="83" y="1"/>
                      <a:pt x="0" y="57"/>
                      <a:pt x="0" y="171"/>
                    </a:cubicBezTo>
                    <a:lnTo>
                      <a:pt x="0" y="2016"/>
                    </a:lnTo>
                    <a:cubicBezTo>
                      <a:pt x="0" y="2111"/>
                      <a:pt x="72" y="2183"/>
                      <a:pt x="167" y="2183"/>
                    </a:cubicBezTo>
                    <a:cubicBezTo>
                      <a:pt x="262" y="2183"/>
                      <a:pt x="333" y="2111"/>
                      <a:pt x="333" y="2016"/>
                    </a:cubicBezTo>
                    <a:lnTo>
                      <a:pt x="333" y="171"/>
                    </a:lnTo>
                    <a:cubicBezTo>
                      <a:pt x="333" y="57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27"/>
              <p:cNvSpPr/>
              <p:nvPr/>
            </p:nvSpPr>
            <p:spPr>
              <a:xfrm>
                <a:off x="3160638" y="2687425"/>
                <a:ext cx="8375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183" extrusionOk="0">
                    <a:moveTo>
                      <a:pt x="167" y="1"/>
                    </a:moveTo>
                    <a:cubicBezTo>
                      <a:pt x="84" y="1"/>
                      <a:pt x="1" y="57"/>
                      <a:pt x="1" y="171"/>
                    </a:cubicBezTo>
                    <a:lnTo>
                      <a:pt x="1" y="2016"/>
                    </a:lnTo>
                    <a:cubicBezTo>
                      <a:pt x="1" y="2111"/>
                      <a:pt x="72" y="2183"/>
                      <a:pt x="167" y="2183"/>
                    </a:cubicBezTo>
                    <a:cubicBezTo>
                      <a:pt x="263" y="2183"/>
                      <a:pt x="334" y="2111"/>
                      <a:pt x="334" y="2016"/>
                    </a:cubicBezTo>
                    <a:lnTo>
                      <a:pt x="334" y="171"/>
                    </a:lnTo>
                    <a:cubicBezTo>
                      <a:pt x="334" y="57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9" name="Google Shape;7039;p27"/>
            <p:cNvGrpSpPr/>
            <p:nvPr/>
          </p:nvGrpSpPr>
          <p:grpSpPr>
            <a:xfrm>
              <a:off x="3400813" y="1016175"/>
              <a:ext cx="1067700" cy="2091075"/>
              <a:chOff x="3927413" y="1881450"/>
              <a:chExt cx="1067700" cy="2091075"/>
            </a:xfrm>
          </p:grpSpPr>
          <p:sp>
            <p:nvSpPr>
              <p:cNvPr id="7040" name="Google Shape;7040;p27"/>
              <p:cNvSpPr/>
              <p:nvPr/>
            </p:nvSpPr>
            <p:spPr>
              <a:xfrm>
                <a:off x="3932463" y="1992025"/>
                <a:ext cx="1057900" cy="1976325"/>
              </a:xfrm>
              <a:custGeom>
                <a:avLst/>
                <a:gdLst/>
                <a:ahLst/>
                <a:cxnLst/>
                <a:rect l="l" t="t" r="r" b="b"/>
                <a:pathLst>
                  <a:path w="42316" h="79053" extrusionOk="0">
                    <a:moveTo>
                      <a:pt x="23039" y="42988"/>
                    </a:moveTo>
                    <a:cubicBezTo>
                      <a:pt x="23837" y="42988"/>
                      <a:pt x="24539" y="43477"/>
                      <a:pt x="24813" y="44215"/>
                    </a:cubicBezTo>
                    <a:lnTo>
                      <a:pt x="29028" y="55788"/>
                    </a:lnTo>
                    <a:lnTo>
                      <a:pt x="13288" y="55788"/>
                    </a:lnTo>
                    <a:lnTo>
                      <a:pt x="17503" y="44215"/>
                    </a:lnTo>
                    <a:cubicBezTo>
                      <a:pt x="17777" y="43477"/>
                      <a:pt x="18479" y="42988"/>
                      <a:pt x="19265" y="42988"/>
                    </a:cubicBezTo>
                    <a:close/>
                    <a:moveTo>
                      <a:pt x="21150" y="0"/>
                    </a:moveTo>
                    <a:cubicBezTo>
                      <a:pt x="19696" y="0"/>
                      <a:pt x="18491" y="1189"/>
                      <a:pt x="18491" y="2674"/>
                    </a:cubicBezTo>
                    <a:lnTo>
                      <a:pt x="18491" y="16259"/>
                    </a:lnTo>
                    <a:cubicBezTo>
                      <a:pt x="18491" y="22236"/>
                      <a:pt x="17491" y="28177"/>
                      <a:pt x="15526" y="33821"/>
                    </a:cubicBezTo>
                    <a:lnTo>
                      <a:pt x="179" y="77981"/>
                    </a:lnTo>
                    <a:cubicBezTo>
                      <a:pt x="1" y="78505"/>
                      <a:pt x="382" y="79040"/>
                      <a:pt x="929" y="79052"/>
                    </a:cubicBezTo>
                    <a:lnTo>
                      <a:pt x="8418" y="79052"/>
                    </a:lnTo>
                    <a:cubicBezTo>
                      <a:pt x="8835" y="79052"/>
                      <a:pt x="9180" y="78731"/>
                      <a:pt x="9216" y="78326"/>
                    </a:cubicBezTo>
                    <a:cubicBezTo>
                      <a:pt x="9823" y="71611"/>
                      <a:pt x="14252" y="66372"/>
                      <a:pt x="21158" y="66372"/>
                    </a:cubicBezTo>
                    <a:cubicBezTo>
                      <a:pt x="28052" y="66372"/>
                      <a:pt x="32481" y="71611"/>
                      <a:pt x="33100" y="78326"/>
                    </a:cubicBezTo>
                    <a:cubicBezTo>
                      <a:pt x="33136" y="78731"/>
                      <a:pt x="33481" y="79040"/>
                      <a:pt x="33886" y="79052"/>
                    </a:cubicBezTo>
                    <a:lnTo>
                      <a:pt x="41375" y="79052"/>
                    </a:lnTo>
                    <a:cubicBezTo>
                      <a:pt x="41923" y="79040"/>
                      <a:pt x="42315" y="78505"/>
                      <a:pt x="42137" y="77981"/>
                    </a:cubicBezTo>
                    <a:lnTo>
                      <a:pt x="26790" y="33821"/>
                    </a:lnTo>
                    <a:cubicBezTo>
                      <a:pt x="24825" y="28177"/>
                      <a:pt x="23825" y="22236"/>
                      <a:pt x="23825" y="16259"/>
                    </a:cubicBezTo>
                    <a:lnTo>
                      <a:pt x="23825" y="2757"/>
                    </a:lnTo>
                    <a:cubicBezTo>
                      <a:pt x="23825" y="1340"/>
                      <a:pt x="22754" y="102"/>
                      <a:pt x="21337" y="7"/>
                    </a:cubicBezTo>
                    <a:cubicBezTo>
                      <a:pt x="21274" y="3"/>
                      <a:pt x="21212" y="0"/>
                      <a:pt x="211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27"/>
              <p:cNvSpPr/>
              <p:nvPr/>
            </p:nvSpPr>
            <p:spPr>
              <a:xfrm>
                <a:off x="3932463" y="3542375"/>
                <a:ext cx="284600" cy="425975"/>
              </a:xfrm>
              <a:custGeom>
                <a:avLst/>
                <a:gdLst/>
                <a:ahLst/>
                <a:cxnLst/>
                <a:rect l="l" t="t" r="r" b="b"/>
                <a:pathLst>
                  <a:path w="11384" h="17039" extrusionOk="0">
                    <a:moveTo>
                      <a:pt x="5728" y="1"/>
                    </a:moveTo>
                    <a:lnTo>
                      <a:pt x="179" y="15967"/>
                    </a:lnTo>
                    <a:cubicBezTo>
                      <a:pt x="1" y="16491"/>
                      <a:pt x="382" y="17026"/>
                      <a:pt x="929" y="17038"/>
                    </a:cubicBezTo>
                    <a:lnTo>
                      <a:pt x="5418" y="17038"/>
                    </a:lnTo>
                    <a:lnTo>
                      <a:pt x="113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27"/>
              <p:cNvSpPr/>
              <p:nvPr/>
            </p:nvSpPr>
            <p:spPr>
              <a:xfrm>
                <a:off x="4259588" y="3062550"/>
                <a:ext cx="403650" cy="328650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3146" extrusionOk="0">
                    <a:moveTo>
                      <a:pt x="9954" y="334"/>
                    </a:moveTo>
                    <a:cubicBezTo>
                      <a:pt x="10681" y="334"/>
                      <a:pt x="11312" y="787"/>
                      <a:pt x="11562" y="1453"/>
                    </a:cubicBezTo>
                    <a:lnTo>
                      <a:pt x="15693" y="12800"/>
                    </a:lnTo>
                    <a:lnTo>
                      <a:pt x="441" y="12800"/>
                    </a:lnTo>
                    <a:lnTo>
                      <a:pt x="4585" y="1453"/>
                    </a:lnTo>
                    <a:cubicBezTo>
                      <a:pt x="4823" y="787"/>
                      <a:pt x="5466" y="334"/>
                      <a:pt x="6180" y="334"/>
                    </a:cubicBezTo>
                    <a:close/>
                    <a:moveTo>
                      <a:pt x="6180" y="1"/>
                    </a:moveTo>
                    <a:cubicBezTo>
                      <a:pt x="5323" y="1"/>
                      <a:pt x="4561" y="537"/>
                      <a:pt x="4263" y="1334"/>
                    </a:cubicBezTo>
                    <a:lnTo>
                      <a:pt x="36" y="12907"/>
                    </a:lnTo>
                    <a:cubicBezTo>
                      <a:pt x="1" y="13026"/>
                      <a:pt x="84" y="13145"/>
                      <a:pt x="203" y="13145"/>
                    </a:cubicBezTo>
                    <a:lnTo>
                      <a:pt x="15943" y="13145"/>
                    </a:lnTo>
                    <a:cubicBezTo>
                      <a:pt x="16062" y="13145"/>
                      <a:pt x="16146" y="13026"/>
                      <a:pt x="16098" y="12907"/>
                    </a:cubicBezTo>
                    <a:lnTo>
                      <a:pt x="11883" y="1334"/>
                    </a:lnTo>
                    <a:cubicBezTo>
                      <a:pt x="11585" y="537"/>
                      <a:pt x="10812" y="1"/>
                      <a:pt x="99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27"/>
              <p:cNvSpPr/>
              <p:nvPr/>
            </p:nvSpPr>
            <p:spPr>
              <a:xfrm>
                <a:off x="3927413" y="1987875"/>
                <a:ext cx="1067700" cy="1984650"/>
              </a:xfrm>
              <a:custGeom>
                <a:avLst/>
                <a:gdLst/>
                <a:ahLst/>
                <a:cxnLst/>
                <a:rect l="l" t="t" r="r" b="b"/>
                <a:pathLst>
                  <a:path w="42708" h="79386" extrusionOk="0">
                    <a:moveTo>
                      <a:pt x="23241" y="43321"/>
                    </a:moveTo>
                    <a:cubicBezTo>
                      <a:pt x="23968" y="43321"/>
                      <a:pt x="24599" y="43774"/>
                      <a:pt x="24849" y="44440"/>
                    </a:cubicBezTo>
                    <a:lnTo>
                      <a:pt x="28980" y="55787"/>
                    </a:lnTo>
                    <a:lnTo>
                      <a:pt x="13728" y="55787"/>
                    </a:lnTo>
                    <a:lnTo>
                      <a:pt x="17872" y="44440"/>
                    </a:lnTo>
                    <a:cubicBezTo>
                      <a:pt x="18110" y="43774"/>
                      <a:pt x="18753" y="43321"/>
                      <a:pt x="19467" y="43321"/>
                    </a:cubicBezTo>
                    <a:close/>
                    <a:moveTo>
                      <a:pt x="19467" y="42988"/>
                    </a:moveTo>
                    <a:cubicBezTo>
                      <a:pt x="18610" y="42988"/>
                      <a:pt x="17848" y="43524"/>
                      <a:pt x="17550" y="44321"/>
                    </a:cubicBezTo>
                    <a:lnTo>
                      <a:pt x="13323" y="55894"/>
                    </a:lnTo>
                    <a:cubicBezTo>
                      <a:pt x="13288" y="56013"/>
                      <a:pt x="13371" y="56132"/>
                      <a:pt x="13490" y="56132"/>
                    </a:cubicBezTo>
                    <a:lnTo>
                      <a:pt x="29230" y="56132"/>
                    </a:lnTo>
                    <a:cubicBezTo>
                      <a:pt x="29349" y="56132"/>
                      <a:pt x="29433" y="56013"/>
                      <a:pt x="29385" y="55894"/>
                    </a:cubicBezTo>
                    <a:lnTo>
                      <a:pt x="25170" y="44321"/>
                    </a:lnTo>
                    <a:cubicBezTo>
                      <a:pt x="24872" y="43524"/>
                      <a:pt x="24099" y="42988"/>
                      <a:pt x="23241" y="42988"/>
                    </a:cubicBezTo>
                    <a:close/>
                    <a:moveTo>
                      <a:pt x="21358" y="334"/>
                    </a:moveTo>
                    <a:cubicBezTo>
                      <a:pt x="21414" y="334"/>
                      <a:pt x="21470" y="336"/>
                      <a:pt x="21527" y="340"/>
                    </a:cubicBezTo>
                    <a:cubicBezTo>
                      <a:pt x="22825" y="423"/>
                      <a:pt x="23848" y="1566"/>
                      <a:pt x="23848" y="2923"/>
                    </a:cubicBezTo>
                    <a:lnTo>
                      <a:pt x="23848" y="16413"/>
                    </a:lnTo>
                    <a:cubicBezTo>
                      <a:pt x="23848" y="22414"/>
                      <a:pt x="24861" y="28367"/>
                      <a:pt x="26825" y="34034"/>
                    </a:cubicBezTo>
                    <a:lnTo>
                      <a:pt x="42172" y="78206"/>
                    </a:lnTo>
                    <a:cubicBezTo>
                      <a:pt x="42315" y="78611"/>
                      <a:pt x="42006" y="79040"/>
                      <a:pt x="41577" y="79040"/>
                    </a:cubicBezTo>
                    <a:lnTo>
                      <a:pt x="34088" y="79040"/>
                    </a:lnTo>
                    <a:cubicBezTo>
                      <a:pt x="33766" y="79040"/>
                      <a:pt x="33493" y="78790"/>
                      <a:pt x="33469" y="78468"/>
                    </a:cubicBezTo>
                    <a:cubicBezTo>
                      <a:pt x="32814" y="71229"/>
                      <a:pt x="27944" y="66372"/>
                      <a:pt x="21360" y="66372"/>
                    </a:cubicBezTo>
                    <a:cubicBezTo>
                      <a:pt x="14776" y="66372"/>
                      <a:pt x="9906" y="71229"/>
                      <a:pt x="9251" y="78468"/>
                    </a:cubicBezTo>
                    <a:cubicBezTo>
                      <a:pt x="9216" y="78790"/>
                      <a:pt x="8942" y="79040"/>
                      <a:pt x="8620" y="79040"/>
                    </a:cubicBezTo>
                    <a:lnTo>
                      <a:pt x="1131" y="79040"/>
                    </a:lnTo>
                    <a:cubicBezTo>
                      <a:pt x="703" y="79040"/>
                      <a:pt x="393" y="78611"/>
                      <a:pt x="536" y="78206"/>
                    </a:cubicBezTo>
                    <a:lnTo>
                      <a:pt x="15883" y="34046"/>
                    </a:lnTo>
                    <a:cubicBezTo>
                      <a:pt x="17848" y="28379"/>
                      <a:pt x="18860" y="22426"/>
                      <a:pt x="18860" y="16425"/>
                    </a:cubicBezTo>
                    <a:lnTo>
                      <a:pt x="18860" y="2840"/>
                    </a:lnTo>
                    <a:cubicBezTo>
                      <a:pt x="18860" y="1444"/>
                      <a:pt x="19981" y="334"/>
                      <a:pt x="21358" y="334"/>
                    </a:cubicBezTo>
                    <a:close/>
                    <a:moveTo>
                      <a:pt x="21361" y="0"/>
                    </a:moveTo>
                    <a:cubicBezTo>
                      <a:pt x="19803" y="0"/>
                      <a:pt x="18526" y="1260"/>
                      <a:pt x="18514" y="2840"/>
                    </a:cubicBezTo>
                    <a:lnTo>
                      <a:pt x="18514" y="16425"/>
                    </a:lnTo>
                    <a:cubicBezTo>
                      <a:pt x="18514" y="22378"/>
                      <a:pt x="17526" y="28295"/>
                      <a:pt x="15562" y="33927"/>
                    </a:cubicBezTo>
                    <a:lnTo>
                      <a:pt x="215" y="78087"/>
                    </a:lnTo>
                    <a:cubicBezTo>
                      <a:pt x="0" y="78718"/>
                      <a:pt x="465" y="79385"/>
                      <a:pt x="1131" y="79385"/>
                    </a:cubicBezTo>
                    <a:lnTo>
                      <a:pt x="8620" y="79385"/>
                    </a:lnTo>
                    <a:cubicBezTo>
                      <a:pt x="9120" y="79385"/>
                      <a:pt x="9537" y="79004"/>
                      <a:pt x="9585" y="78504"/>
                    </a:cubicBezTo>
                    <a:cubicBezTo>
                      <a:pt x="10228" y="71444"/>
                      <a:pt x="14955" y="66705"/>
                      <a:pt x="21360" y="66705"/>
                    </a:cubicBezTo>
                    <a:cubicBezTo>
                      <a:pt x="27754" y="66705"/>
                      <a:pt x="32481" y="71444"/>
                      <a:pt x="33123" y="78504"/>
                    </a:cubicBezTo>
                    <a:cubicBezTo>
                      <a:pt x="33171" y="79004"/>
                      <a:pt x="33588" y="79385"/>
                      <a:pt x="34088" y="79385"/>
                    </a:cubicBezTo>
                    <a:lnTo>
                      <a:pt x="41577" y="79385"/>
                    </a:lnTo>
                    <a:cubicBezTo>
                      <a:pt x="42244" y="79373"/>
                      <a:pt x="42708" y="78730"/>
                      <a:pt x="42494" y="78099"/>
                    </a:cubicBezTo>
                    <a:lnTo>
                      <a:pt x="27147" y="33927"/>
                    </a:lnTo>
                    <a:cubicBezTo>
                      <a:pt x="25194" y="28307"/>
                      <a:pt x="24194" y="22390"/>
                      <a:pt x="24194" y="16425"/>
                    </a:cubicBezTo>
                    <a:lnTo>
                      <a:pt x="24194" y="2935"/>
                    </a:lnTo>
                    <a:cubicBezTo>
                      <a:pt x="24194" y="1387"/>
                      <a:pt x="23039" y="102"/>
                      <a:pt x="21551" y="6"/>
                    </a:cubicBezTo>
                    <a:cubicBezTo>
                      <a:pt x="21487" y="2"/>
                      <a:pt x="21424" y="0"/>
                      <a:pt x="213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27"/>
              <p:cNvSpPr/>
              <p:nvPr/>
            </p:nvSpPr>
            <p:spPr>
              <a:xfrm>
                <a:off x="4456938" y="1881450"/>
                <a:ext cx="8650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597" extrusionOk="0">
                    <a:moveTo>
                      <a:pt x="173" y="1"/>
                    </a:moveTo>
                    <a:cubicBezTo>
                      <a:pt x="87" y="1"/>
                      <a:pt x="0" y="60"/>
                      <a:pt x="0" y="179"/>
                    </a:cubicBezTo>
                    <a:lnTo>
                      <a:pt x="0" y="4430"/>
                    </a:lnTo>
                    <a:cubicBezTo>
                      <a:pt x="0" y="4513"/>
                      <a:pt x="84" y="4597"/>
                      <a:pt x="179" y="4597"/>
                    </a:cubicBezTo>
                    <a:cubicBezTo>
                      <a:pt x="274" y="4597"/>
                      <a:pt x="346" y="4513"/>
                      <a:pt x="346" y="4430"/>
                    </a:cubicBezTo>
                    <a:lnTo>
                      <a:pt x="346" y="179"/>
                    </a:lnTo>
                    <a:cubicBezTo>
                      <a:pt x="346" y="60"/>
                      <a:pt x="259" y="1"/>
                      <a:pt x="17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27"/>
              <p:cNvSpPr/>
              <p:nvPr/>
            </p:nvSpPr>
            <p:spPr>
              <a:xfrm>
                <a:off x="4074438" y="3373300"/>
                <a:ext cx="773950" cy="169100"/>
              </a:xfrm>
              <a:custGeom>
                <a:avLst/>
                <a:gdLst/>
                <a:ahLst/>
                <a:cxnLst/>
                <a:rect l="l" t="t" r="r" b="b"/>
                <a:pathLst>
                  <a:path w="30958" h="6764" extrusionOk="0">
                    <a:moveTo>
                      <a:pt x="406" y="1"/>
                    </a:moveTo>
                    <a:cubicBezTo>
                      <a:pt x="180" y="1"/>
                      <a:pt x="1" y="191"/>
                      <a:pt x="1" y="418"/>
                    </a:cubicBezTo>
                    <a:lnTo>
                      <a:pt x="1" y="6359"/>
                    </a:lnTo>
                    <a:cubicBezTo>
                      <a:pt x="1" y="6585"/>
                      <a:pt x="180" y="6764"/>
                      <a:pt x="406" y="6764"/>
                    </a:cubicBezTo>
                    <a:lnTo>
                      <a:pt x="30552" y="6764"/>
                    </a:lnTo>
                    <a:cubicBezTo>
                      <a:pt x="30767" y="6764"/>
                      <a:pt x="30957" y="6585"/>
                      <a:pt x="30957" y="6359"/>
                    </a:cubicBezTo>
                    <a:lnTo>
                      <a:pt x="30957" y="418"/>
                    </a:lnTo>
                    <a:cubicBezTo>
                      <a:pt x="30957" y="191"/>
                      <a:pt x="30767" y="1"/>
                      <a:pt x="305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27"/>
              <p:cNvSpPr/>
              <p:nvPr/>
            </p:nvSpPr>
            <p:spPr>
              <a:xfrm>
                <a:off x="4070288" y="3369150"/>
                <a:ext cx="782250" cy="177725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7109" extrusionOk="0">
                    <a:moveTo>
                      <a:pt x="30183" y="345"/>
                    </a:moveTo>
                    <a:cubicBezTo>
                      <a:pt x="30611" y="345"/>
                      <a:pt x="30945" y="691"/>
                      <a:pt x="30945" y="1107"/>
                    </a:cubicBezTo>
                    <a:lnTo>
                      <a:pt x="30945" y="6001"/>
                    </a:lnTo>
                    <a:cubicBezTo>
                      <a:pt x="30945" y="6418"/>
                      <a:pt x="30611" y="6763"/>
                      <a:pt x="30183" y="6763"/>
                    </a:cubicBezTo>
                    <a:lnTo>
                      <a:pt x="1096" y="6763"/>
                    </a:lnTo>
                    <a:cubicBezTo>
                      <a:pt x="679" y="6763"/>
                      <a:pt x="334" y="6418"/>
                      <a:pt x="334" y="6001"/>
                    </a:cubicBezTo>
                    <a:lnTo>
                      <a:pt x="334" y="1107"/>
                    </a:lnTo>
                    <a:cubicBezTo>
                      <a:pt x="334" y="691"/>
                      <a:pt x="679" y="345"/>
                      <a:pt x="1096" y="345"/>
                    </a:cubicBezTo>
                    <a:close/>
                    <a:moveTo>
                      <a:pt x="1096" y="0"/>
                    </a:moveTo>
                    <a:cubicBezTo>
                      <a:pt x="488" y="0"/>
                      <a:pt x="0" y="500"/>
                      <a:pt x="0" y="1107"/>
                    </a:cubicBezTo>
                    <a:lnTo>
                      <a:pt x="0" y="6001"/>
                    </a:lnTo>
                    <a:cubicBezTo>
                      <a:pt x="0" y="6608"/>
                      <a:pt x="488" y="7108"/>
                      <a:pt x="1096" y="7108"/>
                    </a:cubicBezTo>
                    <a:lnTo>
                      <a:pt x="30183" y="7108"/>
                    </a:lnTo>
                    <a:cubicBezTo>
                      <a:pt x="30790" y="7108"/>
                      <a:pt x="31290" y="6608"/>
                      <a:pt x="31290" y="6001"/>
                    </a:cubicBezTo>
                    <a:lnTo>
                      <a:pt x="31290" y="1107"/>
                    </a:lnTo>
                    <a:cubicBezTo>
                      <a:pt x="31290" y="500"/>
                      <a:pt x="30790" y="0"/>
                      <a:pt x="3018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27"/>
              <p:cNvSpPr/>
              <p:nvPr/>
            </p:nvSpPr>
            <p:spPr>
              <a:xfrm>
                <a:off x="4074438" y="3373600"/>
                <a:ext cx="773950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0958" h="3537" extrusionOk="0">
                    <a:moveTo>
                      <a:pt x="717" y="0"/>
                    </a:moveTo>
                    <a:cubicBezTo>
                      <a:pt x="322" y="0"/>
                      <a:pt x="1" y="318"/>
                      <a:pt x="1" y="727"/>
                    </a:cubicBezTo>
                    <a:lnTo>
                      <a:pt x="1" y="3537"/>
                    </a:lnTo>
                    <a:lnTo>
                      <a:pt x="30957" y="3537"/>
                    </a:lnTo>
                    <a:lnTo>
                      <a:pt x="30957" y="727"/>
                    </a:lnTo>
                    <a:cubicBezTo>
                      <a:pt x="30946" y="318"/>
                      <a:pt x="30624" y="0"/>
                      <a:pt x="30229" y="0"/>
                    </a:cubicBezTo>
                    <a:cubicBezTo>
                      <a:pt x="30222" y="0"/>
                      <a:pt x="30214" y="1"/>
                      <a:pt x="30207" y="1"/>
                    </a:cubicBezTo>
                    <a:lnTo>
                      <a:pt x="739" y="1"/>
                    </a:lnTo>
                    <a:cubicBezTo>
                      <a:pt x="732" y="1"/>
                      <a:pt x="725" y="0"/>
                      <a:pt x="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27"/>
              <p:cNvSpPr/>
              <p:nvPr/>
            </p:nvSpPr>
            <p:spPr>
              <a:xfrm>
                <a:off x="4069988" y="3369425"/>
                <a:ext cx="782550" cy="97075"/>
              </a:xfrm>
              <a:custGeom>
                <a:avLst/>
                <a:gdLst/>
                <a:ahLst/>
                <a:cxnLst/>
                <a:rect l="l" t="t" r="r" b="b"/>
                <a:pathLst>
                  <a:path w="31302" h="3883" extrusionOk="0">
                    <a:moveTo>
                      <a:pt x="30397" y="334"/>
                    </a:moveTo>
                    <a:cubicBezTo>
                      <a:pt x="30707" y="334"/>
                      <a:pt x="30957" y="584"/>
                      <a:pt x="30969" y="894"/>
                    </a:cubicBezTo>
                    <a:lnTo>
                      <a:pt x="30969" y="3537"/>
                    </a:lnTo>
                    <a:lnTo>
                      <a:pt x="346" y="3537"/>
                    </a:lnTo>
                    <a:lnTo>
                      <a:pt x="358" y="894"/>
                    </a:lnTo>
                    <a:cubicBezTo>
                      <a:pt x="358" y="584"/>
                      <a:pt x="619" y="334"/>
                      <a:pt x="929" y="334"/>
                    </a:cubicBezTo>
                    <a:close/>
                    <a:moveTo>
                      <a:pt x="896" y="1"/>
                    </a:moveTo>
                    <a:cubicBezTo>
                      <a:pt x="406" y="1"/>
                      <a:pt x="12" y="401"/>
                      <a:pt x="12" y="894"/>
                    </a:cubicBezTo>
                    <a:lnTo>
                      <a:pt x="12" y="3704"/>
                    </a:lnTo>
                    <a:cubicBezTo>
                      <a:pt x="0" y="3799"/>
                      <a:pt x="84" y="3871"/>
                      <a:pt x="179" y="3882"/>
                    </a:cubicBezTo>
                    <a:lnTo>
                      <a:pt x="31135" y="3882"/>
                    </a:lnTo>
                    <a:cubicBezTo>
                      <a:pt x="31230" y="3871"/>
                      <a:pt x="31302" y="3787"/>
                      <a:pt x="31302" y="3704"/>
                    </a:cubicBezTo>
                    <a:lnTo>
                      <a:pt x="31302" y="894"/>
                    </a:lnTo>
                    <a:cubicBezTo>
                      <a:pt x="31290" y="401"/>
                      <a:pt x="30897" y="1"/>
                      <a:pt x="30407" y="1"/>
                    </a:cubicBezTo>
                    <a:cubicBezTo>
                      <a:pt x="30399" y="1"/>
                      <a:pt x="30392" y="1"/>
                      <a:pt x="30385" y="1"/>
                    </a:cubicBezTo>
                    <a:lnTo>
                      <a:pt x="917" y="1"/>
                    </a:lnTo>
                    <a:cubicBezTo>
                      <a:pt x="910" y="1"/>
                      <a:pt x="903" y="1"/>
                      <a:pt x="8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27"/>
              <p:cNvSpPr/>
              <p:nvPr/>
            </p:nvSpPr>
            <p:spPr>
              <a:xfrm>
                <a:off x="4179513" y="2895875"/>
                <a:ext cx="563800" cy="168800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6752" extrusionOk="0">
                    <a:moveTo>
                      <a:pt x="822" y="0"/>
                    </a:moveTo>
                    <a:cubicBezTo>
                      <a:pt x="334" y="0"/>
                      <a:pt x="1" y="488"/>
                      <a:pt x="179" y="941"/>
                    </a:cubicBezTo>
                    <a:lnTo>
                      <a:pt x="2275" y="6156"/>
                    </a:lnTo>
                    <a:cubicBezTo>
                      <a:pt x="2418" y="6513"/>
                      <a:pt x="2763" y="6739"/>
                      <a:pt x="3144" y="6751"/>
                    </a:cubicBezTo>
                    <a:lnTo>
                      <a:pt x="19408" y="6751"/>
                    </a:lnTo>
                    <a:cubicBezTo>
                      <a:pt x="19777" y="6751"/>
                      <a:pt x="20122" y="6513"/>
                      <a:pt x="20265" y="6168"/>
                    </a:cubicBezTo>
                    <a:lnTo>
                      <a:pt x="22373" y="941"/>
                    </a:lnTo>
                    <a:cubicBezTo>
                      <a:pt x="22551" y="488"/>
                      <a:pt x="22218" y="0"/>
                      <a:pt x="2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27"/>
              <p:cNvSpPr/>
              <p:nvPr/>
            </p:nvSpPr>
            <p:spPr>
              <a:xfrm>
                <a:off x="4174463" y="2891400"/>
                <a:ext cx="573900" cy="1774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7097" extrusionOk="0">
                    <a:moveTo>
                      <a:pt x="21960" y="345"/>
                    </a:moveTo>
                    <a:cubicBezTo>
                      <a:pt x="22117" y="345"/>
                      <a:pt x="22271" y="437"/>
                      <a:pt x="22360" y="572"/>
                    </a:cubicBezTo>
                    <a:cubicBezTo>
                      <a:pt x="22456" y="703"/>
                      <a:pt x="22479" y="894"/>
                      <a:pt x="22408" y="1048"/>
                    </a:cubicBezTo>
                    <a:lnTo>
                      <a:pt x="20313" y="6275"/>
                    </a:lnTo>
                    <a:cubicBezTo>
                      <a:pt x="20193" y="6573"/>
                      <a:pt x="19920" y="6763"/>
                      <a:pt x="19610" y="6763"/>
                    </a:cubicBezTo>
                    <a:lnTo>
                      <a:pt x="3346" y="6763"/>
                    </a:lnTo>
                    <a:cubicBezTo>
                      <a:pt x="3037" y="6763"/>
                      <a:pt x="2751" y="6573"/>
                      <a:pt x="2644" y="6275"/>
                    </a:cubicBezTo>
                    <a:lnTo>
                      <a:pt x="536" y="1048"/>
                    </a:lnTo>
                    <a:cubicBezTo>
                      <a:pt x="407" y="720"/>
                      <a:pt x="648" y="346"/>
                      <a:pt x="1008" y="346"/>
                    </a:cubicBezTo>
                    <a:cubicBezTo>
                      <a:pt x="1013" y="346"/>
                      <a:pt x="1019" y="346"/>
                      <a:pt x="1024" y="346"/>
                    </a:cubicBezTo>
                    <a:lnTo>
                      <a:pt x="21932" y="346"/>
                    </a:lnTo>
                    <a:cubicBezTo>
                      <a:pt x="21941" y="345"/>
                      <a:pt x="21951" y="345"/>
                      <a:pt x="21960" y="345"/>
                    </a:cubicBezTo>
                    <a:close/>
                    <a:moveTo>
                      <a:pt x="1024" y="1"/>
                    </a:moveTo>
                    <a:cubicBezTo>
                      <a:pt x="405" y="1"/>
                      <a:pt x="0" y="608"/>
                      <a:pt x="227" y="1179"/>
                    </a:cubicBezTo>
                    <a:lnTo>
                      <a:pt x="2322" y="6406"/>
                    </a:lnTo>
                    <a:cubicBezTo>
                      <a:pt x="2489" y="6823"/>
                      <a:pt x="2894" y="7097"/>
                      <a:pt x="3346" y="7097"/>
                    </a:cubicBezTo>
                    <a:lnTo>
                      <a:pt x="19610" y="7097"/>
                    </a:lnTo>
                    <a:cubicBezTo>
                      <a:pt x="20062" y="7097"/>
                      <a:pt x="20467" y="6823"/>
                      <a:pt x="20634" y="6406"/>
                    </a:cubicBezTo>
                    <a:lnTo>
                      <a:pt x="22729" y="1179"/>
                    </a:lnTo>
                    <a:cubicBezTo>
                      <a:pt x="22956" y="608"/>
                      <a:pt x="22539" y="1"/>
                      <a:pt x="2193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27"/>
              <p:cNvSpPr/>
              <p:nvPr/>
            </p:nvSpPr>
            <p:spPr>
              <a:xfrm>
                <a:off x="4403663" y="2697475"/>
                <a:ext cx="115500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7925" extrusionOk="0">
                    <a:moveTo>
                      <a:pt x="2310" y="1"/>
                    </a:moveTo>
                    <a:cubicBezTo>
                      <a:pt x="2161" y="1"/>
                      <a:pt x="2012" y="90"/>
                      <a:pt x="1965" y="269"/>
                    </a:cubicBezTo>
                    <a:lnTo>
                      <a:pt x="0" y="7924"/>
                    </a:lnTo>
                    <a:lnTo>
                      <a:pt x="4620" y="7924"/>
                    </a:lnTo>
                    <a:lnTo>
                      <a:pt x="2655" y="269"/>
                    </a:lnTo>
                    <a:cubicBezTo>
                      <a:pt x="2608" y="90"/>
                      <a:pt x="2459" y="1"/>
                      <a:pt x="2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27"/>
              <p:cNvSpPr/>
              <p:nvPr/>
            </p:nvSpPr>
            <p:spPr>
              <a:xfrm>
                <a:off x="4398588" y="2693175"/>
                <a:ext cx="125050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8275" extrusionOk="0">
                    <a:moveTo>
                      <a:pt x="2513" y="345"/>
                    </a:moveTo>
                    <a:cubicBezTo>
                      <a:pt x="2596" y="345"/>
                      <a:pt x="2668" y="405"/>
                      <a:pt x="2692" y="488"/>
                    </a:cubicBezTo>
                    <a:lnTo>
                      <a:pt x="4609" y="7930"/>
                    </a:lnTo>
                    <a:lnTo>
                      <a:pt x="418" y="7930"/>
                    </a:lnTo>
                    <a:lnTo>
                      <a:pt x="2334" y="488"/>
                    </a:lnTo>
                    <a:cubicBezTo>
                      <a:pt x="2346" y="405"/>
                      <a:pt x="2430" y="345"/>
                      <a:pt x="2513" y="345"/>
                    </a:cubicBezTo>
                    <a:close/>
                    <a:moveTo>
                      <a:pt x="2513" y="0"/>
                    </a:moveTo>
                    <a:cubicBezTo>
                      <a:pt x="2275" y="0"/>
                      <a:pt x="2061" y="167"/>
                      <a:pt x="2001" y="393"/>
                    </a:cubicBezTo>
                    <a:lnTo>
                      <a:pt x="37" y="8049"/>
                    </a:lnTo>
                    <a:cubicBezTo>
                      <a:pt x="1" y="8168"/>
                      <a:pt x="84" y="8263"/>
                      <a:pt x="203" y="8275"/>
                    </a:cubicBezTo>
                    <a:lnTo>
                      <a:pt x="4823" y="8275"/>
                    </a:lnTo>
                    <a:cubicBezTo>
                      <a:pt x="4871" y="8275"/>
                      <a:pt x="4930" y="8239"/>
                      <a:pt x="4954" y="8204"/>
                    </a:cubicBezTo>
                    <a:cubicBezTo>
                      <a:pt x="4990" y="8156"/>
                      <a:pt x="5001" y="8108"/>
                      <a:pt x="4990" y="8049"/>
                    </a:cubicBezTo>
                    <a:lnTo>
                      <a:pt x="3025" y="393"/>
                    </a:lnTo>
                    <a:cubicBezTo>
                      <a:pt x="2966" y="167"/>
                      <a:pt x="2751" y="0"/>
                      <a:pt x="251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27"/>
              <p:cNvSpPr/>
              <p:nvPr/>
            </p:nvSpPr>
            <p:spPr>
              <a:xfrm>
                <a:off x="4357688" y="2049900"/>
                <a:ext cx="2071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349" extrusionOk="0">
                    <a:moveTo>
                      <a:pt x="222" y="1"/>
                    </a:moveTo>
                    <a:cubicBezTo>
                      <a:pt x="1" y="1"/>
                      <a:pt x="1" y="348"/>
                      <a:pt x="222" y="348"/>
                    </a:cubicBezTo>
                    <a:cubicBezTo>
                      <a:pt x="229" y="348"/>
                      <a:pt x="236" y="348"/>
                      <a:pt x="244" y="347"/>
                    </a:cubicBezTo>
                    <a:lnTo>
                      <a:pt x="8054" y="347"/>
                    </a:lnTo>
                    <a:cubicBezTo>
                      <a:pt x="8061" y="348"/>
                      <a:pt x="8068" y="348"/>
                      <a:pt x="8075" y="348"/>
                    </a:cubicBezTo>
                    <a:cubicBezTo>
                      <a:pt x="8286" y="348"/>
                      <a:pt x="8285" y="1"/>
                      <a:pt x="8064" y="1"/>
                    </a:cubicBezTo>
                    <a:cubicBezTo>
                      <a:pt x="8057" y="1"/>
                      <a:pt x="8050" y="1"/>
                      <a:pt x="8042" y="2"/>
                    </a:cubicBezTo>
                    <a:lnTo>
                      <a:pt x="244" y="2"/>
                    </a:lnTo>
                    <a:cubicBezTo>
                      <a:pt x="236" y="1"/>
                      <a:pt x="229" y="1"/>
                      <a:pt x="22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27"/>
              <p:cNvSpPr/>
              <p:nvPr/>
            </p:nvSpPr>
            <p:spPr>
              <a:xfrm>
                <a:off x="4456938" y="2612800"/>
                <a:ext cx="8650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561" extrusionOk="0">
                    <a:moveTo>
                      <a:pt x="173" y="0"/>
                    </a:moveTo>
                    <a:cubicBezTo>
                      <a:pt x="87" y="0"/>
                      <a:pt x="0" y="60"/>
                      <a:pt x="0" y="179"/>
                    </a:cubicBezTo>
                    <a:lnTo>
                      <a:pt x="0" y="3394"/>
                    </a:lnTo>
                    <a:cubicBezTo>
                      <a:pt x="0" y="3477"/>
                      <a:pt x="84" y="3560"/>
                      <a:pt x="179" y="3560"/>
                    </a:cubicBezTo>
                    <a:cubicBezTo>
                      <a:pt x="274" y="3560"/>
                      <a:pt x="346" y="3477"/>
                      <a:pt x="346" y="3394"/>
                    </a:cubicBezTo>
                    <a:lnTo>
                      <a:pt x="346" y="179"/>
                    </a:lnTo>
                    <a:cubicBezTo>
                      <a:pt x="346" y="60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27"/>
              <p:cNvSpPr/>
              <p:nvPr/>
            </p:nvSpPr>
            <p:spPr>
              <a:xfrm>
                <a:off x="4166713" y="3369075"/>
                <a:ext cx="8975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897" extrusionOk="0">
                    <a:moveTo>
                      <a:pt x="175" y="0"/>
                    </a:moveTo>
                    <a:cubicBezTo>
                      <a:pt x="90" y="0"/>
                      <a:pt x="7" y="57"/>
                      <a:pt x="13" y="170"/>
                    </a:cubicBezTo>
                    <a:lnTo>
                      <a:pt x="13" y="3718"/>
                    </a:lnTo>
                    <a:cubicBezTo>
                      <a:pt x="1" y="3813"/>
                      <a:pt x="84" y="3896"/>
                      <a:pt x="179" y="3896"/>
                    </a:cubicBezTo>
                    <a:cubicBezTo>
                      <a:pt x="275" y="3885"/>
                      <a:pt x="358" y="3813"/>
                      <a:pt x="346" y="3718"/>
                    </a:cubicBezTo>
                    <a:lnTo>
                      <a:pt x="346" y="170"/>
                    </a:lnTo>
                    <a:cubicBezTo>
                      <a:pt x="346" y="57"/>
                      <a:pt x="260" y="0"/>
                      <a:pt x="17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27"/>
              <p:cNvSpPr/>
              <p:nvPr/>
            </p:nvSpPr>
            <p:spPr>
              <a:xfrm>
                <a:off x="4263463" y="3368625"/>
                <a:ext cx="89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915" extrusionOk="0">
                    <a:moveTo>
                      <a:pt x="179" y="0"/>
                    </a:moveTo>
                    <a:cubicBezTo>
                      <a:pt x="90" y="0"/>
                      <a:pt x="0" y="63"/>
                      <a:pt x="12" y="188"/>
                    </a:cubicBezTo>
                    <a:lnTo>
                      <a:pt x="12" y="3736"/>
                    </a:lnTo>
                    <a:cubicBezTo>
                      <a:pt x="0" y="3831"/>
                      <a:pt x="84" y="3914"/>
                      <a:pt x="179" y="3914"/>
                    </a:cubicBezTo>
                    <a:cubicBezTo>
                      <a:pt x="274" y="3903"/>
                      <a:pt x="346" y="3831"/>
                      <a:pt x="346" y="3736"/>
                    </a:cubicBezTo>
                    <a:lnTo>
                      <a:pt x="346" y="188"/>
                    </a:lnTo>
                    <a:cubicBezTo>
                      <a:pt x="358" y="63"/>
                      <a:pt x="268" y="0"/>
                      <a:pt x="17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27"/>
              <p:cNvSpPr/>
              <p:nvPr/>
            </p:nvSpPr>
            <p:spPr>
              <a:xfrm>
                <a:off x="4360188" y="3368625"/>
                <a:ext cx="89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915" extrusionOk="0">
                    <a:moveTo>
                      <a:pt x="180" y="0"/>
                    </a:moveTo>
                    <a:cubicBezTo>
                      <a:pt x="90" y="0"/>
                      <a:pt x="1" y="63"/>
                      <a:pt x="13" y="188"/>
                    </a:cubicBezTo>
                    <a:lnTo>
                      <a:pt x="13" y="3736"/>
                    </a:lnTo>
                    <a:cubicBezTo>
                      <a:pt x="1" y="3831"/>
                      <a:pt x="84" y="3903"/>
                      <a:pt x="180" y="3914"/>
                    </a:cubicBezTo>
                    <a:cubicBezTo>
                      <a:pt x="275" y="3914"/>
                      <a:pt x="346" y="3831"/>
                      <a:pt x="346" y="3736"/>
                    </a:cubicBezTo>
                    <a:lnTo>
                      <a:pt x="346" y="188"/>
                    </a:lnTo>
                    <a:cubicBezTo>
                      <a:pt x="358" y="63"/>
                      <a:pt x="269" y="0"/>
                      <a:pt x="18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27"/>
              <p:cNvSpPr/>
              <p:nvPr/>
            </p:nvSpPr>
            <p:spPr>
              <a:xfrm>
                <a:off x="4456938" y="3369075"/>
                <a:ext cx="8950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897" extrusionOk="0">
                    <a:moveTo>
                      <a:pt x="175" y="0"/>
                    </a:moveTo>
                    <a:cubicBezTo>
                      <a:pt x="90" y="0"/>
                      <a:pt x="6" y="57"/>
                      <a:pt x="12" y="170"/>
                    </a:cubicBezTo>
                    <a:lnTo>
                      <a:pt x="12" y="3718"/>
                    </a:lnTo>
                    <a:cubicBezTo>
                      <a:pt x="0" y="3813"/>
                      <a:pt x="84" y="3885"/>
                      <a:pt x="179" y="3896"/>
                    </a:cubicBezTo>
                    <a:cubicBezTo>
                      <a:pt x="274" y="3896"/>
                      <a:pt x="358" y="3813"/>
                      <a:pt x="346" y="3718"/>
                    </a:cubicBezTo>
                    <a:lnTo>
                      <a:pt x="346" y="170"/>
                    </a:lnTo>
                    <a:cubicBezTo>
                      <a:pt x="346" y="57"/>
                      <a:pt x="259" y="0"/>
                      <a:pt x="17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27"/>
              <p:cNvSpPr/>
              <p:nvPr/>
            </p:nvSpPr>
            <p:spPr>
              <a:xfrm>
                <a:off x="4553688" y="3369075"/>
                <a:ext cx="8950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897" extrusionOk="0">
                    <a:moveTo>
                      <a:pt x="174" y="0"/>
                    </a:moveTo>
                    <a:cubicBezTo>
                      <a:pt x="89" y="0"/>
                      <a:pt x="6" y="57"/>
                      <a:pt x="12" y="170"/>
                    </a:cubicBezTo>
                    <a:lnTo>
                      <a:pt x="12" y="3718"/>
                    </a:lnTo>
                    <a:cubicBezTo>
                      <a:pt x="0" y="3813"/>
                      <a:pt x="83" y="3885"/>
                      <a:pt x="179" y="3896"/>
                    </a:cubicBezTo>
                    <a:cubicBezTo>
                      <a:pt x="274" y="3896"/>
                      <a:pt x="357" y="3813"/>
                      <a:pt x="345" y="3718"/>
                    </a:cubicBezTo>
                    <a:lnTo>
                      <a:pt x="345" y="170"/>
                    </a:lnTo>
                    <a:cubicBezTo>
                      <a:pt x="345" y="57"/>
                      <a:pt x="259" y="0"/>
                      <a:pt x="17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27"/>
              <p:cNvSpPr/>
              <p:nvPr/>
            </p:nvSpPr>
            <p:spPr>
              <a:xfrm>
                <a:off x="4650413" y="3369075"/>
                <a:ext cx="8950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897" extrusionOk="0">
                    <a:moveTo>
                      <a:pt x="175" y="0"/>
                    </a:moveTo>
                    <a:cubicBezTo>
                      <a:pt x="90" y="0"/>
                      <a:pt x="6" y="57"/>
                      <a:pt x="12" y="170"/>
                    </a:cubicBezTo>
                    <a:lnTo>
                      <a:pt x="12" y="3718"/>
                    </a:lnTo>
                    <a:cubicBezTo>
                      <a:pt x="1" y="3813"/>
                      <a:pt x="84" y="3885"/>
                      <a:pt x="179" y="3896"/>
                    </a:cubicBezTo>
                    <a:cubicBezTo>
                      <a:pt x="274" y="3896"/>
                      <a:pt x="358" y="3813"/>
                      <a:pt x="346" y="3718"/>
                    </a:cubicBezTo>
                    <a:lnTo>
                      <a:pt x="346" y="170"/>
                    </a:lnTo>
                    <a:cubicBezTo>
                      <a:pt x="346" y="57"/>
                      <a:pt x="260" y="0"/>
                      <a:pt x="17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27"/>
              <p:cNvSpPr/>
              <p:nvPr/>
            </p:nvSpPr>
            <p:spPr>
              <a:xfrm>
                <a:off x="4747163" y="3368625"/>
                <a:ext cx="89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915" extrusionOk="0">
                    <a:moveTo>
                      <a:pt x="179" y="0"/>
                    </a:moveTo>
                    <a:cubicBezTo>
                      <a:pt x="89" y="0"/>
                      <a:pt x="0" y="63"/>
                      <a:pt x="12" y="188"/>
                    </a:cubicBezTo>
                    <a:lnTo>
                      <a:pt x="12" y="3736"/>
                    </a:lnTo>
                    <a:cubicBezTo>
                      <a:pt x="0" y="3831"/>
                      <a:pt x="83" y="3903"/>
                      <a:pt x="179" y="3914"/>
                    </a:cubicBezTo>
                    <a:cubicBezTo>
                      <a:pt x="274" y="3914"/>
                      <a:pt x="345" y="3831"/>
                      <a:pt x="345" y="3736"/>
                    </a:cubicBezTo>
                    <a:lnTo>
                      <a:pt x="345" y="188"/>
                    </a:lnTo>
                    <a:cubicBezTo>
                      <a:pt x="357" y="63"/>
                      <a:pt x="268" y="0"/>
                      <a:pt x="17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27"/>
              <p:cNvSpPr/>
              <p:nvPr/>
            </p:nvSpPr>
            <p:spPr>
              <a:xfrm>
                <a:off x="4703688" y="3542375"/>
                <a:ext cx="284600" cy="425975"/>
              </a:xfrm>
              <a:custGeom>
                <a:avLst/>
                <a:gdLst/>
                <a:ahLst/>
                <a:cxnLst/>
                <a:rect l="l" t="t" r="r" b="b"/>
                <a:pathLst>
                  <a:path w="11384" h="17039" extrusionOk="0">
                    <a:moveTo>
                      <a:pt x="1" y="1"/>
                    </a:moveTo>
                    <a:lnTo>
                      <a:pt x="5966" y="17038"/>
                    </a:lnTo>
                    <a:lnTo>
                      <a:pt x="10443" y="17038"/>
                    </a:lnTo>
                    <a:cubicBezTo>
                      <a:pt x="10990" y="17026"/>
                      <a:pt x="11383" y="16491"/>
                      <a:pt x="11193" y="15967"/>
                    </a:cubicBez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27"/>
              <p:cNvSpPr/>
              <p:nvPr/>
            </p:nvSpPr>
            <p:spPr>
              <a:xfrm>
                <a:off x="3927413" y="3538200"/>
                <a:ext cx="294100" cy="434325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7373" extrusionOk="0">
                    <a:moveTo>
                      <a:pt x="11347" y="334"/>
                    </a:moveTo>
                    <a:lnTo>
                      <a:pt x="5489" y="17027"/>
                    </a:lnTo>
                    <a:lnTo>
                      <a:pt x="1131" y="17027"/>
                    </a:lnTo>
                    <a:cubicBezTo>
                      <a:pt x="703" y="17027"/>
                      <a:pt x="393" y="16598"/>
                      <a:pt x="536" y="16193"/>
                    </a:cubicBezTo>
                    <a:lnTo>
                      <a:pt x="6049" y="334"/>
                    </a:lnTo>
                    <a:close/>
                    <a:moveTo>
                      <a:pt x="5930" y="1"/>
                    </a:moveTo>
                    <a:cubicBezTo>
                      <a:pt x="5858" y="1"/>
                      <a:pt x="5787" y="37"/>
                      <a:pt x="5763" y="108"/>
                    </a:cubicBezTo>
                    <a:lnTo>
                      <a:pt x="215" y="16074"/>
                    </a:lnTo>
                    <a:cubicBezTo>
                      <a:pt x="0" y="16705"/>
                      <a:pt x="465" y="17372"/>
                      <a:pt x="1131" y="17372"/>
                    </a:cubicBezTo>
                    <a:lnTo>
                      <a:pt x="5620" y="17372"/>
                    </a:lnTo>
                    <a:cubicBezTo>
                      <a:pt x="5691" y="17372"/>
                      <a:pt x="5751" y="17324"/>
                      <a:pt x="5775" y="17253"/>
                    </a:cubicBezTo>
                    <a:lnTo>
                      <a:pt x="11740" y="215"/>
                    </a:lnTo>
                    <a:cubicBezTo>
                      <a:pt x="11764" y="168"/>
                      <a:pt x="11752" y="108"/>
                      <a:pt x="11716" y="72"/>
                    </a:cubicBezTo>
                    <a:cubicBezTo>
                      <a:pt x="11692" y="25"/>
                      <a:pt x="11633" y="1"/>
                      <a:pt x="115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27"/>
              <p:cNvSpPr/>
              <p:nvPr/>
            </p:nvSpPr>
            <p:spPr>
              <a:xfrm>
                <a:off x="4699238" y="3538200"/>
                <a:ext cx="293800" cy="434325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7373" extrusionOk="0">
                    <a:moveTo>
                      <a:pt x="5715" y="334"/>
                    </a:moveTo>
                    <a:lnTo>
                      <a:pt x="11216" y="16193"/>
                    </a:lnTo>
                    <a:cubicBezTo>
                      <a:pt x="11359" y="16598"/>
                      <a:pt x="11061" y="17027"/>
                      <a:pt x="10621" y="17027"/>
                    </a:cubicBezTo>
                    <a:lnTo>
                      <a:pt x="6263" y="17027"/>
                    </a:lnTo>
                    <a:lnTo>
                      <a:pt x="417" y="334"/>
                    </a:lnTo>
                    <a:close/>
                    <a:moveTo>
                      <a:pt x="179" y="1"/>
                    </a:moveTo>
                    <a:cubicBezTo>
                      <a:pt x="119" y="1"/>
                      <a:pt x="72" y="37"/>
                      <a:pt x="36" y="84"/>
                    </a:cubicBezTo>
                    <a:cubicBezTo>
                      <a:pt x="0" y="120"/>
                      <a:pt x="0" y="179"/>
                      <a:pt x="12" y="227"/>
                    </a:cubicBezTo>
                    <a:lnTo>
                      <a:pt x="5989" y="17253"/>
                    </a:lnTo>
                    <a:cubicBezTo>
                      <a:pt x="6001" y="17324"/>
                      <a:pt x="6072" y="17372"/>
                      <a:pt x="6144" y="17372"/>
                    </a:cubicBezTo>
                    <a:lnTo>
                      <a:pt x="10621" y="17372"/>
                    </a:lnTo>
                    <a:cubicBezTo>
                      <a:pt x="11287" y="17372"/>
                      <a:pt x="11752" y="16717"/>
                      <a:pt x="11537" y="16086"/>
                    </a:cubicBezTo>
                    <a:lnTo>
                      <a:pt x="5989" y="120"/>
                    </a:lnTo>
                    <a:cubicBezTo>
                      <a:pt x="5965" y="49"/>
                      <a:pt x="5906" y="1"/>
                      <a:pt x="583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5" name="Google Shape;7065;p27"/>
            <p:cNvGrpSpPr/>
            <p:nvPr/>
          </p:nvGrpSpPr>
          <p:grpSpPr>
            <a:xfrm>
              <a:off x="4230263" y="1931350"/>
              <a:ext cx="494125" cy="1484250"/>
              <a:chOff x="2181063" y="2544225"/>
              <a:chExt cx="494125" cy="1484250"/>
            </a:xfrm>
          </p:grpSpPr>
          <p:sp>
            <p:nvSpPr>
              <p:cNvPr id="7066" name="Google Shape;7066;p27"/>
              <p:cNvSpPr/>
              <p:nvPr/>
            </p:nvSpPr>
            <p:spPr>
              <a:xfrm>
                <a:off x="2366788" y="2592800"/>
                <a:ext cx="253050" cy="19862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7945" extrusionOk="0">
                    <a:moveTo>
                      <a:pt x="1087" y="1"/>
                    </a:moveTo>
                    <a:cubicBezTo>
                      <a:pt x="857" y="1"/>
                      <a:pt x="666" y="172"/>
                      <a:pt x="644" y="396"/>
                    </a:cubicBezTo>
                    <a:lnTo>
                      <a:pt x="1" y="7027"/>
                    </a:lnTo>
                    <a:lnTo>
                      <a:pt x="9454" y="7944"/>
                    </a:lnTo>
                    <a:lnTo>
                      <a:pt x="10097" y="1312"/>
                    </a:lnTo>
                    <a:cubicBezTo>
                      <a:pt x="10121" y="1062"/>
                      <a:pt x="9943" y="848"/>
                      <a:pt x="9692" y="824"/>
                    </a:cubicBezTo>
                    <a:lnTo>
                      <a:pt x="1132" y="3"/>
                    </a:lnTo>
                    <a:cubicBezTo>
                      <a:pt x="1117" y="1"/>
                      <a:pt x="1102" y="1"/>
                      <a:pt x="10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27"/>
              <p:cNvSpPr/>
              <p:nvPr/>
            </p:nvSpPr>
            <p:spPr>
              <a:xfrm>
                <a:off x="2362338" y="2589700"/>
                <a:ext cx="261650" cy="205875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8235" extrusionOk="0">
                    <a:moveTo>
                      <a:pt x="1782" y="349"/>
                    </a:moveTo>
                    <a:cubicBezTo>
                      <a:pt x="1811" y="349"/>
                      <a:pt x="1840" y="350"/>
                      <a:pt x="1869" y="353"/>
                    </a:cubicBezTo>
                    <a:lnTo>
                      <a:pt x="9287" y="1067"/>
                    </a:lnTo>
                    <a:cubicBezTo>
                      <a:pt x="9751" y="1103"/>
                      <a:pt x="10097" y="1520"/>
                      <a:pt x="10049" y="1996"/>
                    </a:cubicBezTo>
                    <a:lnTo>
                      <a:pt x="9489" y="7878"/>
                    </a:lnTo>
                    <a:lnTo>
                      <a:pt x="369" y="6997"/>
                    </a:lnTo>
                    <a:lnTo>
                      <a:pt x="941" y="1115"/>
                    </a:lnTo>
                    <a:cubicBezTo>
                      <a:pt x="985" y="679"/>
                      <a:pt x="1344" y="349"/>
                      <a:pt x="1782" y="349"/>
                    </a:cubicBezTo>
                    <a:close/>
                    <a:moveTo>
                      <a:pt x="1776" y="1"/>
                    </a:moveTo>
                    <a:cubicBezTo>
                      <a:pt x="1164" y="1"/>
                      <a:pt x="651" y="467"/>
                      <a:pt x="596" y="1079"/>
                    </a:cubicBezTo>
                    <a:lnTo>
                      <a:pt x="12" y="7139"/>
                    </a:lnTo>
                    <a:cubicBezTo>
                      <a:pt x="0" y="7235"/>
                      <a:pt x="72" y="7318"/>
                      <a:pt x="167" y="7330"/>
                    </a:cubicBezTo>
                    <a:lnTo>
                      <a:pt x="9620" y="8235"/>
                    </a:lnTo>
                    <a:lnTo>
                      <a:pt x="9644" y="8235"/>
                    </a:lnTo>
                    <a:cubicBezTo>
                      <a:pt x="9728" y="8235"/>
                      <a:pt x="9799" y="8175"/>
                      <a:pt x="9811" y="8080"/>
                    </a:cubicBezTo>
                    <a:lnTo>
                      <a:pt x="10394" y="2032"/>
                    </a:lnTo>
                    <a:cubicBezTo>
                      <a:pt x="10466" y="1365"/>
                      <a:pt x="9978" y="782"/>
                      <a:pt x="9323" y="722"/>
                    </a:cubicBezTo>
                    <a:lnTo>
                      <a:pt x="1905" y="8"/>
                    </a:lnTo>
                    <a:cubicBezTo>
                      <a:pt x="1862" y="3"/>
                      <a:pt x="1818" y="1"/>
                      <a:pt x="177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27"/>
              <p:cNvSpPr/>
              <p:nvPr/>
            </p:nvSpPr>
            <p:spPr>
              <a:xfrm>
                <a:off x="2215888" y="3523875"/>
                <a:ext cx="37685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7411" extrusionOk="0">
                    <a:moveTo>
                      <a:pt x="968" y="0"/>
                    </a:moveTo>
                    <a:cubicBezTo>
                      <a:pt x="737" y="0"/>
                      <a:pt x="547" y="172"/>
                      <a:pt x="524" y="407"/>
                    </a:cubicBezTo>
                    <a:lnTo>
                      <a:pt x="24" y="5598"/>
                    </a:lnTo>
                    <a:cubicBezTo>
                      <a:pt x="0" y="5848"/>
                      <a:pt x="179" y="6063"/>
                      <a:pt x="417" y="6086"/>
                    </a:cubicBezTo>
                    <a:lnTo>
                      <a:pt x="14062" y="7408"/>
                    </a:lnTo>
                    <a:cubicBezTo>
                      <a:pt x="14077" y="7409"/>
                      <a:pt x="14091" y="7410"/>
                      <a:pt x="14106" y="7410"/>
                    </a:cubicBezTo>
                    <a:cubicBezTo>
                      <a:pt x="14337" y="7410"/>
                      <a:pt x="14527" y="7238"/>
                      <a:pt x="14550" y="7003"/>
                    </a:cubicBezTo>
                    <a:lnTo>
                      <a:pt x="15050" y="1812"/>
                    </a:lnTo>
                    <a:cubicBezTo>
                      <a:pt x="15074" y="1562"/>
                      <a:pt x="14895" y="1348"/>
                      <a:pt x="14657" y="1324"/>
                    </a:cubicBezTo>
                    <a:lnTo>
                      <a:pt x="1012" y="2"/>
                    </a:lnTo>
                    <a:cubicBezTo>
                      <a:pt x="997" y="1"/>
                      <a:pt x="982" y="0"/>
                      <a:pt x="9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27"/>
              <p:cNvSpPr/>
              <p:nvPr/>
            </p:nvSpPr>
            <p:spPr>
              <a:xfrm>
                <a:off x="2230463" y="3371775"/>
                <a:ext cx="37715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7411" extrusionOk="0">
                    <a:moveTo>
                      <a:pt x="968" y="0"/>
                    </a:moveTo>
                    <a:cubicBezTo>
                      <a:pt x="738" y="0"/>
                      <a:pt x="547" y="172"/>
                      <a:pt x="525" y="407"/>
                    </a:cubicBezTo>
                    <a:lnTo>
                      <a:pt x="25" y="5598"/>
                    </a:lnTo>
                    <a:cubicBezTo>
                      <a:pt x="1" y="5848"/>
                      <a:pt x="179" y="6063"/>
                      <a:pt x="429" y="6086"/>
                    </a:cubicBezTo>
                    <a:lnTo>
                      <a:pt x="14074" y="7408"/>
                    </a:lnTo>
                    <a:cubicBezTo>
                      <a:pt x="14088" y="7409"/>
                      <a:pt x="14102" y="7410"/>
                      <a:pt x="14117" y="7410"/>
                    </a:cubicBezTo>
                    <a:cubicBezTo>
                      <a:pt x="14338" y="7410"/>
                      <a:pt x="14540" y="7238"/>
                      <a:pt x="14562" y="7003"/>
                    </a:cubicBezTo>
                    <a:lnTo>
                      <a:pt x="15062" y="1812"/>
                    </a:lnTo>
                    <a:cubicBezTo>
                      <a:pt x="15086" y="1562"/>
                      <a:pt x="14907" y="1348"/>
                      <a:pt x="14657" y="1324"/>
                    </a:cubicBezTo>
                    <a:lnTo>
                      <a:pt x="1013" y="2"/>
                    </a:lnTo>
                    <a:cubicBezTo>
                      <a:pt x="998" y="1"/>
                      <a:pt x="983" y="0"/>
                      <a:pt x="9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27"/>
              <p:cNvSpPr/>
              <p:nvPr/>
            </p:nvSpPr>
            <p:spPr>
              <a:xfrm>
                <a:off x="2245063" y="3219675"/>
                <a:ext cx="37715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7411" extrusionOk="0">
                    <a:moveTo>
                      <a:pt x="969" y="0"/>
                    </a:moveTo>
                    <a:cubicBezTo>
                      <a:pt x="748" y="0"/>
                      <a:pt x="546" y="172"/>
                      <a:pt x="524" y="407"/>
                    </a:cubicBezTo>
                    <a:lnTo>
                      <a:pt x="24" y="5598"/>
                    </a:lnTo>
                    <a:cubicBezTo>
                      <a:pt x="0" y="5848"/>
                      <a:pt x="179" y="6063"/>
                      <a:pt x="429" y="6086"/>
                    </a:cubicBezTo>
                    <a:lnTo>
                      <a:pt x="14073" y="7408"/>
                    </a:lnTo>
                    <a:cubicBezTo>
                      <a:pt x="14088" y="7409"/>
                      <a:pt x="14103" y="7410"/>
                      <a:pt x="14118" y="7410"/>
                    </a:cubicBezTo>
                    <a:cubicBezTo>
                      <a:pt x="14348" y="7410"/>
                      <a:pt x="14539" y="7238"/>
                      <a:pt x="14561" y="7003"/>
                    </a:cubicBezTo>
                    <a:lnTo>
                      <a:pt x="15062" y="1812"/>
                    </a:lnTo>
                    <a:cubicBezTo>
                      <a:pt x="15085" y="1562"/>
                      <a:pt x="14907" y="1348"/>
                      <a:pt x="14657" y="1324"/>
                    </a:cubicBezTo>
                    <a:lnTo>
                      <a:pt x="1012" y="2"/>
                    </a:lnTo>
                    <a:cubicBezTo>
                      <a:pt x="998" y="1"/>
                      <a:pt x="984" y="0"/>
                      <a:pt x="9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27"/>
              <p:cNvSpPr/>
              <p:nvPr/>
            </p:nvSpPr>
            <p:spPr>
              <a:xfrm>
                <a:off x="2259638" y="3067575"/>
                <a:ext cx="377150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7410" extrusionOk="0">
                    <a:moveTo>
                      <a:pt x="970" y="0"/>
                    </a:moveTo>
                    <a:cubicBezTo>
                      <a:pt x="748" y="0"/>
                      <a:pt x="547" y="172"/>
                      <a:pt x="524" y="407"/>
                    </a:cubicBezTo>
                    <a:lnTo>
                      <a:pt x="24" y="5610"/>
                    </a:lnTo>
                    <a:cubicBezTo>
                      <a:pt x="1" y="5848"/>
                      <a:pt x="179" y="6062"/>
                      <a:pt x="429" y="6086"/>
                    </a:cubicBezTo>
                    <a:lnTo>
                      <a:pt x="14074" y="7408"/>
                    </a:lnTo>
                    <a:cubicBezTo>
                      <a:pt x="14089" y="7409"/>
                      <a:pt x="14104" y="7410"/>
                      <a:pt x="14118" y="7410"/>
                    </a:cubicBezTo>
                    <a:cubicBezTo>
                      <a:pt x="14349" y="7410"/>
                      <a:pt x="14539" y="7238"/>
                      <a:pt x="14562" y="7003"/>
                    </a:cubicBezTo>
                    <a:lnTo>
                      <a:pt x="15062" y="1812"/>
                    </a:lnTo>
                    <a:cubicBezTo>
                      <a:pt x="15086" y="1562"/>
                      <a:pt x="14907" y="1348"/>
                      <a:pt x="14669" y="1324"/>
                    </a:cubicBezTo>
                    <a:lnTo>
                      <a:pt x="1013" y="2"/>
                    </a:lnTo>
                    <a:cubicBezTo>
                      <a:pt x="998" y="1"/>
                      <a:pt x="984" y="0"/>
                      <a:pt x="9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27"/>
              <p:cNvSpPr/>
              <p:nvPr/>
            </p:nvSpPr>
            <p:spPr>
              <a:xfrm>
                <a:off x="2274513" y="2915450"/>
                <a:ext cx="377175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5087" h="7411" extrusionOk="0">
                    <a:moveTo>
                      <a:pt x="968" y="1"/>
                    </a:moveTo>
                    <a:cubicBezTo>
                      <a:pt x="738" y="1"/>
                      <a:pt x="547" y="173"/>
                      <a:pt x="525" y="408"/>
                    </a:cubicBezTo>
                    <a:lnTo>
                      <a:pt x="25" y="5599"/>
                    </a:lnTo>
                    <a:cubicBezTo>
                      <a:pt x="1" y="5849"/>
                      <a:pt x="179" y="6063"/>
                      <a:pt x="418" y="6087"/>
                    </a:cubicBezTo>
                    <a:lnTo>
                      <a:pt x="14074" y="7409"/>
                    </a:lnTo>
                    <a:cubicBezTo>
                      <a:pt x="14088" y="7410"/>
                      <a:pt x="14103" y="7411"/>
                      <a:pt x="14117" y="7411"/>
                    </a:cubicBezTo>
                    <a:cubicBezTo>
                      <a:pt x="14337" y="7411"/>
                      <a:pt x="14528" y="7239"/>
                      <a:pt x="14550" y="7004"/>
                    </a:cubicBezTo>
                    <a:lnTo>
                      <a:pt x="15062" y="1813"/>
                    </a:lnTo>
                    <a:cubicBezTo>
                      <a:pt x="15086" y="1563"/>
                      <a:pt x="14896" y="1348"/>
                      <a:pt x="14657" y="1325"/>
                    </a:cubicBezTo>
                    <a:lnTo>
                      <a:pt x="1013" y="3"/>
                    </a:lnTo>
                    <a:cubicBezTo>
                      <a:pt x="998" y="2"/>
                      <a:pt x="983" y="1"/>
                      <a:pt x="9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27"/>
              <p:cNvSpPr/>
              <p:nvPr/>
            </p:nvSpPr>
            <p:spPr>
              <a:xfrm>
                <a:off x="2289113" y="2763350"/>
                <a:ext cx="37715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7411" extrusionOk="0">
                    <a:moveTo>
                      <a:pt x="968" y="1"/>
                    </a:moveTo>
                    <a:cubicBezTo>
                      <a:pt x="737" y="1"/>
                      <a:pt x="547" y="173"/>
                      <a:pt x="524" y="408"/>
                    </a:cubicBezTo>
                    <a:lnTo>
                      <a:pt x="24" y="5599"/>
                    </a:lnTo>
                    <a:cubicBezTo>
                      <a:pt x="0" y="5849"/>
                      <a:pt x="179" y="6063"/>
                      <a:pt x="429" y="6087"/>
                    </a:cubicBezTo>
                    <a:lnTo>
                      <a:pt x="14073" y="7409"/>
                    </a:lnTo>
                    <a:cubicBezTo>
                      <a:pt x="14088" y="7410"/>
                      <a:pt x="14103" y="7411"/>
                      <a:pt x="14118" y="7411"/>
                    </a:cubicBezTo>
                    <a:cubicBezTo>
                      <a:pt x="14348" y="7411"/>
                      <a:pt x="14539" y="7239"/>
                      <a:pt x="14562" y="7004"/>
                    </a:cubicBezTo>
                    <a:lnTo>
                      <a:pt x="15062" y="1813"/>
                    </a:lnTo>
                    <a:cubicBezTo>
                      <a:pt x="15085" y="1563"/>
                      <a:pt x="14907" y="1348"/>
                      <a:pt x="14657" y="1325"/>
                    </a:cubicBezTo>
                    <a:lnTo>
                      <a:pt x="1012" y="3"/>
                    </a:lnTo>
                    <a:cubicBezTo>
                      <a:pt x="997" y="2"/>
                      <a:pt x="982" y="1"/>
                      <a:pt x="9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27"/>
              <p:cNvSpPr/>
              <p:nvPr/>
            </p:nvSpPr>
            <p:spPr>
              <a:xfrm>
                <a:off x="2212013" y="3521125"/>
                <a:ext cx="384900" cy="190950"/>
              </a:xfrm>
              <a:custGeom>
                <a:avLst/>
                <a:gdLst/>
                <a:ahLst/>
                <a:cxnLst/>
                <a:rect l="l" t="t" r="r" b="b"/>
                <a:pathLst>
                  <a:path w="15396" h="7638" extrusionOk="0">
                    <a:moveTo>
                      <a:pt x="1727" y="339"/>
                    </a:moveTo>
                    <a:lnTo>
                      <a:pt x="14229" y="1553"/>
                    </a:lnTo>
                    <a:cubicBezTo>
                      <a:pt x="14693" y="1589"/>
                      <a:pt x="15038" y="2005"/>
                      <a:pt x="14991" y="2482"/>
                    </a:cubicBezTo>
                    <a:lnTo>
                      <a:pt x="14598" y="6518"/>
                    </a:lnTo>
                    <a:cubicBezTo>
                      <a:pt x="14564" y="6965"/>
                      <a:pt x="14195" y="7296"/>
                      <a:pt x="13757" y="7296"/>
                    </a:cubicBezTo>
                    <a:cubicBezTo>
                      <a:pt x="13728" y="7296"/>
                      <a:pt x="13698" y="7295"/>
                      <a:pt x="13669" y="7292"/>
                    </a:cubicBezTo>
                    <a:lnTo>
                      <a:pt x="1179" y="6089"/>
                    </a:lnTo>
                    <a:cubicBezTo>
                      <a:pt x="703" y="6042"/>
                      <a:pt x="358" y="5625"/>
                      <a:pt x="405" y="5149"/>
                    </a:cubicBezTo>
                    <a:lnTo>
                      <a:pt x="798" y="1113"/>
                    </a:lnTo>
                    <a:cubicBezTo>
                      <a:pt x="834" y="672"/>
                      <a:pt x="1203" y="339"/>
                      <a:pt x="1644" y="339"/>
                    </a:cubicBezTo>
                    <a:close/>
                    <a:moveTo>
                      <a:pt x="1650" y="0"/>
                    </a:moveTo>
                    <a:cubicBezTo>
                      <a:pt x="1033" y="0"/>
                      <a:pt x="520" y="460"/>
                      <a:pt x="453" y="1089"/>
                    </a:cubicBezTo>
                    <a:lnTo>
                      <a:pt x="72" y="5125"/>
                    </a:lnTo>
                    <a:cubicBezTo>
                      <a:pt x="1" y="5780"/>
                      <a:pt x="489" y="6363"/>
                      <a:pt x="1144" y="6423"/>
                    </a:cubicBezTo>
                    <a:lnTo>
                      <a:pt x="13633" y="7637"/>
                    </a:lnTo>
                    <a:lnTo>
                      <a:pt x="13752" y="7637"/>
                    </a:lnTo>
                    <a:cubicBezTo>
                      <a:pt x="14371" y="7625"/>
                      <a:pt x="14883" y="7161"/>
                      <a:pt x="14943" y="6554"/>
                    </a:cubicBezTo>
                    <a:lnTo>
                      <a:pt x="15336" y="2517"/>
                    </a:lnTo>
                    <a:cubicBezTo>
                      <a:pt x="15395" y="1863"/>
                      <a:pt x="14919" y="1279"/>
                      <a:pt x="14264" y="1208"/>
                    </a:cubicBezTo>
                    <a:lnTo>
                      <a:pt x="1763" y="5"/>
                    </a:lnTo>
                    <a:cubicBezTo>
                      <a:pt x="1725" y="2"/>
                      <a:pt x="1688" y="0"/>
                      <a:pt x="165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27"/>
              <p:cNvSpPr/>
              <p:nvPr/>
            </p:nvSpPr>
            <p:spPr>
              <a:xfrm>
                <a:off x="2226313" y="3369025"/>
                <a:ext cx="385175" cy="190950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638" extrusionOk="0">
                    <a:moveTo>
                      <a:pt x="1655" y="339"/>
                    </a:moveTo>
                    <a:cubicBezTo>
                      <a:pt x="1679" y="339"/>
                      <a:pt x="1715" y="339"/>
                      <a:pt x="1738" y="350"/>
                    </a:cubicBezTo>
                    <a:lnTo>
                      <a:pt x="14240" y="1553"/>
                    </a:lnTo>
                    <a:cubicBezTo>
                      <a:pt x="14716" y="1601"/>
                      <a:pt x="15050" y="2017"/>
                      <a:pt x="15014" y="2482"/>
                    </a:cubicBezTo>
                    <a:lnTo>
                      <a:pt x="14621" y="6530"/>
                    </a:lnTo>
                    <a:cubicBezTo>
                      <a:pt x="14576" y="6965"/>
                      <a:pt x="14207" y="7296"/>
                      <a:pt x="13778" y="7296"/>
                    </a:cubicBezTo>
                    <a:cubicBezTo>
                      <a:pt x="13750" y="7296"/>
                      <a:pt x="13721" y="7295"/>
                      <a:pt x="13692" y="7292"/>
                    </a:cubicBezTo>
                    <a:lnTo>
                      <a:pt x="1191" y="6089"/>
                    </a:lnTo>
                    <a:cubicBezTo>
                      <a:pt x="714" y="6042"/>
                      <a:pt x="369" y="5625"/>
                      <a:pt x="417" y="5161"/>
                    </a:cubicBezTo>
                    <a:lnTo>
                      <a:pt x="810" y="1112"/>
                    </a:lnTo>
                    <a:cubicBezTo>
                      <a:pt x="845" y="672"/>
                      <a:pt x="1214" y="339"/>
                      <a:pt x="1655" y="339"/>
                    </a:cubicBezTo>
                    <a:close/>
                    <a:moveTo>
                      <a:pt x="1652" y="0"/>
                    </a:moveTo>
                    <a:cubicBezTo>
                      <a:pt x="1043" y="0"/>
                      <a:pt x="521" y="460"/>
                      <a:pt x="464" y="1089"/>
                    </a:cubicBezTo>
                    <a:lnTo>
                      <a:pt x="71" y="5125"/>
                    </a:lnTo>
                    <a:cubicBezTo>
                      <a:pt x="0" y="5780"/>
                      <a:pt x="488" y="6375"/>
                      <a:pt x="1143" y="6435"/>
                    </a:cubicBezTo>
                    <a:lnTo>
                      <a:pt x="13645" y="7637"/>
                    </a:lnTo>
                    <a:lnTo>
                      <a:pt x="13764" y="7637"/>
                    </a:lnTo>
                    <a:cubicBezTo>
                      <a:pt x="14383" y="7637"/>
                      <a:pt x="14895" y="7173"/>
                      <a:pt x="14954" y="6565"/>
                    </a:cubicBezTo>
                    <a:lnTo>
                      <a:pt x="15347" y="2517"/>
                    </a:lnTo>
                    <a:cubicBezTo>
                      <a:pt x="15407" y="1863"/>
                      <a:pt x="14930" y="1267"/>
                      <a:pt x="14264" y="1208"/>
                    </a:cubicBezTo>
                    <a:lnTo>
                      <a:pt x="1762" y="5"/>
                    </a:lnTo>
                    <a:cubicBezTo>
                      <a:pt x="1725" y="2"/>
                      <a:pt x="1688" y="0"/>
                      <a:pt x="165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27"/>
              <p:cNvSpPr/>
              <p:nvPr/>
            </p:nvSpPr>
            <p:spPr>
              <a:xfrm>
                <a:off x="2241188" y="3216925"/>
                <a:ext cx="385200" cy="19092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7637" extrusionOk="0">
                    <a:moveTo>
                      <a:pt x="1655" y="338"/>
                    </a:moveTo>
                    <a:lnTo>
                      <a:pt x="1739" y="350"/>
                    </a:lnTo>
                    <a:lnTo>
                      <a:pt x="14228" y="1553"/>
                    </a:lnTo>
                    <a:cubicBezTo>
                      <a:pt x="14705" y="1601"/>
                      <a:pt x="15050" y="2017"/>
                      <a:pt x="15002" y="2482"/>
                    </a:cubicBezTo>
                    <a:lnTo>
                      <a:pt x="14609" y="6530"/>
                    </a:lnTo>
                    <a:cubicBezTo>
                      <a:pt x="14565" y="6965"/>
                      <a:pt x="14195" y="7296"/>
                      <a:pt x="13766" y="7296"/>
                    </a:cubicBezTo>
                    <a:cubicBezTo>
                      <a:pt x="13738" y="7296"/>
                      <a:pt x="13709" y="7295"/>
                      <a:pt x="13681" y="7292"/>
                    </a:cubicBezTo>
                    <a:lnTo>
                      <a:pt x="1179" y="6089"/>
                    </a:lnTo>
                    <a:cubicBezTo>
                      <a:pt x="703" y="6042"/>
                      <a:pt x="369" y="5625"/>
                      <a:pt x="405" y="5160"/>
                    </a:cubicBezTo>
                    <a:lnTo>
                      <a:pt x="798" y="1112"/>
                    </a:lnTo>
                    <a:cubicBezTo>
                      <a:pt x="846" y="684"/>
                      <a:pt x="1215" y="338"/>
                      <a:pt x="1655" y="338"/>
                    </a:cubicBezTo>
                    <a:close/>
                    <a:moveTo>
                      <a:pt x="1652" y="0"/>
                    </a:moveTo>
                    <a:cubicBezTo>
                      <a:pt x="1043" y="0"/>
                      <a:pt x="520" y="460"/>
                      <a:pt x="453" y="1089"/>
                    </a:cubicBezTo>
                    <a:lnTo>
                      <a:pt x="60" y="5125"/>
                    </a:lnTo>
                    <a:cubicBezTo>
                      <a:pt x="0" y="5780"/>
                      <a:pt x="477" y="6363"/>
                      <a:pt x="1143" y="6434"/>
                    </a:cubicBezTo>
                    <a:lnTo>
                      <a:pt x="13645" y="7637"/>
                    </a:lnTo>
                    <a:lnTo>
                      <a:pt x="13752" y="7637"/>
                    </a:lnTo>
                    <a:cubicBezTo>
                      <a:pt x="14371" y="7637"/>
                      <a:pt x="14883" y="7161"/>
                      <a:pt x="14943" y="6554"/>
                    </a:cubicBezTo>
                    <a:lnTo>
                      <a:pt x="15336" y="2517"/>
                    </a:lnTo>
                    <a:cubicBezTo>
                      <a:pt x="15407" y="1862"/>
                      <a:pt x="14919" y="1267"/>
                      <a:pt x="14264" y="1208"/>
                    </a:cubicBezTo>
                    <a:lnTo>
                      <a:pt x="1762" y="5"/>
                    </a:lnTo>
                    <a:cubicBezTo>
                      <a:pt x="1725" y="2"/>
                      <a:pt x="1689" y="0"/>
                      <a:pt x="165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27"/>
              <p:cNvSpPr/>
              <p:nvPr/>
            </p:nvSpPr>
            <p:spPr>
              <a:xfrm>
                <a:off x="2255763" y="3064775"/>
                <a:ext cx="385200" cy="19097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7639" extrusionOk="0">
                    <a:moveTo>
                      <a:pt x="1656" y="340"/>
                    </a:moveTo>
                    <a:lnTo>
                      <a:pt x="1727" y="352"/>
                    </a:lnTo>
                    <a:lnTo>
                      <a:pt x="14229" y="1555"/>
                    </a:lnTo>
                    <a:cubicBezTo>
                      <a:pt x="14705" y="1602"/>
                      <a:pt x="15038" y="2019"/>
                      <a:pt x="15003" y="2483"/>
                    </a:cubicBezTo>
                    <a:lnTo>
                      <a:pt x="14610" y="6532"/>
                    </a:lnTo>
                    <a:cubicBezTo>
                      <a:pt x="14586" y="6758"/>
                      <a:pt x="14479" y="6960"/>
                      <a:pt x="14300" y="7103"/>
                    </a:cubicBezTo>
                    <a:cubicBezTo>
                      <a:pt x="14144" y="7228"/>
                      <a:pt x="13961" y="7298"/>
                      <a:pt x="13767" y="7298"/>
                    </a:cubicBezTo>
                    <a:cubicBezTo>
                      <a:pt x="13738" y="7298"/>
                      <a:pt x="13710" y="7297"/>
                      <a:pt x="13681" y="7294"/>
                    </a:cubicBezTo>
                    <a:lnTo>
                      <a:pt x="1179" y="6091"/>
                    </a:lnTo>
                    <a:cubicBezTo>
                      <a:pt x="715" y="6043"/>
                      <a:pt x="370" y="5627"/>
                      <a:pt x="417" y="5162"/>
                    </a:cubicBezTo>
                    <a:lnTo>
                      <a:pt x="798" y="1114"/>
                    </a:lnTo>
                    <a:cubicBezTo>
                      <a:pt x="846" y="674"/>
                      <a:pt x="1215" y="340"/>
                      <a:pt x="1656" y="340"/>
                    </a:cubicBezTo>
                    <a:close/>
                    <a:moveTo>
                      <a:pt x="1636" y="0"/>
                    </a:moveTo>
                    <a:cubicBezTo>
                      <a:pt x="1034" y="0"/>
                      <a:pt x="521" y="467"/>
                      <a:pt x="465" y="1090"/>
                    </a:cubicBezTo>
                    <a:lnTo>
                      <a:pt x="72" y="5127"/>
                    </a:lnTo>
                    <a:cubicBezTo>
                      <a:pt x="1" y="5782"/>
                      <a:pt x="489" y="6377"/>
                      <a:pt x="1156" y="6436"/>
                    </a:cubicBezTo>
                    <a:lnTo>
                      <a:pt x="13645" y="7639"/>
                    </a:lnTo>
                    <a:lnTo>
                      <a:pt x="13752" y="7639"/>
                    </a:lnTo>
                    <a:cubicBezTo>
                      <a:pt x="14372" y="7639"/>
                      <a:pt x="14884" y="7175"/>
                      <a:pt x="14943" y="6567"/>
                    </a:cubicBezTo>
                    <a:lnTo>
                      <a:pt x="15336" y="2519"/>
                    </a:lnTo>
                    <a:cubicBezTo>
                      <a:pt x="15407" y="1864"/>
                      <a:pt x="14919" y="1269"/>
                      <a:pt x="14264" y="1210"/>
                    </a:cubicBezTo>
                    <a:lnTo>
                      <a:pt x="1763" y="7"/>
                    </a:lnTo>
                    <a:cubicBezTo>
                      <a:pt x="1720" y="2"/>
                      <a:pt x="1678" y="0"/>
                      <a:pt x="163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27"/>
              <p:cNvSpPr/>
              <p:nvPr/>
            </p:nvSpPr>
            <p:spPr>
              <a:xfrm>
                <a:off x="2270363" y="2912700"/>
                <a:ext cx="384875" cy="190950"/>
              </a:xfrm>
              <a:custGeom>
                <a:avLst/>
                <a:gdLst/>
                <a:ahLst/>
                <a:cxnLst/>
                <a:rect l="l" t="t" r="r" b="b"/>
                <a:pathLst>
                  <a:path w="15395" h="7638" extrusionOk="0">
                    <a:moveTo>
                      <a:pt x="1659" y="337"/>
                    </a:moveTo>
                    <a:cubicBezTo>
                      <a:pt x="1681" y="337"/>
                      <a:pt x="1704" y="338"/>
                      <a:pt x="1727" y="339"/>
                    </a:cubicBezTo>
                    <a:lnTo>
                      <a:pt x="14228" y="1554"/>
                    </a:lnTo>
                    <a:cubicBezTo>
                      <a:pt x="14704" y="1589"/>
                      <a:pt x="15050" y="2006"/>
                      <a:pt x="15002" y="2482"/>
                    </a:cubicBezTo>
                    <a:lnTo>
                      <a:pt x="14609" y="6519"/>
                    </a:lnTo>
                    <a:cubicBezTo>
                      <a:pt x="14576" y="6965"/>
                      <a:pt x="14196" y="7297"/>
                      <a:pt x="13766" y="7297"/>
                    </a:cubicBezTo>
                    <a:cubicBezTo>
                      <a:pt x="13738" y="7297"/>
                      <a:pt x="13709" y="7295"/>
                      <a:pt x="13680" y="7293"/>
                    </a:cubicBezTo>
                    <a:lnTo>
                      <a:pt x="1179" y="6090"/>
                    </a:lnTo>
                    <a:cubicBezTo>
                      <a:pt x="703" y="6042"/>
                      <a:pt x="357" y="5626"/>
                      <a:pt x="405" y="5149"/>
                    </a:cubicBezTo>
                    <a:lnTo>
                      <a:pt x="798" y="1113"/>
                    </a:lnTo>
                    <a:cubicBezTo>
                      <a:pt x="843" y="660"/>
                      <a:pt x="1222" y="337"/>
                      <a:pt x="1659" y="337"/>
                    </a:cubicBezTo>
                    <a:close/>
                    <a:moveTo>
                      <a:pt x="1652" y="1"/>
                    </a:moveTo>
                    <a:cubicBezTo>
                      <a:pt x="1043" y="1"/>
                      <a:pt x="521" y="460"/>
                      <a:pt x="465" y="1077"/>
                    </a:cubicBezTo>
                    <a:lnTo>
                      <a:pt x="72" y="5126"/>
                    </a:lnTo>
                    <a:cubicBezTo>
                      <a:pt x="0" y="5780"/>
                      <a:pt x="488" y="6376"/>
                      <a:pt x="1143" y="6435"/>
                    </a:cubicBezTo>
                    <a:lnTo>
                      <a:pt x="13645" y="7638"/>
                    </a:lnTo>
                    <a:lnTo>
                      <a:pt x="13764" y="7638"/>
                    </a:lnTo>
                    <a:cubicBezTo>
                      <a:pt x="14371" y="7626"/>
                      <a:pt x="14883" y="7162"/>
                      <a:pt x="14943" y="6554"/>
                    </a:cubicBezTo>
                    <a:lnTo>
                      <a:pt x="15335" y="2518"/>
                    </a:lnTo>
                    <a:cubicBezTo>
                      <a:pt x="15395" y="1863"/>
                      <a:pt x="14919" y="1268"/>
                      <a:pt x="14264" y="1208"/>
                    </a:cubicBezTo>
                    <a:lnTo>
                      <a:pt x="1762" y="6"/>
                    </a:lnTo>
                    <a:cubicBezTo>
                      <a:pt x="1725" y="3"/>
                      <a:pt x="1688" y="1"/>
                      <a:pt x="165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27"/>
              <p:cNvSpPr/>
              <p:nvPr/>
            </p:nvSpPr>
            <p:spPr>
              <a:xfrm>
                <a:off x="2284938" y="2760550"/>
                <a:ext cx="3852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7640" extrusionOk="0">
                    <a:moveTo>
                      <a:pt x="1656" y="341"/>
                    </a:moveTo>
                    <a:lnTo>
                      <a:pt x="1727" y="353"/>
                    </a:lnTo>
                    <a:lnTo>
                      <a:pt x="14229" y="1556"/>
                    </a:lnTo>
                    <a:cubicBezTo>
                      <a:pt x="14705" y="1603"/>
                      <a:pt x="15050" y="2020"/>
                      <a:pt x="15002" y="2484"/>
                    </a:cubicBezTo>
                    <a:lnTo>
                      <a:pt x="14610" y="6532"/>
                    </a:lnTo>
                    <a:cubicBezTo>
                      <a:pt x="14564" y="6975"/>
                      <a:pt x="14184" y="7309"/>
                      <a:pt x="13747" y="7309"/>
                    </a:cubicBezTo>
                    <a:cubicBezTo>
                      <a:pt x="13725" y="7309"/>
                      <a:pt x="13703" y="7308"/>
                      <a:pt x="13681" y="7306"/>
                    </a:cubicBezTo>
                    <a:lnTo>
                      <a:pt x="1191" y="6092"/>
                    </a:lnTo>
                    <a:cubicBezTo>
                      <a:pt x="715" y="6044"/>
                      <a:pt x="370" y="5628"/>
                      <a:pt x="417" y="5163"/>
                    </a:cubicBezTo>
                    <a:lnTo>
                      <a:pt x="810" y="1115"/>
                    </a:lnTo>
                    <a:cubicBezTo>
                      <a:pt x="846" y="675"/>
                      <a:pt x="1215" y="341"/>
                      <a:pt x="1656" y="341"/>
                    </a:cubicBezTo>
                    <a:close/>
                    <a:moveTo>
                      <a:pt x="1635" y="1"/>
                    </a:moveTo>
                    <a:cubicBezTo>
                      <a:pt x="1034" y="1"/>
                      <a:pt x="521" y="468"/>
                      <a:pt x="465" y="1091"/>
                    </a:cubicBezTo>
                    <a:lnTo>
                      <a:pt x="72" y="5128"/>
                    </a:lnTo>
                    <a:cubicBezTo>
                      <a:pt x="1" y="5782"/>
                      <a:pt x="489" y="6378"/>
                      <a:pt x="1144" y="6437"/>
                    </a:cubicBezTo>
                    <a:lnTo>
                      <a:pt x="13645" y="7640"/>
                    </a:lnTo>
                    <a:lnTo>
                      <a:pt x="13752" y="7640"/>
                    </a:lnTo>
                    <a:cubicBezTo>
                      <a:pt x="14371" y="7640"/>
                      <a:pt x="14895" y="7175"/>
                      <a:pt x="14943" y="6568"/>
                    </a:cubicBezTo>
                    <a:lnTo>
                      <a:pt x="15336" y="2520"/>
                    </a:lnTo>
                    <a:cubicBezTo>
                      <a:pt x="15407" y="1865"/>
                      <a:pt x="14919" y="1270"/>
                      <a:pt x="14264" y="1210"/>
                    </a:cubicBezTo>
                    <a:lnTo>
                      <a:pt x="1763" y="8"/>
                    </a:lnTo>
                    <a:cubicBezTo>
                      <a:pt x="1720" y="3"/>
                      <a:pt x="1677" y="1"/>
                      <a:pt x="163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27"/>
              <p:cNvSpPr/>
              <p:nvPr/>
            </p:nvSpPr>
            <p:spPr>
              <a:xfrm>
                <a:off x="2185213" y="3675975"/>
                <a:ext cx="3929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15718" h="13935" extrusionOk="0">
                    <a:moveTo>
                      <a:pt x="1601" y="0"/>
                    </a:moveTo>
                    <a:cubicBezTo>
                      <a:pt x="1379" y="0"/>
                      <a:pt x="1178" y="172"/>
                      <a:pt x="1156" y="407"/>
                    </a:cubicBezTo>
                    <a:lnTo>
                      <a:pt x="25" y="12135"/>
                    </a:lnTo>
                    <a:cubicBezTo>
                      <a:pt x="1" y="12385"/>
                      <a:pt x="180" y="12599"/>
                      <a:pt x="430" y="12623"/>
                    </a:cubicBezTo>
                    <a:lnTo>
                      <a:pt x="14074" y="13933"/>
                    </a:lnTo>
                    <a:cubicBezTo>
                      <a:pt x="14089" y="13934"/>
                      <a:pt x="14104" y="13935"/>
                      <a:pt x="14119" y="13935"/>
                    </a:cubicBezTo>
                    <a:cubicBezTo>
                      <a:pt x="14349" y="13935"/>
                      <a:pt x="14540" y="13764"/>
                      <a:pt x="14562" y="13540"/>
                    </a:cubicBezTo>
                    <a:lnTo>
                      <a:pt x="15693" y="1812"/>
                    </a:lnTo>
                    <a:cubicBezTo>
                      <a:pt x="15717" y="1562"/>
                      <a:pt x="15539" y="1348"/>
                      <a:pt x="15301" y="1324"/>
                    </a:cubicBezTo>
                    <a:lnTo>
                      <a:pt x="1644" y="2"/>
                    </a:lnTo>
                    <a:cubicBezTo>
                      <a:pt x="1630" y="1"/>
                      <a:pt x="1616" y="0"/>
                      <a:pt x="16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27"/>
              <p:cNvSpPr/>
              <p:nvPr/>
            </p:nvSpPr>
            <p:spPr>
              <a:xfrm>
                <a:off x="2181363" y="3673525"/>
                <a:ext cx="400650" cy="353750"/>
              </a:xfrm>
              <a:custGeom>
                <a:avLst/>
                <a:gdLst/>
                <a:ahLst/>
                <a:cxnLst/>
                <a:rect l="l" t="t" r="r" b="b"/>
                <a:pathLst>
                  <a:path w="16026" h="14150" extrusionOk="0">
                    <a:moveTo>
                      <a:pt x="2370" y="327"/>
                    </a:moveTo>
                    <a:lnTo>
                      <a:pt x="14859" y="1541"/>
                    </a:lnTo>
                    <a:cubicBezTo>
                      <a:pt x="15335" y="1577"/>
                      <a:pt x="15681" y="2005"/>
                      <a:pt x="15633" y="2470"/>
                    </a:cubicBezTo>
                    <a:lnTo>
                      <a:pt x="14609" y="13043"/>
                    </a:lnTo>
                    <a:cubicBezTo>
                      <a:pt x="14564" y="13478"/>
                      <a:pt x="14195" y="13809"/>
                      <a:pt x="13766" y="13809"/>
                    </a:cubicBezTo>
                    <a:cubicBezTo>
                      <a:pt x="13738" y="13809"/>
                      <a:pt x="13709" y="13807"/>
                      <a:pt x="13680" y="13805"/>
                    </a:cubicBezTo>
                    <a:lnTo>
                      <a:pt x="1179" y="12602"/>
                    </a:lnTo>
                    <a:cubicBezTo>
                      <a:pt x="715" y="12554"/>
                      <a:pt x="369" y="12138"/>
                      <a:pt x="417" y="11673"/>
                    </a:cubicBezTo>
                    <a:lnTo>
                      <a:pt x="1429" y="1101"/>
                    </a:lnTo>
                    <a:cubicBezTo>
                      <a:pt x="1477" y="660"/>
                      <a:pt x="1846" y="327"/>
                      <a:pt x="2286" y="327"/>
                    </a:cubicBezTo>
                    <a:close/>
                    <a:moveTo>
                      <a:pt x="2283" y="0"/>
                    </a:moveTo>
                    <a:cubicBezTo>
                      <a:pt x="1674" y="0"/>
                      <a:pt x="1152" y="459"/>
                      <a:pt x="1096" y="1077"/>
                    </a:cubicBezTo>
                    <a:lnTo>
                      <a:pt x="72" y="11650"/>
                    </a:lnTo>
                    <a:cubicBezTo>
                      <a:pt x="0" y="12304"/>
                      <a:pt x="488" y="12888"/>
                      <a:pt x="1155" y="12947"/>
                    </a:cubicBezTo>
                    <a:lnTo>
                      <a:pt x="13645" y="14150"/>
                    </a:lnTo>
                    <a:lnTo>
                      <a:pt x="13764" y="14150"/>
                    </a:lnTo>
                    <a:cubicBezTo>
                      <a:pt x="14371" y="14150"/>
                      <a:pt x="14883" y="13685"/>
                      <a:pt x="14954" y="13078"/>
                    </a:cubicBezTo>
                    <a:lnTo>
                      <a:pt x="15966" y="2517"/>
                    </a:lnTo>
                    <a:cubicBezTo>
                      <a:pt x="16026" y="1851"/>
                      <a:pt x="15550" y="1267"/>
                      <a:pt x="14895" y="1208"/>
                    </a:cubicBezTo>
                    <a:lnTo>
                      <a:pt x="2393" y="5"/>
                    </a:lnTo>
                    <a:cubicBezTo>
                      <a:pt x="2356" y="2"/>
                      <a:pt x="2319" y="0"/>
                      <a:pt x="228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27"/>
              <p:cNvSpPr/>
              <p:nvPr/>
            </p:nvSpPr>
            <p:spPr>
              <a:xfrm>
                <a:off x="2256063" y="3580100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088" y="1"/>
                    </a:moveTo>
                    <a:cubicBezTo>
                      <a:pt x="688" y="1"/>
                      <a:pt x="344" y="300"/>
                      <a:pt x="310" y="706"/>
                    </a:cubicBezTo>
                    <a:lnTo>
                      <a:pt x="1" y="3957"/>
                    </a:lnTo>
                    <a:lnTo>
                      <a:pt x="1537" y="4099"/>
                    </a:lnTo>
                    <a:lnTo>
                      <a:pt x="1858" y="849"/>
                    </a:lnTo>
                    <a:cubicBezTo>
                      <a:pt x="1894" y="420"/>
                      <a:pt x="1584" y="51"/>
                      <a:pt x="1156" y="4"/>
                    </a:cubicBezTo>
                    <a:cubicBezTo>
                      <a:pt x="1133" y="2"/>
                      <a:pt x="1111" y="1"/>
                      <a:pt x="10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27"/>
              <p:cNvSpPr/>
              <p:nvPr/>
            </p:nvSpPr>
            <p:spPr>
              <a:xfrm>
                <a:off x="2251613" y="3574425"/>
                <a:ext cx="57175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4505" extrusionOk="0">
                    <a:moveTo>
                      <a:pt x="1252" y="403"/>
                    </a:moveTo>
                    <a:cubicBezTo>
                      <a:pt x="1576" y="403"/>
                      <a:pt x="1902" y="636"/>
                      <a:pt x="1857" y="1064"/>
                    </a:cubicBezTo>
                    <a:lnTo>
                      <a:pt x="1560" y="4148"/>
                    </a:lnTo>
                    <a:lnTo>
                      <a:pt x="357" y="4029"/>
                    </a:lnTo>
                    <a:lnTo>
                      <a:pt x="655" y="945"/>
                    </a:lnTo>
                    <a:cubicBezTo>
                      <a:pt x="693" y="576"/>
                      <a:pt x="972" y="403"/>
                      <a:pt x="1252" y="403"/>
                    </a:cubicBezTo>
                    <a:close/>
                    <a:moveTo>
                      <a:pt x="1272" y="1"/>
                    </a:moveTo>
                    <a:cubicBezTo>
                      <a:pt x="762" y="1"/>
                      <a:pt x="344" y="402"/>
                      <a:pt x="322" y="909"/>
                    </a:cubicBezTo>
                    <a:lnTo>
                      <a:pt x="0" y="4160"/>
                    </a:lnTo>
                    <a:cubicBezTo>
                      <a:pt x="0" y="4207"/>
                      <a:pt x="12" y="4255"/>
                      <a:pt x="48" y="4291"/>
                    </a:cubicBezTo>
                    <a:cubicBezTo>
                      <a:pt x="72" y="4326"/>
                      <a:pt x="119" y="4350"/>
                      <a:pt x="155" y="4350"/>
                    </a:cubicBezTo>
                    <a:lnTo>
                      <a:pt x="1703" y="4505"/>
                    </a:lnTo>
                    <a:lnTo>
                      <a:pt x="1715" y="4505"/>
                    </a:lnTo>
                    <a:cubicBezTo>
                      <a:pt x="1798" y="4505"/>
                      <a:pt x="1881" y="4434"/>
                      <a:pt x="1881" y="4350"/>
                    </a:cubicBezTo>
                    <a:lnTo>
                      <a:pt x="2203" y="1100"/>
                    </a:lnTo>
                    <a:cubicBezTo>
                      <a:pt x="2286" y="552"/>
                      <a:pt x="1893" y="64"/>
                      <a:pt x="1357" y="4"/>
                    </a:cubicBezTo>
                    <a:cubicBezTo>
                      <a:pt x="1329" y="2"/>
                      <a:pt x="1300" y="1"/>
                      <a:pt x="127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27"/>
              <p:cNvSpPr/>
              <p:nvPr/>
            </p:nvSpPr>
            <p:spPr>
              <a:xfrm>
                <a:off x="2337338" y="3587850"/>
                <a:ext cx="4735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11" extrusionOk="0">
                    <a:moveTo>
                      <a:pt x="1088" y="0"/>
                    </a:moveTo>
                    <a:cubicBezTo>
                      <a:pt x="687" y="0"/>
                      <a:pt x="343" y="300"/>
                      <a:pt x="310" y="706"/>
                    </a:cubicBezTo>
                    <a:lnTo>
                      <a:pt x="0" y="3956"/>
                    </a:lnTo>
                    <a:lnTo>
                      <a:pt x="1536" y="4111"/>
                    </a:lnTo>
                    <a:lnTo>
                      <a:pt x="1846" y="849"/>
                    </a:lnTo>
                    <a:cubicBezTo>
                      <a:pt x="1893" y="432"/>
                      <a:pt x="1584" y="51"/>
                      <a:pt x="1155" y="3"/>
                    </a:cubicBezTo>
                    <a:cubicBezTo>
                      <a:pt x="1132" y="1"/>
                      <a:pt x="1110" y="0"/>
                      <a:pt x="1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27"/>
              <p:cNvSpPr/>
              <p:nvPr/>
            </p:nvSpPr>
            <p:spPr>
              <a:xfrm>
                <a:off x="2332863" y="3583950"/>
                <a:ext cx="559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4434" extrusionOk="0">
                    <a:moveTo>
                      <a:pt x="1252" y="332"/>
                    </a:moveTo>
                    <a:cubicBezTo>
                      <a:pt x="1576" y="332"/>
                      <a:pt x="1903" y="564"/>
                      <a:pt x="1858" y="993"/>
                    </a:cubicBezTo>
                    <a:lnTo>
                      <a:pt x="1560" y="4076"/>
                    </a:lnTo>
                    <a:lnTo>
                      <a:pt x="358" y="3957"/>
                    </a:lnTo>
                    <a:lnTo>
                      <a:pt x="655" y="874"/>
                    </a:lnTo>
                    <a:cubicBezTo>
                      <a:pt x="694" y="504"/>
                      <a:pt x="972" y="332"/>
                      <a:pt x="1252" y="332"/>
                    </a:cubicBezTo>
                    <a:close/>
                    <a:moveTo>
                      <a:pt x="1257" y="0"/>
                    </a:moveTo>
                    <a:cubicBezTo>
                      <a:pt x="781" y="0"/>
                      <a:pt x="367" y="356"/>
                      <a:pt x="322" y="850"/>
                    </a:cubicBezTo>
                    <a:lnTo>
                      <a:pt x="0" y="4100"/>
                    </a:lnTo>
                    <a:cubicBezTo>
                      <a:pt x="0" y="4148"/>
                      <a:pt x="12" y="4184"/>
                      <a:pt x="48" y="4219"/>
                    </a:cubicBezTo>
                    <a:cubicBezTo>
                      <a:pt x="72" y="4255"/>
                      <a:pt x="108" y="4279"/>
                      <a:pt x="155" y="4279"/>
                    </a:cubicBezTo>
                    <a:lnTo>
                      <a:pt x="1703" y="4434"/>
                    </a:lnTo>
                    <a:lnTo>
                      <a:pt x="1715" y="4434"/>
                    </a:lnTo>
                    <a:cubicBezTo>
                      <a:pt x="1798" y="4434"/>
                      <a:pt x="1870" y="4362"/>
                      <a:pt x="1882" y="4279"/>
                    </a:cubicBezTo>
                    <a:lnTo>
                      <a:pt x="2203" y="1028"/>
                    </a:lnTo>
                    <a:cubicBezTo>
                      <a:pt x="2239" y="505"/>
                      <a:pt x="1858" y="52"/>
                      <a:pt x="1346" y="4"/>
                    </a:cubicBezTo>
                    <a:cubicBezTo>
                      <a:pt x="1316" y="2"/>
                      <a:pt x="1286" y="0"/>
                      <a:pt x="125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27"/>
              <p:cNvSpPr/>
              <p:nvPr/>
            </p:nvSpPr>
            <p:spPr>
              <a:xfrm>
                <a:off x="2418288" y="3595825"/>
                <a:ext cx="476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102" extrusionOk="0">
                    <a:moveTo>
                      <a:pt x="1080" y="1"/>
                    </a:moveTo>
                    <a:cubicBezTo>
                      <a:pt x="688" y="1"/>
                      <a:pt x="355" y="297"/>
                      <a:pt x="322" y="696"/>
                    </a:cubicBezTo>
                    <a:lnTo>
                      <a:pt x="1" y="3947"/>
                    </a:lnTo>
                    <a:lnTo>
                      <a:pt x="1548" y="4101"/>
                    </a:lnTo>
                    <a:lnTo>
                      <a:pt x="1858" y="851"/>
                    </a:lnTo>
                    <a:cubicBezTo>
                      <a:pt x="1906" y="422"/>
                      <a:pt x="1596" y="41"/>
                      <a:pt x="1167" y="6"/>
                    </a:cubicBezTo>
                    <a:cubicBezTo>
                      <a:pt x="1138" y="2"/>
                      <a:pt x="1109" y="1"/>
                      <a:pt x="10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27"/>
              <p:cNvSpPr/>
              <p:nvPr/>
            </p:nvSpPr>
            <p:spPr>
              <a:xfrm>
                <a:off x="2414113" y="3591425"/>
                <a:ext cx="56300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445" extrusionOk="0">
                    <a:moveTo>
                      <a:pt x="1247" y="344"/>
                    </a:moveTo>
                    <a:cubicBezTo>
                      <a:pt x="1570" y="344"/>
                      <a:pt x="1896" y="576"/>
                      <a:pt x="1858" y="1003"/>
                    </a:cubicBezTo>
                    <a:lnTo>
                      <a:pt x="1561" y="4087"/>
                    </a:lnTo>
                    <a:lnTo>
                      <a:pt x="358" y="3980"/>
                    </a:lnTo>
                    <a:lnTo>
                      <a:pt x="656" y="896"/>
                    </a:lnTo>
                    <a:cubicBezTo>
                      <a:pt x="689" y="520"/>
                      <a:pt x="967" y="344"/>
                      <a:pt x="1247" y="344"/>
                    </a:cubicBezTo>
                    <a:close/>
                    <a:moveTo>
                      <a:pt x="1245" y="0"/>
                    </a:moveTo>
                    <a:cubicBezTo>
                      <a:pt x="1043" y="0"/>
                      <a:pt x="836" y="67"/>
                      <a:pt x="656" y="217"/>
                    </a:cubicBezTo>
                    <a:cubicBezTo>
                      <a:pt x="453" y="384"/>
                      <a:pt x="334" y="610"/>
                      <a:pt x="310" y="860"/>
                    </a:cubicBezTo>
                    <a:lnTo>
                      <a:pt x="13" y="4111"/>
                    </a:lnTo>
                    <a:cubicBezTo>
                      <a:pt x="1" y="4206"/>
                      <a:pt x="60" y="4289"/>
                      <a:pt x="156" y="4301"/>
                    </a:cubicBezTo>
                    <a:lnTo>
                      <a:pt x="1703" y="4444"/>
                    </a:lnTo>
                    <a:cubicBezTo>
                      <a:pt x="1799" y="4444"/>
                      <a:pt x="1870" y="4373"/>
                      <a:pt x="1882" y="4289"/>
                    </a:cubicBezTo>
                    <a:lnTo>
                      <a:pt x="2192" y="1039"/>
                    </a:lnTo>
                    <a:cubicBezTo>
                      <a:pt x="2252" y="439"/>
                      <a:pt x="1763" y="0"/>
                      <a:pt x="124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27"/>
              <p:cNvSpPr/>
              <p:nvPr/>
            </p:nvSpPr>
            <p:spPr>
              <a:xfrm>
                <a:off x="2499538" y="3603625"/>
                <a:ext cx="47375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4099" extrusionOk="0">
                    <a:moveTo>
                      <a:pt x="1090" y="0"/>
                    </a:moveTo>
                    <a:cubicBezTo>
                      <a:pt x="700" y="0"/>
                      <a:pt x="356" y="300"/>
                      <a:pt x="322" y="706"/>
                    </a:cubicBezTo>
                    <a:lnTo>
                      <a:pt x="1" y="3956"/>
                    </a:lnTo>
                    <a:lnTo>
                      <a:pt x="1549" y="4099"/>
                    </a:lnTo>
                    <a:lnTo>
                      <a:pt x="1858" y="849"/>
                    </a:lnTo>
                    <a:cubicBezTo>
                      <a:pt x="1894" y="420"/>
                      <a:pt x="1585" y="39"/>
                      <a:pt x="1156" y="3"/>
                    </a:cubicBezTo>
                    <a:cubicBezTo>
                      <a:pt x="1134" y="1"/>
                      <a:pt x="1112" y="0"/>
                      <a:pt x="1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27"/>
              <p:cNvSpPr/>
              <p:nvPr/>
            </p:nvSpPr>
            <p:spPr>
              <a:xfrm>
                <a:off x="2495388" y="3599375"/>
                <a:ext cx="5627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48" extrusionOk="0">
                    <a:moveTo>
                      <a:pt x="1247" y="341"/>
                    </a:moveTo>
                    <a:cubicBezTo>
                      <a:pt x="1569" y="341"/>
                      <a:pt x="1896" y="574"/>
                      <a:pt x="1858" y="1007"/>
                    </a:cubicBezTo>
                    <a:lnTo>
                      <a:pt x="1560" y="4090"/>
                    </a:lnTo>
                    <a:lnTo>
                      <a:pt x="357" y="3971"/>
                    </a:lnTo>
                    <a:lnTo>
                      <a:pt x="655" y="888"/>
                    </a:lnTo>
                    <a:cubicBezTo>
                      <a:pt x="688" y="517"/>
                      <a:pt x="966" y="341"/>
                      <a:pt x="1247" y="341"/>
                    </a:cubicBezTo>
                    <a:close/>
                    <a:moveTo>
                      <a:pt x="1238" y="0"/>
                    </a:moveTo>
                    <a:cubicBezTo>
                      <a:pt x="760" y="0"/>
                      <a:pt x="354" y="364"/>
                      <a:pt x="310" y="852"/>
                    </a:cubicBezTo>
                    <a:lnTo>
                      <a:pt x="0" y="4102"/>
                    </a:lnTo>
                    <a:cubicBezTo>
                      <a:pt x="0" y="4150"/>
                      <a:pt x="12" y="4198"/>
                      <a:pt x="36" y="4233"/>
                    </a:cubicBezTo>
                    <a:cubicBezTo>
                      <a:pt x="72" y="4269"/>
                      <a:pt x="107" y="4293"/>
                      <a:pt x="155" y="4293"/>
                    </a:cubicBezTo>
                    <a:lnTo>
                      <a:pt x="1691" y="4448"/>
                    </a:lnTo>
                    <a:lnTo>
                      <a:pt x="1715" y="4448"/>
                    </a:lnTo>
                    <a:cubicBezTo>
                      <a:pt x="1798" y="4436"/>
                      <a:pt x="1870" y="4376"/>
                      <a:pt x="1881" y="4293"/>
                    </a:cubicBezTo>
                    <a:lnTo>
                      <a:pt x="2191" y="1031"/>
                    </a:lnTo>
                    <a:cubicBezTo>
                      <a:pt x="2251" y="519"/>
                      <a:pt x="1870" y="54"/>
                      <a:pt x="1346" y="7"/>
                    </a:cubicBezTo>
                    <a:cubicBezTo>
                      <a:pt x="1309" y="2"/>
                      <a:pt x="1273" y="0"/>
                      <a:pt x="123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27"/>
              <p:cNvSpPr/>
              <p:nvPr/>
            </p:nvSpPr>
            <p:spPr>
              <a:xfrm>
                <a:off x="2270663" y="3428000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090" y="1"/>
                    </a:moveTo>
                    <a:cubicBezTo>
                      <a:pt x="699" y="1"/>
                      <a:pt x="355" y="300"/>
                      <a:pt x="310" y="706"/>
                    </a:cubicBezTo>
                    <a:lnTo>
                      <a:pt x="0" y="3956"/>
                    </a:lnTo>
                    <a:lnTo>
                      <a:pt x="1536" y="4099"/>
                    </a:lnTo>
                    <a:lnTo>
                      <a:pt x="1857" y="849"/>
                    </a:lnTo>
                    <a:cubicBezTo>
                      <a:pt x="1893" y="420"/>
                      <a:pt x="1584" y="51"/>
                      <a:pt x="1155" y="4"/>
                    </a:cubicBezTo>
                    <a:cubicBezTo>
                      <a:pt x="1133" y="2"/>
                      <a:pt x="1111" y="1"/>
                      <a:pt x="10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27"/>
              <p:cNvSpPr/>
              <p:nvPr/>
            </p:nvSpPr>
            <p:spPr>
              <a:xfrm>
                <a:off x="2266188" y="3423750"/>
                <a:ext cx="5657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48" extrusionOk="0">
                    <a:moveTo>
                      <a:pt x="1255" y="346"/>
                    </a:moveTo>
                    <a:cubicBezTo>
                      <a:pt x="1579" y="346"/>
                      <a:pt x="1908" y="579"/>
                      <a:pt x="1870" y="1007"/>
                    </a:cubicBezTo>
                    <a:lnTo>
                      <a:pt x="1572" y="4091"/>
                    </a:lnTo>
                    <a:lnTo>
                      <a:pt x="370" y="3972"/>
                    </a:lnTo>
                    <a:lnTo>
                      <a:pt x="667" y="888"/>
                    </a:lnTo>
                    <a:cubicBezTo>
                      <a:pt x="700" y="519"/>
                      <a:pt x="976" y="346"/>
                      <a:pt x="1255" y="346"/>
                    </a:cubicBezTo>
                    <a:close/>
                    <a:moveTo>
                      <a:pt x="1250" y="1"/>
                    </a:moveTo>
                    <a:cubicBezTo>
                      <a:pt x="772" y="1"/>
                      <a:pt x="366" y="365"/>
                      <a:pt x="322" y="852"/>
                    </a:cubicBezTo>
                    <a:lnTo>
                      <a:pt x="12" y="4103"/>
                    </a:lnTo>
                    <a:cubicBezTo>
                      <a:pt x="0" y="4150"/>
                      <a:pt x="12" y="4198"/>
                      <a:pt x="48" y="4234"/>
                    </a:cubicBezTo>
                    <a:cubicBezTo>
                      <a:pt x="72" y="4269"/>
                      <a:pt x="120" y="4293"/>
                      <a:pt x="167" y="4293"/>
                    </a:cubicBezTo>
                    <a:lnTo>
                      <a:pt x="1703" y="4448"/>
                    </a:lnTo>
                    <a:lnTo>
                      <a:pt x="1727" y="4448"/>
                    </a:lnTo>
                    <a:cubicBezTo>
                      <a:pt x="1810" y="4448"/>
                      <a:pt x="1882" y="4376"/>
                      <a:pt x="1894" y="4293"/>
                    </a:cubicBezTo>
                    <a:lnTo>
                      <a:pt x="2215" y="1043"/>
                    </a:lnTo>
                    <a:cubicBezTo>
                      <a:pt x="2263" y="519"/>
                      <a:pt x="1882" y="55"/>
                      <a:pt x="1358" y="7"/>
                    </a:cubicBezTo>
                    <a:cubicBezTo>
                      <a:pt x="1322" y="3"/>
                      <a:pt x="1286" y="1"/>
                      <a:pt x="1250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27"/>
              <p:cNvSpPr/>
              <p:nvPr/>
            </p:nvSpPr>
            <p:spPr>
              <a:xfrm>
                <a:off x="2351913" y="3436000"/>
                <a:ext cx="47350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1" extrusionOk="0">
                    <a:moveTo>
                      <a:pt x="1069" y="0"/>
                    </a:moveTo>
                    <a:cubicBezTo>
                      <a:pt x="678" y="0"/>
                      <a:pt x="354" y="296"/>
                      <a:pt x="310" y="696"/>
                    </a:cubicBezTo>
                    <a:lnTo>
                      <a:pt x="0" y="3946"/>
                    </a:lnTo>
                    <a:lnTo>
                      <a:pt x="1536" y="4101"/>
                    </a:lnTo>
                    <a:lnTo>
                      <a:pt x="1858" y="838"/>
                    </a:lnTo>
                    <a:cubicBezTo>
                      <a:pt x="1894" y="422"/>
                      <a:pt x="1584" y="41"/>
                      <a:pt x="1155" y="5"/>
                    </a:cubicBezTo>
                    <a:cubicBezTo>
                      <a:pt x="1126" y="2"/>
                      <a:pt x="1097" y="0"/>
                      <a:pt x="10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27"/>
              <p:cNvSpPr/>
              <p:nvPr/>
            </p:nvSpPr>
            <p:spPr>
              <a:xfrm>
                <a:off x="2347438" y="3431550"/>
                <a:ext cx="56600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4446" extrusionOk="0">
                    <a:moveTo>
                      <a:pt x="1256" y="346"/>
                    </a:moveTo>
                    <a:cubicBezTo>
                      <a:pt x="1278" y="346"/>
                      <a:pt x="1300" y="347"/>
                      <a:pt x="1322" y="350"/>
                    </a:cubicBezTo>
                    <a:cubicBezTo>
                      <a:pt x="1656" y="374"/>
                      <a:pt x="1894" y="671"/>
                      <a:pt x="1858" y="1005"/>
                    </a:cubicBezTo>
                    <a:lnTo>
                      <a:pt x="1561" y="4088"/>
                    </a:lnTo>
                    <a:lnTo>
                      <a:pt x="370" y="3969"/>
                    </a:lnTo>
                    <a:lnTo>
                      <a:pt x="668" y="886"/>
                    </a:lnTo>
                    <a:cubicBezTo>
                      <a:pt x="690" y="574"/>
                      <a:pt x="951" y="346"/>
                      <a:pt x="1256" y="346"/>
                    </a:cubicBezTo>
                    <a:close/>
                    <a:moveTo>
                      <a:pt x="1270" y="0"/>
                    </a:moveTo>
                    <a:cubicBezTo>
                      <a:pt x="784" y="0"/>
                      <a:pt x="379" y="368"/>
                      <a:pt x="322" y="862"/>
                    </a:cubicBezTo>
                    <a:lnTo>
                      <a:pt x="13" y="4112"/>
                    </a:lnTo>
                    <a:cubicBezTo>
                      <a:pt x="1" y="4207"/>
                      <a:pt x="72" y="4291"/>
                      <a:pt x="168" y="4303"/>
                    </a:cubicBezTo>
                    <a:lnTo>
                      <a:pt x="1703" y="4445"/>
                    </a:lnTo>
                    <a:lnTo>
                      <a:pt x="1715" y="4445"/>
                    </a:lnTo>
                    <a:cubicBezTo>
                      <a:pt x="1811" y="4445"/>
                      <a:pt x="1882" y="4386"/>
                      <a:pt x="1894" y="4291"/>
                    </a:cubicBezTo>
                    <a:lnTo>
                      <a:pt x="2204" y="1040"/>
                    </a:lnTo>
                    <a:cubicBezTo>
                      <a:pt x="2263" y="516"/>
                      <a:pt x="1882" y="64"/>
                      <a:pt x="1358" y="4"/>
                    </a:cubicBezTo>
                    <a:cubicBezTo>
                      <a:pt x="1329" y="2"/>
                      <a:pt x="1299" y="0"/>
                      <a:pt x="127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27"/>
              <p:cNvSpPr/>
              <p:nvPr/>
            </p:nvSpPr>
            <p:spPr>
              <a:xfrm>
                <a:off x="2433163" y="3443725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69" y="1"/>
                    </a:moveTo>
                    <a:cubicBezTo>
                      <a:pt x="677" y="1"/>
                      <a:pt x="344" y="297"/>
                      <a:pt x="310" y="696"/>
                    </a:cubicBezTo>
                    <a:lnTo>
                      <a:pt x="1" y="3947"/>
                    </a:lnTo>
                    <a:lnTo>
                      <a:pt x="1537" y="4101"/>
                    </a:lnTo>
                    <a:lnTo>
                      <a:pt x="1858" y="851"/>
                    </a:lnTo>
                    <a:cubicBezTo>
                      <a:pt x="1894" y="422"/>
                      <a:pt x="1584" y="41"/>
                      <a:pt x="1156" y="6"/>
                    </a:cubicBezTo>
                    <a:cubicBezTo>
                      <a:pt x="1127" y="2"/>
                      <a:pt x="1098" y="1"/>
                      <a:pt x="10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27"/>
              <p:cNvSpPr/>
              <p:nvPr/>
            </p:nvSpPr>
            <p:spPr>
              <a:xfrm>
                <a:off x="2428713" y="3439000"/>
                <a:ext cx="565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58" extrusionOk="0">
                    <a:moveTo>
                      <a:pt x="1256" y="358"/>
                    </a:moveTo>
                    <a:cubicBezTo>
                      <a:pt x="1278" y="358"/>
                      <a:pt x="1300" y="359"/>
                      <a:pt x="1322" y="361"/>
                    </a:cubicBezTo>
                    <a:cubicBezTo>
                      <a:pt x="1477" y="373"/>
                      <a:pt x="1620" y="457"/>
                      <a:pt x="1727" y="576"/>
                    </a:cubicBezTo>
                    <a:cubicBezTo>
                      <a:pt x="1834" y="695"/>
                      <a:pt x="1881" y="861"/>
                      <a:pt x="1858" y="1016"/>
                    </a:cubicBezTo>
                    <a:lnTo>
                      <a:pt x="1560" y="4100"/>
                    </a:lnTo>
                    <a:lnTo>
                      <a:pt x="357" y="3993"/>
                    </a:lnTo>
                    <a:lnTo>
                      <a:pt x="667" y="897"/>
                    </a:lnTo>
                    <a:cubicBezTo>
                      <a:pt x="689" y="586"/>
                      <a:pt x="950" y="358"/>
                      <a:pt x="1256" y="358"/>
                    </a:cubicBezTo>
                    <a:close/>
                    <a:moveTo>
                      <a:pt x="1272" y="0"/>
                    </a:moveTo>
                    <a:cubicBezTo>
                      <a:pt x="784" y="0"/>
                      <a:pt x="367" y="378"/>
                      <a:pt x="322" y="873"/>
                    </a:cubicBezTo>
                    <a:lnTo>
                      <a:pt x="0" y="4124"/>
                    </a:lnTo>
                    <a:cubicBezTo>
                      <a:pt x="0" y="4171"/>
                      <a:pt x="12" y="4219"/>
                      <a:pt x="48" y="4255"/>
                    </a:cubicBezTo>
                    <a:cubicBezTo>
                      <a:pt x="72" y="4290"/>
                      <a:pt x="107" y="4302"/>
                      <a:pt x="155" y="4314"/>
                    </a:cubicBezTo>
                    <a:lnTo>
                      <a:pt x="1703" y="4457"/>
                    </a:lnTo>
                    <a:lnTo>
                      <a:pt x="1715" y="4457"/>
                    </a:lnTo>
                    <a:cubicBezTo>
                      <a:pt x="1810" y="4457"/>
                      <a:pt x="1881" y="4386"/>
                      <a:pt x="1893" y="4302"/>
                    </a:cubicBezTo>
                    <a:lnTo>
                      <a:pt x="2203" y="1052"/>
                    </a:lnTo>
                    <a:cubicBezTo>
                      <a:pt x="2262" y="528"/>
                      <a:pt x="1881" y="64"/>
                      <a:pt x="1358" y="4"/>
                    </a:cubicBezTo>
                    <a:cubicBezTo>
                      <a:pt x="1329" y="2"/>
                      <a:pt x="1300" y="0"/>
                      <a:pt x="127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27"/>
              <p:cNvSpPr/>
              <p:nvPr/>
            </p:nvSpPr>
            <p:spPr>
              <a:xfrm>
                <a:off x="2514438" y="3451525"/>
                <a:ext cx="473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099" extrusionOk="0">
                    <a:moveTo>
                      <a:pt x="1100" y="0"/>
                    </a:moveTo>
                    <a:cubicBezTo>
                      <a:pt x="699" y="0"/>
                      <a:pt x="356" y="300"/>
                      <a:pt x="322" y="706"/>
                    </a:cubicBezTo>
                    <a:lnTo>
                      <a:pt x="0" y="3956"/>
                    </a:lnTo>
                    <a:lnTo>
                      <a:pt x="1536" y="4099"/>
                    </a:lnTo>
                    <a:lnTo>
                      <a:pt x="1858" y="849"/>
                    </a:lnTo>
                    <a:cubicBezTo>
                      <a:pt x="1893" y="420"/>
                      <a:pt x="1584" y="39"/>
                      <a:pt x="1167" y="3"/>
                    </a:cubicBezTo>
                    <a:cubicBezTo>
                      <a:pt x="1145" y="1"/>
                      <a:pt x="1122" y="0"/>
                      <a:pt x="11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27"/>
              <p:cNvSpPr/>
              <p:nvPr/>
            </p:nvSpPr>
            <p:spPr>
              <a:xfrm>
                <a:off x="2509963" y="3447325"/>
                <a:ext cx="562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46" extrusionOk="0">
                    <a:moveTo>
                      <a:pt x="1259" y="334"/>
                    </a:moveTo>
                    <a:cubicBezTo>
                      <a:pt x="1280" y="334"/>
                      <a:pt x="1301" y="336"/>
                      <a:pt x="1322" y="338"/>
                    </a:cubicBezTo>
                    <a:cubicBezTo>
                      <a:pt x="1644" y="374"/>
                      <a:pt x="1894" y="671"/>
                      <a:pt x="1858" y="1005"/>
                    </a:cubicBezTo>
                    <a:lnTo>
                      <a:pt x="1560" y="4088"/>
                    </a:lnTo>
                    <a:lnTo>
                      <a:pt x="358" y="3969"/>
                    </a:lnTo>
                    <a:lnTo>
                      <a:pt x="656" y="886"/>
                    </a:lnTo>
                    <a:cubicBezTo>
                      <a:pt x="678" y="574"/>
                      <a:pt x="950" y="334"/>
                      <a:pt x="1259" y="334"/>
                    </a:cubicBezTo>
                    <a:close/>
                    <a:moveTo>
                      <a:pt x="1260" y="0"/>
                    </a:moveTo>
                    <a:cubicBezTo>
                      <a:pt x="783" y="0"/>
                      <a:pt x="367" y="367"/>
                      <a:pt x="322" y="850"/>
                    </a:cubicBezTo>
                    <a:lnTo>
                      <a:pt x="1" y="4112"/>
                    </a:lnTo>
                    <a:cubicBezTo>
                      <a:pt x="1" y="4148"/>
                      <a:pt x="13" y="4195"/>
                      <a:pt x="48" y="4231"/>
                    </a:cubicBezTo>
                    <a:cubicBezTo>
                      <a:pt x="72" y="4267"/>
                      <a:pt x="108" y="4291"/>
                      <a:pt x="155" y="4291"/>
                    </a:cubicBezTo>
                    <a:lnTo>
                      <a:pt x="1703" y="4446"/>
                    </a:lnTo>
                    <a:lnTo>
                      <a:pt x="1715" y="4446"/>
                    </a:lnTo>
                    <a:cubicBezTo>
                      <a:pt x="1799" y="4446"/>
                      <a:pt x="1870" y="4374"/>
                      <a:pt x="1882" y="4291"/>
                    </a:cubicBezTo>
                    <a:lnTo>
                      <a:pt x="2203" y="1028"/>
                    </a:lnTo>
                    <a:cubicBezTo>
                      <a:pt x="2251" y="516"/>
                      <a:pt x="1870" y="52"/>
                      <a:pt x="1346" y="5"/>
                    </a:cubicBezTo>
                    <a:cubicBezTo>
                      <a:pt x="1317" y="2"/>
                      <a:pt x="1288" y="0"/>
                      <a:pt x="126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27"/>
              <p:cNvSpPr/>
              <p:nvPr/>
            </p:nvSpPr>
            <p:spPr>
              <a:xfrm>
                <a:off x="2285238" y="3275900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100" y="1"/>
                    </a:moveTo>
                    <a:cubicBezTo>
                      <a:pt x="700" y="1"/>
                      <a:pt x="356" y="300"/>
                      <a:pt x="322" y="706"/>
                    </a:cubicBezTo>
                    <a:lnTo>
                      <a:pt x="0" y="3956"/>
                    </a:lnTo>
                    <a:lnTo>
                      <a:pt x="1548" y="4099"/>
                    </a:lnTo>
                    <a:lnTo>
                      <a:pt x="1858" y="849"/>
                    </a:lnTo>
                    <a:cubicBezTo>
                      <a:pt x="1894" y="420"/>
                      <a:pt x="1584" y="39"/>
                      <a:pt x="1167" y="4"/>
                    </a:cubicBezTo>
                    <a:cubicBezTo>
                      <a:pt x="1145" y="2"/>
                      <a:pt x="1122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27"/>
              <p:cNvSpPr/>
              <p:nvPr/>
            </p:nvSpPr>
            <p:spPr>
              <a:xfrm>
                <a:off x="2281063" y="3272000"/>
                <a:ext cx="560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4434" extrusionOk="0">
                    <a:moveTo>
                      <a:pt x="1243" y="332"/>
                    </a:moveTo>
                    <a:cubicBezTo>
                      <a:pt x="1567" y="332"/>
                      <a:pt x="1897" y="564"/>
                      <a:pt x="1858" y="993"/>
                    </a:cubicBezTo>
                    <a:lnTo>
                      <a:pt x="1561" y="4077"/>
                    </a:lnTo>
                    <a:lnTo>
                      <a:pt x="358" y="3958"/>
                    </a:lnTo>
                    <a:lnTo>
                      <a:pt x="656" y="874"/>
                    </a:lnTo>
                    <a:cubicBezTo>
                      <a:pt x="689" y="505"/>
                      <a:pt x="964" y="332"/>
                      <a:pt x="1243" y="332"/>
                    </a:cubicBezTo>
                    <a:close/>
                    <a:moveTo>
                      <a:pt x="1257" y="1"/>
                    </a:moveTo>
                    <a:cubicBezTo>
                      <a:pt x="781" y="1"/>
                      <a:pt x="366" y="356"/>
                      <a:pt x="310" y="838"/>
                    </a:cubicBezTo>
                    <a:lnTo>
                      <a:pt x="1" y="4100"/>
                    </a:lnTo>
                    <a:cubicBezTo>
                      <a:pt x="1" y="4136"/>
                      <a:pt x="13" y="4184"/>
                      <a:pt x="37" y="4220"/>
                    </a:cubicBezTo>
                    <a:cubicBezTo>
                      <a:pt x="72" y="4255"/>
                      <a:pt x="108" y="4279"/>
                      <a:pt x="156" y="4279"/>
                    </a:cubicBezTo>
                    <a:lnTo>
                      <a:pt x="1691" y="4434"/>
                    </a:lnTo>
                    <a:lnTo>
                      <a:pt x="1715" y="4434"/>
                    </a:lnTo>
                    <a:cubicBezTo>
                      <a:pt x="1799" y="4434"/>
                      <a:pt x="1870" y="4362"/>
                      <a:pt x="1882" y="4279"/>
                    </a:cubicBezTo>
                    <a:lnTo>
                      <a:pt x="2192" y="1029"/>
                    </a:lnTo>
                    <a:cubicBezTo>
                      <a:pt x="2239" y="505"/>
                      <a:pt x="1858" y="52"/>
                      <a:pt x="1346" y="5"/>
                    </a:cubicBezTo>
                    <a:cubicBezTo>
                      <a:pt x="1316" y="2"/>
                      <a:pt x="1287" y="1"/>
                      <a:pt x="125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27"/>
              <p:cNvSpPr/>
              <p:nvPr/>
            </p:nvSpPr>
            <p:spPr>
              <a:xfrm>
                <a:off x="2366488" y="3283900"/>
                <a:ext cx="47350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1" extrusionOk="0">
                    <a:moveTo>
                      <a:pt x="1071" y="0"/>
                    </a:moveTo>
                    <a:cubicBezTo>
                      <a:pt x="689" y="0"/>
                      <a:pt x="356" y="296"/>
                      <a:pt x="322" y="696"/>
                    </a:cubicBezTo>
                    <a:lnTo>
                      <a:pt x="1" y="3946"/>
                    </a:lnTo>
                    <a:lnTo>
                      <a:pt x="1549" y="4101"/>
                    </a:lnTo>
                    <a:lnTo>
                      <a:pt x="1858" y="838"/>
                    </a:lnTo>
                    <a:cubicBezTo>
                      <a:pt x="1894" y="422"/>
                      <a:pt x="1584" y="41"/>
                      <a:pt x="1156" y="5"/>
                    </a:cubicBezTo>
                    <a:cubicBezTo>
                      <a:pt x="1127" y="2"/>
                      <a:pt x="1099" y="0"/>
                      <a:pt x="10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27"/>
              <p:cNvSpPr/>
              <p:nvPr/>
            </p:nvSpPr>
            <p:spPr>
              <a:xfrm>
                <a:off x="2362038" y="3279150"/>
                <a:ext cx="565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58" extrusionOk="0">
                    <a:moveTo>
                      <a:pt x="1255" y="355"/>
                    </a:moveTo>
                    <a:cubicBezTo>
                      <a:pt x="1579" y="355"/>
                      <a:pt x="1908" y="588"/>
                      <a:pt x="1870" y="1017"/>
                    </a:cubicBezTo>
                    <a:lnTo>
                      <a:pt x="1572" y="4100"/>
                    </a:lnTo>
                    <a:lnTo>
                      <a:pt x="369" y="3981"/>
                    </a:lnTo>
                    <a:lnTo>
                      <a:pt x="667" y="897"/>
                    </a:lnTo>
                    <a:cubicBezTo>
                      <a:pt x="700" y="528"/>
                      <a:pt x="976" y="355"/>
                      <a:pt x="1255" y="355"/>
                    </a:cubicBezTo>
                    <a:close/>
                    <a:moveTo>
                      <a:pt x="1269" y="0"/>
                    </a:moveTo>
                    <a:cubicBezTo>
                      <a:pt x="783" y="0"/>
                      <a:pt x="367" y="368"/>
                      <a:pt x="322" y="874"/>
                    </a:cubicBezTo>
                    <a:lnTo>
                      <a:pt x="12" y="4124"/>
                    </a:lnTo>
                    <a:cubicBezTo>
                      <a:pt x="0" y="4172"/>
                      <a:pt x="24" y="4207"/>
                      <a:pt x="48" y="4243"/>
                    </a:cubicBezTo>
                    <a:cubicBezTo>
                      <a:pt x="72" y="4279"/>
                      <a:pt x="119" y="4303"/>
                      <a:pt x="167" y="4315"/>
                    </a:cubicBezTo>
                    <a:lnTo>
                      <a:pt x="1703" y="4457"/>
                    </a:lnTo>
                    <a:lnTo>
                      <a:pt x="1727" y="4457"/>
                    </a:lnTo>
                    <a:cubicBezTo>
                      <a:pt x="1762" y="4457"/>
                      <a:pt x="1798" y="4446"/>
                      <a:pt x="1834" y="4422"/>
                    </a:cubicBezTo>
                    <a:cubicBezTo>
                      <a:pt x="1870" y="4386"/>
                      <a:pt x="1881" y="4350"/>
                      <a:pt x="1893" y="4303"/>
                    </a:cubicBezTo>
                    <a:lnTo>
                      <a:pt x="2203" y="1052"/>
                    </a:lnTo>
                    <a:cubicBezTo>
                      <a:pt x="2262" y="528"/>
                      <a:pt x="1881" y="52"/>
                      <a:pt x="1358" y="4"/>
                    </a:cubicBezTo>
                    <a:cubicBezTo>
                      <a:pt x="1328" y="2"/>
                      <a:pt x="1299" y="0"/>
                      <a:pt x="126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27"/>
              <p:cNvSpPr/>
              <p:nvPr/>
            </p:nvSpPr>
            <p:spPr>
              <a:xfrm>
                <a:off x="2447763" y="3291625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73" y="1"/>
                    </a:moveTo>
                    <a:cubicBezTo>
                      <a:pt x="690" y="1"/>
                      <a:pt x="354" y="307"/>
                      <a:pt x="310" y="696"/>
                    </a:cubicBezTo>
                    <a:lnTo>
                      <a:pt x="0" y="3947"/>
                    </a:lnTo>
                    <a:lnTo>
                      <a:pt x="1536" y="4101"/>
                    </a:lnTo>
                    <a:lnTo>
                      <a:pt x="1858" y="851"/>
                    </a:lnTo>
                    <a:cubicBezTo>
                      <a:pt x="1893" y="422"/>
                      <a:pt x="1584" y="41"/>
                      <a:pt x="1155" y="6"/>
                    </a:cubicBezTo>
                    <a:cubicBezTo>
                      <a:pt x="1128" y="2"/>
                      <a:pt x="1100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27"/>
              <p:cNvSpPr/>
              <p:nvPr/>
            </p:nvSpPr>
            <p:spPr>
              <a:xfrm>
                <a:off x="2443288" y="3286900"/>
                <a:ext cx="565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59" extrusionOk="0">
                    <a:moveTo>
                      <a:pt x="1259" y="357"/>
                    </a:moveTo>
                    <a:cubicBezTo>
                      <a:pt x="1582" y="357"/>
                      <a:pt x="1908" y="589"/>
                      <a:pt x="1870" y="1016"/>
                    </a:cubicBezTo>
                    <a:lnTo>
                      <a:pt x="1572" y="4100"/>
                    </a:lnTo>
                    <a:lnTo>
                      <a:pt x="370" y="3993"/>
                    </a:lnTo>
                    <a:lnTo>
                      <a:pt x="667" y="909"/>
                    </a:lnTo>
                    <a:cubicBezTo>
                      <a:pt x="701" y="532"/>
                      <a:pt x="978" y="357"/>
                      <a:pt x="1259" y="357"/>
                    </a:cubicBezTo>
                    <a:close/>
                    <a:moveTo>
                      <a:pt x="1272" y="0"/>
                    </a:moveTo>
                    <a:cubicBezTo>
                      <a:pt x="784" y="0"/>
                      <a:pt x="368" y="378"/>
                      <a:pt x="334" y="873"/>
                    </a:cubicBezTo>
                    <a:lnTo>
                      <a:pt x="13" y="4124"/>
                    </a:lnTo>
                    <a:cubicBezTo>
                      <a:pt x="1" y="4219"/>
                      <a:pt x="72" y="4302"/>
                      <a:pt x="167" y="4314"/>
                    </a:cubicBezTo>
                    <a:lnTo>
                      <a:pt x="1703" y="4457"/>
                    </a:lnTo>
                    <a:lnTo>
                      <a:pt x="1715" y="4457"/>
                    </a:lnTo>
                    <a:cubicBezTo>
                      <a:pt x="1722" y="4458"/>
                      <a:pt x="1729" y="4458"/>
                      <a:pt x="1736" y="4458"/>
                    </a:cubicBezTo>
                    <a:cubicBezTo>
                      <a:pt x="1822" y="4458"/>
                      <a:pt x="1894" y="4390"/>
                      <a:pt x="1894" y="4302"/>
                    </a:cubicBezTo>
                    <a:lnTo>
                      <a:pt x="2215" y="1052"/>
                    </a:lnTo>
                    <a:cubicBezTo>
                      <a:pt x="2263" y="528"/>
                      <a:pt x="1882" y="64"/>
                      <a:pt x="1358" y="4"/>
                    </a:cubicBezTo>
                    <a:cubicBezTo>
                      <a:pt x="1329" y="1"/>
                      <a:pt x="1300" y="0"/>
                      <a:pt x="127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27"/>
              <p:cNvSpPr/>
              <p:nvPr/>
            </p:nvSpPr>
            <p:spPr>
              <a:xfrm>
                <a:off x="2529013" y="3299425"/>
                <a:ext cx="473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099" extrusionOk="0">
                    <a:moveTo>
                      <a:pt x="1088" y="0"/>
                    </a:moveTo>
                    <a:cubicBezTo>
                      <a:pt x="689" y="0"/>
                      <a:pt x="355" y="300"/>
                      <a:pt x="310" y="706"/>
                    </a:cubicBezTo>
                    <a:lnTo>
                      <a:pt x="1" y="3956"/>
                    </a:lnTo>
                    <a:lnTo>
                      <a:pt x="1537" y="4099"/>
                    </a:lnTo>
                    <a:lnTo>
                      <a:pt x="1858" y="848"/>
                    </a:lnTo>
                    <a:cubicBezTo>
                      <a:pt x="1894" y="420"/>
                      <a:pt x="1584" y="51"/>
                      <a:pt x="1156" y="3"/>
                    </a:cubicBezTo>
                    <a:cubicBezTo>
                      <a:pt x="1133" y="1"/>
                      <a:pt x="1111" y="0"/>
                      <a:pt x="1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27"/>
              <p:cNvSpPr/>
              <p:nvPr/>
            </p:nvSpPr>
            <p:spPr>
              <a:xfrm>
                <a:off x="2524563" y="3295225"/>
                <a:ext cx="562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46" extrusionOk="0">
                    <a:moveTo>
                      <a:pt x="1250" y="341"/>
                    </a:moveTo>
                    <a:cubicBezTo>
                      <a:pt x="1572" y="341"/>
                      <a:pt x="1896" y="573"/>
                      <a:pt x="1857" y="1005"/>
                    </a:cubicBezTo>
                    <a:lnTo>
                      <a:pt x="1560" y="4088"/>
                    </a:lnTo>
                    <a:lnTo>
                      <a:pt x="369" y="3969"/>
                    </a:lnTo>
                    <a:lnTo>
                      <a:pt x="655" y="897"/>
                    </a:lnTo>
                    <a:cubicBezTo>
                      <a:pt x="688" y="519"/>
                      <a:pt x="968" y="341"/>
                      <a:pt x="1250" y="341"/>
                    </a:cubicBezTo>
                    <a:close/>
                    <a:moveTo>
                      <a:pt x="1269" y="0"/>
                    </a:moveTo>
                    <a:cubicBezTo>
                      <a:pt x="782" y="0"/>
                      <a:pt x="366" y="367"/>
                      <a:pt x="322" y="850"/>
                    </a:cubicBezTo>
                    <a:lnTo>
                      <a:pt x="12" y="4112"/>
                    </a:lnTo>
                    <a:cubicBezTo>
                      <a:pt x="0" y="4195"/>
                      <a:pt x="60" y="4279"/>
                      <a:pt x="155" y="4291"/>
                    </a:cubicBezTo>
                    <a:lnTo>
                      <a:pt x="1703" y="4445"/>
                    </a:lnTo>
                    <a:lnTo>
                      <a:pt x="1715" y="4445"/>
                    </a:lnTo>
                    <a:cubicBezTo>
                      <a:pt x="1762" y="4445"/>
                      <a:pt x="1798" y="4434"/>
                      <a:pt x="1822" y="4398"/>
                    </a:cubicBezTo>
                    <a:cubicBezTo>
                      <a:pt x="1857" y="4374"/>
                      <a:pt x="1881" y="4338"/>
                      <a:pt x="1893" y="4291"/>
                    </a:cubicBezTo>
                    <a:lnTo>
                      <a:pt x="2203" y="1028"/>
                    </a:lnTo>
                    <a:cubicBezTo>
                      <a:pt x="2250" y="516"/>
                      <a:pt x="1869" y="52"/>
                      <a:pt x="1357" y="4"/>
                    </a:cubicBezTo>
                    <a:cubicBezTo>
                      <a:pt x="1328" y="2"/>
                      <a:pt x="1298" y="0"/>
                      <a:pt x="126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27"/>
              <p:cNvSpPr/>
              <p:nvPr/>
            </p:nvSpPr>
            <p:spPr>
              <a:xfrm>
                <a:off x="2300113" y="3124050"/>
                <a:ext cx="47050" cy="10225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4090" extrusionOk="0">
                    <a:moveTo>
                      <a:pt x="1069" y="1"/>
                    </a:moveTo>
                    <a:cubicBezTo>
                      <a:pt x="678" y="1"/>
                      <a:pt x="355" y="297"/>
                      <a:pt x="310" y="696"/>
                    </a:cubicBezTo>
                    <a:lnTo>
                      <a:pt x="1" y="3946"/>
                    </a:lnTo>
                    <a:lnTo>
                      <a:pt x="1537" y="4089"/>
                    </a:lnTo>
                    <a:lnTo>
                      <a:pt x="1846" y="839"/>
                    </a:lnTo>
                    <a:cubicBezTo>
                      <a:pt x="1882" y="422"/>
                      <a:pt x="1572" y="41"/>
                      <a:pt x="1156" y="5"/>
                    </a:cubicBezTo>
                    <a:cubicBezTo>
                      <a:pt x="1126" y="2"/>
                      <a:pt x="1097" y="1"/>
                      <a:pt x="10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7" name="Google Shape;7107;p27"/>
              <p:cNvSpPr/>
              <p:nvPr/>
            </p:nvSpPr>
            <p:spPr>
              <a:xfrm>
                <a:off x="2295663" y="3119300"/>
                <a:ext cx="565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58" extrusionOk="0">
                    <a:moveTo>
                      <a:pt x="1238" y="356"/>
                    </a:moveTo>
                    <a:cubicBezTo>
                      <a:pt x="1266" y="356"/>
                      <a:pt x="1294" y="358"/>
                      <a:pt x="1322" y="362"/>
                    </a:cubicBezTo>
                    <a:cubicBezTo>
                      <a:pt x="1655" y="386"/>
                      <a:pt x="1893" y="683"/>
                      <a:pt x="1858" y="1017"/>
                    </a:cubicBezTo>
                    <a:lnTo>
                      <a:pt x="1560" y="4101"/>
                    </a:lnTo>
                    <a:lnTo>
                      <a:pt x="357" y="3982"/>
                    </a:lnTo>
                    <a:lnTo>
                      <a:pt x="655" y="898"/>
                    </a:lnTo>
                    <a:cubicBezTo>
                      <a:pt x="667" y="743"/>
                      <a:pt x="750" y="588"/>
                      <a:pt x="869" y="493"/>
                    </a:cubicBezTo>
                    <a:cubicBezTo>
                      <a:pt x="978" y="404"/>
                      <a:pt x="1103" y="356"/>
                      <a:pt x="1238" y="356"/>
                    </a:cubicBezTo>
                    <a:close/>
                    <a:moveTo>
                      <a:pt x="1269" y="1"/>
                    </a:moveTo>
                    <a:cubicBezTo>
                      <a:pt x="782" y="1"/>
                      <a:pt x="367" y="368"/>
                      <a:pt x="322" y="862"/>
                    </a:cubicBezTo>
                    <a:lnTo>
                      <a:pt x="12" y="4124"/>
                    </a:lnTo>
                    <a:cubicBezTo>
                      <a:pt x="0" y="4208"/>
                      <a:pt x="60" y="4291"/>
                      <a:pt x="155" y="4303"/>
                    </a:cubicBezTo>
                    <a:lnTo>
                      <a:pt x="1703" y="4458"/>
                    </a:lnTo>
                    <a:lnTo>
                      <a:pt x="1715" y="4458"/>
                    </a:lnTo>
                    <a:lnTo>
                      <a:pt x="1715" y="4446"/>
                    </a:lnTo>
                    <a:cubicBezTo>
                      <a:pt x="1810" y="4446"/>
                      <a:pt x="1881" y="4386"/>
                      <a:pt x="1893" y="4303"/>
                    </a:cubicBezTo>
                    <a:lnTo>
                      <a:pt x="2203" y="1053"/>
                    </a:lnTo>
                    <a:cubicBezTo>
                      <a:pt x="2262" y="517"/>
                      <a:pt x="1881" y="52"/>
                      <a:pt x="1358" y="5"/>
                    </a:cubicBezTo>
                    <a:cubicBezTo>
                      <a:pt x="1328" y="2"/>
                      <a:pt x="1298" y="1"/>
                      <a:pt x="126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8" name="Google Shape;7108;p27"/>
              <p:cNvSpPr/>
              <p:nvPr/>
            </p:nvSpPr>
            <p:spPr>
              <a:xfrm>
                <a:off x="2381088" y="3131800"/>
                <a:ext cx="47650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101" extrusionOk="0">
                    <a:moveTo>
                      <a:pt x="1080" y="0"/>
                    </a:moveTo>
                    <a:cubicBezTo>
                      <a:pt x="688" y="0"/>
                      <a:pt x="355" y="296"/>
                      <a:pt x="322" y="695"/>
                    </a:cubicBezTo>
                    <a:lnTo>
                      <a:pt x="0" y="3946"/>
                    </a:lnTo>
                    <a:lnTo>
                      <a:pt x="1548" y="4101"/>
                    </a:lnTo>
                    <a:lnTo>
                      <a:pt x="1858" y="838"/>
                    </a:lnTo>
                    <a:cubicBezTo>
                      <a:pt x="1905" y="422"/>
                      <a:pt x="1584" y="41"/>
                      <a:pt x="1167" y="5"/>
                    </a:cubicBezTo>
                    <a:cubicBezTo>
                      <a:pt x="1138" y="2"/>
                      <a:pt x="1109" y="0"/>
                      <a:pt x="10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27"/>
              <p:cNvSpPr/>
              <p:nvPr/>
            </p:nvSpPr>
            <p:spPr>
              <a:xfrm>
                <a:off x="2376913" y="3127350"/>
                <a:ext cx="562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46" extrusionOk="0">
                    <a:moveTo>
                      <a:pt x="1243" y="343"/>
                    </a:moveTo>
                    <a:cubicBezTo>
                      <a:pt x="1567" y="343"/>
                      <a:pt x="1896" y="576"/>
                      <a:pt x="1858" y="1004"/>
                    </a:cubicBezTo>
                    <a:lnTo>
                      <a:pt x="1560" y="4088"/>
                    </a:lnTo>
                    <a:lnTo>
                      <a:pt x="358" y="3969"/>
                    </a:lnTo>
                    <a:lnTo>
                      <a:pt x="655" y="885"/>
                    </a:lnTo>
                    <a:cubicBezTo>
                      <a:pt x="689" y="516"/>
                      <a:pt x="964" y="343"/>
                      <a:pt x="1243" y="343"/>
                    </a:cubicBezTo>
                    <a:close/>
                    <a:moveTo>
                      <a:pt x="1260" y="0"/>
                    </a:moveTo>
                    <a:cubicBezTo>
                      <a:pt x="783" y="0"/>
                      <a:pt x="367" y="367"/>
                      <a:pt x="322" y="862"/>
                    </a:cubicBezTo>
                    <a:lnTo>
                      <a:pt x="13" y="4112"/>
                    </a:lnTo>
                    <a:cubicBezTo>
                      <a:pt x="1" y="4207"/>
                      <a:pt x="60" y="4279"/>
                      <a:pt x="155" y="4302"/>
                    </a:cubicBezTo>
                    <a:lnTo>
                      <a:pt x="1703" y="4445"/>
                    </a:lnTo>
                    <a:lnTo>
                      <a:pt x="1715" y="4445"/>
                    </a:lnTo>
                    <a:cubicBezTo>
                      <a:pt x="1798" y="4445"/>
                      <a:pt x="1882" y="4374"/>
                      <a:pt x="1894" y="4291"/>
                    </a:cubicBezTo>
                    <a:lnTo>
                      <a:pt x="2203" y="1040"/>
                    </a:lnTo>
                    <a:cubicBezTo>
                      <a:pt x="2251" y="516"/>
                      <a:pt x="1870" y="52"/>
                      <a:pt x="1346" y="4"/>
                    </a:cubicBezTo>
                    <a:cubicBezTo>
                      <a:pt x="1317" y="2"/>
                      <a:pt x="1288" y="0"/>
                      <a:pt x="126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27"/>
              <p:cNvSpPr/>
              <p:nvPr/>
            </p:nvSpPr>
            <p:spPr>
              <a:xfrm>
                <a:off x="2462338" y="3139525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73" y="1"/>
                    </a:moveTo>
                    <a:cubicBezTo>
                      <a:pt x="690" y="1"/>
                      <a:pt x="356" y="307"/>
                      <a:pt x="322" y="696"/>
                    </a:cubicBezTo>
                    <a:lnTo>
                      <a:pt x="1" y="3946"/>
                    </a:lnTo>
                    <a:lnTo>
                      <a:pt x="1549" y="4101"/>
                    </a:lnTo>
                    <a:lnTo>
                      <a:pt x="1858" y="851"/>
                    </a:lnTo>
                    <a:cubicBezTo>
                      <a:pt x="1894" y="422"/>
                      <a:pt x="1584" y="41"/>
                      <a:pt x="1156" y="5"/>
                    </a:cubicBezTo>
                    <a:cubicBezTo>
                      <a:pt x="1128" y="2"/>
                      <a:pt x="1101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27"/>
              <p:cNvSpPr/>
              <p:nvPr/>
            </p:nvSpPr>
            <p:spPr>
              <a:xfrm>
                <a:off x="2458188" y="3133550"/>
                <a:ext cx="57150" cy="11267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4507" extrusionOk="0">
                    <a:moveTo>
                      <a:pt x="1246" y="407"/>
                    </a:moveTo>
                    <a:cubicBezTo>
                      <a:pt x="1569" y="407"/>
                      <a:pt x="1896" y="639"/>
                      <a:pt x="1857" y="1066"/>
                    </a:cubicBezTo>
                    <a:lnTo>
                      <a:pt x="1560" y="4150"/>
                    </a:lnTo>
                    <a:lnTo>
                      <a:pt x="357" y="4043"/>
                    </a:lnTo>
                    <a:lnTo>
                      <a:pt x="655" y="959"/>
                    </a:lnTo>
                    <a:cubicBezTo>
                      <a:pt x="688" y="582"/>
                      <a:pt x="966" y="407"/>
                      <a:pt x="1246" y="407"/>
                    </a:cubicBezTo>
                    <a:close/>
                    <a:moveTo>
                      <a:pt x="1256" y="1"/>
                    </a:moveTo>
                    <a:cubicBezTo>
                      <a:pt x="752" y="1"/>
                      <a:pt x="333" y="410"/>
                      <a:pt x="321" y="923"/>
                    </a:cubicBezTo>
                    <a:lnTo>
                      <a:pt x="0" y="4174"/>
                    </a:lnTo>
                    <a:cubicBezTo>
                      <a:pt x="0" y="4269"/>
                      <a:pt x="60" y="4352"/>
                      <a:pt x="155" y="4364"/>
                    </a:cubicBezTo>
                    <a:lnTo>
                      <a:pt x="1691" y="4507"/>
                    </a:lnTo>
                    <a:lnTo>
                      <a:pt x="1715" y="4507"/>
                    </a:lnTo>
                    <a:cubicBezTo>
                      <a:pt x="1798" y="4507"/>
                      <a:pt x="1869" y="4447"/>
                      <a:pt x="1881" y="4364"/>
                    </a:cubicBezTo>
                    <a:lnTo>
                      <a:pt x="2191" y="1114"/>
                    </a:lnTo>
                    <a:cubicBezTo>
                      <a:pt x="2286" y="566"/>
                      <a:pt x="1905" y="54"/>
                      <a:pt x="1357" y="6"/>
                    </a:cubicBezTo>
                    <a:cubicBezTo>
                      <a:pt x="1323" y="3"/>
                      <a:pt x="1289" y="1"/>
                      <a:pt x="12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27"/>
              <p:cNvSpPr/>
              <p:nvPr/>
            </p:nvSpPr>
            <p:spPr>
              <a:xfrm>
                <a:off x="2543613" y="3147325"/>
                <a:ext cx="473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099" extrusionOk="0">
                    <a:moveTo>
                      <a:pt x="1090" y="0"/>
                    </a:moveTo>
                    <a:cubicBezTo>
                      <a:pt x="699" y="0"/>
                      <a:pt x="355" y="299"/>
                      <a:pt x="310" y="705"/>
                    </a:cubicBezTo>
                    <a:lnTo>
                      <a:pt x="0" y="3956"/>
                    </a:lnTo>
                    <a:lnTo>
                      <a:pt x="1548" y="4099"/>
                    </a:lnTo>
                    <a:lnTo>
                      <a:pt x="1857" y="848"/>
                    </a:lnTo>
                    <a:cubicBezTo>
                      <a:pt x="1893" y="420"/>
                      <a:pt x="1584" y="51"/>
                      <a:pt x="1155" y="3"/>
                    </a:cubicBezTo>
                    <a:cubicBezTo>
                      <a:pt x="1133" y="1"/>
                      <a:pt x="1111" y="0"/>
                      <a:pt x="1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27"/>
              <p:cNvSpPr/>
              <p:nvPr/>
            </p:nvSpPr>
            <p:spPr>
              <a:xfrm>
                <a:off x="2539438" y="3142825"/>
                <a:ext cx="562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58" extrusionOk="0">
                    <a:moveTo>
                      <a:pt x="1231" y="356"/>
                    </a:moveTo>
                    <a:cubicBezTo>
                      <a:pt x="1257" y="356"/>
                      <a:pt x="1284" y="358"/>
                      <a:pt x="1310" y="362"/>
                    </a:cubicBezTo>
                    <a:cubicBezTo>
                      <a:pt x="1643" y="385"/>
                      <a:pt x="1894" y="683"/>
                      <a:pt x="1858" y="1016"/>
                    </a:cubicBezTo>
                    <a:lnTo>
                      <a:pt x="1560" y="4100"/>
                    </a:lnTo>
                    <a:lnTo>
                      <a:pt x="358" y="3981"/>
                    </a:lnTo>
                    <a:lnTo>
                      <a:pt x="655" y="897"/>
                    </a:lnTo>
                    <a:cubicBezTo>
                      <a:pt x="667" y="743"/>
                      <a:pt x="739" y="600"/>
                      <a:pt x="870" y="493"/>
                    </a:cubicBezTo>
                    <a:cubicBezTo>
                      <a:pt x="969" y="404"/>
                      <a:pt x="1100" y="356"/>
                      <a:pt x="1231" y="356"/>
                    </a:cubicBezTo>
                    <a:close/>
                    <a:moveTo>
                      <a:pt x="1258" y="0"/>
                    </a:moveTo>
                    <a:cubicBezTo>
                      <a:pt x="771" y="0"/>
                      <a:pt x="356" y="368"/>
                      <a:pt x="322" y="874"/>
                    </a:cubicBezTo>
                    <a:lnTo>
                      <a:pt x="0" y="4124"/>
                    </a:lnTo>
                    <a:cubicBezTo>
                      <a:pt x="0" y="4172"/>
                      <a:pt x="12" y="4207"/>
                      <a:pt x="36" y="4243"/>
                    </a:cubicBezTo>
                    <a:cubicBezTo>
                      <a:pt x="72" y="4279"/>
                      <a:pt x="108" y="4303"/>
                      <a:pt x="155" y="4314"/>
                    </a:cubicBezTo>
                    <a:lnTo>
                      <a:pt x="1703" y="4457"/>
                    </a:lnTo>
                    <a:lnTo>
                      <a:pt x="1715" y="4457"/>
                    </a:lnTo>
                    <a:cubicBezTo>
                      <a:pt x="1798" y="4457"/>
                      <a:pt x="1870" y="4398"/>
                      <a:pt x="1882" y="4303"/>
                    </a:cubicBezTo>
                    <a:lnTo>
                      <a:pt x="2203" y="1052"/>
                    </a:lnTo>
                    <a:cubicBezTo>
                      <a:pt x="2251" y="528"/>
                      <a:pt x="1870" y="52"/>
                      <a:pt x="1346" y="4"/>
                    </a:cubicBezTo>
                    <a:cubicBezTo>
                      <a:pt x="1316" y="2"/>
                      <a:pt x="1287" y="0"/>
                      <a:pt x="125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27"/>
              <p:cNvSpPr/>
              <p:nvPr/>
            </p:nvSpPr>
            <p:spPr>
              <a:xfrm>
                <a:off x="2314713" y="2971700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088" y="1"/>
                    </a:moveTo>
                    <a:cubicBezTo>
                      <a:pt x="689" y="1"/>
                      <a:pt x="355" y="300"/>
                      <a:pt x="310" y="706"/>
                    </a:cubicBezTo>
                    <a:lnTo>
                      <a:pt x="0" y="3956"/>
                    </a:lnTo>
                    <a:lnTo>
                      <a:pt x="1536" y="4099"/>
                    </a:lnTo>
                    <a:lnTo>
                      <a:pt x="1858" y="849"/>
                    </a:lnTo>
                    <a:cubicBezTo>
                      <a:pt x="1893" y="420"/>
                      <a:pt x="1584" y="51"/>
                      <a:pt x="1155" y="3"/>
                    </a:cubicBezTo>
                    <a:cubicBezTo>
                      <a:pt x="1133" y="1"/>
                      <a:pt x="1110" y="1"/>
                      <a:pt x="10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27"/>
              <p:cNvSpPr/>
              <p:nvPr/>
            </p:nvSpPr>
            <p:spPr>
              <a:xfrm>
                <a:off x="2310238" y="2967800"/>
                <a:ext cx="559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4434" extrusionOk="0">
                    <a:moveTo>
                      <a:pt x="1254" y="332"/>
                    </a:moveTo>
                    <a:cubicBezTo>
                      <a:pt x="1577" y="332"/>
                      <a:pt x="1903" y="564"/>
                      <a:pt x="1858" y="993"/>
                    </a:cubicBezTo>
                    <a:lnTo>
                      <a:pt x="1560" y="4076"/>
                    </a:lnTo>
                    <a:lnTo>
                      <a:pt x="370" y="3957"/>
                    </a:lnTo>
                    <a:lnTo>
                      <a:pt x="667" y="874"/>
                    </a:lnTo>
                    <a:cubicBezTo>
                      <a:pt x="700" y="504"/>
                      <a:pt x="976" y="332"/>
                      <a:pt x="1254" y="332"/>
                    </a:cubicBezTo>
                    <a:close/>
                    <a:moveTo>
                      <a:pt x="1257" y="0"/>
                    </a:moveTo>
                    <a:cubicBezTo>
                      <a:pt x="783" y="0"/>
                      <a:pt x="378" y="356"/>
                      <a:pt x="322" y="838"/>
                    </a:cubicBezTo>
                    <a:lnTo>
                      <a:pt x="13" y="4100"/>
                    </a:lnTo>
                    <a:cubicBezTo>
                      <a:pt x="1" y="4136"/>
                      <a:pt x="13" y="4184"/>
                      <a:pt x="48" y="4219"/>
                    </a:cubicBezTo>
                    <a:cubicBezTo>
                      <a:pt x="72" y="4255"/>
                      <a:pt x="120" y="4279"/>
                      <a:pt x="155" y="4279"/>
                    </a:cubicBezTo>
                    <a:lnTo>
                      <a:pt x="1703" y="4434"/>
                    </a:lnTo>
                    <a:lnTo>
                      <a:pt x="1715" y="4434"/>
                    </a:lnTo>
                    <a:cubicBezTo>
                      <a:pt x="1810" y="4434"/>
                      <a:pt x="1882" y="4362"/>
                      <a:pt x="1894" y="4279"/>
                    </a:cubicBezTo>
                    <a:lnTo>
                      <a:pt x="2203" y="1029"/>
                    </a:lnTo>
                    <a:cubicBezTo>
                      <a:pt x="2239" y="505"/>
                      <a:pt x="1870" y="52"/>
                      <a:pt x="1346" y="5"/>
                    </a:cubicBezTo>
                    <a:cubicBezTo>
                      <a:pt x="1316" y="2"/>
                      <a:pt x="1287" y="0"/>
                      <a:pt x="125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27"/>
              <p:cNvSpPr/>
              <p:nvPr/>
            </p:nvSpPr>
            <p:spPr>
              <a:xfrm>
                <a:off x="2395963" y="2979675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69" y="1"/>
                    </a:moveTo>
                    <a:cubicBezTo>
                      <a:pt x="677" y="1"/>
                      <a:pt x="343" y="297"/>
                      <a:pt x="310" y="696"/>
                    </a:cubicBezTo>
                    <a:lnTo>
                      <a:pt x="1" y="3947"/>
                    </a:lnTo>
                    <a:lnTo>
                      <a:pt x="1537" y="4102"/>
                    </a:lnTo>
                    <a:lnTo>
                      <a:pt x="1858" y="839"/>
                    </a:lnTo>
                    <a:cubicBezTo>
                      <a:pt x="1894" y="423"/>
                      <a:pt x="1584" y="42"/>
                      <a:pt x="1156" y="6"/>
                    </a:cubicBezTo>
                    <a:cubicBezTo>
                      <a:pt x="1126" y="3"/>
                      <a:pt x="1097" y="1"/>
                      <a:pt x="10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27"/>
              <p:cNvSpPr/>
              <p:nvPr/>
            </p:nvSpPr>
            <p:spPr>
              <a:xfrm>
                <a:off x="2391513" y="2974000"/>
                <a:ext cx="57150" cy="1124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4496" extrusionOk="0">
                    <a:moveTo>
                      <a:pt x="1251" y="393"/>
                    </a:moveTo>
                    <a:cubicBezTo>
                      <a:pt x="1576" y="393"/>
                      <a:pt x="1902" y="626"/>
                      <a:pt x="1857" y="1054"/>
                    </a:cubicBezTo>
                    <a:lnTo>
                      <a:pt x="1560" y="4138"/>
                    </a:lnTo>
                    <a:lnTo>
                      <a:pt x="357" y="4019"/>
                    </a:lnTo>
                    <a:lnTo>
                      <a:pt x="655" y="935"/>
                    </a:lnTo>
                    <a:cubicBezTo>
                      <a:pt x="693" y="566"/>
                      <a:pt x="972" y="393"/>
                      <a:pt x="1251" y="393"/>
                    </a:cubicBezTo>
                    <a:close/>
                    <a:moveTo>
                      <a:pt x="1255" y="1"/>
                    </a:moveTo>
                    <a:cubicBezTo>
                      <a:pt x="762" y="1"/>
                      <a:pt x="344" y="399"/>
                      <a:pt x="321" y="911"/>
                    </a:cubicBezTo>
                    <a:lnTo>
                      <a:pt x="12" y="4162"/>
                    </a:lnTo>
                    <a:cubicBezTo>
                      <a:pt x="0" y="4245"/>
                      <a:pt x="71" y="4329"/>
                      <a:pt x="155" y="4352"/>
                    </a:cubicBezTo>
                    <a:lnTo>
                      <a:pt x="1703" y="4495"/>
                    </a:lnTo>
                    <a:lnTo>
                      <a:pt x="1715" y="4495"/>
                    </a:lnTo>
                    <a:cubicBezTo>
                      <a:pt x="1750" y="4495"/>
                      <a:pt x="1798" y="4483"/>
                      <a:pt x="1822" y="4460"/>
                    </a:cubicBezTo>
                    <a:cubicBezTo>
                      <a:pt x="1857" y="4436"/>
                      <a:pt x="1881" y="4388"/>
                      <a:pt x="1881" y="4340"/>
                    </a:cubicBezTo>
                    <a:lnTo>
                      <a:pt x="2203" y="1090"/>
                    </a:lnTo>
                    <a:cubicBezTo>
                      <a:pt x="2286" y="554"/>
                      <a:pt x="1893" y="54"/>
                      <a:pt x="1357" y="7"/>
                    </a:cubicBezTo>
                    <a:cubicBezTo>
                      <a:pt x="1323" y="3"/>
                      <a:pt x="1289" y="1"/>
                      <a:pt x="125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27"/>
              <p:cNvSpPr/>
              <p:nvPr/>
            </p:nvSpPr>
            <p:spPr>
              <a:xfrm>
                <a:off x="2477238" y="2987475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089" y="1"/>
                    </a:moveTo>
                    <a:cubicBezTo>
                      <a:pt x="699" y="1"/>
                      <a:pt x="355" y="300"/>
                      <a:pt x="321" y="706"/>
                    </a:cubicBezTo>
                    <a:lnTo>
                      <a:pt x="0" y="3956"/>
                    </a:lnTo>
                    <a:lnTo>
                      <a:pt x="1536" y="4099"/>
                    </a:lnTo>
                    <a:lnTo>
                      <a:pt x="1845" y="849"/>
                    </a:lnTo>
                    <a:cubicBezTo>
                      <a:pt x="1893" y="420"/>
                      <a:pt x="1584" y="51"/>
                      <a:pt x="1155" y="3"/>
                    </a:cubicBezTo>
                    <a:cubicBezTo>
                      <a:pt x="1133" y="1"/>
                      <a:pt x="1111" y="1"/>
                      <a:pt x="10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27"/>
              <p:cNvSpPr/>
              <p:nvPr/>
            </p:nvSpPr>
            <p:spPr>
              <a:xfrm>
                <a:off x="2472763" y="2983225"/>
                <a:ext cx="5627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48" extrusionOk="0">
                    <a:moveTo>
                      <a:pt x="1252" y="342"/>
                    </a:moveTo>
                    <a:cubicBezTo>
                      <a:pt x="1573" y="342"/>
                      <a:pt x="1896" y="574"/>
                      <a:pt x="1858" y="1007"/>
                    </a:cubicBezTo>
                    <a:lnTo>
                      <a:pt x="1560" y="4091"/>
                    </a:lnTo>
                    <a:lnTo>
                      <a:pt x="358" y="3971"/>
                    </a:lnTo>
                    <a:lnTo>
                      <a:pt x="655" y="888"/>
                    </a:lnTo>
                    <a:cubicBezTo>
                      <a:pt x="694" y="517"/>
                      <a:pt x="972" y="342"/>
                      <a:pt x="1252" y="342"/>
                    </a:cubicBezTo>
                    <a:close/>
                    <a:moveTo>
                      <a:pt x="1250" y="1"/>
                    </a:moveTo>
                    <a:cubicBezTo>
                      <a:pt x="772" y="1"/>
                      <a:pt x="366" y="364"/>
                      <a:pt x="322" y="852"/>
                    </a:cubicBezTo>
                    <a:lnTo>
                      <a:pt x="12" y="4102"/>
                    </a:lnTo>
                    <a:cubicBezTo>
                      <a:pt x="0" y="4198"/>
                      <a:pt x="60" y="4281"/>
                      <a:pt x="155" y="4293"/>
                    </a:cubicBezTo>
                    <a:lnTo>
                      <a:pt x="1703" y="4448"/>
                    </a:lnTo>
                    <a:lnTo>
                      <a:pt x="1715" y="4448"/>
                    </a:lnTo>
                    <a:cubicBezTo>
                      <a:pt x="1798" y="4436"/>
                      <a:pt x="1870" y="4376"/>
                      <a:pt x="1882" y="4293"/>
                    </a:cubicBezTo>
                    <a:lnTo>
                      <a:pt x="2203" y="1031"/>
                    </a:lnTo>
                    <a:cubicBezTo>
                      <a:pt x="2251" y="519"/>
                      <a:pt x="1870" y="54"/>
                      <a:pt x="1358" y="7"/>
                    </a:cubicBezTo>
                    <a:cubicBezTo>
                      <a:pt x="1321" y="3"/>
                      <a:pt x="1286" y="1"/>
                      <a:pt x="1250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27"/>
              <p:cNvSpPr/>
              <p:nvPr/>
            </p:nvSpPr>
            <p:spPr>
              <a:xfrm>
                <a:off x="2558188" y="2995225"/>
                <a:ext cx="473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099" extrusionOk="0">
                    <a:moveTo>
                      <a:pt x="1090" y="0"/>
                    </a:moveTo>
                    <a:cubicBezTo>
                      <a:pt x="700" y="0"/>
                      <a:pt x="356" y="299"/>
                      <a:pt x="322" y="705"/>
                    </a:cubicBezTo>
                    <a:lnTo>
                      <a:pt x="1" y="3956"/>
                    </a:lnTo>
                    <a:lnTo>
                      <a:pt x="1548" y="4099"/>
                    </a:lnTo>
                    <a:lnTo>
                      <a:pt x="1858" y="848"/>
                    </a:lnTo>
                    <a:cubicBezTo>
                      <a:pt x="1894" y="420"/>
                      <a:pt x="1584" y="39"/>
                      <a:pt x="1155" y="3"/>
                    </a:cubicBezTo>
                    <a:cubicBezTo>
                      <a:pt x="1133" y="1"/>
                      <a:pt x="1112" y="0"/>
                      <a:pt x="1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27"/>
              <p:cNvSpPr/>
              <p:nvPr/>
            </p:nvSpPr>
            <p:spPr>
              <a:xfrm>
                <a:off x="2553713" y="2990675"/>
                <a:ext cx="5660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4460" extrusionOk="0">
                    <a:moveTo>
                      <a:pt x="1260" y="357"/>
                    </a:moveTo>
                    <a:cubicBezTo>
                      <a:pt x="1583" y="357"/>
                      <a:pt x="1909" y="590"/>
                      <a:pt x="1870" y="1018"/>
                    </a:cubicBezTo>
                    <a:lnTo>
                      <a:pt x="1573" y="4102"/>
                    </a:lnTo>
                    <a:lnTo>
                      <a:pt x="370" y="3983"/>
                    </a:lnTo>
                    <a:lnTo>
                      <a:pt x="668" y="899"/>
                    </a:lnTo>
                    <a:cubicBezTo>
                      <a:pt x="706" y="530"/>
                      <a:pt x="982" y="357"/>
                      <a:pt x="1260" y="357"/>
                    </a:cubicBezTo>
                    <a:close/>
                    <a:moveTo>
                      <a:pt x="1253" y="0"/>
                    </a:moveTo>
                    <a:cubicBezTo>
                      <a:pt x="774" y="0"/>
                      <a:pt x="367" y="376"/>
                      <a:pt x="322" y="876"/>
                    </a:cubicBezTo>
                    <a:lnTo>
                      <a:pt x="13" y="4114"/>
                    </a:lnTo>
                    <a:cubicBezTo>
                      <a:pt x="1" y="4162"/>
                      <a:pt x="25" y="4209"/>
                      <a:pt x="49" y="4245"/>
                    </a:cubicBezTo>
                    <a:cubicBezTo>
                      <a:pt x="72" y="4281"/>
                      <a:pt x="120" y="4304"/>
                      <a:pt x="168" y="4304"/>
                    </a:cubicBezTo>
                    <a:lnTo>
                      <a:pt x="1704" y="4459"/>
                    </a:lnTo>
                    <a:lnTo>
                      <a:pt x="1727" y="4459"/>
                    </a:lnTo>
                    <a:cubicBezTo>
                      <a:pt x="1811" y="4459"/>
                      <a:pt x="1882" y="4388"/>
                      <a:pt x="1894" y="4304"/>
                    </a:cubicBezTo>
                    <a:lnTo>
                      <a:pt x="2204" y="1054"/>
                    </a:lnTo>
                    <a:cubicBezTo>
                      <a:pt x="2263" y="518"/>
                      <a:pt x="1882" y="54"/>
                      <a:pt x="1358" y="6"/>
                    </a:cubicBezTo>
                    <a:cubicBezTo>
                      <a:pt x="1323" y="2"/>
                      <a:pt x="1288" y="0"/>
                      <a:pt x="125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27"/>
              <p:cNvSpPr/>
              <p:nvPr/>
            </p:nvSpPr>
            <p:spPr>
              <a:xfrm>
                <a:off x="2329288" y="2819600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090" y="0"/>
                    </a:moveTo>
                    <a:cubicBezTo>
                      <a:pt x="700" y="0"/>
                      <a:pt x="356" y="300"/>
                      <a:pt x="322" y="706"/>
                    </a:cubicBezTo>
                    <a:lnTo>
                      <a:pt x="1" y="3956"/>
                    </a:lnTo>
                    <a:lnTo>
                      <a:pt x="1548" y="4099"/>
                    </a:lnTo>
                    <a:lnTo>
                      <a:pt x="1858" y="849"/>
                    </a:lnTo>
                    <a:cubicBezTo>
                      <a:pt x="1894" y="420"/>
                      <a:pt x="1584" y="51"/>
                      <a:pt x="1156" y="3"/>
                    </a:cubicBezTo>
                    <a:cubicBezTo>
                      <a:pt x="1134" y="1"/>
                      <a:pt x="1112" y="0"/>
                      <a:pt x="1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27"/>
              <p:cNvSpPr/>
              <p:nvPr/>
            </p:nvSpPr>
            <p:spPr>
              <a:xfrm>
                <a:off x="2324838" y="2815700"/>
                <a:ext cx="562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34" extrusionOk="0">
                    <a:moveTo>
                      <a:pt x="1238" y="332"/>
                    </a:moveTo>
                    <a:cubicBezTo>
                      <a:pt x="1266" y="332"/>
                      <a:pt x="1293" y="334"/>
                      <a:pt x="1322" y="338"/>
                    </a:cubicBezTo>
                    <a:cubicBezTo>
                      <a:pt x="1655" y="362"/>
                      <a:pt x="1893" y="659"/>
                      <a:pt x="1869" y="993"/>
                    </a:cubicBezTo>
                    <a:lnTo>
                      <a:pt x="1572" y="4076"/>
                    </a:lnTo>
                    <a:lnTo>
                      <a:pt x="369" y="3957"/>
                    </a:lnTo>
                    <a:lnTo>
                      <a:pt x="655" y="874"/>
                    </a:lnTo>
                    <a:cubicBezTo>
                      <a:pt x="667" y="719"/>
                      <a:pt x="750" y="564"/>
                      <a:pt x="881" y="469"/>
                    </a:cubicBezTo>
                    <a:cubicBezTo>
                      <a:pt x="980" y="380"/>
                      <a:pt x="1104" y="332"/>
                      <a:pt x="1238" y="332"/>
                    </a:cubicBezTo>
                    <a:close/>
                    <a:moveTo>
                      <a:pt x="1267" y="0"/>
                    </a:moveTo>
                    <a:cubicBezTo>
                      <a:pt x="782" y="0"/>
                      <a:pt x="378" y="356"/>
                      <a:pt x="321" y="838"/>
                    </a:cubicBezTo>
                    <a:lnTo>
                      <a:pt x="12" y="4100"/>
                    </a:lnTo>
                    <a:cubicBezTo>
                      <a:pt x="0" y="4136"/>
                      <a:pt x="24" y="4184"/>
                      <a:pt x="48" y="4219"/>
                    </a:cubicBezTo>
                    <a:cubicBezTo>
                      <a:pt x="71" y="4255"/>
                      <a:pt x="119" y="4279"/>
                      <a:pt x="167" y="4279"/>
                    </a:cubicBezTo>
                    <a:lnTo>
                      <a:pt x="1703" y="4434"/>
                    </a:lnTo>
                    <a:lnTo>
                      <a:pt x="1726" y="4434"/>
                    </a:lnTo>
                    <a:lnTo>
                      <a:pt x="1726" y="4422"/>
                    </a:lnTo>
                    <a:cubicBezTo>
                      <a:pt x="1810" y="4422"/>
                      <a:pt x="1881" y="4362"/>
                      <a:pt x="1893" y="4279"/>
                    </a:cubicBezTo>
                    <a:lnTo>
                      <a:pt x="2203" y="1028"/>
                    </a:lnTo>
                    <a:cubicBezTo>
                      <a:pt x="2250" y="505"/>
                      <a:pt x="1869" y="52"/>
                      <a:pt x="1357" y="4"/>
                    </a:cubicBezTo>
                    <a:cubicBezTo>
                      <a:pt x="1327" y="2"/>
                      <a:pt x="1297" y="0"/>
                      <a:pt x="126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27"/>
              <p:cNvSpPr/>
              <p:nvPr/>
            </p:nvSpPr>
            <p:spPr>
              <a:xfrm>
                <a:off x="2410563" y="2827575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68" y="1"/>
                    </a:moveTo>
                    <a:cubicBezTo>
                      <a:pt x="677" y="1"/>
                      <a:pt x="354" y="297"/>
                      <a:pt x="310" y="696"/>
                    </a:cubicBezTo>
                    <a:lnTo>
                      <a:pt x="0" y="3947"/>
                    </a:lnTo>
                    <a:lnTo>
                      <a:pt x="1536" y="4101"/>
                    </a:lnTo>
                    <a:lnTo>
                      <a:pt x="1857" y="851"/>
                    </a:lnTo>
                    <a:cubicBezTo>
                      <a:pt x="1893" y="422"/>
                      <a:pt x="1584" y="41"/>
                      <a:pt x="1155" y="6"/>
                    </a:cubicBezTo>
                    <a:cubicBezTo>
                      <a:pt x="1126" y="2"/>
                      <a:pt x="1097" y="1"/>
                      <a:pt x="10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27"/>
              <p:cNvSpPr/>
              <p:nvPr/>
            </p:nvSpPr>
            <p:spPr>
              <a:xfrm>
                <a:off x="2406088" y="2823150"/>
                <a:ext cx="559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4446" extrusionOk="0">
                    <a:moveTo>
                      <a:pt x="1255" y="343"/>
                    </a:moveTo>
                    <a:cubicBezTo>
                      <a:pt x="1579" y="343"/>
                      <a:pt x="1908" y="576"/>
                      <a:pt x="1870" y="1004"/>
                    </a:cubicBezTo>
                    <a:lnTo>
                      <a:pt x="1572" y="4088"/>
                    </a:lnTo>
                    <a:lnTo>
                      <a:pt x="370" y="3969"/>
                    </a:lnTo>
                    <a:lnTo>
                      <a:pt x="667" y="885"/>
                    </a:lnTo>
                    <a:cubicBezTo>
                      <a:pt x="700" y="516"/>
                      <a:pt x="976" y="343"/>
                      <a:pt x="1255" y="343"/>
                    </a:cubicBezTo>
                    <a:close/>
                    <a:moveTo>
                      <a:pt x="1275" y="1"/>
                    </a:moveTo>
                    <a:cubicBezTo>
                      <a:pt x="821" y="1"/>
                      <a:pt x="379" y="326"/>
                      <a:pt x="334" y="861"/>
                    </a:cubicBezTo>
                    <a:lnTo>
                      <a:pt x="12" y="4112"/>
                    </a:lnTo>
                    <a:cubicBezTo>
                      <a:pt x="0" y="4207"/>
                      <a:pt x="72" y="4278"/>
                      <a:pt x="167" y="4302"/>
                    </a:cubicBezTo>
                    <a:lnTo>
                      <a:pt x="1703" y="4445"/>
                    </a:lnTo>
                    <a:lnTo>
                      <a:pt x="1715" y="4445"/>
                    </a:lnTo>
                    <a:cubicBezTo>
                      <a:pt x="1763" y="4445"/>
                      <a:pt x="1798" y="4433"/>
                      <a:pt x="1834" y="4409"/>
                    </a:cubicBezTo>
                    <a:cubicBezTo>
                      <a:pt x="1858" y="4386"/>
                      <a:pt x="1882" y="4338"/>
                      <a:pt x="1894" y="4302"/>
                    </a:cubicBezTo>
                    <a:lnTo>
                      <a:pt x="2215" y="1040"/>
                    </a:lnTo>
                    <a:cubicBezTo>
                      <a:pt x="2239" y="790"/>
                      <a:pt x="2155" y="540"/>
                      <a:pt x="2001" y="349"/>
                    </a:cubicBezTo>
                    <a:cubicBezTo>
                      <a:pt x="1804" y="109"/>
                      <a:pt x="1538" y="1"/>
                      <a:pt x="127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27"/>
              <p:cNvSpPr/>
              <p:nvPr/>
            </p:nvSpPr>
            <p:spPr>
              <a:xfrm>
                <a:off x="2491813" y="2835375"/>
                <a:ext cx="4735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11" extrusionOk="0">
                    <a:moveTo>
                      <a:pt x="1088" y="0"/>
                    </a:moveTo>
                    <a:cubicBezTo>
                      <a:pt x="689" y="0"/>
                      <a:pt x="355" y="300"/>
                      <a:pt x="310" y="706"/>
                    </a:cubicBezTo>
                    <a:lnTo>
                      <a:pt x="0" y="3956"/>
                    </a:lnTo>
                    <a:lnTo>
                      <a:pt x="1536" y="4111"/>
                    </a:lnTo>
                    <a:lnTo>
                      <a:pt x="1858" y="849"/>
                    </a:lnTo>
                    <a:cubicBezTo>
                      <a:pt x="1894" y="432"/>
                      <a:pt x="1584" y="51"/>
                      <a:pt x="1155" y="3"/>
                    </a:cubicBezTo>
                    <a:cubicBezTo>
                      <a:pt x="1133" y="1"/>
                      <a:pt x="1110" y="0"/>
                      <a:pt x="1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27"/>
              <p:cNvSpPr/>
              <p:nvPr/>
            </p:nvSpPr>
            <p:spPr>
              <a:xfrm>
                <a:off x="2487338" y="2831125"/>
                <a:ext cx="56300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436" extrusionOk="0">
                    <a:moveTo>
                      <a:pt x="1258" y="336"/>
                    </a:moveTo>
                    <a:cubicBezTo>
                      <a:pt x="1579" y="336"/>
                      <a:pt x="1903" y="568"/>
                      <a:pt x="1858" y="995"/>
                    </a:cubicBezTo>
                    <a:lnTo>
                      <a:pt x="1561" y="4079"/>
                    </a:lnTo>
                    <a:lnTo>
                      <a:pt x="370" y="3971"/>
                    </a:lnTo>
                    <a:lnTo>
                      <a:pt x="668" y="888"/>
                    </a:lnTo>
                    <a:cubicBezTo>
                      <a:pt x="701" y="511"/>
                      <a:pt x="979" y="336"/>
                      <a:pt x="1258" y="336"/>
                    </a:cubicBezTo>
                    <a:close/>
                    <a:moveTo>
                      <a:pt x="1250" y="0"/>
                    </a:moveTo>
                    <a:cubicBezTo>
                      <a:pt x="772" y="0"/>
                      <a:pt x="367" y="364"/>
                      <a:pt x="322" y="852"/>
                    </a:cubicBezTo>
                    <a:lnTo>
                      <a:pt x="1" y="4102"/>
                    </a:lnTo>
                    <a:cubicBezTo>
                      <a:pt x="1" y="4150"/>
                      <a:pt x="13" y="4198"/>
                      <a:pt x="37" y="4233"/>
                    </a:cubicBezTo>
                    <a:cubicBezTo>
                      <a:pt x="72" y="4269"/>
                      <a:pt x="108" y="4281"/>
                      <a:pt x="156" y="4293"/>
                    </a:cubicBezTo>
                    <a:lnTo>
                      <a:pt x="1703" y="4436"/>
                    </a:lnTo>
                    <a:lnTo>
                      <a:pt x="1715" y="4436"/>
                    </a:lnTo>
                    <a:cubicBezTo>
                      <a:pt x="1811" y="4436"/>
                      <a:pt x="1882" y="4376"/>
                      <a:pt x="1894" y="4281"/>
                    </a:cubicBezTo>
                    <a:lnTo>
                      <a:pt x="2203" y="1031"/>
                    </a:lnTo>
                    <a:cubicBezTo>
                      <a:pt x="2251" y="519"/>
                      <a:pt x="1870" y="54"/>
                      <a:pt x="1358" y="7"/>
                    </a:cubicBezTo>
                    <a:cubicBezTo>
                      <a:pt x="1322" y="2"/>
                      <a:pt x="1286" y="0"/>
                      <a:pt x="125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27"/>
              <p:cNvSpPr/>
              <p:nvPr/>
            </p:nvSpPr>
            <p:spPr>
              <a:xfrm>
                <a:off x="2573063" y="2843125"/>
                <a:ext cx="473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099" extrusionOk="0">
                    <a:moveTo>
                      <a:pt x="1090" y="0"/>
                    </a:moveTo>
                    <a:cubicBezTo>
                      <a:pt x="700" y="0"/>
                      <a:pt x="356" y="299"/>
                      <a:pt x="322" y="705"/>
                    </a:cubicBezTo>
                    <a:lnTo>
                      <a:pt x="1" y="3956"/>
                    </a:lnTo>
                    <a:lnTo>
                      <a:pt x="1549" y="4099"/>
                    </a:lnTo>
                    <a:lnTo>
                      <a:pt x="1858" y="848"/>
                    </a:lnTo>
                    <a:cubicBezTo>
                      <a:pt x="1894" y="420"/>
                      <a:pt x="1584" y="50"/>
                      <a:pt x="1156" y="3"/>
                    </a:cubicBezTo>
                    <a:cubicBezTo>
                      <a:pt x="1134" y="1"/>
                      <a:pt x="1112" y="0"/>
                      <a:pt x="1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27"/>
              <p:cNvSpPr/>
              <p:nvPr/>
            </p:nvSpPr>
            <p:spPr>
              <a:xfrm>
                <a:off x="2568613" y="2838925"/>
                <a:ext cx="565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46" extrusionOk="0">
                    <a:moveTo>
                      <a:pt x="1256" y="333"/>
                    </a:moveTo>
                    <a:cubicBezTo>
                      <a:pt x="1579" y="333"/>
                      <a:pt x="1902" y="566"/>
                      <a:pt x="1858" y="992"/>
                    </a:cubicBezTo>
                    <a:lnTo>
                      <a:pt x="1560" y="4076"/>
                    </a:lnTo>
                    <a:lnTo>
                      <a:pt x="357" y="3969"/>
                    </a:lnTo>
                    <a:lnTo>
                      <a:pt x="655" y="885"/>
                    </a:lnTo>
                    <a:cubicBezTo>
                      <a:pt x="694" y="509"/>
                      <a:pt x="975" y="333"/>
                      <a:pt x="1256" y="333"/>
                    </a:cubicBezTo>
                    <a:close/>
                    <a:moveTo>
                      <a:pt x="1269" y="0"/>
                    </a:moveTo>
                    <a:cubicBezTo>
                      <a:pt x="784" y="0"/>
                      <a:pt x="378" y="367"/>
                      <a:pt x="322" y="850"/>
                    </a:cubicBezTo>
                    <a:lnTo>
                      <a:pt x="12" y="4100"/>
                    </a:lnTo>
                    <a:cubicBezTo>
                      <a:pt x="0" y="4195"/>
                      <a:pt x="72" y="4279"/>
                      <a:pt x="167" y="4290"/>
                    </a:cubicBezTo>
                    <a:lnTo>
                      <a:pt x="1703" y="4445"/>
                    </a:lnTo>
                    <a:lnTo>
                      <a:pt x="1727" y="4445"/>
                    </a:lnTo>
                    <a:cubicBezTo>
                      <a:pt x="1762" y="4445"/>
                      <a:pt x="1798" y="4433"/>
                      <a:pt x="1834" y="4398"/>
                    </a:cubicBezTo>
                    <a:cubicBezTo>
                      <a:pt x="1870" y="4374"/>
                      <a:pt x="1893" y="4326"/>
                      <a:pt x="1893" y="4290"/>
                    </a:cubicBezTo>
                    <a:lnTo>
                      <a:pt x="2215" y="1028"/>
                    </a:lnTo>
                    <a:cubicBezTo>
                      <a:pt x="2262" y="516"/>
                      <a:pt x="1881" y="52"/>
                      <a:pt x="1358" y="4"/>
                    </a:cubicBezTo>
                    <a:cubicBezTo>
                      <a:pt x="1328" y="1"/>
                      <a:pt x="1298" y="0"/>
                      <a:pt x="126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27"/>
              <p:cNvSpPr/>
              <p:nvPr/>
            </p:nvSpPr>
            <p:spPr>
              <a:xfrm>
                <a:off x="2404888" y="2673400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72" y="1"/>
                    </a:moveTo>
                    <a:cubicBezTo>
                      <a:pt x="680" y="1"/>
                      <a:pt x="355" y="307"/>
                      <a:pt x="310" y="696"/>
                    </a:cubicBezTo>
                    <a:lnTo>
                      <a:pt x="1" y="3958"/>
                    </a:lnTo>
                    <a:lnTo>
                      <a:pt x="1537" y="4101"/>
                    </a:lnTo>
                    <a:lnTo>
                      <a:pt x="1858" y="851"/>
                    </a:lnTo>
                    <a:cubicBezTo>
                      <a:pt x="1894" y="422"/>
                      <a:pt x="1584" y="41"/>
                      <a:pt x="1156" y="5"/>
                    </a:cubicBezTo>
                    <a:cubicBezTo>
                      <a:pt x="1127" y="2"/>
                      <a:pt x="1099" y="1"/>
                      <a:pt x="10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27"/>
              <p:cNvSpPr/>
              <p:nvPr/>
            </p:nvSpPr>
            <p:spPr>
              <a:xfrm>
                <a:off x="2400438" y="2667475"/>
                <a:ext cx="57175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4505" extrusionOk="0">
                    <a:moveTo>
                      <a:pt x="1257" y="410"/>
                    </a:moveTo>
                    <a:cubicBezTo>
                      <a:pt x="1579" y="410"/>
                      <a:pt x="1902" y="643"/>
                      <a:pt x="1858" y="1076"/>
                    </a:cubicBezTo>
                    <a:lnTo>
                      <a:pt x="1560" y="4148"/>
                    </a:lnTo>
                    <a:lnTo>
                      <a:pt x="357" y="4040"/>
                    </a:lnTo>
                    <a:lnTo>
                      <a:pt x="667" y="957"/>
                    </a:lnTo>
                    <a:cubicBezTo>
                      <a:pt x="700" y="586"/>
                      <a:pt x="978" y="410"/>
                      <a:pt x="1257" y="410"/>
                    </a:cubicBezTo>
                    <a:close/>
                    <a:moveTo>
                      <a:pt x="1272" y="0"/>
                    </a:moveTo>
                    <a:cubicBezTo>
                      <a:pt x="761" y="0"/>
                      <a:pt x="333" y="402"/>
                      <a:pt x="322" y="921"/>
                    </a:cubicBezTo>
                    <a:lnTo>
                      <a:pt x="12" y="4171"/>
                    </a:lnTo>
                    <a:cubicBezTo>
                      <a:pt x="0" y="4219"/>
                      <a:pt x="12" y="4267"/>
                      <a:pt x="48" y="4302"/>
                    </a:cubicBezTo>
                    <a:cubicBezTo>
                      <a:pt x="72" y="4338"/>
                      <a:pt x="119" y="4350"/>
                      <a:pt x="155" y="4362"/>
                    </a:cubicBezTo>
                    <a:lnTo>
                      <a:pt x="1703" y="4505"/>
                    </a:lnTo>
                    <a:lnTo>
                      <a:pt x="1715" y="4505"/>
                    </a:lnTo>
                    <a:cubicBezTo>
                      <a:pt x="1798" y="4505"/>
                      <a:pt x="1869" y="4445"/>
                      <a:pt x="1881" y="4350"/>
                    </a:cubicBezTo>
                    <a:lnTo>
                      <a:pt x="2203" y="1100"/>
                    </a:lnTo>
                    <a:cubicBezTo>
                      <a:pt x="2286" y="564"/>
                      <a:pt x="1905" y="64"/>
                      <a:pt x="1358" y="4"/>
                    </a:cubicBezTo>
                    <a:cubicBezTo>
                      <a:pt x="1329" y="2"/>
                      <a:pt x="1300" y="0"/>
                      <a:pt x="127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27"/>
              <p:cNvSpPr/>
              <p:nvPr/>
            </p:nvSpPr>
            <p:spPr>
              <a:xfrm>
                <a:off x="2526938" y="2685050"/>
                <a:ext cx="47350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12" extrusionOk="0">
                    <a:moveTo>
                      <a:pt x="1088" y="1"/>
                    </a:moveTo>
                    <a:cubicBezTo>
                      <a:pt x="687" y="1"/>
                      <a:pt x="344" y="300"/>
                      <a:pt x="310" y="706"/>
                    </a:cubicBezTo>
                    <a:lnTo>
                      <a:pt x="0" y="3957"/>
                    </a:lnTo>
                    <a:lnTo>
                      <a:pt x="1536" y="4111"/>
                    </a:lnTo>
                    <a:lnTo>
                      <a:pt x="1846" y="849"/>
                    </a:lnTo>
                    <a:cubicBezTo>
                      <a:pt x="1893" y="420"/>
                      <a:pt x="1584" y="51"/>
                      <a:pt x="1155" y="4"/>
                    </a:cubicBezTo>
                    <a:cubicBezTo>
                      <a:pt x="1133" y="2"/>
                      <a:pt x="1110" y="1"/>
                      <a:pt x="10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27"/>
              <p:cNvSpPr/>
              <p:nvPr/>
            </p:nvSpPr>
            <p:spPr>
              <a:xfrm>
                <a:off x="2522463" y="2680575"/>
                <a:ext cx="56575" cy="111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57" extrusionOk="0">
                    <a:moveTo>
                      <a:pt x="1248" y="355"/>
                    </a:moveTo>
                    <a:cubicBezTo>
                      <a:pt x="1571" y="355"/>
                      <a:pt x="1896" y="588"/>
                      <a:pt x="1858" y="1016"/>
                    </a:cubicBezTo>
                    <a:lnTo>
                      <a:pt x="1560" y="4100"/>
                    </a:lnTo>
                    <a:lnTo>
                      <a:pt x="358" y="3981"/>
                    </a:lnTo>
                    <a:lnTo>
                      <a:pt x="656" y="897"/>
                    </a:lnTo>
                    <a:cubicBezTo>
                      <a:pt x="694" y="528"/>
                      <a:pt x="970" y="355"/>
                      <a:pt x="1248" y="355"/>
                    </a:cubicBezTo>
                    <a:close/>
                    <a:moveTo>
                      <a:pt x="1270" y="0"/>
                    </a:moveTo>
                    <a:cubicBezTo>
                      <a:pt x="783" y="0"/>
                      <a:pt x="367" y="368"/>
                      <a:pt x="322" y="873"/>
                    </a:cubicBezTo>
                    <a:lnTo>
                      <a:pt x="13" y="4124"/>
                    </a:lnTo>
                    <a:cubicBezTo>
                      <a:pt x="1" y="4207"/>
                      <a:pt x="60" y="4290"/>
                      <a:pt x="156" y="4302"/>
                    </a:cubicBezTo>
                    <a:lnTo>
                      <a:pt x="1703" y="4457"/>
                    </a:lnTo>
                    <a:lnTo>
                      <a:pt x="1715" y="4457"/>
                    </a:lnTo>
                    <a:cubicBezTo>
                      <a:pt x="1799" y="4457"/>
                      <a:pt x="1882" y="4397"/>
                      <a:pt x="1894" y="4302"/>
                    </a:cubicBezTo>
                    <a:lnTo>
                      <a:pt x="2203" y="1052"/>
                    </a:lnTo>
                    <a:cubicBezTo>
                      <a:pt x="2263" y="528"/>
                      <a:pt x="1882" y="52"/>
                      <a:pt x="1358" y="4"/>
                    </a:cubicBezTo>
                    <a:cubicBezTo>
                      <a:pt x="1328" y="1"/>
                      <a:pt x="1299" y="0"/>
                      <a:pt x="127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27"/>
              <p:cNvSpPr/>
              <p:nvPr/>
            </p:nvSpPr>
            <p:spPr>
              <a:xfrm>
                <a:off x="2203688" y="3672350"/>
                <a:ext cx="37862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15145" h="4839" extrusionOk="0">
                    <a:moveTo>
                      <a:pt x="1139" y="358"/>
                    </a:moveTo>
                    <a:cubicBezTo>
                      <a:pt x="1160" y="358"/>
                      <a:pt x="1181" y="359"/>
                      <a:pt x="1203" y="362"/>
                    </a:cubicBezTo>
                    <a:lnTo>
                      <a:pt x="14240" y="1612"/>
                    </a:lnTo>
                    <a:cubicBezTo>
                      <a:pt x="14562" y="1648"/>
                      <a:pt x="14788" y="1933"/>
                      <a:pt x="14764" y="2255"/>
                    </a:cubicBezTo>
                    <a:lnTo>
                      <a:pt x="14550" y="4481"/>
                    </a:lnTo>
                    <a:lnTo>
                      <a:pt x="13419" y="4374"/>
                    </a:lnTo>
                    <a:lnTo>
                      <a:pt x="13430" y="4362"/>
                    </a:lnTo>
                    <a:cubicBezTo>
                      <a:pt x="13414" y="3434"/>
                      <a:pt x="12645" y="2811"/>
                      <a:pt x="11839" y="2811"/>
                    </a:cubicBezTo>
                    <a:cubicBezTo>
                      <a:pt x="11497" y="2811"/>
                      <a:pt x="11148" y="2923"/>
                      <a:pt x="10847" y="3172"/>
                    </a:cubicBezTo>
                    <a:cubicBezTo>
                      <a:pt x="10561" y="3398"/>
                      <a:pt x="10371" y="3719"/>
                      <a:pt x="10299" y="4065"/>
                    </a:cubicBezTo>
                    <a:lnTo>
                      <a:pt x="9013" y="3946"/>
                    </a:lnTo>
                    <a:cubicBezTo>
                      <a:pt x="9013" y="3136"/>
                      <a:pt x="8394" y="2457"/>
                      <a:pt x="7584" y="2386"/>
                    </a:cubicBezTo>
                    <a:cubicBezTo>
                      <a:pt x="7530" y="2380"/>
                      <a:pt x="7476" y="2377"/>
                      <a:pt x="7422" y="2377"/>
                    </a:cubicBezTo>
                    <a:cubicBezTo>
                      <a:pt x="6679" y="2377"/>
                      <a:pt x="6038" y="2904"/>
                      <a:pt x="5894" y="3648"/>
                    </a:cubicBezTo>
                    <a:lnTo>
                      <a:pt x="4596" y="3517"/>
                    </a:lnTo>
                    <a:cubicBezTo>
                      <a:pt x="4584" y="2719"/>
                      <a:pt x="3977" y="2052"/>
                      <a:pt x="3167" y="1969"/>
                    </a:cubicBezTo>
                    <a:cubicBezTo>
                      <a:pt x="3119" y="1965"/>
                      <a:pt x="3072" y="1963"/>
                      <a:pt x="3025" y="1963"/>
                    </a:cubicBezTo>
                    <a:cubicBezTo>
                      <a:pt x="2283" y="1963"/>
                      <a:pt x="1622" y="2481"/>
                      <a:pt x="1477" y="3219"/>
                    </a:cubicBezTo>
                    <a:lnTo>
                      <a:pt x="345" y="3112"/>
                    </a:lnTo>
                    <a:lnTo>
                      <a:pt x="572" y="886"/>
                    </a:lnTo>
                    <a:cubicBezTo>
                      <a:pt x="594" y="586"/>
                      <a:pt x="844" y="358"/>
                      <a:pt x="1139" y="358"/>
                    </a:cubicBezTo>
                    <a:close/>
                    <a:moveTo>
                      <a:pt x="1150" y="0"/>
                    </a:moveTo>
                    <a:cubicBezTo>
                      <a:pt x="675" y="0"/>
                      <a:pt x="271" y="356"/>
                      <a:pt x="226" y="838"/>
                    </a:cubicBezTo>
                    <a:lnTo>
                      <a:pt x="0" y="3255"/>
                    </a:lnTo>
                    <a:cubicBezTo>
                      <a:pt x="0" y="3350"/>
                      <a:pt x="60" y="3434"/>
                      <a:pt x="155" y="3446"/>
                    </a:cubicBezTo>
                    <a:lnTo>
                      <a:pt x="1608" y="3588"/>
                    </a:lnTo>
                    <a:cubicBezTo>
                      <a:pt x="1703" y="3588"/>
                      <a:pt x="1786" y="3529"/>
                      <a:pt x="1798" y="3434"/>
                    </a:cubicBezTo>
                    <a:cubicBezTo>
                      <a:pt x="1854" y="2798"/>
                      <a:pt x="2389" y="2320"/>
                      <a:pt x="3014" y="2320"/>
                    </a:cubicBezTo>
                    <a:cubicBezTo>
                      <a:pt x="3057" y="2320"/>
                      <a:pt x="3100" y="2322"/>
                      <a:pt x="3143" y="2326"/>
                    </a:cubicBezTo>
                    <a:cubicBezTo>
                      <a:pt x="3822" y="2386"/>
                      <a:pt x="4322" y="2993"/>
                      <a:pt x="4263" y="3672"/>
                    </a:cubicBezTo>
                    <a:cubicBezTo>
                      <a:pt x="4251" y="3767"/>
                      <a:pt x="4310" y="3850"/>
                      <a:pt x="4405" y="3862"/>
                    </a:cubicBezTo>
                    <a:lnTo>
                      <a:pt x="6013" y="4005"/>
                    </a:lnTo>
                    <a:cubicBezTo>
                      <a:pt x="6020" y="4006"/>
                      <a:pt x="6027" y="4006"/>
                      <a:pt x="6034" y="4006"/>
                    </a:cubicBezTo>
                    <a:cubicBezTo>
                      <a:pt x="6120" y="4006"/>
                      <a:pt x="6192" y="3939"/>
                      <a:pt x="6203" y="3862"/>
                    </a:cubicBezTo>
                    <a:cubicBezTo>
                      <a:pt x="6271" y="3222"/>
                      <a:pt x="6815" y="2762"/>
                      <a:pt x="7436" y="2762"/>
                    </a:cubicBezTo>
                    <a:cubicBezTo>
                      <a:pt x="7474" y="2762"/>
                      <a:pt x="7511" y="2763"/>
                      <a:pt x="7549" y="2767"/>
                    </a:cubicBezTo>
                    <a:cubicBezTo>
                      <a:pt x="8227" y="2838"/>
                      <a:pt x="8716" y="3422"/>
                      <a:pt x="8668" y="4100"/>
                    </a:cubicBezTo>
                    <a:cubicBezTo>
                      <a:pt x="8656" y="4184"/>
                      <a:pt x="8727" y="4267"/>
                      <a:pt x="8811" y="4279"/>
                    </a:cubicBezTo>
                    <a:lnTo>
                      <a:pt x="10430" y="4434"/>
                    </a:lnTo>
                    <a:cubicBezTo>
                      <a:pt x="10466" y="4434"/>
                      <a:pt x="10513" y="4422"/>
                      <a:pt x="10549" y="4398"/>
                    </a:cubicBezTo>
                    <a:cubicBezTo>
                      <a:pt x="10585" y="4362"/>
                      <a:pt x="10609" y="4327"/>
                      <a:pt x="10609" y="4279"/>
                    </a:cubicBezTo>
                    <a:cubicBezTo>
                      <a:pt x="10676" y="3637"/>
                      <a:pt x="11212" y="3155"/>
                      <a:pt x="11855" y="3155"/>
                    </a:cubicBezTo>
                    <a:cubicBezTo>
                      <a:pt x="11891" y="3155"/>
                      <a:pt x="11929" y="3157"/>
                      <a:pt x="11966" y="3160"/>
                    </a:cubicBezTo>
                    <a:cubicBezTo>
                      <a:pt x="12645" y="3231"/>
                      <a:pt x="13133" y="3838"/>
                      <a:pt x="13073" y="4517"/>
                    </a:cubicBezTo>
                    <a:cubicBezTo>
                      <a:pt x="13061" y="4565"/>
                      <a:pt x="13085" y="4600"/>
                      <a:pt x="13109" y="4636"/>
                    </a:cubicBezTo>
                    <a:cubicBezTo>
                      <a:pt x="13145" y="4672"/>
                      <a:pt x="13180" y="4696"/>
                      <a:pt x="13228" y="4696"/>
                    </a:cubicBezTo>
                    <a:lnTo>
                      <a:pt x="14681" y="4839"/>
                    </a:lnTo>
                    <a:lnTo>
                      <a:pt x="14704" y="4839"/>
                    </a:lnTo>
                    <a:cubicBezTo>
                      <a:pt x="14788" y="4839"/>
                      <a:pt x="14859" y="4767"/>
                      <a:pt x="14871" y="4684"/>
                    </a:cubicBezTo>
                    <a:lnTo>
                      <a:pt x="15097" y="2279"/>
                    </a:lnTo>
                    <a:cubicBezTo>
                      <a:pt x="15145" y="1767"/>
                      <a:pt x="14776" y="1314"/>
                      <a:pt x="14264" y="1267"/>
                    </a:cubicBezTo>
                    <a:lnTo>
                      <a:pt x="1238" y="5"/>
                    </a:lnTo>
                    <a:cubicBezTo>
                      <a:pt x="1209" y="2"/>
                      <a:pt x="1179" y="0"/>
                      <a:pt x="115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27"/>
              <p:cNvSpPr/>
              <p:nvPr/>
            </p:nvSpPr>
            <p:spPr>
              <a:xfrm>
                <a:off x="2236413" y="3790000"/>
                <a:ext cx="29917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1967" h="1455" extrusionOk="0">
                    <a:moveTo>
                      <a:pt x="182" y="0"/>
                    </a:moveTo>
                    <a:cubicBezTo>
                      <a:pt x="96" y="0"/>
                      <a:pt x="24" y="67"/>
                      <a:pt x="13" y="144"/>
                    </a:cubicBezTo>
                    <a:cubicBezTo>
                      <a:pt x="1" y="240"/>
                      <a:pt x="72" y="323"/>
                      <a:pt x="168" y="335"/>
                    </a:cubicBezTo>
                    <a:lnTo>
                      <a:pt x="11776" y="1454"/>
                    </a:lnTo>
                    <a:lnTo>
                      <a:pt x="11788" y="1454"/>
                    </a:lnTo>
                    <a:cubicBezTo>
                      <a:pt x="11871" y="1454"/>
                      <a:pt x="11943" y="1395"/>
                      <a:pt x="11955" y="1311"/>
                    </a:cubicBezTo>
                    <a:cubicBezTo>
                      <a:pt x="11967" y="1216"/>
                      <a:pt x="11895" y="1133"/>
                      <a:pt x="11812" y="1121"/>
                    </a:cubicBezTo>
                    <a:lnTo>
                      <a:pt x="203" y="2"/>
                    </a:lnTo>
                    <a:cubicBezTo>
                      <a:pt x="196" y="1"/>
                      <a:pt x="189" y="0"/>
                      <a:pt x="18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27"/>
              <p:cNvSpPr/>
              <p:nvPr/>
            </p:nvSpPr>
            <p:spPr>
              <a:xfrm>
                <a:off x="2228088" y="3875725"/>
                <a:ext cx="3003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1455" extrusionOk="0">
                    <a:moveTo>
                      <a:pt x="182" y="0"/>
                    </a:moveTo>
                    <a:cubicBezTo>
                      <a:pt x="96" y="0"/>
                      <a:pt x="23" y="67"/>
                      <a:pt x="12" y="144"/>
                    </a:cubicBezTo>
                    <a:cubicBezTo>
                      <a:pt x="0" y="240"/>
                      <a:pt x="72" y="323"/>
                      <a:pt x="167" y="335"/>
                    </a:cubicBezTo>
                    <a:lnTo>
                      <a:pt x="11776" y="1454"/>
                    </a:lnTo>
                    <a:lnTo>
                      <a:pt x="11788" y="1454"/>
                    </a:lnTo>
                    <a:cubicBezTo>
                      <a:pt x="12002" y="1454"/>
                      <a:pt x="12014" y="1145"/>
                      <a:pt x="11811" y="1121"/>
                    </a:cubicBezTo>
                    <a:lnTo>
                      <a:pt x="203" y="2"/>
                    </a:lnTo>
                    <a:cubicBezTo>
                      <a:pt x="196" y="1"/>
                      <a:pt x="189" y="0"/>
                      <a:pt x="18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27"/>
              <p:cNvSpPr/>
              <p:nvPr/>
            </p:nvSpPr>
            <p:spPr>
              <a:xfrm>
                <a:off x="2185813" y="3754000"/>
                <a:ext cx="58375" cy="239950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9598" extrusionOk="0">
                    <a:moveTo>
                      <a:pt x="882" y="1"/>
                    </a:moveTo>
                    <a:lnTo>
                      <a:pt x="37" y="8704"/>
                    </a:lnTo>
                    <a:cubicBezTo>
                      <a:pt x="1" y="9121"/>
                      <a:pt x="298" y="9490"/>
                      <a:pt x="715" y="9526"/>
                    </a:cubicBezTo>
                    <a:lnTo>
                      <a:pt x="1430" y="9597"/>
                    </a:lnTo>
                    <a:lnTo>
                      <a:pt x="2334" y="144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27"/>
              <p:cNvSpPr/>
              <p:nvPr/>
            </p:nvSpPr>
            <p:spPr>
              <a:xfrm>
                <a:off x="2293263" y="3764425"/>
                <a:ext cx="59275" cy="239950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9598" extrusionOk="0">
                    <a:moveTo>
                      <a:pt x="906" y="1"/>
                    </a:moveTo>
                    <a:lnTo>
                      <a:pt x="1" y="9454"/>
                    </a:lnTo>
                    <a:lnTo>
                      <a:pt x="1454" y="9597"/>
                    </a:lnTo>
                    <a:lnTo>
                      <a:pt x="2370" y="144"/>
                    </a:lnTo>
                    <a:lnTo>
                      <a:pt x="9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27"/>
              <p:cNvSpPr/>
              <p:nvPr/>
            </p:nvSpPr>
            <p:spPr>
              <a:xfrm>
                <a:off x="2403713" y="3775150"/>
                <a:ext cx="59250" cy="2399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9597" extrusionOk="0">
                    <a:moveTo>
                      <a:pt x="905" y="0"/>
                    </a:moveTo>
                    <a:lnTo>
                      <a:pt x="0" y="9454"/>
                    </a:lnTo>
                    <a:lnTo>
                      <a:pt x="1465" y="9597"/>
                    </a:lnTo>
                    <a:lnTo>
                      <a:pt x="2370" y="143"/>
                    </a:lnTo>
                    <a:lnTo>
                      <a:pt x="9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27"/>
              <p:cNvSpPr/>
              <p:nvPr/>
            </p:nvSpPr>
            <p:spPr>
              <a:xfrm>
                <a:off x="2511763" y="3785275"/>
                <a:ext cx="59250" cy="238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9540" extrusionOk="0">
                    <a:moveTo>
                      <a:pt x="917" y="0"/>
                    </a:moveTo>
                    <a:lnTo>
                      <a:pt x="0" y="9466"/>
                    </a:lnTo>
                    <a:lnTo>
                      <a:pt x="715" y="9537"/>
                    </a:lnTo>
                    <a:cubicBezTo>
                      <a:pt x="737" y="9539"/>
                      <a:pt x="760" y="9540"/>
                      <a:pt x="782" y="9540"/>
                    </a:cubicBezTo>
                    <a:cubicBezTo>
                      <a:pt x="1170" y="9540"/>
                      <a:pt x="1502" y="9252"/>
                      <a:pt x="1536" y="8858"/>
                    </a:cubicBezTo>
                    <a:lnTo>
                      <a:pt x="2369" y="155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27"/>
              <p:cNvSpPr/>
              <p:nvPr/>
            </p:nvSpPr>
            <p:spPr>
              <a:xfrm>
                <a:off x="2181063" y="3750100"/>
                <a:ext cx="67575" cy="24830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32" extrusionOk="0">
                    <a:moveTo>
                      <a:pt x="1215" y="347"/>
                    </a:moveTo>
                    <a:lnTo>
                      <a:pt x="2346" y="455"/>
                    </a:lnTo>
                    <a:lnTo>
                      <a:pt x="1465" y="9563"/>
                    </a:lnTo>
                    <a:lnTo>
                      <a:pt x="929" y="9515"/>
                    </a:lnTo>
                    <a:cubicBezTo>
                      <a:pt x="608" y="9479"/>
                      <a:pt x="369" y="9194"/>
                      <a:pt x="405" y="8872"/>
                    </a:cubicBezTo>
                    <a:lnTo>
                      <a:pt x="1215" y="347"/>
                    </a:lnTo>
                    <a:close/>
                    <a:moveTo>
                      <a:pt x="1063" y="1"/>
                    </a:moveTo>
                    <a:cubicBezTo>
                      <a:pt x="977" y="1"/>
                      <a:pt x="904" y="68"/>
                      <a:pt x="893" y="145"/>
                    </a:cubicBezTo>
                    <a:lnTo>
                      <a:pt x="48" y="8848"/>
                    </a:lnTo>
                    <a:cubicBezTo>
                      <a:pt x="0" y="9360"/>
                      <a:pt x="381" y="9813"/>
                      <a:pt x="881" y="9860"/>
                    </a:cubicBezTo>
                    <a:lnTo>
                      <a:pt x="1596" y="9932"/>
                    </a:lnTo>
                    <a:lnTo>
                      <a:pt x="1620" y="9932"/>
                    </a:lnTo>
                    <a:cubicBezTo>
                      <a:pt x="1703" y="9932"/>
                      <a:pt x="1774" y="9860"/>
                      <a:pt x="1786" y="9777"/>
                    </a:cubicBezTo>
                    <a:lnTo>
                      <a:pt x="2691" y="324"/>
                    </a:lnTo>
                    <a:cubicBezTo>
                      <a:pt x="2703" y="288"/>
                      <a:pt x="2679" y="240"/>
                      <a:pt x="2655" y="205"/>
                    </a:cubicBezTo>
                    <a:cubicBezTo>
                      <a:pt x="2632" y="169"/>
                      <a:pt x="2584" y="145"/>
                      <a:pt x="2536" y="145"/>
                    </a:cubicBezTo>
                    <a:lnTo>
                      <a:pt x="1084" y="2"/>
                    </a:lnTo>
                    <a:cubicBezTo>
                      <a:pt x="1077" y="1"/>
                      <a:pt x="1070" y="1"/>
                      <a:pt x="106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27"/>
              <p:cNvSpPr/>
              <p:nvPr/>
            </p:nvSpPr>
            <p:spPr>
              <a:xfrm>
                <a:off x="2288813" y="3760225"/>
                <a:ext cx="68175" cy="248600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9944" extrusionOk="0">
                    <a:moveTo>
                      <a:pt x="1251" y="359"/>
                    </a:moveTo>
                    <a:lnTo>
                      <a:pt x="2370" y="466"/>
                    </a:lnTo>
                    <a:lnTo>
                      <a:pt x="1489" y="9586"/>
                    </a:lnTo>
                    <a:lnTo>
                      <a:pt x="369" y="9467"/>
                    </a:lnTo>
                    <a:lnTo>
                      <a:pt x="1251" y="359"/>
                    </a:lnTo>
                    <a:close/>
                    <a:moveTo>
                      <a:pt x="1087" y="1"/>
                    </a:moveTo>
                    <a:cubicBezTo>
                      <a:pt x="1001" y="1"/>
                      <a:pt x="928" y="68"/>
                      <a:pt x="917" y="157"/>
                    </a:cubicBezTo>
                    <a:lnTo>
                      <a:pt x="12" y="9610"/>
                    </a:lnTo>
                    <a:cubicBezTo>
                      <a:pt x="0" y="9706"/>
                      <a:pt x="72" y="9789"/>
                      <a:pt x="167" y="9801"/>
                    </a:cubicBezTo>
                    <a:lnTo>
                      <a:pt x="1632" y="9944"/>
                    </a:lnTo>
                    <a:lnTo>
                      <a:pt x="1643" y="9944"/>
                    </a:lnTo>
                    <a:cubicBezTo>
                      <a:pt x="1679" y="9932"/>
                      <a:pt x="1715" y="9920"/>
                      <a:pt x="1751" y="9896"/>
                    </a:cubicBezTo>
                    <a:cubicBezTo>
                      <a:pt x="1786" y="9872"/>
                      <a:pt x="1810" y="9825"/>
                      <a:pt x="1810" y="9789"/>
                    </a:cubicBezTo>
                    <a:lnTo>
                      <a:pt x="2727" y="335"/>
                    </a:lnTo>
                    <a:cubicBezTo>
                      <a:pt x="2727" y="288"/>
                      <a:pt x="2715" y="240"/>
                      <a:pt x="2691" y="204"/>
                    </a:cubicBezTo>
                    <a:cubicBezTo>
                      <a:pt x="2655" y="169"/>
                      <a:pt x="2620" y="145"/>
                      <a:pt x="2572" y="145"/>
                    </a:cubicBezTo>
                    <a:lnTo>
                      <a:pt x="1108" y="2"/>
                    </a:lnTo>
                    <a:cubicBezTo>
                      <a:pt x="1101" y="1"/>
                      <a:pt x="1094" y="1"/>
                      <a:pt x="108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27"/>
              <p:cNvSpPr/>
              <p:nvPr/>
            </p:nvSpPr>
            <p:spPr>
              <a:xfrm>
                <a:off x="2399538" y="3770950"/>
                <a:ext cx="68175" cy="248300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9932" extrusionOk="0">
                    <a:moveTo>
                      <a:pt x="1239" y="359"/>
                    </a:moveTo>
                    <a:lnTo>
                      <a:pt x="2358" y="466"/>
                    </a:lnTo>
                    <a:lnTo>
                      <a:pt x="1489" y="9574"/>
                    </a:lnTo>
                    <a:lnTo>
                      <a:pt x="358" y="9467"/>
                    </a:lnTo>
                    <a:lnTo>
                      <a:pt x="1239" y="359"/>
                    </a:lnTo>
                    <a:close/>
                    <a:moveTo>
                      <a:pt x="1084" y="0"/>
                    </a:moveTo>
                    <a:cubicBezTo>
                      <a:pt x="1001" y="0"/>
                      <a:pt x="940" y="57"/>
                      <a:pt x="929" y="144"/>
                    </a:cubicBezTo>
                    <a:lnTo>
                      <a:pt x="12" y="9598"/>
                    </a:lnTo>
                    <a:cubicBezTo>
                      <a:pt x="0" y="9693"/>
                      <a:pt x="72" y="9777"/>
                      <a:pt x="155" y="9788"/>
                    </a:cubicBezTo>
                    <a:lnTo>
                      <a:pt x="1620" y="9931"/>
                    </a:lnTo>
                    <a:lnTo>
                      <a:pt x="1644" y="9931"/>
                    </a:lnTo>
                    <a:cubicBezTo>
                      <a:pt x="1679" y="9931"/>
                      <a:pt x="1715" y="9919"/>
                      <a:pt x="1751" y="9896"/>
                    </a:cubicBezTo>
                    <a:cubicBezTo>
                      <a:pt x="1786" y="9860"/>
                      <a:pt x="1810" y="9824"/>
                      <a:pt x="1810" y="9777"/>
                    </a:cubicBezTo>
                    <a:lnTo>
                      <a:pt x="2727" y="323"/>
                    </a:lnTo>
                    <a:cubicBezTo>
                      <a:pt x="2727" y="275"/>
                      <a:pt x="2715" y="228"/>
                      <a:pt x="2691" y="204"/>
                    </a:cubicBezTo>
                    <a:cubicBezTo>
                      <a:pt x="2656" y="168"/>
                      <a:pt x="2620" y="144"/>
                      <a:pt x="2572" y="133"/>
                    </a:cubicBezTo>
                    <a:lnTo>
                      <a:pt x="1108" y="2"/>
                    </a:lnTo>
                    <a:cubicBezTo>
                      <a:pt x="1100" y="1"/>
                      <a:pt x="1092" y="0"/>
                      <a:pt x="108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27"/>
              <p:cNvSpPr/>
              <p:nvPr/>
            </p:nvSpPr>
            <p:spPr>
              <a:xfrm>
                <a:off x="2507588" y="3781650"/>
                <a:ext cx="67900" cy="246825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873" extrusionOk="0">
                    <a:moveTo>
                      <a:pt x="1239" y="347"/>
                    </a:moveTo>
                    <a:lnTo>
                      <a:pt x="2358" y="455"/>
                    </a:lnTo>
                    <a:lnTo>
                      <a:pt x="1536" y="8991"/>
                    </a:lnTo>
                    <a:cubicBezTo>
                      <a:pt x="1502" y="9297"/>
                      <a:pt x="1242" y="9517"/>
                      <a:pt x="940" y="9517"/>
                    </a:cubicBezTo>
                    <a:cubicBezTo>
                      <a:pt x="924" y="9517"/>
                      <a:pt x="909" y="9516"/>
                      <a:pt x="893" y="9515"/>
                    </a:cubicBezTo>
                    <a:lnTo>
                      <a:pt x="358" y="9468"/>
                    </a:lnTo>
                    <a:lnTo>
                      <a:pt x="1239" y="347"/>
                    </a:lnTo>
                    <a:close/>
                    <a:moveTo>
                      <a:pt x="1075" y="1"/>
                    </a:moveTo>
                    <a:cubicBezTo>
                      <a:pt x="990" y="1"/>
                      <a:pt x="928" y="69"/>
                      <a:pt x="917" y="157"/>
                    </a:cubicBezTo>
                    <a:lnTo>
                      <a:pt x="0" y="9611"/>
                    </a:lnTo>
                    <a:cubicBezTo>
                      <a:pt x="0" y="9646"/>
                      <a:pt x="12" y="9694"/>
                      <a:pt x="36" y="9730"/>
                    </a:cubicBezTo>
                    <a:cubicBezTo>
                      <a:pt x="72" y="9765"/>
                      <a:pt x="108" y="9789"/>
                      <a:pt x="155" y="9789"/>
                    </a:cubicBezTo>
                    <a:lnTo>
                      <a:pt x="858" y="9861"/>
                    </a:lnTo>
                    <a:lnTo>
                      <a:pt x="953" y="9861"/>
                    </a:lnTo>
                    <a:lnTo>
                      <a:pt x="953" y="9872"/>
                    </a:lnTo>
                    <a:cubicBezTo>
                      <a:pt x="1429" y="9872"/>
                      <a:pt x="1834" y="9515"/>
                      <a:pt x="1870" y="9039"/>
                    </a:cubicBezTo>
                    <a:lnTo>
                      <a:pt x="2715" y="336"/>
                    </a:lnTo>
                    <a:cubicBezTo>
                      <a:pt x="2715" y="288"/>
                      <a:pt x="2703" y="252"/>
                      <a:pt x="2679" y="217"/>
                    </a:cubicBezTo>
                    <a:cubicBezTo>
                      <a:pt x="2644" y="181"/>
                      <a:pt x="2608" y="157"/>
                      <a:pt x="2560" y="157"/>
                    </a:cubicBezTo>
                    <a:lnTo>
                      <a:pt x="1096" y="2"/>
                    </a:lnTo>
                    <a:cubicBezTo>
                      <a:pt x="1089" y="1"/>
                      <a:pt x="1082" y="1"/>
                      <a:pt x="107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27"/>
              <p:cNvSpPr/>
              <p:nvPr/>
            </p:nvSpPr>
            <p:spPr>
              <a:xfrm>
                <a:off x="2329588" y="3890325"/>
                <a:ext cx="85150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4847" extrusionOk="0">
                    <a:moveTo>
                      <a:pt x="441" y="1"/>
                    </a:moveTo>
                    <a:lnTo>
                      <a:pt x="1" y="4561"/>
                    </a:lnTo>
                    <a:lnTo>
                      <a:pt x="2965" y="4847"/>
                    </a:lnTo>
                    <a:lnTo>
                      <a:pt x="3406" y="287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27"/>
              <p:cNvSpPr/>
              <p:nvPr/>
            </p:nvSpPr>
            <p:spPr>
              <a:xfrm>
                <a:off x="2325413" y="3886125"/>
                <a:ext cx="93800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5182" extrusionOk="0">
                    <a:moveTo>
                      <a:pt x="775" y="348"/>
                    </a:moveTo>
                    <a:lnTo>
                      <a:pt x="3382" y="598"/>
                    </a:lnTo>
                    <a:lnTo>
                      <a:pt x="2977" y="4824"/>
                    </a:lnTo>
                    <a:lnTo>
                      <a:pt x="370" y="4574"/>
                    </a:lnTo>
                    <a:lnTo>
                      <a:pt x="775" y="348"/>
                    </a:lnTo>
                    <a:close/>
                    <a:moveTo>
                      <a:pt x="623" y="1"/>
                    </a:moveTo>
                    <a:cubicBezTo>
                      <a:pt x="537" y="1"/>
                      <a:pt x="464" y="68"/>
                      <a:pt x="453" y="145"/>
                    </a:cubicBezTo>
                    <a:lnTo>
                      <a:pt x="13" y="4717"/>
                    </a:lnTo>
                    <a:cubicBezTo>
                      <a:pt x="1" y="4800"/>
                      <a:pt x="72" y="4884"/>
                      <a:pt x="156" y="4896"/>
                    </a:cubicBezTo>
                    <a:lnTo>
                      <a:pt x="3120" y="5181"/>
                    </a:lnTo>
                    <a:lnTo>
                      <a:pt x="3132" y="5181"/>
                    </a:lnTo>
                    <a:cubicBezTo>
                      <a:pt x="3216" y="5181"/>
                      <a:pt x="3299" y="5122"/>
                      <a:pt x="3311" y="5039"/>
                    </a:cubicBezTo>
                    <a:lnTo>
                      <a:pt x="3751" y="467"/>
                    </a:lnTo>
                    <a:cubicBezTo>
                      <a:pt x="3751" y="419"/>
                      <a:pt x="3739" y="383"/>
                      <a:pt x="3716" y="348"/>
                    </a:cubicBezTo>
                    <a:cubicBezTo>
                      <a:pt x="3680" y="312"/>
                      <a:pt x="3644" y="288"/>
                      <a:pt x="3597" y="276"/>
                    </a:cubicBezTo>
                    <a:lnTo>
                      <a:pt x="644" y="2"/>
                    </a:lnTo>
                    <a:cubicBezTo>
                      <a:pt x="637" y="1"/>
                      <a:pt x="630" y="1"/>
                      <a:pt x="62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27"/>
              <p:cNvSpPr/>
              <p:nvPr/>
            </p:nvSpPr>
            <p:spPr>
              <a:xfrm>
                <a:off x="2336738" y="3851150"/>
                <a:ext cx="84250" cy="505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2021" extrusionOk="0">
                    <a:moveTo>
                      <a:pt x="1640" y="299"/>
                    </a:moveTo>
                    <a:cubicBezTo>
                      <a:pt x="1684" y="299"/>
                      <a:pt x="1729" y="301"/>
                      <a:pt x="1774" y="306"/>
                    </a:cubicBezTo>
                    <a:cubicBezTo>
                      <a:pt x="2465" y="377"/>
                      <a:pt x="2977" y="961"/>
                      <a:pt x="2965" y="1663"/>
                    </a:cubicBezTo>
                    <a:lnTo>
                      <a:pt x="357" y="1413"/>
                    </a:lnTo>
                    <a:cubicBezTo>
                      <a:pt x="405" y="1092"/>
                      <a:pt x="560" y="806"/>
                      <a:pt x="810" y="604"/>
                    </a:cubicBezTo>
                    <a:cubicBezTo>
                      <a:pt x="1039" y="406"/>
                      <a:pt x="1331" y="299"/>
                      <a:pt x="1640" y="299"/>
                    </a:cubicBezTo>
                    <a:close/>
                    <a:moveTo>
                      <a:pt x="1654" y="1"/>
                    </a:moveTo>
                    <a:cubicBezTo>
                      <a:pt x="826" y="1"/>
                      <a:pt x="113" y="620"/>
                      <a:pt x="12" y="1461"/>
                    </a:cubicBezTo>
                    <a:lnTo>
                      <a:pt x="0" y="1544"/>
                    </a:lnTo>
                    <a:cubicBezTo>
                      <a:pt x="0" y="1592"/>
                      <a:pt x="12" y="1639"/>
                      <a:pt x="36" y="1675"/>
                    </a:cubicBezTo>
                    <a:cubicBezTo>
                      <a:pt x="72" y="1711"/>
                      <a:pt x="107" y="1735"/>
                      <a:pt x="155" y="1735"/>
                    </a:cubicBezTo>
                    <a:lnTo>
                      <a:pt x="3108" y="2020"/>
                    </a:lnTo>
                    <a:lnTo>
                      <a:pt x="3120" y="2020"/>
                    </a:lnTo>
                    <a:cubicBezTo>
                      <a:pt x="3215" y="2020"/>
                      <a:pt x="3286" y="1961"/>
                      <a:pt x="3298" y="1866"/>
                    </a:cubicBezTo>
                    <a:lnTo>
                      <a:pt x="3310" y="1782"/>
                    </a:lnTo>
                    <a:cubicBezTo>
                      <a:pt x="3370" y="877"/>
                      <a:pt x="2703" y="103"/>
                      <a:pt x="1810" y="8"/>
                    </a:cubicBezTo>
                    <a:cubicBezTo>
                      <a:pt x="1758" y="3"/>
                      <a:pt x="1706" y="1"/>
                      <a:pt x="16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27"/>
              <p:cNvSpPr/>
              <p:nvPr/>
            </p:nvSpPr>
            <p:spPr>
              <a:xfrm>
                <a:off x="2270313" y="3757325"/>
                <a:ext cx="167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29" extrusionOk="0">
                    <a:moveTo>
                      <a:pt x="333" y="0"/>
                    </a:moveTo>
                    <a:cubicBezTo>
                      <a:pt x="188" y="0"/>
                      <a:pt x="43" y="91"/>
                      <a:pt x="26" y="285"/>
                    </a:cubicBezTo>
                    <a:cubicBezTo>
                      <a:pt x="0" y="508"/>
                      <a:pt x="170" y="629"/>
                      <a:pt x="338" y="629"/>
                    </a:cubicBezTo>
                    <a:cubicBezTo>
                      <a:pt x="483" y="629"/>
                      <a:pt x="629" y="538"/>
                      <a:pt x="645" y="344"/>
                    </a:cubicBezTo>
                    <a:cubicBezTo>
                      <a:pt x="671" y="121"/>
                      <a:pt x="501" y="0"/>
                      <a:pt x="33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27"/>
              <p:cNvSpPr/>
              <p:nvPr/>
            </p:nvSpPr>
            <p:spPr>
              <a:xfrm>
                <a:off x="2378563" y="3767975"/>
                <a:ext cx="186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28" extrusionOk="0">
                    <a:moveTo>
                      <a:pt x="418" y="0"/>
                    </a:moveTo>
                    <a:cubicBezTo>
                      <a:pt x="161" y="0"/>
                      <a:pt x="0" y="307"/>
                      <a:pt x="173" y="513"/>
                    </a:cubicBezTo>
                    <a:cubicBezTo>
                      <a:pt x="238" y="592"/>
                      <a:pt x="327" y="627"/>
                      <a:pt x="415" y="627"/>
                    </a:cubicBezTo>
                    <a:cubicBezTo>
                      <a:pt x="568" y="627"/>
                      <a:pt x="717" y="521"/>
                      <a:pt x="732" y="347"/>
                    </a:cubicBezTo>
                    <a:cubicBezTo>
                      <a:pt x="744" y="168"/>
                      <a:pt x="625" y="13"/>
                      <a:pt x="447" y="2"/>
                    </a:cubicBezTo>
                    <a:cubicBezTo>
                      <a:pt x="437" y="1"/>
                      <a:pt x="427" y="0"/>
                      <a:pt x="41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27"/>
              <p:cNvSpPr/>
              <p:nvPr/>
            </p:nvSpPr>
            <p:spPr>
              <a:xfrm>
                <a:off x="2489363" y="3778650"/>
                <a:ext cx="185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29" extrusionOk="0">
                    <a:moveTo>
                      <a:pt x="400" y="0"/>
                    </a:moveTo>
                    <a:cubicBezTo>
                      <a:pt x="142" y="0"/>
                      <a:pt x="0" y="301"/>
                      <a:pt x="170" y="515"/>
                    </a:cubicBezTo>
                    <a:cubicBezTo>
                      <a:pt x="235" y="593"/>
                      <a:pt x="321" y="628"/>
                      <a:pt x="407" y="628"/>
                    </a:cubicBezTo>
                    <a:cubicBezTo>
                      <a:pt x="558" y="628"/>
                      <a:pt x="707" y="519"/>
                      <a:pt x="729" y="337"/>
                    </a:cubicBezTo>
                    <a:cubicBezTo>
                      <a:pt x="741" y="170"/>
                      <a:pt x="610" y="15"/>
                      <a:pt x="444" y="3"/>
                    </a:cubicBezTo>
                    <a:cubicBezTo>
                      <a:pt x="429" y="1"/>
                      <a:pt x="414" y="0"/>
                      <a:pt x="40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27"/>
              <p:cNvSpPr/>
              <p:nvPr/>
            </p:nvSpPr>
            <p:spPr>
              <a:xfrm>
                <a:off x="2375138" y="2632400"/>
                <a:ext cx="24647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9859" h="1253" extrusionOk="0">
                    <a:moveTo>
                      <a:pt x="182" y="1"/>
                    </a:moveTo>
                    <a:cubicBezTo>
                      <a:pt x="95" y="1"/>
                      <a:pt x="23" y="69"/>
                      <a:pt x="12" y="157"/>
                    </a:cubicBezTo>
                    <a:cubicBezTo>
                      <a:pt x="0" y="240"/>
                      <a:pt x="72" y="324"/>
                      <a:pt x="167" y="336"/>
                    </a:cubicBezTo>
                    <a:lnTo>
                      <a:pt x="9620" y="1252"/>
                    </a:lnTo>
                    <a:lnTo>
                      <a:pt x="9632" y="1252"/>
                    </a:lnTo>
                    <a:cubicBezTo>
                      <a:pt x="9847" y="1241"/>
                      <a:pt x="9859" y="943"/>
                      <a:pt x="9656" y="919"/>
                    </a:cubicBezTo>
                    <a:lnTo>
                      <a:pt x="203" y="2"/>
                    </a:lnTo>
                    <a:cubicBezTo>
                      <a:pt x="196" y="1"/>
                      <a:pt x="189" y="1"/>
                      <a:pt x="18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27"/>
              <p:cNvSpPr/>
              <p:nvPr/>
            </p:nvSpPr>
            <p:spPr>
              <a:xfrm>
                <a:off x="2479313" y="2632950"/>
                <a:ext cx="34250" cy="5250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100" extrusionOk="0">
                    <a:moveTo>
                      <a:pt x="735" y="1"/>
                    </a:moveTo>
                    <a:cubicBezTo>
                      <a:pt x="429" y="1"/>
                      <a:pt x="177" y="239"/>
                      <a:pt x="143" y="540"/>
                    </a:cubicBezTo>
                    <a:lnTo>
                      <a:pt x="0" y="1980"/>
                    </a:lnTo>
                    <a:lnTo>
                      <a:pt x="1191" y="2100"/>
                    </a:lnTo>
                    <a:lnTo>
                      <a:pt x="1334" y="659"/>
                    </a:lnTo>
                    <a:cubicBezTo>
                      <a:pt x="1370" y="326"/>
                      <a:pt x="1120" y="40"/>
                      <a:pt x="798" y="4"/>
                    </a:cubicBezTo>
                    <a:cubicBezTo>
                      <a:pt x="777" y="2"/>
                      <a:pt x="756" y="1"/>
                      <a:pt x="7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27"/>
              <p:cNvSpPr/>
              <p:nvPr/>
            </p:nvSpPr>
            <p:spPr>
              <a:xfrm>
                <a:off x="2475138" y="2628725"/>
                <a:ext cx="432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2436" extrusionOk="0">
                    <a:moveTo>
                      <a:pt x="910" y="344"/>
                    </a:moveTo>
                    <a:cubicBezTo>
                      <a:pt x="1028" y="344"/>
                      <a:pt x="1148" y="391"/>
                      <a:pt x="1239" y="495"/>
                    </a:cubicBezTo>
                    <a:cubicBezTo>
                      <a:pt x="1310" y="590"/>
                      <a:pt x="1346" y="697"/>
                      <a:pt x="1334" y="816"/>
                    </a:cubicBezTo>
                    <a:lnTo>
                      <a:pt x="1215" y="2078"/>
                    </a:lnTo>
                    <a:lnTo>
                      <a:pt x="358" y="1995"/>
                    </a:lnTo>
                    <a:lnTo>
                      <a:pt x="489" y="733"/>
                    </a:lnTo>
                    <a:cubicBezTo>
                      <a:pt x="504" y="490"/>
                      <a:pt x="703" y="344"/>
                      <a:pt x="910" y="344"/>
                    </a:cubicBezTo>
                    <a:close/>
                    <a:moveTo>
                      <a:pt x="899" y="1"/>
                    </a:moveTo>
                    <a:cubicBezTo>
                      <a:pt x="542" y="1"/>
                      <a:pt x="188" y="222"/>
                      <a:pt x="144" y="697"/>
                    </a:cubicBezTo>
                    <a:lnTo>
                      <a:pt x="13" y="2138"/>
                    </a:lnTo>
                    <a:cubicBezTo>
                      <a:pt x="1" y="2233"/>
                      <a:pt x="60" y="2316"/>
                      <a:pt x="155" y="2328"/>
                    </a:cubicBezTo>
                    <a:lnTo>
                      <a:pt x="1346" y="2435"/>
                    </a:lnTo>
                    <a:lnTo>
                      <a:pt x="1370" y="2435"/>
                    </a:lnTo>
                    <a:cubicBezTo>
                      <a:pt x="1453" y="2435"/>
                      <a:pt x="1525" y="2376"/>
                      <a:pt x="1537" y="2292"/>
                    </a:cubicBezTo>
                    <a:lnTo>
                      <a:pt x="1679" y="840"/>
                    </a:lnTo>
                    <a:cubicBezTo>
                      <a:pt x="1731" y="297"/>
                      <a:pt x="1312" y="1"/>
                      <a:pt x="89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27"/>
              <p:cNvSpPr/>
              <p:nvPr/>
            </p:nvSpPr>
            <p:spPr>
              <a:xfrm>
                <a:off x="2296838" y="2713900"/>
                <a:ext cx="378350" cy="110600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4424" extrusionOk="0">
                    <a:moveTo>
                      <a:pt x="1131" y="1"/>
                    </a:moveTo>
                    <a:cubicBezTo>
                      <a:pt x="912" y="1"/>
                      <a:pt x="706" y="82"/>
                      <a:pt x="537" y="219"/>
                    </a:cubicBezTo>
                    <a:cubicBezTo>
                      <a:pt x="346" y="374"/>
                      <a:pt x="227" y="600"/>
                      <a:pt x="203" y="838"/>
                    </a:cubicBezTo>
                    <a:lnTo>
                      <a:pt x="13" y="2838"/>
                    </a:lnTo>
                    <a:cubicBezTo>
                      <a:pt x="1" y="2922"/>
                      <a:pt x="72" y="3005"/>
                      <a:pt x="168" y="3017"/>
                    </a:cubicBezTo>
                    <a:cubicBezTo>
                      <a:pt x="174" y="3018"/>
                      <a:pt x="180" y="3018"/>
                      <a:pt x="186" y="3018"/>
                    </a:cubicBezTo>
                    <a:cubicBezTo>
                      <a:pt x="263" y="3018"/>
                      <a:pt x="335" y="2951"/>
                      <a:pt x="346" y="2874"/>
                    </a:cubicBezTo>
                    <a:lnTo>
                      <a:pt x="537" y="874"/>
                    </a:lnTo>
                    <a:cubicBezTo>
                      <a:pt x="570" y="574"/>
                      <a:pt x="821" y="346"/>
                      <a:pt x="1116" y="346"/>
                    </a:cubicBezTo>
                    <a:cubicBezTo>
                      <a:pt x="1137" y="346"/>
                      <a:pt x="1158" y="347"/>
                      <a:pt x="1180" y="350"/>
                    </a:cubicBezTo>
                    <a:lnTo>
                      <a:pt x="14217" y="1612"/>
                    </a:lnTo>
                    <a:cubicBezTo>
                      <a:pt x="14360" y="1624"/>
                      <a:pt x="14503" y="1695"/>
                      <a:pt x="14610" y="1826"/>
                    </a:cubicBezTo>
                    <a:cubicBezTo>
                      <a:pt x="14705" y="1933"/>
                      <a:pt x="14753" y="2088"/>
                      <a:pt x="14741" y="2243"/>
                    </a:cubicBezTo>
                    <a:lnTo>
                      <a:pt x="14550" y="4243"/>
                    </a:lnTo>
                    <a:cubicBezTo>
                      <a:pt x="14538" y="4327"/>
                      <a:pt x="14598" y="4410"/>
                      <a:pt x="14693" y="4422"/>
                    </a:cubicBezTo>
                    <a:lnTo>
                      <a:pt x="14705" y="4422"/>
                    </a:lnTo>
                    <a:cubicBezTo>
                      <a:pt x="14712" y="4423"/>
                      <a:pt x="14719" y="4423"/>
                      <a:pt x="14726" y="4423"/>
                    </a:cubicBezTo>
                    <a:cubicBezTo>
                      <a:pt x="14812" y="4423"/>
                      <a:pt x="14884" y="4355"/>
                      <a:pt x="14884" y="4267"/>
                    </a:cubicBezTo>
                    <a:lnTo>
                      <a:pt x="15086" y="2279"/>
                    </a:lnTo>
                    <a:cubicBezTo>
                      <a:pt x="15134" y="1767"/>
                      <a:pt x="14753" y="1314"/>
                      <a:pt x="14253" y="1267"/>
                    </a:cubicBezTo>
                    <a:lnTo>
                      <a:pt x="1215" y="5"/>
                    </a:lnTo>
                    <a:cubicBezTo>
                      <a:pt x="1187" y="2"/>
                      <a:pt x="1159" y="1"/>
                      <a:pt x="113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27"/>
              <p:cNvSpPr/>
              <p:nvPr/>
            </p:nvSpPr>
            <p:spPr>
              <a:xfrm>
                <a:off x="2377188" y="2544225"/>
                <a:ext cx="251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3935" extrusionOk="0">
                    <a:moveTo>
                      <a:pt x="1127" y="1"/>
                    </a:moveTo>
                    <a:cubicBezTo>
                      <a:pt x="653" y="1"/>
                      <a:pt x="249" y="356"/>
                      <a:pt x="204" y="838"/>
                    </a:cubicBezTo>
                    <a:lnTo>
                      <a:pt x="13" y="2827"/>
                    </a:lnTo>
                    <a:cubicBezTo>
                      <a:pt x="1" y="2949"/>
                      <a:pt x="95" y="3015"/>
                      <a:pt x="189" y="3015"/>
                    </a:cubicBezTo>
                    <a:cubicBezTo>
                      <a:pt x="268" y="3015"/>
                      <a:pt x="348" y="2967"/>
                      <a:pt x="359" y="2863"/>
                    </a:cubicBezTo>
                    <a:lnTo>
                      <a:pt x="549" y="874"/>
                    </a:lnTo>
                    <a:cubicBezTo>
                      <a:pt x="561" y="719"/>
                      <a:pt x="633" y="577"/>
                      <a:pt x="752" y="481"/>
                    </a:cubicBezTo>
                    <a:cubicBezTo>
                      <a:pt x="851" y="392"/>
                      <a:pt x="974" y="344"/>
                      <a:pt x="1102" y="344"/>
                    </a:cubicBezTo>
                    <a:cubicBezTo>
                      <a:pt x="1128" y="344"/>
                      <a:pt x="1154" y="346"/>
                      <a:pt x="1180" y="350"/>
                    </a:cubicBezTo>
                    <a:lnTo>
                      <a:pt x="9134" y="1112"/>
                    </a:lnTo>
                    <a:cubicBezTo>
                      <a:pt x="9455" y="1148"/>
                      <a:pt x="9693" y="1434"/>
                      <a:pt x="9657" y="1755"/>
                    </a:cubicBezTo>
                    <a:lnTo>
                      <a:pt x="9467" y="3744"/>
                    </a:lnTo>
                    <a:cubicBezTo>
                      <a:pt x="9455" y="3839"/>
                      <a:pt x="9527" y="3922"/>
                      <a:pt x="9622" y="3934"/>
                    </a:cubicBezTo>
                    <a:lnTo>
                      <a:pt x="9634" y="3934"/>
                    </a:lnTo>
                    <a:cubicBezTo>
                      <a:pt x="9729" y="3934"/>
                      <a:pt x="9800" y="3863"/>
                      <a:pt x="9812" y="3779"/>
                    </a:cubicBezTo>
                    <a:lnTo>
                      <a:pt x="10003" y="1779"/>
                    </a:lnTo>
                    <a:cubicBezTo>
                      <a:pt x="10050" y="1279"/>
                      <a:pt x="9681" y="827"/>
                      <a:pt x="9169" y="767"/>
                    </a:cubicBezTo>
                    <a:lnTo>
                      <a:pt x="1216" y="5"/>
                    </a:lnTo>
                    <a:cubicBezTo>
                      <a:pt x="1186" y="2"/>
                      <a:pt x="1156" y="1"/>
                      <a:pt x="112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27"/>
              <p:cNvSpPr/>
              <p:nvPr/>
            </p:nvSpPr>
            <p:spPr>
              <a:xfrm>
                <a:off x="2424538" y="2547025"/>
                <a:ext cx="131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132" extrusionOk="0">
                    <a:moveTo>
                      <a:pt x="370" y="0"/>
                    </a:moveTo>
                    <a:cubicBezTo>
                      <a:pt x="274" y="0"/>
                      <a:pt x="191" y="60"/>
                      <a:pt x="179" y="155"/>
                    </a:cubicBezTo>
                    <a:lnTo>
                      <a:pt x="1" y="1941"/>
                    </a:lnTo>
                    <a:cubicBezTo>
                      <a:pt x="1" y="2036"/>
                      <a:pt x="60" y="2119"/>
                      <a:pt x="155" y="2131"/>
                    </a:cubicBezTo>
                    <a:lnTo>
                      <a:pt x="167" y="2131"/>
                    </a:lnTo>
                    <a:cubicBezTo>
                      <a:pt x="263" y="2131"/>
                      <a:pt x="334" y="2060"/>
                      <a:pt x="346" y="1977"/>
                    </a:cubicBezTo>
                    <a:lnTo>
                      <a:pt x="513" y="191"/>
                    </a:lnTo>
                    <a:cubicBezTo>
                      <a:pt x="524" y="95"/>
                      <a:pt x="453" y="12"/>
                      <a:pt x="37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27"/>
              <p:cNvSpPr/>
              <p:nvPr/>
            </p:nvSpPr>
            <p:spPr>
              <a:xfrm>
                <a:off x="2473363" y="2551750"/>
                <a:ext cx="1282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133" extrusionOk="0">
                    <a:moveTo>
                      <a:pt x="334" y="0"/>
                    </a:moveTo>
                    <a:cubicBezTo>
                      <a:pt x="250" y="0"/>
                      <a:pt x="190" y="57"/>
                      <a:pt x="179" y="145"/>
                    </a:cubicBezTo>
                    <a:lnTo>
                      <a:pt x="12" y="1942"/>
                    </a:lnTo>
                    <a:cubicBezTo>
                      <a:pt x="0" y="2038"/>
                      <a:pt x="60" y="2121"/>
                      <a:pt x="155" y="2133"/>
                    </a:cubicBezTo>
                    <a:lnTo>
                      <a:pt x="179" y="2133"/>
                    </a:lnTo>
                    <a:cubicBezTo>
                      <a:pt x="250" y="2121"/>
                      <a:pt x="322" y="2061"/>
                      <a:pt x="334" y="1978"/>
                    </a:cubicBezTo>
                    <a:lnTo>
                      <a:pt x="512" y="180"/>
                    </a:lnTo>
                    <a:cubicBezTo>
                      <a:pt x="512" y="97"/>
                      <a:pt x="453" y="14"/>
                      <a:pt x="357" y="2"/>
                    </a:cubicBezTo>
                    <a:cubicBezTo>
                      <a:pt x="349" y="1"/>
                      <a:pt x="341" y="0"/>
                      <a:pt x="33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27"/>
              <p:cNvSpPr/>
              <p:nvPr/>
            </p:nvSpPr>
            <p:spPr>
              <a:xfrm>
                <a:off x="2522163" y="2556500"/>
                <a:ext cx="13125" cy="533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134" extrusionOk="0">
                    <a:moveTo>
                      <a:pt x="346" y="1"/>
                    </a:moveTo>
                    <a:cubicBezTo>
                      <a:pt x="261" y="1"/>
                      <a:pt x="190" y="58"/>
                      <a:pt x="179" y="145"/>
                    </a:cubicBezTo>
                    <a:lnTo>
                      <a:pt x="13" y="1943"/>
                    </a:lnTo>
                    <a:cubicBezTo>
                      <a:pt x="1" y="2038"/>
                      <a:pt x="60" y="2121"/>
                      <a:pt x="156" y="2133"/>
                    </a:cubicBezTo>
                    <a:lnTo>
                      <a:pt x="179" y="2133"/>
                    </a:lnTo>
                    <a:cubicBezTo>
                      <a:pt x="263" y="2121"/>
                      <a:pt x="334" y="2062"/>
                      <a:pt x="346" y="1979"/>
                    </a:cubicBezTo>
                    <a:lnTo>
                      <a:pt x="513" y="181"/>
                    </a:lnTo>
                    <a:cubicBezTo>
                      <a:pt x="525" y="86"/>
                      <a:pt x="453" y="2"/>
                      <a:pt x="370" y="2"/>
                    </a:cubicBezTo>
                    <a:cubicBezTo>
                      <a:pt x="362" y="1"/>
                      <a:pt x="354" y="1"/>
                      <a:pt x="3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9" name="Google Shape;7159;p27"/>
              <p:cNvSpPr/>
              <p:nvPr/>
            </p:nvSpPr>
            <p:spPr>
              <a:xfrm>
                <a:off x="2570988" y="2561000"/>
                <a:ext cx="134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132" extrusionOk="0">
                    <a:moveTo>
                      <a:pt x="370" y="1"/>
                    </a:moveTo>
                    <a:cubicBezTo>
                      <a:pt x="286" y="1"/>
                      <a:pt x="203" y="60"/>
                      <a:pt x="191" y="156"/>
                    </a:cubicBezTo>
                    <a:lnTo>
                      <a:pt x="12" y="1941"/>
                    </a:lnTo>
                    <a:cubicBezTo>
                      <a:pt x="0" y="2037"/>
                      <a:pt x="72" y="2120"/>
                      <a:pt x="167" y="2132"/>
                    </a:cubicBezTo>
                    <a:lnTo>
                      <a:pt x="179" y="2132"/>
                    </a:lnTo>
                    <a:cubicBezTo>
                      <a:pt x="262" y="2132"/>
                      <a:pt x="346" y="2072"/>
                      <a:pt x="346" y="1989"/>
                    </a:cubicBezTo>
                    <a:lnTo>
                      <a:pt x="524" y="191"/>
                    </a:lnTo>
                    <a:cubicBezTo>
                      <a:pt x="536" y="96"/>
                      <a:pt x="465" y="13"/>
                      <a:pt x="370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0" name="Google Shape;7160;p27"/>
            <p:cNvGrpSpPr/>
            <p:nvPr/>
          </p:nvGrpSpPr>
          <p:grpSpPr>
            <a:xfrm>
              <a:off x="4588680" y="2799900"/>
              <a:ext cx="1339775" cy="699825"/>
              <a:chOff x="5623163" y="3272700"/>
              <a:chExt cx="1339775" cy="699825"/>
            </a:xfrm>
          </p:grpSpPr>
          <p:sp>
            <p:nvSpPr>
              <p:cNvPr id="7161" name="Google Shape;7161;p27"/>
              <p:cNvSpPr/>
              <p:nvPr/>
            </p:nvSpPr>
            <p:spPr>
              <a:xfrm>
                <a:off x="6396163" y="3643275"/>
                <a:ext cx="560825" cy="325075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3003" extrusionOk="0">
                    <a:moveTo>
                      <a:pt x="1" y="1"/>
                    </a:moveTo>
                    <a:lnTo>
                      <a:pt x="4239" y="5930"/>
                    </a:lnTo>
                    <a:lnTo>
                      <a:pt x="4239" y="13002"/>
                    </a:lnTo>
                    <a:lnTo>
                      <a:pt x="22432" y="13002"/>
                    </a:lnTo>
                    <a:lnTo>
                      <a:pt x="22432" y="763"/>
                    </a:lnTo>
                    <a:cubicBezTo>
                      <a:pt x="22432" y="346"/>
                      <a:pt x="22099" y="1"/>
                      <a:pt x="21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27"/>
              <p:cNvSpPr/>
              <p:nvPr/>
            </p:nvSpPr>
            <p:spPr>
              <a:xfrm>
                <a:off x="6390813" y="3639125"/>
                <a:ext cx="570625" cy="333400"/>
              </a:xfrm>
              <a:custGeom>
                <a:avLst/>
                <a:gdLst/>
                <a:ahLst/>
                <a:cxnLst/>
                <a:rect l="l" t="t" r="r" b="b"/>
                <a:pathLst>
                  <a:path w="22825" h="13336" extrusionOk="0">
                    <a:moveTo>
                      <a:pt x="21917" y="345"/>
                    </a:moveTo>
                    <a:cubicBezTo>
                      <a:pt x="22229" y="345"/>
                      <a:pt x="22479" y="603"/>
                      <a:pt x="22479" y="929"/>
                    </a:cubicBezTo>
                    <a:lnTo>
                      <a:pt x="22479" y="12990"/>
                    </a:lnTo>
                    <a:lnTo>
                      <a:pt x="4632" y="12990"/>
                    </a:lnTo>
                    <a:lnTo>
                      <a:pt x="4632" y="6096"/>
                    </a:lnTo>
                    <a:cubicBezTo>
                      <a:pt x="4632" y="6060"/>
                      <a:pt x="4620" y="6025"/>
                      <a:pt x="4596" y="6001"/>
                    </a:cubicBezTo>
                    <a:lnTo>
                      <a:pt x="548" y="345"/>
                    </a:lnTo>
                    <a:lnTo>
                      <a:pt x="21896" y="345"/>
                    </a:lnTo>
                    <a:cubicBezTo>
                      <a:pt x="21903" y="345"/>
                      <a:pt x="21910" y="345"/>
                      <a:pt x="21917" y="345"/>
                    </a:cubicBezTo>
                    <a:close/>
                    <a:moveTo>
                      <a:pt x="215" y="0"/>
                    </a:moveTo>
                    <a:cubicBezTo>
                      <a:pt x="84" y="0"/>
                      <a:pt x="0" y="155"/>
                      <a:pt x="72" y="262"/>
                    </a:cubicBezTo>
                    <a:lnTo>
                      <a:pt x="4287" y="6156"/>
                    </a:lnTo>
                    <a:lnTo>
                      <a:pt x="4287" y="13156"/>
                    </a:lnTo>
                    <a:cubicBezTo>
                      <a:pt x="4287" y="13252"/>
                      <a:pt x="4358" y="13335"/>
                      <a:pt x="4453" y="13335"/>
                    </a:cubicBezTo>
                    <a:lnTo>
                      <a:pt x="22646" y="13335"/>
                    </a:lnTo>
                    <a:cubicBezTo>
                      <a:pt x="22741" y="13335"/>
                      <a:pt x="22825" y="13252"/>
                      <a:pt x="22825" y="13156"/>
                    </a:cubicBezTo>
                    <a:lnTo>
                      <a:pt x="22825" y="917"/>
                    </a:lnTo>
                    <a:cubicBezTo>
                      <a:pt x="22825" y="405"/>
                      <a:pt x="22408" y="0"/>
                      <a:pt x="2189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27"/>
              <p:cNvSpPr/>
              <p:nvPr/>
            </p:nvSpPr>
            <p:spPr>
              <a:xfrm>
                <a:off x="6487838" y="3711450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9" y="0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42" y="3751"/>
                    </a:lnTo>
                    <a:lnTo>
                      <a:pt x="2442" y="1227"/>
                    </a:lnTo>
                    <a:cubicBezTo>
                      <a:pt x="2442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27"/>
              <p:cNvSpPr/>
              <p:nvPr/>
            </p:nvSpPr>
            <p:spPr>
              <a:xfrm>
                <a:off x="6482788" y="3706100"/>
                <a:ext cx="7087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4144" extrusionOk="0">
                    <a:moveTo>
                      <a:pt x="1417" y="417"/>
                    </a:moveTo>
                    <a:cubicBezTo>
                      <a:pt x="1977" y="417"/>
                      <a:pt x="2441" y="869"/>
                      <a:pt x="2465" y="1441"/>
                    </a:cubicBezTo>
                    <a:lnTo>
                      <a:pt x="2465" y="3798"/>
                    </a:lnTo>
                    <a:lnTo>
                      <a:pt x="370" y="3798"/>
                    </a:lnTo>
                    <a:lnTo>
                      <a:pt x="358" y="1441"/>
                    </a:lnTo>
                    <a:cubicBezTo>
                      <a:pt x="381" y="869"/>
                      <a:pt x="846" y="417"/>
                      <a:pt x="1417" y="417"/>
                    </a:cubicBezTo>
                    <a:close/>
                    <a:moveTo>
                      <a:pt x="1417" y="0"/>
                    </a:moveTo>
                    <a:cubicBezTo>
                      <a:pt x="631" y="0"/>
                      <a:pt x="0" y="643"/>
                      <a:pt x="24" y="1441"/>
                    </a:cubicBezTo>
                    <a:lnTo>
                      <a:pt x="24" y="3965"/>
                    </a:lnTo>
                    <a:cubicBezTo>
                      <a:pt x="24" y="4060"/>
                      <a:pt x="96" y="4143"/>
                      <a:pt x="191" y="4143"/>
                    </a:cubicBezTo>
                    <a:lnTo>
                      <a:pt x="2644" y="4143"/>
                    </a:lnTo>
                    <a:cubicBezTo>
                      <a:pt x="2739" y="4143"/>
                      <a:pt x="2810" y="4060"/>
                      <a:pt x="2810" y="3965"/>
                    </a:cubicBezTo>
                    <a:lnTo>
                      <a:pt x="2810" y="1441"/>
                    </a:lnTo>
                    <a:cubicBezTo>
                      <a:pt x="2834" y="643"/>
                      <a:pt x="2203" y="0"/>
                      <a:pt x="141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27"/>
              <p:cNvSpPr/>
              <p:nvPr/>
            </p:nvSpPr>
            <p:spPr>
              <a:xfrm>
                <a:off x="6608688" y="3711450"/>
                <a:ext cx="613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3751" extrusionOk="0">
                    <a:moveTo>
                      <a:pt x="1227" y="0"/>
                    </a:moveTo>
                    <a:cubicBezTo>
                      <a:pt x="548" y="0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27"/>
              <p:cNvSpPr/>
              <p:nvPr/>
            </p:nvSpPr>
            <p:spPr>
              <a:xfrm>
                <a:off x="6604538" y="3707275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53" y="1394"/>
                    </a:cubicBezTo>
                    <a:lnTo>
                      <a:pt x="2453" y="3751"/>
                    </a:lnTo>
                    <a:lnTo>
                      <a:pt x="345" y="3751"/>
                    </a:lnTo>
                    <a:lnTo>
                      <a:pt x="345" y="1394"/>
                    </a:lnTo>
                    <a:cubicBezTo>
                      <a:pt x="345" y="810"/>
                      <a:pt x="810" y="334"/>
                      <a:pt x="1393" y="334"/>
                    </a:cubicBezTo>
                    <a:close/>
                    <a:moveTo>
                      <a:pt x="1393" y="1"/>
                    </a:moveTo>
                    <a:cubicBezTo>
                      <a:pt x="619" y="1"/>
                      <a:pt x="0" y="620"/>
                      <a:pt x="0" y="1394"/>
                    </a:cubicBezTo>
                    <a:lnTo>
                      <a:pt x="0" y="3918"/>
                    </a:lnTo>
                    <a:cubicBezTo>
                      <a:pt x="0" y="4013"/>
                      <a:pt x="72" y="4096"/>
                      <a:pt x="167" y="4096"/>
                    </a:cubicBezTo>
                    <a:lnTo>
                      <a:pt x="2619" y="4096"/>
                    </a:lnTo>
                    <a:cubicBezTo>
                      <a:pt x="2715" y="4096"/>
                      <a:pt x="2786" y="4013"/>
                      <a:pt x="2786" y="3918"/>
                    </a:cubicBezTo>
                    <a:lnTo>
                      <a:pt x="2786" y="1394"/>
                    </a:lnTo>
                    <a:cubicBezTo>
                      <a:pt x="2786" y="620"/>
                      <a:pt x="2167" y="1"/>
                      <a:pt x="139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27"/>
              <p:cNvSpPr/>
              <p:nvPr/>
            </p:nvSpPr>
            <p:spPr>
              <a:xfrm>
                <a:off x="6730138" y="3711450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15" y="0"/>
                    </a:moveTo>
                    <a:cubicBezTo>
                      <a:pt x="548" y="0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4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27"/>
              <p:cNvSpPr/>
              <p:nvPr/>
            </p:nvSpPr>
            <p:spPr>
              <a:xfrm>
                <a:off x="6725663" y="3707275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4" y="334"/>
                    </a:moveTo>
                    <a:cubicBezTo>
                      <a:pt x="1977" y="334"/>
                      <a:pt x="2454" y="810"/>
                      <a:pt x="2454" y="1394"/>
                    </a:cubicBezTo>
                    <a:lnTo>
                      <a:pt x="2454" y="3751"/>
                    </a:lnTo>
                    <a:lnTo>
                      <a:pt x="346" y="3751"/>
                    </a:lnTo>
                    <a:lnTo>
                      <a:pt x="346" y="1394"/>
                    </a:lnTo>
                    <a:cubicBezTo>
                      <a:pt x="346" y="810"/>
                      <a:pt x="811" y="334"/>
                      <a:pt x="1394" y="334"/>
                    </a:cubicBezTo>
                    <a:close/>
                    <a:moveTo>
                      <a:pt x="1394" y="1"/>
                    </a:moveTo>
                    <a:cubicBezTo>
                      <a:pt x="632" y="1"/>
                      <a:pt x="1" y="620"/>
                      <a:pt x="1" y="1394"/>
                    </a:cubicBezTo>
                    <a:lnTo>
                      <a:pt x="1" y="3918"/>
                    </a:lnTo>
                    <a:cubicBezTo>
                      <a:pt x="1" y="4013"/>
                      <a:pt x="84" y="4096"/>
                      <a:pt x="180" y="4096"/>
                    </a:cubicBezTo>
                    <a:lnTo>
                      <a:pt x="2620" y="4096"/>
                    </a:lnTo>
                    <a:cubicBezTo>
                      <a:pt x="2716" y="4084"/>
                      <a:pt x="2787" y="4013"/>
                      <a:pt x="2787" y="3918"/>
                    </a:cubicBezTo>
                    <a:lnTo>
                      <a:pt x="2787" y="1394"/>
                    </a:lnTo>
                    <a:cubicBezTo>
                      <a:pt x="2787" y="620"/>
                      <a:pt x="2168" y="1"/>
                      <a:pt x="139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27"/>
              <p:cNvSpPr/>
              <p:nvPr/>
            </p:nvSpPr>
            <p:spPr>
              <a:xfrm>
                <a:off x="6851288" y="3711450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15" y="0"/>
                    </a:moveTo>
                    <a:cubicBezTo>
                      <a:pt x="548" y="0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3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27"/>
              <p:cNvSpPr/>
              <p:nvPr/>
            </p:nvSpPr>
            <p:spPr>
              <a:xfrm>
                <a:off x="6846213" y="3706100"/>
                <a:ext cx="7117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4144" extrusionOk="0">
                    <a:moveTo>
                      <a:pt x="1418" y="417"/>
                    </a:moveTo>
                    <a:cubicBezTo>
                      <a:pt x="1989" y="417"/>
                      <a:pt x="2454" y="869"/>
                      <a:pt x="2477" y="1441"/>
                    </a:cubicBezTo>
                    <a:lnTo>
                      <a:pt x="2477" y="3798"/>
                    </a:lnTo>
                    <a:lnTo>
                      <a:pt x="370" y="3798"/>
                    </a:lnTo>
                    <a:lnTo>
                      <a:pt x="370" y="1441"/>
                    </a:lnTo>
                    <a:cubicBezTo>
                      <a:pt x="394" y="869"/>
                      <a:pt x="858" y="417"/>
                      <a:pt x="1418" y="417"/>
                    </a:cubicBezTo>
                    <a:close/>
                    <a:moveTo>
                      <a:pt x="1418" y="0"/>
                    </a:moveTo>
                    <a:cubicBezTo>
                      <a:pt x="632" y="0"/>
                      <a:pt x="1" y="643"/>
                      <a:pt x="25" y="1441"/>
                    </a:cubicBezTo>
                    <a:lnTo>
                      <a:pt x="25" y="3965"/>
                    </a:lnTo>
                    <a:cubicBezTo>
                      <a:pt x="25" y="4060"/>
                      <a:pt x="108" y="4143"/>
                      <a:pt x="203" y="4143"/>
                    </a:cubicBezTo>
                    <a:lnTo>
                      <a:pt x="2644" y="4143"/>
                    </a:lnTo>
                    <a:cubicBezTo>
                      <a:pt x="2739" y="4143"/>
                      <a:pt x="2811" y="4060"/>
                      <a:pt x="2811" y="3965"/>
                    </a:cubicBezTo>
                    <a:lnTo>
                      <a:pt x="2811" y="1441"/>
                    </a:lnTo>
                    <a:cubicBezTo>
                      <a:pt x="2847" y="643"/>
                      <a:pt x="2204" y="0"/>
                      <a:pt x="141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27"/>
              <p:cNvSpPr/>
              <p:nvPr/>
            </p:nvSpPr>
            <p:spPr>
              <a:xfrm>
                <a:off x="6487838" y="3874275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9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42" y="3750"/>
                    </a:lnTo>
                    <a:lnTo>
                      <a:pt x="2442" y="1214"/>
                    </a:lnTo>
                    <a:cubicBezTo>
                      <a:pt x="2442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27"/>
              <p:cNvSpPr/>
              <p:nvPr/>
            </p:nvSpPr>
            <p:spPr>
              <a:xfrm>
                <a:off x="6483388" y="3871000"/>
                <a:ext cx="696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61" extrusionOk="0">
                    <a:moveTo>
                      <a:pt x="1393" y="333"/>
                    </a:moveTo>
                    <a:cubicBezTo>
                      <a:pt x="1953" y="333"/>
                      <a:pt x="2417" y="786"/>
                      <a:pt x="2441" y="1345"/>
                    </a:cubicBezTo>
                    <a:lnTo>
                      <a:pt x="2441" y="3715"/>
                    </a:lnTo>
                    <a:lnTo>
                      <a:pt x="346" y="3715"/>
                    </a:lnTo>
                    <a:lnTo>
                      <a:pt x="334" y="1345"/>
                    </a:lnTo>
                    <a:cubicBezTo>
                      <a:pt x="357" y="786"/>
                      <a:pt x="822" y="333"/>
                      <a:pt x="1393" y="333"/>
                    </a:cubicBezTo>
                    <a:close/>
                    <a:moveTo>
                      <a:pt x="1393" y="0"/>
                    </a:moveTo>
                    <a:cubicBezTo>
                      <a:pt x="643" y="0"/>
                      <a:pt x="24" y="595"/>
                      <a:pt x="0" y="1357"/>
                    </a:cubicBezTo>
                    <a:lnTo>
                      <a:pt x="0" y="3881"/>
                    </a:lnTo>
                    <a:cubicBezTo>
                      <a:pt x="0" y="3977"/>
                      <a:pt x="72" y="4060"/>
                      <a:pt x="167" y="4060"/>
                    </a:cubicBezTo>
                    <a:lnTo>
                      <a:pt x="2620" y="4060"/>
                    </a:lnTo>
                    <a:cubicBezTo>
                      <a:pt x="2715" y="4048"/>
                      <a:pt x="2786" y="3977"/>
                      <a:pt x="2786" y="3881"/>
                    </a:cubicBezTo>
                    <a:lnTo>
                      <a:pt x="2786" y="1357"/>
                    </a:lnTo>
                    <a:cubicBezTo>
                      <a:pt x="2762" y="595"/>
                      <a:pt x="2143" y="0"/>
                      <a:pt x="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27"/>
              <p:cNvSpPr/>
              <p:nvPr/>
            </p:nvSpPr>
            <p:spPr>
              <a:xfrm>
                <a:off x="6608688" y="3874275"/>
                <a:ext cx="613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3751" extrusionOk="0">
                    <a:moveTo>
                      <a:pt x="1227" y="0"/>
                    </a:moveTo>
                    <a:cubicBezTo>
                      <a:pt x="548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53" y="3750"/>
                    </a:lnTo>
                    <a:lnTo>
                      <a:pt x="2453" y="1214"/>
                    </a:lnTo>
                    <a:cubicBezTo>
                      <a:pt x="2453" y="548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27"/>
              <p:cNvSpPr/>
              <p:nvPr/>
            </p:nvSpPr>
            <p:spPr>
              <a:xfrm>
                <a:off x="6604538" y="387010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53" y="1381"/>
                    </a:cubicBezTo>
                    <a:lnTo>
                      <a:pt x="2453" y="3751"/>
                    </a:lnTo>
                    <a:lnTo>
                      <a:pt x="345" y="3751"/>
                    </a:lnTo>
                    <a:lnTo>
                      <a:pt x="345" y="1381"/>
                    </a:lnTo>
                    <a:cubicBezTo>
                      <a:pt x="345" y="810"/>
                      <a:pt x="810" y="334"/>
                      <a:pt x="1393" y="334"/>
                    </a:cubicBezTo>
                    <a:close/>
                    <a:moveTo>
                      <a:pt x="1393" y="0"/>
                    </a:moveTo>
                    <a:cubicBezTo>
                      <a:pt x="619" y="0"/>
                      <a:pt x="0" y="619"/>
                      <a:pt x="0" y="1393"/>
                    </a:cubicBezTo>
                    <a:lnTo>
                      <a:pt x="0" y="3917"/>
                    </a:lnTo>
                    <a:cubicBezTo>
                      <a:pt x="0" y="4013"/>
                      <a:pt x="72" y="4084"/>
                      <a:pt x="167" y="4096"/>
                    </a:cubicBezTo>
                    <a:lnTo>
                      <a:pt x="2619" y="4096"/>
                    </a:lnTo>
                    <a:cubicBezTo>
                      <a:pt x="2715" y="4084"/>
                      <a:pt x="2786" y="4013"/>
                      <a:pt x="2786" y="3917"/>
                    </a:cubicBezTo>
                    <a:lnTo>
                      <a:pt x="2786" y="1393"/>
                    </a:lnTo>
                    <a:cubicBezTo>
                      <a:pt x="2786" y="619"/>
                      <a:pt x="2167" y="0"/>
                      <a:pt x="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27"/>
              <p:cNvSpPr/>
              <p:nvPr/>
            </p:nvSpPr>
            <p:spPr>
              <a:xfrm>
                <a:off x="6730138" y="3874275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15" y="0"/>
                    </a:moveTo>
                    <a:cubicBezTo>
                      <a:pt x="548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41" y="3750"/>
                    </a:lnTo>
                    <a:lnTo>
                      <a:pt x="2441" y="1214"/>
                    </a:lnTo>
                    <a:cubicBezTo>
                      <a:pt x="2441" y="548"/>
                      <a:pt x="1894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27"/>
              <p:cNvSpPr/>
              <p:nvPr/>
            </p:nvSpPr>
            <p:spPr>
              <a:xfrm>
                <a:off x="6725663" y="387010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4" y="334"/>
                    </a:moveTo>
                    <a:cubicBezTo>
                      <a:pt x="1977" y="334"/>
                      <a:pt x="2454" y="810"/>
                      <a:pt x="2454" y="1381"/>
                    </a:cubicBezTo>
                    <a:lnTo>
                      <a:pt x="2454" y="3751"/>
                    </a:lnTo>
                    <a:lnTo>
                      <a:pt x="346" y="3751"/>
                    </a:lnTo>
                    <a:lnTo>
                      <a:pt x="346" y="1381"/>
                    </a:lnTo>
                    <a:cubicBezTo>
                      <a:pt x="346" y="810"/>
                      <a:pt x="811" y="334"/>
                      <a:pt x="1394" y="334"/>
                    </a:cubicBezTo>
                    <a:close/>
                    <a:moveTo>
                      <a:pt x="1394" y="0"/>
                    </a:moveTo>
                    <a:cubicBezTo>
                      <a:pt x="632" y="0"/>
                      <a:pt x="1" y="619"/>
                      <a:pt x="1" y="1393"/>
                    </a:cubicBezTo>
                    <a:lnTo>
                      <a:pt x="1" y="3917"/>
                    </a:lnTo>
                    <a:cubicBezTo>
                      <a:pt x="1" y="4013"/>
                      <a:pt x="84" y="4084"/>
                      <a:pt x="180" y="4096"/>
                    </a:cubicBezTo>
                    <a:lnTo>
                      <a:pt x="2620" y="4096"/>
                    </a:lnTo>
                    <a:cubicBezTo>
                      <a:pt x="2716" y="4084"/>
                      <a:pt x="2787" y="4013"/>
                      <a:pt x="2787" y="3917"/>
                    </a:cubicBezTo>
                    <a:lnTo>
                      <a:pt x="2787" y="1393"/>
                    </a:lnTo>
                    <a:cubicBezTo>
                      <a:pt x="2787" y="619"/>
                      <a:pt x="2168" y="0"/>
                      <a:pt x="139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27"/>
              <p:cNvSpPr/>
              <p:nvPr/>
            </p:nvSpPr>
            <p:spPr>
              <a:xfrm>
                <a:off x="6851288" y="3874275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15" y="0"/>
                    </a:moveTo>
                    <a:cubicBezTo>
                      <a:pt x="548" y="0"/>
                      <a:pt x="0" y="548"/>
                      <a:pt x="0" y="1214"/>
                    </a:cubicBezTo>
                    <a:lnTo>
                      <a:pt x="0" y="3750"/>
                    </a:lnTo>
                    <a:lnTo>
                      <a:pt x="2441" y="3750"/>
                    </a:lnTo>
                    <a:lnTo>
                      <a:pt x="2441" y="1214"/>
                    </a:lnTo>
                    <a:cubicBezTo>
                      <a:pt x="2441" y="548"/>
                      <a:pt x="1893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27"/>
              <p:cNvSpPr/>
              <p:nvPr/>
            </p:nvSpPr>
            <p:spPr>
              <a:xfrm>
                <a:off x="6846813" y="3871000"/>
                <a:ext cx="696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61" extrusionOk="0">
                    <a:moveTo>
                      <a:pt x="1394" y="333"/>
                    </a:moveTo>
                    <a:cubicBezTo>
                      <a:pt x="1965" y="333"/>
                      <a:pt x="2430" y="786"/>
                      <a:pt x="2453" y="1345"/>
                    </a:cubicBezTo>
                    <a:lnTo>
                      <a:pt x="2453" y="3715"/>
                    </a:lnTo>
                    <a:lnTo>
                      <a:pt x="346" y="3715"/>
                    </a:lnTo>
                    <a:lnTo>
                      <a:pt x="346" y="1345"/>
                    </a:lnTo>
                    <a:cubicBezTo>
                      <a:pt x="370" y="786"/>
                      <a:pt x="834" y="333"/>
                      <a:pt x="1394" y="333"/>
                    </a:cubicBezTo>
                    <a:close/>
                    <a:moveTo>
                      <a:pt x="1394" y="0"/>
                    </a:moveTo>
                    <a:cubicBezTo>
                      <a:pt x="644" y="0"/>
                      <a:pt x="25" y="595"/>
                      <a:pt x="1" y="1357"/>
                    </a:cubicBezTo>
                    <a:lnTo>
                      <a:pt x="1" y="3881"/>
                    </a:lnTo>
                    <a:cubicBezTo>
                      <a:pt x="1" y="3977"/>
                      <a:pt x="84" y="4060"/>
                      <a:pt x="179" y="4060"/>
                    </a:cubicBezTo>
                    <a:lnTo>
                      <a:pt x="2620" y="4060"/>
                    </a:lnTo>
                    <a:cubicBezTo>
                      <a:pt x="2715" y="4048"/>
                      <a:pt x="2787" y="3977"/>
                      <a:pt x="2787" y="3881"/>
                    </a:cubicBezTo>
                    <a:lnTo>
                      <a:pt x="2787" y="1357"/>
                    </a:lnTo>
                    <a:cubicBezTo>
                      <a:pt x="2763" y="595"/>
                      <a:pt x="2156" y="0"/>
                      <a:pt x="139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27"/>
              <p:cNvSpPr/>
              <p:nvPr/>
            </p:nvSpPr>
            <p:spPr>
              <a:xfrm>
                <a:off x="5627613" y="3277175"/>
                <a:ext cx="874550" cy="691175"/>
              </a:xfrm>
              <a:custGeom>
                <a:avLst/>
                <a:gdLst/>
                <a:ahLst/>
                <a:cxnLst/>
                <a:rect l="l" t="t" r="r" b="b"/>
                <a:pathLst>
                  <a:path w="34982" h="27647" extrusionOk="0">
                    <a:moveTo>
                      <a:pt x="703" y="0"/>
                    </a:moveTo>
                    <a:cubicBezTo>
                      <a:pt x="310" y="0"/>
                      <a:pt x="1" y="310"/>
                      <a:pt x="1" y="703"/>
                    </a:cubicBezTo>
                    <a:lnTo>
                      <a:pt x="1" y="27646"/>
                    </a:lnTo>
                    <a:lnTo>
                      <a:pt x="34981" y="27634"/>
                    </a:lnTo>
                    <a:lnTo>
                      <a:pt x="34981" y="20574"/>
                    </a:lnTo>
                    <a:cubicBezTo>
                      <a:pt x="34981" y="20419"/>
                      <a:pt x="34934" y="20276"/>
                      <a:pt x="34850" y="20157"/>
                    </a:cubicBezTo>
                    <a:lnTo>
                      <a:pt x="20051" y="286"/>
                    </a:lnTo>
                    <a:cubicBezTo>
                      <a:pt x="19908" y="107"/>
                      <a:pt x="19706" y="0"/>
                      <a:pt x="194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7180;p27"/>
              <p:cNvSpPr/>
              <p:nvPr/>
            </p:nvSpPr>
            <p:spPr>
              <a:xfrm>
                <a:off x="5623163" y="3272700"/>
                <a:ext cx="883450" cy="699825"/>
              </a:xfrm>
              <a:custGeom>
                <a:avLst/>
                <a:gdLst/>
                <a:ahLst/>
                <a:cxnLst/>
                <a:rect l="l" t="t" r="r" b="b"/>
                <a:pathLst>
                  <a:path w="35338" h="27993" extrusionOk="0">
                    <a:moveTo>
                      <a:pt x="19645" y="346"/>
                    </a:moveTo>
                    <a:cubicBezTo>
                      <a:pt x="19824" y="346"/>
                      <a:pt x="19979" y="429"/>
                      <a:pt x="20086" y="560"/>
                    </a:cubicBezTo>
                    <a:lnTo>
                      <a:pt x="34885" y="20432"/>
                    </a:lnTo>
                    <a:cubicBezTo>
                      <a:pt x="34945" y="20527"/>
                      <a:pt x="34981" y="20634"/>
                      <a:pt x="34993" y="20753"/>
                    </a:cubicBezTo>
                    <a:lnTo>
                      <a:pt x="34993" y="27647"/>
                    </a:lnTo>
                    <a:lnTo>
                      <a:pt x="334" y="27647"/>
                    </a:lnTo>
                    <a:lnTo>
                      <a:pt x="345" y="882"/>
                    </a:lnTo>
                    <a:cubicBezTo>
                      <a:pt x="345" y="584"/>
                      <a:pt x="584" y="346"/>
                      <a:pt x="881" y="346"/>
                    </a:cubicBezTo>
                    <a:close/>
                    <a:moveTo>
                      <a:pt x="881" y="1"/>
                    </a:moveTo>
                    <a:cubicBezTo>
                      <a:pt x="393" y="1"/>
                      <a:pt x="0" y="393"/>
                      <a:pt x="0" y="882"/>
                    </a:cubicBezTo>
                    <a:lnTo>
                      <a:pt x="0" y="27813"/>
                    </a:lnTo>
                    <a:cubicBezTo>
                      <a:pt x="0" y="27909"/>
                      <a:pt x="84" y="27992"/>
                      <a:pt x="179" y="27992"/>
                    </a:cubicBezTo>
                    <a:lnTo>
                      <a:pt x="35159" y="27992"/>
                    </a:lnTo>
                    <a:cubicBezTo>
                      <a:pt x="35255" y="27992"/>
                      <a:pt x="35338" y="27909"/>
                      <a:pt x="35338" y="27813"/>
                    </a:cubicBezTo>
                    <a:lnTo>
                      <a:pt x="35338" y="20753"/>
                    </a:lnTo>
                    <a:cubicBezTo>
                      <a:pt x="35338" y="20563"/>
                      <a:pt x="35278" y="20372"/>
                      <a:pt x="35159" y="20229"/>
                    </a:cubicBezTo>
                    <a:lnTo>
                      <a:pt x="20360" y="358"/>
                    </a:lnTo>
                    <a:cubicBezTo>
                      <a:pt x="20193" y="132"/>
                      <a:pt x="19931" y="1"/>
                      <a:pt x="1965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27"/>
              <p:cNvSpPr/>
              <p:nvPr/>
            </p:nvSpPr>
            <p:spPr>
              <a:xfrm>
                <a:off x="5623163" y="3475100"/>
                <a:ext cx="777800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6859" extrusionOk="0">
                    <a:moveTo>
                      <a:pt x="25968" y="346"/>
                    </a:moveTo>
                    <a:lnTo>
                      <a:pt x="30564" y="6525"/>
                    </a:lnTo>
                    <a:lnTo>
                      <a:pt x="345" y="6525"/>
                    </a:lnTo>
                    <a:lnTo>
                      <a:pt x="345" y="346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0" y="84"/>
                      <a:pt x="0" y="179"/>
                    </a:cubicBezTo>
                    <a:lnTo>
                      <a:pt x="0" y="6692"/>
                    </a:lnTo>
                    <a:cubicBezTo>
                      <a:pt x="0" y="6787"/>
                      <a:pt x="84" y="6859"/>
                      <a:pt x="179" y="6859"/>
                    </a:cubicBezTo>
                    <a:lnTo>
                      <a:pt x="30897" y="6859"/>
                    </a:lnTo>
                    <a:cubicBezTo>
                      <a:pt x="31028" y="6859"/>
                      <a:pt x="31111" y="6704"/>
                      <a:pt x="31028" y="6585"/>
                    </a:cubicBezTo>
                    <a:lnTo>
                      <a:pt x="26182" y="72"/>
                    </a:lnTo>
                    <a:cubicBezTo>
                      <a:pt x="26146" y="25"/>
                      <a:pt x="26099" y="1"/>
                      <a:pt x="2603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27"/>
              <p:cNvSpPr/>
              <p:nvPr/>
            </p:nvSpPr>
            <p:spPr>
              <a:xfrm>
                <a:off x="5623163" y="3638225"/>
                <a:ext cx="883450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35338" h="6859" extrusionOk="0">
                    <a:moveTo>
                      <a:pt x="30802" y="334"/>
                    </a:moveTo>
                    <a:lnTo>
                      <a:pt x="34885" y="5811"/>
                    </a:lnTo>
                    <a:cubicBezTo>
                      <a:pt x="34945" y="5906"/>
                      <a:pt x="34981" y="6013"/>
                      <a:pt x="34993" y="6132"/>
                    </a:cubicBezTo>
                    <a:lnTo>
                      <a:pt x="34993" y="6513"/>
                    </a:lnTo>
                    <a:lnTo>
                      <a:pt x="334" y="6513"/>
                    </a:lnTo>
                    <a:lnTo>
                      <a:pt x="345" y="334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6680"/>
                    </a:lnTo>
                    <a:cubicBezTo>
                      <a:pt x="0" y="6775"/>
                      <a:pt x="84" y="6858"/>
                      <a:pt x="179" y="6858"/>
                    </a:cubicBezTo>
                    <a:lnTo>
                      <a:pt x="35159" y="6858"/>
                    </a:lnTo>
                    <a:cubicBezTo>
                      <a:pt x="35255" y="6858"/>
                      <a:pt x="35338" y="6775"/>
                      <a:pt x="35338" y="6680"/>
                    </a:cubicBezTo>
                    <a:lnTo>
                      <a:pt x="35338" y="6132"/>
                    </a:lnTo>
                    <a:cubicBezTo>
                      <a:pt x="35338" y="5942"/>
                      <a:pt x="35278" y="5763"/>
                      <a:pt x="35171" y="5608"/>
                    </a:cubicBezTo>
                    <a:lnTo>
                      <a:pt x="31040" y="60"/>
                    </a:lnTo>
                    <a:cubicBezTo>
                      <a:pt x="31004" y="24"/>
                      <a:pt x="30956" y="0"/>
                      <a:pt x="3089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27"/>
              <p:cNvSpPr/>
              <p:nvPr/>
            </p:nvSpPr>
            <p:spPr>
              <a:xfrm>
                <a:off x="5623163" y="3801050"/>
                <a:ext cx="883450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35338" h="6859" extrusionOk="0">
                    <a:moveTo>
                      <a:pt x="34993" y="345"/>
                    </a:moveTo>
                    <a:lnTo>
                      <a:pt x="34993" y="6513"/>
                    </a:lnTo>
                    <a:lnTo>
                      <a:pt x="334" y="6513"/>
                    </a:lnTo>
                    <a:lnTo>
                      <a:pt x="345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6679"/>
                    </a:lnTo>
                    <a:cubicBezTo>
                      <a:pt x="0" y="6775"/>
                      <a:pt x="84" y="6858"/>
                      <a:pt x="179" y="6858"/>
                    </a:cubicBezTo>
                    <a:lnTo>
                      <a:pt x="35159" y="6858"/>
                    </a:lnTo>
                    <a:cubicBezTo>
                      <a:pt x="35255" y="6858"/>
                      <a:pt x="35338" y="6775"/>
                      <a:pt x="35338" y="6691"/>
                    </a:cubicBezTo>
                    <a:lnTo>
                      <a:pt x="35338" y="167"/>
                    </a:lnTo>
                    <a:cubicBezTo>
                      <a:pt x="35338" y="72"/>
                      <a:pt x="35255" y="0"/>
                      <a:pt x="3515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27"/>
              <p:cNvSpPr/>
              <p:nvPr/>
            </p:nvSpPr>
            <p:spPr>
              <a:xfrm>
                <a:off x="5623163" y="3273000"/>
                <a:ext cx="658125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26325" h="8514" extrusionOk="0">
                    <a:moveTo>
                      <a:pt x="19657" y="334"/>
                    </a:moveTo>
                    <a:cubicBezTo>
                      <a:pt x="19836" y="334"/>
                      <a:pt x="19991" y="417"/>
                      <a:pt x="20098" y="548"/>
                    </a:cubicBezTo>
                    <a:lnTo>
                      <a:pt x="25765" y="8168"/>
                    </a:lnTo>
                    <a:lnTo>
                      <a:pt x="345" y="8168"/>
                    </a:lnTo>
                    <a:lnTo>
                      <a:pt x="345" y="870"/>
                    </a:lnTo>
                    <a:cubicBezTo>
                      <a:pt x="345" y="572"/>
                      <a:pt x="584" y="334"/>
                      <a:pt x="881" y="334"/>
                    </a:cubicBezTo>
                    <a:close/>
                    <a:moveTo>
                      <a:pt x="860" y="0"/>
                    </a:moveTo>
                    <a:cubicBezTo>
                      <a:pt x="382" y="0"/>
                      <a:pt x="0" y="389"/>
                      <a:pt x="0" y="870"/>
                    </a:cubicBezTo>
                    <a:lnTo>
                      <a:pt x="0" y="8335"/>
                    </a:lnTo>
                    <a:cubicBezTo>
                      <a:pt x="0" y="8430"/>
                      <a:pt x="84" y="8513"/>
                      <a:pt x="179" y="8513"/>
                    </a:cubicBezTo>
                    <a:lnTo>
                      <a:pt x="26099" y="8513"/>
                    </a:lnTo>
                    <a:cubicBezTo>
                      <a:pt x="26242" y="8513"/>
                      <a:pt x="26325" y="8347"/>
                      <a:pt x="26230" y="8240"/>
                    </a:cubicBezTo>
                    <a:lnTo>
                      <a:pt x="20360" y="346"/>
                    </a:lnTo>
                    <a:cubicBezTo>
                      <a:pt x="20193" y="120"/>
                      <a:pt x="19931" y="0"/>
                      <a:pt x="19657" y="0"/>
                    </a:cubicBezTo>
                    <a:lnTo>
                      <a:pt x="881" y="0"/>
                    </a:lnTo>
                    <a:cubicBezTo>
                      <a:pt x="874" y="0"/>
                      <a:pt x="867" y="0"/>
                      <a:pt x="86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27"/>
              <p:cNvSpPr/>
              <p:nvPr/>
            </p:nvSpPr>
            <p:spPr>
              <a:xfrm>
                <a:off x="5627613" y="3277175"/>
                <a:ext cx="5289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21159" h="1787" extrusionOk="0">
                    <a:moveTo>
                      <a:pt x="703" y="0"/>
                    </a:moveTo>
                    <a:cubicBezTo>
                      <a:pt x="310" y="0"/>
                      <a:pt x="1" y="310"/>
                      <a:pt x="1" y="703"/>
                    </a:cubicBezTo>
                    <a:lnTo>
                      <a:pt x="1" y="1786"/>
                    </a:lnTo>
                    <a:lnTo>
                      <a:pt x="21158" y="1786"/>
                    </a:lnTo>
                    <a:lnTo>
                      <a:pt x="20051" y="286"/>
                    </a:lnTo>
                    <a:cubicBezTo>
                      <a:pt x="19908" y="107"/>
                      <a:pt x="19706" y="0"/>
                      <a:pt x="194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27"/>
              <p:cNvSpPr/>
              <p:nvPr/>
            </p:nvSpPr>
            <p:spPr>
              <a:xfrm>
                <a:off x="5623163" y="3273000"/>
                <a:ext cx="5390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2120" extrusionOk="0">
                    <a:moveTo>
                      <a:pt x="19657" y="334"/>
                    </a:moveTo>
                    <a:cubicBezTo>
                      <a:pt x="19824" y="334"/>
                      <a:pt x="19979" y="417"/>
                      <a:pt x="20086" y="560"/>
                    </a:cubicBezTo>
                    <a:lnTo>
                      <a:pt x="21003" y="1786"/>
                    </a:lnTo>
                    <a:lnTo>
                      <a:pt x="345" y="1786"/>
                    </a:lnTo>
                    <a:lnTo>
                      <a:pt x="345" y="870"/>
                    </a:lnTo>
                    <a:cubicBezTo>
                      <a:pt x="345" y="584"/>
                      <a:pt x="584" y="334"/>
                      <a:pt x="881" y="334"/>
                    </a:cubicBezTo>
                    <a:close/>
                    <a:moveTo>
                      <a:pt x="860" y="0"/>
                    </a:moveTo>
                    <a:cubicBezTo>
                      <a:pt x="382" y="0"/>
                      <a:pt x="0" y="389"/>
                      <a:pt x="0" y="870"/>
                    </a:cubicBezTo>
                    <a:lnTo>
                      <a:pt x="0" y="1953"/>
                    </a:lnTo>
                    <a:cubicBezTo>
                      <a:pt x="0" y="2048"/>
                      <a:pt x="84" y="2120"/>
                      <a:pt x="179" y="2120"/>
                    </a:cubicBezTo>
                    <a:lnTo>
                      <a:pt x="21336" y="2120"/>
                    </a:lnTo>
                    <a:cubicBezTo>
                      <a:pt x="21479" y="2120"/>
                      <a:pt x="21562" y="1965"/>
                      <a:pt x="21479" y="1846"/>
                    </a:cubicBezTo>
                    <a:lnTo>
                      <a:pt x="20360" y="346"/>
                    </a:lnTo>
                    <a:cubicBezTo>
                      <a:pt x="20193" y="120"/>
                      <a:pt x="19931" y="0"/>
                      <a:pt x="19657" y="0"/>
                    </a:cubicBezTo>
                    <a:lnTo>
                      <a:pt x="881" y="0"/>
                    </a:lnTo>
                    <a:cubicBezTo>
                      <a:pt x="874" y="0"/>
                      <a:pt x="867" y="0"/>
                      <a:pt x="86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27"/>
              <p:cNvSpPr/>
              <p:nvPr/>
            </p:nvSpPr>
            <p:spPr>
              <a:xfrm>
                <a:off x="5627613" y="3481350"/>
                <a:ext cx="6700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26802" h="1192" extrusionOk="0">
                    <a:moveTo>
                      <a:pt x="1" y="1"/>
                    </a:moveTo>
                    <a:lnTo>
                      <a:pt x="1" y="1191"/>
                    </a:lnTo>
                    <a:lnTo>
                      <a:pt x="26802" y="1191"/>
                    </a:lnTo>
                    <a:lnTo>
                      <a:pt x="259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27"/>
              <p:cNvSpPr/>
              <p:nvPr/>
            </p:nvSpPr>
            <p:spPr>
              <a:xfrm>
                <a:off x="5623163" y="3476900"/>
                <a:ext cx="680150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7206" h="1537" extrusionOk="0">
                    <a:moveTo>
                      <a:pt x="26003" y="357"/>
                    </a:moveTo>
                    <a:lnTo>
                      <a:pt x="26634" y="1191"/>
                    </a:lnTo>
                    <a:lnTo>
                      <a:pt x="334" y="1191"/>
                    </a:lnTo>
                    <a:lnTo>
                      <a:pt x="345" y="357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1369"/>
                    </a:lnTo>
                    <a:cubicBezTo>
                      <a:pt x="0" y="1453"/>
                      <a:pt x="84" y="1536"/>
                      <a:pt x="179" y="1536"/>
                    </a:cubicBezTo>
                    <a:lnTo>
                      <a:pt x="26980" y="1536"/>
                    </a:lnTo>
                    <a:lnTo>
                      <a:pt x="26980" y="1524"/>
                    </a:lnTo>
                    <a:cubicBezTo>
                      <a:pt x="27123" y="1524"/>
                      <a:pt x="27206" y="1369"/>
                      <a:pt x="27111" y="1250"/>
                    </a:cubicBezTo>
                    <a:lnTo>
                      <a:pt x="26230" y="72"/>
                    </a:lnTo>
                    <a:cubicBezTo>
                      <a:pt x="26206" y="24"/>
                      <a:pt x="26146" y="0"/>
                      <a:pt x="2609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27"/>
              <p:cNvSpPr/>
              <p:nvPr/>
            </p:nvSpPr>
            <p:spPr>
              <a:xfrm>
                <a:off x="5627613" y="3643275"/>
                <a:ext cx="79060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31624" h="1192" extrusionOk="0">
                    <a:moveTo>
                      <a:pt x="1" y="1"/>
                    </a:moveTo>
                    <a:lnTo>
                      <a:pt x="1" y="1191"/>
                    </a:lnTo>
                    <a:lnTo>
                      <a:pt x="31624" y="1191"/>
                    </a:lnTo>
                    <a:lnTo>
                      <a:pt x="307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27"/>
              <p:cNvSpPr/>
              <p:nvPr/>
            </p:nvSpPr>
            <p:spPr>
              <a:xfrm>
                <a:off x="5623163" y="3639125"/>
                <a:ext cx="799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981" h="1525" extrusionOk="0">
                    <a:moveTo>
                      <a:pt x="30837" y="345"/>
                    </a:moveTo>
                    <a:lnTo>
                      <a:pt x="31468" y="1179"/>
                    </a:lnTo>
                    <a:lnTo>
                      <a:pt x="345" y="1179"/>
                    </a:lnTo>
                    <a:lnTo>
                      <a:pt x="345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1357"/>
                    </a:lnTo>
                    <a:cubicBezTo>
                      <a:pt x="0" y="1441"/>
                      <a:pt x="84" y="1524"/>
                      <a:pt x="179" y="1524"/>
                    </a:cubicBezTo>
                    <a:lnTo>
                      <a:pt x="31802" y="1524"/>
                    </a:lnTo>
                    <a:cubicBezTo>
                      <a:pt x="31861" y="1524"/>
                      <a:pt x="31921" y="1488"/>
                      <a:pt x="31957" y="1429"/>
                    </a:cubicBezTo>
                    <a:cubicBezTo>
                      <a:pt x="31980" y="1369"/>
                      <a:pt x="31980" y="1298"/>
                      <a:pt x="31945" y="1250"/>
                    </a:cubicBezTo>
                    <a:lnTo>
                      <a:pt x="31064" y="72"/>
                    </a:lnTo>
                    <a:cubicBezTo>
                      <a:pt x="31028" y="24"/>
                      <a:pt x="30980" y="0"/>
                      <a:pt x="30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27"/>
              <p:cNvSpPr/>
              <p:nvPr/>
            </p:nvSpPr>
            <p:spPr>
              <a:xfrm>
                <a:off x="5627613" y="3805200"/>
                <a:ext cx="87455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34982" h="1180" extrusionOk="0">
                    <a:moveTo>
                      <a:pt x="1" y="1"/>
                    </a:moveTo>
                    <a:lnTo>
                      <a:pt x="1" y="1179"/>
                    </a:lnTo>
                    <a:lnTo>
                      <a:pt x="34981" y="1179"/>
                    </a:lnTo>
                    <a:lnTo>
                      <a:pt x="349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27"/>
              <p:cNvSpPr/>
              <p:nvPr/>
            </p:nvSpPr>
            <p:spPr>
              <a:xfrm>
                <a:off x="5623163" y="3801050"/>
                <a:ext cx="88345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5338" h="1525" extrusionOk="0">
                    <a:moveTo>
                      <a:pt x="34993" y="345"/>
                    </a:moveTo>
                    <a:lnTo>
                      <a:pt x="34993" y="1179"/>
                    </a:lnTo>
                    <a:lnTo>
                      <a:pt x="334" y="1179"/>
                    </a:lnTo>
                    <a:lnTo>
                      <a:pt x="345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1357"/>
                    </a:lnTo>
                    <a:cubicBezTo>
                      <a:pt x="0" y="1441"/>
                      <a:pt x="84" y="1524"/>
                      <a:pt x="179" y="1524"/>
                    </a:cubicBezTo>
                    <a:lnTo>
                      <a:pt x="35159" y="1524"/>
                    </a:lnTo>
                    <a:cubicBezTo>
                      <a:pt x="35255" y="1524"/>
                      <a:pt x="35338" y="1441"/>
                      <a:pt x="35338" y="1345"/>
                    </a:cubicBezTo>
                    <a:lnTo>
                      <a:pt x="35338" y="167"/>
                    </a:lnTo>
                    <a:cubicBezTo>
                      <a:pt x="35338" y="72"/>
                      <a:pt x="35255" y="0"/>
                      <a:pt x="3515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27"/>
              <p:cNvSpPr/>
              <p:nvPr/>
            </p:nvSpPr>
            <p:spPr>
              <a:xfrm>
                <a:off x="5669288" y="3548625"/>
                <a:ext cx="61050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2" extrusionOk="0">
                    <a:moveTo>
                      <a:pt x="1227" y="1"/>
                    </a:moveTo>
                    <a:cubicBezTo>
                      <a:pt x="548" y="1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4" y="1"/>
                      <a:pt x="12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27"/>
              <p:cNvSpPr/>
              <p:nvPr/>
            </p:nvSpPr>
            <p:spPr>
              <a:xfrm>
                <a:off x="5664238" y="3543275"/>
                <a:ext cx="711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4144" extrusionOk="0">
                    <a:moveTo>
                      <a:pt x="1429" y="381"/>
                    </a:moveTo>
                    <a:cubicBezTo>
                      <a:pt x="2000" y="381"/>
                      <a:pt x="2477" y="858"/>
                      <a:pt x="2477" y="1441"/>
                    </a:cubicBezTo>
                    <a:lnTo>
                      <a:pt x="2477" y="3798"/>
                    </a:lnTo>
                    <a:lnTo>
                      <a:pt x="369" y="3798"/>
                    </a:lnTo>
                    <a:lnTo>
                      <a:pt x="369" y="1441"/>
                    </a:lnTo>
                    <a:cubicBezTo>
                      <a:pt x="369" y="858"/>
                      <a:pt x="846" y="381"/>
                      <a:pt x="1429" y="381"/>
                    </a:cubicBezTo>
                    <a:close/>
                    <a:moveTo>
                      <a:pt x="1429" y="0"/>
                    </a:moveTo>
                    <a:cubicBezTo>
                      <a:pt x="631" y="0"/>
                      <a:pt x="0" y="655"/>
                      <a:pt x="24" y="1441"/>
                    </a:cubicBezTo>
                    <a:lnTo>
                      <a:pt x="24" y="3965"/>
                    </a:lnTo>
                    <a:cubicBezTo>
                      <a:pt x="24" y="4060"/>
                      <a:pt x="107" y="4144"/>
                      <a:pt x="203" y="4144"/>
                    </a:cubicBezTo>
                    <a:lnTo>
                      <a:pt x="2643" y="4144"/>
                    </a:lnTo>
                    <a:cubicBezTo>
                      <a:pt x="2739" y="4144"/>
                      <a:pt x="2822" y="4060"/>
                      <a:pt x="2822" y="3965"/>
                    </a:cubicBezTo>
                    <a:lnTo>
                      <a:pt x="2822" y="1441"/>
                    </a:lnTo>
                    <a:cubicBezTo>
                      <a:pt x="2846" y="655"/>
                      <a:pt x="2215" y="0"/>
                      <a:pt x="142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27"/>
              <p:cNvSpPr/>
              <p:nvPr/>
            </p:nvSpPr>
            <p:spPr>
              <a:xfrm>
                <a:off x="5790438" y="3548625"/>
                <a:ext cx="61050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2" extrusionOk="0">
                    <a:moveTo>
                      <a:pt x="1227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4" y="1"/>
                      <a:pt x="12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27"/>
              <p:cNvSpPr/>
              <p:nvPr/>
            </p:nvSpPr>
            <p:spPr>
              <a:xfrm>
                <a:off x="5785963" y="3544450"/>
                <a:ext cx="699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4097" extrusionOk="0">
                    <a:moveTo>
                      <a:pt x="1406" y="334"/>
                    </a:moveTo>
                    <a:cubicBezTo>
                      <a:pt x="1977" y="334"/>
                      <a:pt x="2454" y="811"/>
                      <a:pt x="2454" y="1394"/>
                    </a:cubicBezTo>
                    <a:lnTo>
                      <a:pt x="2454" y="3751"/>
                    </a:lnTo>
                    <a:lnTo>
                      <a:pt x="346" y="3751"/>
                    </a:lnTo>
                    <a:lnTo>
                      <a:pt x="346" y="1394"/>
                    </a:lnTo>
                    <a:cubicBezTo>
                      <a:pt x="346" y="811"/>
                      <a:pt x="822" y="334"/>
                      <a:pt x="1406" y="334"/>
                    </a:cubicBezTo>
                    <a:close/>
                    <a:moveTo>
                      <a:pt x="1406" y="1"/>
                    </a:moveTo>
                    <a:cubicBezTo>
                      <a:pt x="632" y="1"/>
                      <a:pt x="13" y="620"/>
                      <a:pt x="1" y="1394"/>
                    </a:cubicBezTo>
                    <a:lnTo>
                      <a:pt x="1" y="3918"/>
                    </a:lnTo>
                    <a:cubicBezTo>
                      <a:pt x="13" y="4013"/>
                      <a:pt x="84" y="4097"/>
                      <a:pt x="179" y="4097"/>
                    </a:cubicBezTo>
                    <a:lnTo>
                      <a:pt x="2620" y="4097"/>
                    </a:lnTo>
                    <a:cubicBezTo>
                      <a:pt x="2716" y="4097"/>
                      <a:pt x="2799" y="4013"/>
                      <a:pt x="2799" y="3918"/>
                    </a:cubicBezTo>
                    <a:lnTo>
                      <a:pt x="2799" y="1394"/>
                    </a:lnTo>
                    <a:cubicBezTo>
                      <a:pt x="2799" y="620"/>
                      <a:pt x="2168" y="1"/>
                      <a:pt x="140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27"/>
              <p:cNvSpPr/>
              <p:nvPr/>
            </p:nvSpPr>
            <p:spPr>
              <a:xfrm>
                <a:off x="5911588" y="3548625"/>
                <a:ext cx="61325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2" extrusionOk="0">
                    <a:moveTo>
                      <a:pt x="1227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893" y="1"/>
                      <a:pt x="12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27"/>
              <p:cNvSpPr/>
              <p:nvPr/>
            </p:nvSpPr>
            <p:spPr>
              <a:xfrm>
                <a:off x="5907413" y="354445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4" y="334"/>
                    </a:moveTo>
                    <a:cubicBezTo>
                      <a:pt x="1977" y="334"/>
                      <a:pt x="2441" y="811"/>
                      <a:pt x="2441" y="1394"/>
                    </a:cubicBezTo>
                    <a:lnTo>
                      <a:pt x="2441" y="3751"/>
                    </a:lnTo>
                    <a:lnTo>
                      <a:pt x="334" y="3751"/>
                    </a:lnTo>
                    <a:lnTo>
                      <a:pt x="334" y="1394"/>
                    </a:lnTo>
                    <a:cubicBezTo>
                      <a:pt x="334" y="811"/>
                      <a:pt x="810" y="334"/>
                      <a:pt x="1394" y="334"/>
                    </a:cubicBezTo>
                    <a:close/>
                    <a:moveTo>
                      <a:pt x="1394" y="1"/>
                    </a:moveTo>
                    <a:cubicBezTo>
                      <a:pt x="620" y="1"/>
                      <a:pt x="1" y="620"/>
                      <a:pt x="1" y="1394"/>
                    </a:cubicBezTo>
                    <a:lnTo>
                      <a:pt x="1" y="3918"/>
                    </a:lnTo>
                    <a:cubicBezTo>
                      <a:pt x="1" y="4013"/>
                      <a:pt x="72" y="4097"/>
                      <a:pt x="167" y="4097"/>
                    </a:cubicBezTo>
                    <a:lnTo>
                      <a:pt x="2620" y="4097"/>
                    </a:lnTo>
                    <a:cubicBezTo>
                      <a:pt x="2703" y="4097"/>
                      <a:pt x="2787" y="4013"/>
                      <a:pt x="2787" y="3918"/>
                    </a:cubicBezTo>
                    <a:lnTo>
                      <a:pt x="2787" y="1394"/>
                    </a:lnTo>
                    <a:cubicBezTo>
                      <a:pt x="2787" y="620"/>
                      <a:pt x="2156" y="1"/>
                      <a:pt x="139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27"/>
              <p:cNvSpPr/>
              <p:nvPr/>
            </p:nvSpPr>
            <p:spPr>
              <a:xfrm>
                <a:off x="6032738" y="3548625"/>
                <a:ext cx="61325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2" extrusionOk="0">
                    <a:moveTo>
                      <a:pt x="1227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905" y="1"/>
                      <a:pt x="12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27"/>
              <p:cNvSpPr/>
              <p:nvPr/>
            </p:nvSpPr>
            <p:spPr>
              <a:xfrm>
                <a:off x="6027963" y="3543275"/>
                <a:ext cx="7087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4144" extrusionOk="0">
                    <a:moveTo>
                      <a:pt x="1418" y="381"/>
                    </a:moveTo>
                    <a:cubicBezTo>
                      <a:pt x="2001" y="381"/>
                      <a:pt x="2465" y="858"/>
                      <a:pt x="2465" y="1441"/>
                    </a:cubicBezTo>
                    <a:lnTo>
                      <a:pt x="2465" y="3798"/>
                    </a:lnTo>
                    <a:lnTo>
                      <a:pt x="370" y="3798"/>
                    </a:lnTo>
                    <a:lnTo>
                      <a:pt x="370" y="1441"/>
                    </a:lnTo>
                    <a:cubicBezTo>
                      <a:pt x="370" y="858"/>
                      <a:pt x="834" y="381"/>
                      <a:pt x="1418" y="381"/>
                    </a:cubicBezTo>
                    <a:close/>
                    <a:moveTo>
                      <a:pt x="1418" y="0"/>
                    </a:moveTo>
                    <a:cubicBezTo>
                      <a:pt x="632" y="0"/>
                      <a:pt x="1" y="655"/>
                      <a:pt x="24" y="1441"/>
                    </a:cubicBezTo>
                    <a:lnTo>
                      <a:pt x="24" y="3965"/>
                    </a:lnTo>
                    <a:cubicBezTo>
                      <a:pt x="24" y="4060"/>
                      <a:pt x="96" y="4144"/>
                      <a:pt x="191" y="4144"/>
                    </a:cubicBezTo>
                    <a:lnTo>
                      <a:pt x="2644" y="4144"/>
                    </a:lnTo>
                    <a:cubicBezTo>
                      <a:pt x="2727" y="4144"/>
                      <a:pt x="2811" y="4060"/>
                      <a:pt x="2811" y="3965"/>
                    </a:cubicBezTo>
                    <a:lnTo>
                      <a:pt x="2811" y="1441"/>
                    </a:lnTo>
                    <a:cubicBezTo>
                      <a:pt x="2834" y="655"/>
                      <a:pt x="2203" y="0"/>
                      <a:pt x="141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27"/>
              <p:cNvSpPr/>
              <p:nvPr/>
            </p:nvSpPr>
            <p:spPr>
              <a:xfrm>
                <a:off x="6153888" y="3548625"/>
                <a:ext cx="61325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2" extrusionOk="0">
                    <a:moveTo>
                      <a:pt x="1226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905" y="1"/>
                      <a:pt x="1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27"/>
              <p:cNvSpPr/>
              <p:nvPr/>
            </p:nvSpPr>
            <p:spPr>
              <a:xfrm>
                <a:off x="6149713" y="354445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1"/>
                      <a:pt x="2441" y="1394"/>
                    </a:cubicBezTo>
                    <a:lnTo>
                      <a:pt x="2441" y="3751"/>
                    </a:lnTo>
                    <a:lnTo>
                      <a:pt x="346" y="3751"/>
                    </a:lnTo>
                    <a:lnTo>
                      <a:pt x="346" y="1394"/>
                    </a:lnTo>
                    <a:cubicBezTo>
                      <a:pt x="346" y="811"/>
                      <a:pt x="810" y="334"/>
                      <a:pt x="1393" y="334"/>
                    </a:cubicBezTo>
                    <a:close/>
                    <a:moveTo>
                      <a:pt x="1393" y="1"/>
                    </a:moveTo>
                    <a:cubicBezTo>
                      <a:pt x="619" y="1"/>
                      <a:pt x="0" y="620"/>
                      <a:pt x="0" y="1394"/>
                    </a:cubicBezTo>
                    <a:lnTo>
                      <a:pt x="0" y="3918"/>
                    </a:lnTo>
                    <a:cubicBezTo>
                      <a:pt x="0" y="4013"/>
                      <a:pt x="72" y="4097"/>
                      <a:pt x="167" y="4097"/>
                    </a:cubicBezTo>
                    <a:lnTo>
                      <a:pt x="2620" y="4097"/>
                    </a:lnTo>
                    <a:cubicBezTo>
                      <a:pt x="2715" y="4097"/>
                      <a:pt x="2786" y="4013"/>
                      <a:pt x="2786" y="3918"/>
                    </a:cubicBezTo>
                    <a:lnTo>
                      <a:pt x="2786" y="1394"/>
                    </a:lnTo>
                    <a:cubicBezTo>
                      <a:pt x="2786" y="620"/>
                      <a:pt x="2167" y="1"/>
                      <a:pt x="139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27"/>
              <p:cNvSpPr/>
              <p:nvPr/>
            </p:nvSpPr>
            <p:spPr>
              <a:xfrm>
                <a:off x="5669288" y="3711450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8" y="0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27"/>
              <p:cNvSpPr/>
              <p:nvPr/>
            </p:nvSpPr>
            <p:spPr>
              <a:xfrm>
                <a:off x="5664238" y="3706100"/>
                <a:ext cx="711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4144" extrusionOk="0">
                    <a:moveTo>
                      <a:pt x="1429" y="381"/>
                    </a:moveTo>
                    <a:cubicBezTo>
                      <a:pt x="2000" y="381"/>
                      <a:pt x="2477" y="857"/>
                      <a:pt x="2477" y="1441"/>
                    </a:cubicBezTo>
                    <a:lnTo>
                      <a:pt x="2477" y="3798"/>
                    </a:lnTo>
                    <a:lnTo>
                      <a:pt x="369" y="3798"/>
                    </a:lnTo>
                    <a:lnTo>
                      <a:pt x="369" y="1441"/>
                    </a:lnTo>
                    <a:cubicBezTo>
                      <a:pt x="369" y="857"/>
                      <a:pt x="846" y="381"/>
                      <a:pt x="1429" y="381"/>
                    </a:cubicBezTo>
                    <a:close/>
                    <a:moveTo>
                      <a:pt x="1429" y="0"/>
                    </a:moveTo>
                    <a:cubicBezTo>
                      <a:pt x="631" y="0"/>
                      <a:pt x="0" y="643"/>
                      <a:pt x="24" y="1441"/>
                    </a:cubicBezTo>
                    <a:lnTo>
                      <a:pt x="24" y="3965"/>
                    </a:lnTo>
                    <a:cubicBezTo>
                      <a:pt x="24" y="4060"/>
                      <a:pt x="107" y="4143"/>
                      <a:pt x="203" y="4143"/>
                    </a:cubicBezTo>
                    <a:lnTo>
                      <a:pt x="2643" y="4143"/>
                    </a:lnTo>
                    <a:cubicBezTo>
                      <a:pt x="2739" y="4143"/>
                      <a:pt x="2822" y="4060"/>
                      <a:pt x="2822" y="3965"/>
                    </a:cubicBezTo>
                    <a:lnTo>
                      <a:pt x="2822" y="1441"/>
                    </a:lnTo>
                    <a:cubicBezTo>
                      <a:pt x="2846" y="643"/>
                      <a:pt x="2215" y="0"/>
                      <a:pt x="142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27"/>
              <p:cNvSpPr/>
              <p:nvPr/>
            </p:nvSpPr>
            <p:spPr>
              <a:xfrm>
                <a:off x="5790438" y="3711450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27"/>
              <p:cNvSpPr/>
              <p:nvPr/>
            </p:nvSpPr>
            <p:spPr>
              <a:xfrm>
                <a:off x="5785963" y="3707275"/>
                <a:ext cx="699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4097" extrusionOk="0">
                    <a:moveTo>
                      <a:pt x="1406" y="334"/>
                    </a:moveTo>
                    <a:cubicBezTo>
                      <a:pt x="1977" y="334"/>
                      <a:pt x="2454" y="810"/>
                      <a:pt x="2454" y="1394"/>
                    </a:cubicBezTo>
                    <a:lnTo>
                      <a:pt x="2454" y="3751"/>
                    </a:lnTo>
                    <a:lnTo>
                      <a:pt x="346" y="3751"/>
                    </a:lnTo>
                    <a:lnTo>
                      <a:pt x="346" y="1394"/>
                    </a:lnTo>
                    <a:cubicBezTo>
                      <a:pt x="346" y="810"/>
                      <a:pt x="822" y="334"/>
                      <a:pt x="1406" y="334"/>
                    </a:cubicBezTo>
                    <a:close/>
                    <a:moveTo>
                      <a:pt x="1406" y="1"/>
                    </a:moveTo>
                    <a:cubicBezTo>
                      <a:pt x="632" y="1"/>
                      <a:pt x="13" y="620"/>
                      <a:pt x="1" y="1394"/>
                    </a:cubicBezTo>
                    <a:lnTo>
                      <a:pt x="1" y="3918"/>
                    </a:lnTo>
                    <a:cubicBezTo>
                      <a:pt x="1" y="4013"/>
                      <a:pt x="84" y="4096"/>
                      <a:pt x="179" y="4096"/>
                    </a:cubicBezTo>
                    <a:lnTo>
                      <a:pt x="2620" y="4096"/>
                    </a:lnTo>
                    <a:cubicBezTo>
                      <a:pt x="2716" y="4096"/>
                      <a:pt x="2799" y="4013"/>
                      <a:pt x="2799" y="3918"/>
                    </a:cubicBezTo>
                    <a:lnTo>
                      <a:pt x="2799" y="1394"/>
                    </a:lnTo>
                    <a:cubicBezTo>
                      <a:pt x="2799" y="620"/>
                      <a:pt x="2168" y="1"/>
                      <a:pt x="140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27"/>
              <p:cNvSpPr/>
              <p:nvPr/>
            </p:nvSpPr>
            <p:spPr>
              <a:xfrm>
                <a:off x="5911588" y="3711450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893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27"/>
              <p:cNvSpPr/>
              <p:nvPr/>
            </p:nvSpPr>
            <p:spPr>
              <a:xfrm>
                <a:off x="5907413" y="3707275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4" y="334"/>
                    </a:moveTo>
                    <a:cubicBezTo>
                      <a:pt x="1977" y="334"/>
                      <a:pt x="2441" y="810"/>
                      <a:pt x="2441" y="1394"/>
                    </a:cubicBezTo>
                    <a:lnTo>
                      <a:pt x="2441" y="3751"/>
                    </a:lnTo>
                    <a:lnTo>
                      <a:pt x="334" y="3751"/>
                    </a:lnTo>
                    <a:lnTo>
                      <a:pt x="334" y="1394"/>
                    </a:lnTo>
                    <a:cubicBezTo>
                      <a:pt x="334" y="810"/>
                      <a:pt x="810" y="334"/>
                      <a:pt x="1394" y="334"/>
                    </a:cubicBezTo>
                    <a:close/>
                    <a:moveTo>
                      <a:pt x="1394" y="1"/>
                    </a:moveTo>
                    <a:cubicBezTo>
                      <a:pt x="620" y="1"/>
                      <a:pt x="1" y="620"/>
                      <a:pt x="1" y="1394"/>
                    </a:cubicBezTo>
                    <a:lnTo>
                      <a:pt x="1" y="3918"/>
                    </a:lnTo>
                    <a:cubicBezTo>
                      <a:pt x="1" y="4013"/>
                      <a:pt x="72" y="4096"/>
                      <a:pt x="167" y="4096"/>
                    </a:cubicBezTo>
                    <a:lnTo>
                      <a:pt x="2620" y="4096"/>
                    </a:lnTo>
                    <a:cubicBezTo>
                      <a:pt x="2703" y="4084"/>
                      <a:pt x="2787" y="4013"/>
                      <a:pt x="2787" y="3918"/>
                    </a:cubicBezTo>
                    <a:lnTo>
                      <a:pt x="2787" y="1394"/>
                    </a:lnTo>
                    <a:cubicBezTo>
                      <a:pt x="2787" y="620"/>
                      <a:pt x="2156" y="1"/>
                      <a:pt x="139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7209;p27"/>
              <p:cNvSpPr/>
              <p:nvPr/>
            </p:nvSpPr>
            <p:spPr>
              <a:xfrm>
                <a:off x="6032738" y="3711450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905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27"/>
              <p:cNvSpPr/>
              <p:nvPr/>
            </p:nvSpPr>
            <p:spPr>
              <a:xfrm>
                <a:off x="6027963" y="3706100"/>
                <a:ext cx="7087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4144" extrusionOk="0">
                    <a:moveTo>
                      <a:pt x="1418" y="381"/>
                    </a:moveTo>
                    <a:cubicBezTo>
                      <a:pt x="2001" y="381"/>
                      <a:pt x="2465" y="857"/>
                      <a:pt x="2465" y="1441"/>
                    </a:cubicBezTo>
                    <a:lnTo>
                      <a:pt x="2465" y="3798"/>
                    </a:lnTo>
                    <a:lnTo>
                      <a:pt x="370" y="3798"/>
                    </a:lnTo>
                    <a:lnTo>
                      <a:pt x="370" y="1441"/>
                    </a:lnTo>
                    <a:cubicBezTo>
                      <a:pt x="370" y="857"/>
                      <a:pt x="834" y="381"/>
                      <a:pt x="1418" y="381"/>
                    </a:cubicBezTo>
                    <a:close/>
                    <a:moveTo>
                      <a:pt x="1418" y="0"/>
                    </a:moveTo>
                    <a:cubicBezTo>
                      <a:pt x="632" y="0"/>
                      <a:pt x="1" y="643"/>
                      <a:pt x="24" y="1441"/>
                    </a:cubicBezTo>
                    <a:lnTo>
                      <a:pt x="24" y="3965"/>
                    </a:lnTo>
                    <a:cubicBezTo>
                      <a:pt x="24" y="4060"/>
                      <a:pt x="96" y="4143"/>
                      <a:pt x="191" y="4143"/>
                    </a:cubicBezTo>
                    <a:lnTo>
                      <a:pt x="2644" y="4143"/>
                    </a:lnTo>
                    <a:cubicBezTo>
                      <a:pt x="2739" y="4143"/>
                      <a:pt x="2811" y="4060"/>
                      <a:pt x="2811" y="3965"/>
                    </a:cubicBezTo>
                    <a:lnTo>
                      <a:pt x="2811" y="1441"/>
                    </a:lnTo>
                    <a:cubicBezTo>
                      <a:pt x="2834" y="643"/>
                      <a:pt x="2203" y="0"/>
                      <a:pt x="141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27"/>
              <p:cNvSpPr/>
              <p:nvPr/>
            </p:nvSpPr>
            <p:spPr>
              <a:xfrm>
                <a:off x="6153888" y="3711450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6" y="0"/>
                    </a:moveTo>
                    <a:cubicBezTo>
                      <a:pt x="548" y="0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905" y="0"/>
                      <a:pt x="12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27"/>
              <p:cNvSpPr/>
              <p:nvPr/>
            </p:nvSpPr>
            <p:spPr>
              <a:xfrm>
                <a:off x="6149713" y="3707275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41" y="1394"/>
                    </a:cubicBezTo>
                    <a:lnTo>
                      <a:pt x="2441" y="3751"/>
                    </a:lnTo>
                    <a:lnTo>
                      <a:pt x="346" y="3751"/>
                    </a:lnTo>
                    <a:lnTo>
                      <a:pt x="346" y="1394"/>
                    </a:lnTo>
                    <a:cubicBezTo>
                      <a:pt x="346" y="810"/>
                      <a:pt x="810" y="334"/>
                      <a:pt x="1393" y="334"/>
                    </a:cubicBezTo>
                    <a:close/>
                    <a:moveTo>
                      <a:pt x="1393" y="1"/>
                    </a:moveTo>
                    <a:cubicBezTo>
                      <a:pt x="619" y="1"/>
                      <a:pt x="0" y="620"/>
                      <a:pt x="0" y="1394"/>
                    </a:cubicBezTo>
                    <a:lnTo>
                      <a:pt x="0" y="3918"/>
                    </a:lnTo>
                    <a:cubicBezTo>
                      <a:pt x="0" y="4013"/>
                      <a:pt x="72" y="4096"/>
                      <a:pt x="167" y="4096"/>
                    </a:cubicBezTo>
                    <a:lnTo>
                      <a:pt x="2620" y="4096"/>
                    </a:lnTo>
                    <a:cubicBezTo>
                      <a:pt x="2715" y="4096"/>
                      <a:pt x="2786" y="4013"/>
                      <a:pt x="2786" y="3918"/>
                    </a:cubicBezTo>
                    <a:lnTo>
                      <a:pt x="2786" y="1394"/>
                    </a:lnTo>
                    <a:cubicBezTo>
                      <a:pt x="2786" y="620"/>
                      <a:pt x="2167" y="1"/>
                      <a:pt x="139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27"/>
              <p:cNvSpPr/>
              <p:nvPr/>
            </p:nvSpPr>
            <p:spPr>
              <a:xfrm>
                <a:off x="5669288" y="3874275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8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41" y="3750"/>
                    </a:lnTo>
                    <a:lnTo>
                      <a:pt x="2441" y="1214"/>
                    </a:lnTo>
                    <a:cubicBezTo>
                      <a:pt x="2441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27"/>
              <p:cNvSpPr/>
              <p:nvPr/>
            </p:nvSpPr>
            <p:spPr>
              <a:xfrm>
                <a:off x="5664838" y="3871000"/>
                <a:ext cx="69950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4061" extrusionOk="0">
                    <a:moveTo>
                      <a:pt x="1405" y="298"/>
                    </a:moveTo>
                    <a:cubicBezTo>
                      <a:pt x="1976" y="298"/>
                      <a:pt x="2453" y="774"/>
                      <a:pt x="2453" y="1345"/>
                    </a:cubicBezTo>
                    <a:lnTo>
                      <a:pt x="2453" y="3715"/>
                    </a:lnTo>
                    <a:lnTo>
                      <a:pt x="345" y="3715"/>
                    </a:lnTo>
                    <a:lnTo>
                      <a:pt x="345" y="1345"/>
                    </a:lnTo>
                    <a:cubicBezTo>
                      <a:pt x="345" y="774"/>
                      <a:pt x="822" y="298"/>
                      <a:pt x="1405" y="298"/>
                    </a:cubicBezTo>
                    <a:close/>
                    <a:moveTo>
                      <a:pt x="1405" y="0"/>
                    </a:moveTo>
                    <a:cubicBezTo>
                      <a:pt x="643" y="0"/>
                      <a:pt x="36" y="595"/>
                      <a:pt x="0" y="1357"/>
                    </a:cubicBezTo>
                    <a:lnTo>
                      <a:pt x="0" y="3881"/>
                    </a:lnTo>
                    <a:cubicBezTo>
                      <a:pt x="0" y="3977"/>
                      <a:pt x="83" y="4060"/>
                      <a:pt x="179" y="4060"/>
                    </a:cubicBezTo>
                    <a:lnTo>
                      <a:pt x="2619" y="4060"/>
                    </a:lnTo>
                    <a:cubicBezTo>
                      <a:pt x="2715" y="4048"/>
                      <a:pt x="2798" y="3977"/>
                      <a:pt x="2798" y="3881"/>
                    </a:cubicBezTo>
                    <a:lnTo>
                      <a:pt x="2798" y="1357"/>
                    </a:lnTo>
                    <a:cubicBezTo>
                      <a:pt x="2774" y="595"/>
                      <a:pt x="2155" y="0"/>
                      <a:pt x="140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27"/>
              <p:cNvSpPr/>
              <p:nvPr/>
            </p:nvSpPr>
            <p:spPr>
              <a:xfrm>
                <a:off x="5790438" y="3874275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14"/>
                    </a:cubicBezTo>
                    <a:lnTo>
                      <a:pt x="0" y="3750"/>
                    </a:lnTo>
                    <a:lnTo>
                      <a:pt x="2441" y="3750"/>
                    </a:lnTo>
                    <a:lnTo>
                      <a:pt x="2441" y="1214"/>
                    </a:lnTo>
                    <a:cubicBezTo>
                      <a:pt x="2441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27"/>
              <p:cNvSpPr/>
              <p:nvPr/>
            </p:nvSpPr>
            <p:spPr>
              <a:xfrm>
                <a:off x="5785963" y="3870100"/>
                <a:ext cx="699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4097" extrusionOk="0">
                    <a:moveTo>
                      <a:pt x="1406" y="334"/>
                    </a:moveTo>
                    <a:cubicBezTo>
                      <a:pt x="1977" y="334"/>
                      <a:pt x="2454" y="810"/>
                      <a:pt x="2454" y="1381"/>
                    </a:cubicBezTo>
                    <a:lnTo>
                      <a:pt x="2454" y="3751"/>
                    </a:lnTo>
                    <a:lnTo>
                      <a:pt x="346" y="3751"/>
                    </a:lnTo>
                    <a:lnTo>
                      <a:pt x="346" y="1381"/>
                    </a:lnTo>
                    <a:cubicBezTo>
                      <a:pt x="346" y="810"/>
                      <a:pt x="822" y="334"/>
                      <a:pt x="1406" y="334"/>
                    </a:cubicBezTo>
                    <a:close/>
                    <a:moveTo>
                      <a:pt x="1406" y="0"/>
                    </a:moveTo>
                    <a:cubicBezTo>
                      <a:pt x="632" y="0"/>
                      <a:pt x="13" y="619"/>
                      <a:pt x="1" y="1393"/>
                    </a:cubicBezTo>
                    <a:lnTo>
                      <a:pt x="1" y="3917"/>
                    </a:lnTo>
                    <a:cubicBezTo>
                      <a:pt x="13" y="4013"/>
                      <a:pt x="84" y="4084"/>
                      <a:pt x="179" y="4096"/>
                    </a:cubicBezTo>
                    <a:lnTo>
                      <a:pt x="2620" y="4096"/>
                    </a:lnTo>
                    <a:cubicBezTo>
                      <a:pt x="2716" y="4084"/>
                      <a:pt x="2799" y="4013"/>
                      <a:pt x="2799" y="3917"/>
                    </a:cubicBezTo>
                    <a:lnTo>
                      <a:pt x="2799" y="1393"/>
                    </a:lnTo>
                    <a:cubicBezTo>
                      <a:pt x="2799" y="619"/>
                      <a:pt x="2168" y="0"/>
                      <a:pt x="140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27"/>
              <p:cNvSpPr/>
              <p:nvPr/>
            </p:nvSpPr>
            <p:spPr>
              <a:xfrm>
                <a:off x="5911588" y="3874275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14"/>
                    </a:cubicBezTo>
                    <a:lnTo>
                      <a:pt x="0" y="3750"/>
                    </a:lnTo>
                    <a:lnTo>
                      <a:pt x="2453" y="3750"/>
                    </a:lnTo>
                    <a:lnTo>
                      <a:pt x="2453" y="1214"/>
                    </a:lnTo>
                    <a:cubicBezTo>
                      <a:pt x="2453" y="548"/>
                      <a:pt x="1893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27"/>
              <p:cNvSpPr/>
              <p:nvPr/>
            </p:nvSpPr>
            <p:spPr>
              <a:xfrm>
                <a:off x="5907413" y="387010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4" y="334"/>
                    </a:moveTo>
                    <a:cubicBezTo>
                      <a:pt x="1977" y="334"/>
                      <a:pt x="2441" y="810"/>
                      <a:pt x="2441" y="1381"/>
                    </a:cubicBezTo>
                    <a:lnTo>
                      <a:pt x="2441" y="3751"/>
                    </a:lnTo>
                    <a:lnTo>
                      <a:pt x="334" y="3751"/>
                    </a:lnTo>
                    <a:lnTo>
                      <a:pt x="334" y="1381"/>
                    </a:lnTo>
                    <a:cubicBezTo>
                      <a:pt x="334" y="810"/>
                      <a:pt x="810" y="334"/>
                      <a:pt x="1394" y="334"/>
                    </a:cubicBezTo>
                    <a:close/>
                    <a:moveTo>
                      <a:pt x="1394" y="0"/>
                    </a:moveTo>
                    <a:cubicBezTo>
                      <a:pt x="620" y="0"/>
                      <a:pt x="1" y="619"/>
                      <a:pt x="1" y="1393"/>
                    </a:cubicBezTo>
                    <a:lnTo>
                      <a:pt x="1" y="3917"/>
                    </a:lnTo>
                    <a:cubicBezTo>
                      <a:pt x="1" y="4013"/>
                      <a:pt x="72" y="4096"/>
                      <a:pt x="167" y="4096"/>
                    </a:cubicBezTo>
                    <a:lnTo>
                      <a:pt x="2620" y="4096"/>
                    </a:lnTo>
                    <a:cubicBezTo>
                      <a:pt x="2703" y="4084"/>
                      <a:pt x="2787" y="4013"/>
                      <a:pt x="2787" y="3917"/>
                    </a:cubicBezTo>
                    <a:lnTo>
                      <a:pt x="2787" y="1393"/>
                    </a:lnTo>
                    <a:cubicBezTo>
                      <a:pt x="2787" y="619"/>
                      <a:pt x="2156" y="0"/>
                      <a:pt x="139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27"/>
              <p:cNvSpPr/>
              <p:nvPr/>
            </p:nvSpPr>
            <p:spPr>
              <a:xfrm>
                <a:off x="6032738" y="3874275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14"/>
                    </a:cubicBezTo>
                    <a:lnTo>
                      <a:pt x="0" y="3750"/>
                    </a:lnTo>
                    <a:lnTo>
                      <a:pt x="2453" y="3750"/>
                    </a:lnTo>
                    <a:lnTo>
                      <a:pt x="2453" y="1214"/>
                    </a:lnTo>
                    <a:cubicBezTo>
                      <a:pt x="2453" y="548"/>
                      <a:pt x="1905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27"/>
              <p:cNvSpPr/>
              <p:nvPr/>
            </p:nvSpPr>
            <p:spPr>
              <a:xfrm>
                <a:off x="6028563" y="3871000"/>
                <a:ext cx="696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61" extrusionOk="0">
                    <a:moveTo>
                      <a:pt x="1394" y="298"/>
                    </a:moveTo>
                    <a:cubicBezTo>
                      <a:pt x="1977" y="298"/>
                      <a:pt x="2441" y="774"/>
                      <a:pt x="2441" y="1345"/>
                    </a:cubicBezTo>
                    <a:lnTo>
                      <a:pt x="2441" y="3715"/>
                    </a:lnTo>
                    <a:lnTo>
                      <a:pt x="346" y="3715"/>
                    </a:lnTo>
                    <a:lnTo>
                      <a:pt x="346" y="1345"/>
                    </a:lnTo>
                    <a:cubicBezTo>
                      <a:pt x="346" y="774"/>
                      <a:pt x="810" y="298"/>
                      <a:pt x="1394" y="298"/>
                    </a:cubicBezTo>
                    <a:close/>
                    <a:moveTo>
                      <a:pt x="1394" y="0"/>
                    </a:moveTo>
                    <a:cubicBezTo>
                      <a:pt x="643" y="0"/>
                      <a:pt x="24" y="595"/>
                      <a:pt x="0" y="1357"/>
                    </a:cubicBezTo>
                    <a:lnTo>
                      <a:pt x="0" y="3881"/>
                    </a:lnTo>
                    <a:cubicBezTo>
                      <a:pt x="0" y="3977"/>
                      <a:pt x="72" y="4060"/>
                      <a:pt x="167" y="4060"/>
                    </a:cubicBezTo>
                    <a:lnTo>
                      <a:pt x="2620" y="4060"/>
                    </a:lnTo>
                    <a:cubicBezTo>
                      <a:pt x="2715" y="4048"/>
                      <a:pt x="2787" y="3977"/>
                      <a:pt x="2787" y="3881"/>
                    </a:cubicBezTo>
                    <a:lnTo>
                      <a:pt x="2787" y="1357"/>
                    </a:lnTo>
                    <a:cubicBezTo>
                      <a:pt x="2763" y="595"/>
                      <a:pt x="2144" y="0"/>
                      <a:pt x="139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27"/>
              <p:cNvSpPr/>
              <p:nvPr/>
            </p:nvSpPr>
            <p:spPr>
              <a:xfrm>
                <a:off x="6153888" y="3874275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6" y="0"/>
                    </a:moveTo>
                    <a:cubicBezTo>
                      <a:pt x="548" y="0"/>
                      <a:pt x="0" y="548"/>
                      <a:pt x="0" y="1214"/>
                    </a:cubicBezTo>
                    <a:lnTo>
                      <a:pt x="0" y="3750"/>
                    </a:lnTo>
                    <a:lnTo>
                      <a:pt x="2453" y="3750"/>
                    </a:lnTo>
                    <a:lnTo>
                      <a:pt x="2453" y="1214"/>
                    </a:lnTo>
                    <a:cubicBezTo>
                      <a:pt x="2453" y="548"/>
                      <a:pt x="1905" y="0"/>
                      <a:pt x="12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27"/>
              <p:cNvSpPr/>
              <p:nvPr/>
            </p:nvSpPr>
            <p:spPr>
              <a:xfrm>
                <a:off x="6149713" y="387010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41" y="1381"/>
                    </a:cubicBezTo>
                    <a:lnTo>
                      <a:pt x="2441" y="3751"/>
                    </a:lnTo>
                    <a:lnTo>
                      <a:pt x="346" y="3751"/>
                    </a:lnTo>
                    <a:lnTo>
                      <a:pt x="346" y="1381"/>
                    </a:lnTo>
                    <a:cubicBezTo>
                      <a:pt x="346" y="810"/>
                      <a:pt x="810" y="334"/>
                      <a:pt x="1393" y="334"/>
                    </a:cubicBezTo>
                    <a:close/>
                    <a:moveTo>
                      <a:pt x="1393" y="0"/>
                    </a:moveTo>
                    <a:cubicBezTo>
                      <a:pt x="619" y="0"/>
                      <a:pt x="0" y="619"/>
                      <a:pt x="0" y="1393"/>
                    </a:cubicBezTo>
                    <a:lnTo>
                      <a:pt x="0" y="3917"/>
                    </a:lnTo>
                    <a:cubicBezTo>
                      <a:pt x="0" y="4013"/>
                      <a:pt x="72" y="4084"/>
                      <a:pt x="167" y="4096"/>
                    </a:cubicBezTo>
                    <a:lnTo>
                      <a:pt x="2620" y="4096"/>
                    </a:lnTo>
                    <a:cubicBezTo>
                      <a:pt x="2715" y="4084"/>
                      <a:pt x="2786" y="4013"/>
                      <a:pt x="2786" y="3917"/>
                    </a:cubicBezTo>
                    <a:lnTo>
                      <a:pt x="2786" y="1393"/>
                    </a:lnTo>
                    <a:cubicBezTo>
                      <a:pt x="2786" y="619"/>
                      <a:pt x="2167" y="0"/>
                      <a:pt x="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27"/>
              <p:cNvSpPr/>
              <p:nvPr/>
            </p:nvSpPr>
            <p:spPr>
              <a:xfrm>
                <a:off x="6275013" y="3711450"/>
                <a:ext cx="613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3751" extrusionOk="0">
                    <a:moveTo>
                      <a:pt x="1227" y="0"/>
                    </a:moveTo>
                    <a:cubicBezTo>
                      <a:pt x="549" y="0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54" y="3751"/>
                    </a:lnTo>
                    <a:lnTo>
                      <a:pt x="2454" y="1227"/>
                    </a:lnTo>
                    <a:cubicBezTo>
                      <a:pt x="2454" y="548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27"/>
              <p:cNvSpPr/>
              <p:nvPr/>
            </p:nvSpPr>
            <p:spPr>
              <a:xfrm>
                <a:off x="6270863" y="3707275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41" y="1394"/>
                    </a:cubicBezTo>
                    <a:lnTo>
                      <a:pt x="2441" y="3751"/>
                    </a:lnTo>
                    <a:lnTo>
                      <a:pt x="345" y="3751"/>
                    </a:lnTo>
                    <a:lnTo>
                      <a:pt x="345" y="1394"/>
                    </a:lnTo>
                    <a:cubicBezTo>
                      <a:pt x="345" y="810"/>
                      <a:pt x="810" y="334"/>
                      <a:pt x="1393" y="334"/>
                    </a:cubicBezTo>
                    <a:close/>
                    <a:moveTo>
                      <a:pt x="1393" y="1"/>
                    </a:moveTo>
                    <a:cubicBezTo>
                      <a:pt x="619" y="1"/>
                      <a:pt x="0" y="620"/>
                      <a:pt x="0" y="1394"/>
                    </a:cubicBezTo>
                    <a:lnTo>
                      <a:pt x="0" y="3918"/>
                    </a:lnTo>
                    <a:cubicBezTo>
                      <a:pt x="0" y="4013"/>
                      <a:pt x="72" y="4096"/>
                      <a:pt x="167" y="4096"/>
                    </a:cubicBezTo>
                    <a:lnTo>
                      <a:pt x="2620" y="4096"/>
                    </a:lnTo>
                    <a:cubicBezTo>
                      <a:pt x="2715" y="4084"/>
                      <a:pt x="2786" y="4013"/>
                      <a:pt x="2786" y="3918"/>
                    </a:cubicBezTo>
                    <a:lnTo>
                      <a:pt x="2786" y="1394"/>
                    </a:lnTo>
                    <a:cubicBezTo>
                      <a:pt x="2786" y="620"/>
                      <a:pt x="2167" y="1"/>
                      <a:pt x="139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27"/>
              <p:cNvSpPr/>
              <p:nvPr/>
            </p:nvSpPr>
            <p:spPr>
              <a:xfrm>
                <a:off x="6275013" y="3874275"/>
                <a:ext cx="613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3751" extrusionOk="0">
                    <a:moveTo>
                      <a:pt x="1227" y="0"/>
                    </a:moveTo>
                    <a:cubicBezTo>
                      <a:pt x="549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54" y="3750"/>
                    </a:lnTo>
                    <a:lnTo>
                      <a:pt x="2454" y="1214"/>
                    </a:lnTo>
                    <a:cubicBezTo>
                      <a:pt x="2454" y="548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27"/>
              <p:cNvSpPr/>
              <p:nvPr/>
            </p:nvSpPr>
            <p:spPr>
              <a:xfrm>
                <a:off x="6270863" y="387010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41" y="1381"/>
                    </a:cubicBezTo>
                    <a:lnTo>
                      <a:pt x="2441" y="3751"/>
                    </a:lnTo>
                    <a:lnTo>
                      <a:pt x="345" y="3751"/>
                    </a:lnTo>
                    <a:lnTo>
                      <a:pt x="345" y="1381"/>
                    </a:lnTo>
                    <a:cubicBezTo>
                      <a:pt x="345" y="810"/>
                      <a:pt x="810" y="334"/>
                      <a:pt x="1393" y="334"/>
                    </a:cubicBezTo>
                    <a:close/>
                    <a:moveTo>
                      <a:pt x="1393" y="0"/>
                    </a:moveTo>
                    <a:cubicBezTo>
                      <a:pt x="619" y="0"/>
                      <a:pt x="0" y="619"/>
                      <a:pt x="0" y="1393"/>
                    </a:cubicBezTo>
                    <a:lnTo>
                      <a:pt x="0" y="3917"/>
                    </a:lnTo>
                    <a:cubicBezTo>
                      <a:pt x="0" y="4013"/>
                      <a:pt x="72" y="4084"/>
                      <a:pt x="167" y="4096"/>
                    </a:cubicBezTo>
                    <a:lnTo>
                      <a:pt x="2620" y="4096"/>
                    </a:lnTo>
                    <a:cubicBezTo>
                      <a:pt x="2715" y="4084"/>
                      <a:pt x="2786" y="4013"/>
                      <a:pt x="2786" y="3917"/>
                    </a:cubicBezTo>
                    <a:lnTo>
                      <a:pt x="2786" y="1393"/>
                    </a:lnTo>
                    <a:cubicBezTo>
                      <a:pt x="2786" y="619"/>
                      <a:pt x="2167" y="0"/>
                      <a:pt x="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27"/>
              <p:cNvSpPr/>
              <p:nvPr/>
            </p:nvSpPr>
            <p:spPr>
              <a:xfrm>
                <a:off x="6396163" y="3874275"/>
                <a:ext cx="613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3751" extrusionOk="0">
                    <a:moveTo>
                      <a:pt x="1227" y="0"/>
                    </a:moveTo>
                    <a:cubicBezTo>
                      <a:pt x="548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53" y="3750"/>
                    </a:lnTo>
                    <a:lnTo>
                      <a:pt x="2453" y="1214"/>
                    </a:lnTo>
                    <a:cubicBezTo>
                      <a:pt x="2453" y="548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27"/>
              <p:cNvSpPr/>
              <p:nvPr/>
            </p:nvSpPr>
            <p:spPr>
              <a:xfrm>
                <a:off x="6392013" y="3871000"/>
                <a:ext cx="696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61" extrusionOk="0">
                    <a:moveTo>
                      <a:pt x="1393" y="298"/>
                    </a:moveTo>
                    <a:cubicBezTo>
                      <a:pt x="1976" y="298"/>
                      <a:pt x="2453" y="774"/>
                      <a:pt x="2453" y="1345"/>
                    </a:cubicBezTo>
                    <a:lnTo>
                      <a:pt x="2453" y="3715"/>
                    </a:lnTo>
                    <a:lnTo>
                      <a:pt x="345" y="3715"/>
                    </a:lnTo>
                    <a:lnTo>
                      <a:pt x="345" y="1345"/>
                    </a:lnTo>
                    <a:cubicBezTo>
                      <a:pt x="345" y="774"/>
                      <a:pt x="810" y="298"/>
                      <a:pt x="1393" y="298"/>
                    </a:cubicBezTo>
                    <a:close/>
                    <a:moveTo>
                      <a:pt x="1393" y="0"/>
                    </a:moveTo>
                    <a:cubicBezTo>
                      <a:pt x="643" y="0"/>
                      <a:pt x="24" y="595"/>
                      <a:pt x="0" y="1357"/>
                    </a:cubicBezTo>
                    <a:lnTo>
                      <a:pt x="0" y="3881"/>
                    </a:lnTo>
                    <a:cubicBezTo>
                      <a:pt x="0" y="3977"/>
                      <a:pt x="71" y="4060"/>
                      <a:pt x="167" y="4060"/>
                    </a:cubicBezTo>
                    <a:lnTo>
                      <a:pt x="2619" y="4060"/>
                    </a:lnTo>
                    <a:cubicBezTo>
                      <a:pt x="2715" y="4048"/>
                      <a:pt x="2786" y="3977"/>
                      <a:pt x="2786" y="3881"/>
                    </a:cubicBezTo>
                    <a:lnTo>
                      <a:pt x="2786" y="1357"/>
                    </a:lnTo>
                    <a:cubicBezTo>
                      <a:pt x="2762" y="595"/>
                      <a:pt x="2143" y="0"/>
                      <a:pt x="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27"/>
              <p:cNvSpPr/>
              <p:nvPr/>
            </p:nvSpPr>
            <p:spPr>
              <a:xfrm>
                <a:off x="6496488" y="3801050"/>
                <a:ext cx="4664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18658" h="346" extrusionOk="0">
                    <a:moveTo>
                      <a:pt x="226" y="0"/>
                    </a:moveTo>
                    <a:cubicBezTo>
                      <a:pt x="0" y="0"/>
                      <a:pt x="0" y="333"/>
                      <a:pt x="226" y="345"/>
                    </a:cubicBezTo>
                    <a:lnTo>
                      <a:pt x="18419" y="345"/>
                    </a:lnTo>
                    <a:cubicBezTo>
                      <a:pt x="18657" y="345"/>
                      <a:pt x="18657" y="0"/>
                      <a:pt x="1841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p of Europe Infographics by Slidesgo">
  <a:themeElements>
    <a:clrScheme name="Simple Light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E54F4E"/>
      </a:accent1>
      <a:accent2>
        <a:srgbClr val="F18966"/>
      </a:accent2>
      <a:accent3>
        <a:srgbClr val="E7B942"/>
      </a:accent3>
      <a:accent4>
        <a:srgbClr val="CEC22F"/>
      </a:accent4>
      <a:accent5>
        <a:srgbClr val="59BD6F"/>
      </a:accent5>
      <a:accent6>
        <a:srgbClr val="49AED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Fira Sans Extra Condensed Medium</vt:lpstr>
      <vt:lpstr>Roboto</vt:lpstr>
      <vt:lpstr>Map of Europe Infographics by Slidesgo</vt:lpstr>
      <vt:lpstr>Geography and  history game</vt:lpstr>
      <vt:lpstr>TABLE OF CONTENTS</vt:lpstr>
      <vt:lpstr>OUR TEAM</vt:lpstr>
      <vt:lpstr>STAGES OF REALISATION</vt:lpstr>
      <vt:lpstr>USED TECHNOLOGIES</vt:lpstr>
      <vt:lpstr>Now, let’s see 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Geography and  history game</dc:title>
  <cp:lastModifiedBy>User</cp:lastModifiedBy>
  <cp:revision>12</cp:revision>
  <dcterms:modified xsi:type="dcterms:W3CDTF">2022-11-20T18:47:18Z</dcterms:modified>
</cp:coreProperties>
</file>