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  <p:sldMasterId id="2147483709" r:id="rId3"/>
    <p:sldMasterId id="2147483710" r:id="rId4"/>
  </p:sldMasterIdLst>
  <p:notesMasterIdLst>
    <p:notesMasterId r:id="rId13"/>
  </p:notesMasterIdLst>
  <p:sldIdLst>
    <p:sldId id="256" r:id="rId5"/>
    <p:sldId id="258" r:id="rId6"/>
    <p:sldId id="262" r:id="rId7"/>
    <p:sldId id="266" r:id="rId8"/>
    <p:sldId id="293" r:id="rId9"/>
    <p:sldId id="301" r:id="rId10"/>
    <p:sldId id="269" r:id="rId11"/>
    <p:sldId id="270" r:id="rId12"/>
  </p:sldIdLst>
  <p:sldSz cx="9144000" cy="5143500" type="screen16x9"/>
  <p:notesSz cx="6858000" cy="9144000"/>
  <p:embeddedFontLst>
    <p:embeddedFont>
      <p:font typeface="Advent Pr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A4577-7610-421A-8C26-E7C803AAC195}" v="435" dt="2022-03-20T16:55:02.017"/>
  </p1510:revLst>
</p1510:revInfo>
</file>

<file path=ppt/tableStyles.xml><?xml version="1.0" encoding="utf-8"?>
<a:tblStyleLst xmlns:a="http://schemas.openxmlformats.org/drawingml/2006/main" def="{A3F4AC39-DEB6-4F8D-B39E-BEBF27B93B1B}">
  <a:tblStyle styleId="{A3F4AC39-DEB6-4F8D-B39E-BEBF27B93B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cf04e3d7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cf04e3d7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cf04e3d7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cf04e3d7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6da1c9a622_1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6da1c9a622_1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6da1c9a35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6da1c9a35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d931ca1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d931ca1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d931ca1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d931ca17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90599" y="861216"/>
            <a:ext cx="3194167" cy="3237462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90250" y="-187325"/>
            <a:ext cx="3938217" cy="431226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7300" y="1376075"/>
            <a:ext cx="2725368" cy="2988004"/>
          </a:xfrm>
          <a:custGeom>
            <a:avLst/>
            <a:gdLst/>
            <a:ahLst/>
            <a:cxnLst/>
            <a:rect l="l" t="t" r="r" b="b"/>
            <a:pathLst>
              <a:path w="92905" h="101858" extrusionOk="0">
                <a:moveTo>
                  <a:pt x="89371" y="1"/>
                </a:moveTo>
                <a:cubicBezTo>
                  <a:pt x="88352" y="1"/>
                  <a:pt x="87320" y="555"/>
                  <a:pt x="86596" y="1943"/>
                </a:cubicBezTo>
                <a:cubicBezTo>
                  <a:pt x="84603" y="5762"/>
                  <a:pt x="81782" y="6093"/>
                  <a:pt x="78959" y="7256"/>
                </a:cubicBezTo>
                <a:cubicBezTo>
                  <a:pt x="76136" y="8419"/>
                  <a:pt x="75804" y="10079"/>
                  <a:pt x="75140" y="11420"/>
                </a:cubicBezTo>
                <a:cubicBezTo>
                  <a:pt x="74699" y="12309"/>
                  <a:pt x="73891" y="13184"/>
                  <a:pt x="72181" y="13184"/>
                </a:cubicBezTo>
                <a:cubicBezTo>
                  <a:pt x="71318" y="13184"/>
                  <a:pt x="70224" y="12961"/>
                  <a:pt x="68831" y="12404"/>
                </a:cubicBezTo>
                <a:cubicBezTo>
                  <a:pt x="67230" y="11763"/>
                  <a:pt x="65703" y="11419"/>
                  <a:pt x="64202" y="11419"/>
                </a:cubicBezTo>
                <a:cubicBezTo>
                  <a:pt x="61813" y="11419"/>
                  <a:pt x="59490" y="12292"/>
                  <a:pt x="57043" y="14230"/>
                </a:cubicBezTo>
                <a:cubicBezTo>
                  <a:pt x="53057" y="17384"/>
                  <a:pt x="56710" y="20871"/>
                  <a:pt x="51730" y="21203"/>
                </a:cubicBezTo>
                <a:cubicBezTo>
                  <a:pt x="46749" y="21536"/>
                  <a:pt x="45254" y="21868"/>
                  <a:pt x="45254" y="21868"/>
                </a:cubicBezTo>
                <a:cubicBezTo>
                  <a:pt x="39278" y="22365"/>
                  <a:pt x="41105" y="26848"/>
                  <a:pt x="41270" y="30169"/>
                </a:cubicBezTo>
                <a:cubicBezTo>
                  <a:pt x="41436" y="33489"/>
                  <a:pt x="35791" y="33323"/>
                  <a:pt x="33633" y="33988"/>
                </a:cubicBezTo>
                <a:cubicBezTo>
                  <a:pt x="31475" y="34652"/>
                  <a:pt x="32969" y="36644"/>
                  <a:pt x="31475" y="37142"/>
                </a:cubicBezTo>
                <a:cubicBezTo>
                  <a:pt x="29980" y="37640"/>
                  <a:pt x="28984" y="38304"/>
                  <a:pt x="27821" y="38969"/>
                </a:cubicBezTo>
                <a:cubicBezTo>
                  <a:pt x="26659" y="39633"/>
                  <a:pt x="23505" y="38969"/>
                  <a:pt x="21679" y="41542"/>
                </a:cubicBezTo>
                <a:cubicBezTo>
                  <a:pt x="19852" y="44115"/>
                  <a:pt x="21346" y="46605"/>
                  <a:pt x="22176" y="48017"/>
                </a:cubicBezTo>
                <a:cubicBezTo>
                  <a:pt x="22945" y="49323"/>
                  <a:pt x="26838" y="51125"/>
                  <a:pt x="24789" y="51125"/>
                </a:cubicBezTo>
                <a:cubicBezTo>
                  <a:pt x="24623" y="51125"/>
                  <a:pt x="24418" y="51113"/>
                  <a:pt x="24169" y="51088"/>
                </a:cubicBezTo>
                <a:cubicBezTo>
                  <a:pt x="24046" y="51076"/>
                  <a:pt x="23927" y="51070"/>
                  <a:pt x="23810" y="51070"/>
                </a:cubicBezTo>
                <a:cubicBezTo>
                  <a:pt x="20788" y="51070"/>
                  <a:pt x="20018" y="55073"/>
                  <a:pt x="20018" y="55073"/>
                </a:cubicBezTo>
                <a:cubicBezTo>
                  <a:pt x="19841" y="55029"/>
                  <a:pt x="19684" y="55008"/>
                  <a:pt x="19544" y="55008"/>
                </a:cubicBezTo>
                <a:cubicBezTo>
                  <a:pt x="18113" y="55008"/>
                  <a:pt x="18552" y="57183"/>
                  <a:pt x="18855" y="58394"/>
                </a:cubicBezTo>
                <a:cubicBezTo>
                  <a:pt x="19188" y="59721"/>
                  <a:pt x="16198" y="60385"/>
                  <a:pt x="12474" y="63208"/>
                </a:cubicBezTo>
                <a:cubicBezTo>
                  <a:pt x="8749" y="66031"/>
                  <a:pt x="10069" y="69105"/>
                  <a:pt x="11965" y="71309"/>
                </a:cubicBezTo>
                <a:cubicBezTo>
                  <a:pt x="13861" y="73514"/>
                  <a:pt x="8963" y="74967"/>
                  <a:pt x="4482" y="78702"/>
                </a:cubicBezTo>
                <a:cubicBezTo>
                  <a:pt x="1" y="82435"/>
                  <a:pt x="11716" y="93072"/>
                  <a:pt x="11716" y="93072"/>
                </a:cubicBezTo>
                <a:cubicBezTo>
                  <a:pt x="13421" y="100139"/>
                  <a:pt x="33124" y="101857"/>
                  <a:pt x="51890" y="101857"/>
                </a:cubicBezTo>
                <a:cubicBezTo>
                  <a:pt x="69664" y="101857"/>
                  <a:pt x="86596" y="100315"/>
                  <a:pt x="86596" y="100315"/>
                </a:cubicBezTo>
                <a:cubicBezTo>
                  <a:pt x="86596" y="100315"/>
                  <a:pt x="92905" y="6591"/>
                  <a:pt x="92905" y="3603"/>
                </a:cubicBezTo>
                <a:cubicBezTo>
                  <a:pt x="92905" y="1701"/>
                  <a:pt x="91156" y="1"/>
                  <a:pt x="893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0605" y="2787512"/>
            <a:ext cx="5669442" cy="1879553"/>
            <a:chOff x="1156025" y="3122250"/>
            <a:chExt cx="4047000" cy="1341675"/>
          </a:xfrm>
        </p:grpSpPr>
        <p:sp>
          <p:nvSpPr>
            <p:cNvPr id="13" name="Google Shape;13;p2"/>
            <p:cNvSpPr/>
            <p:nvPr/>
          </p:nvSpPr>
          <p:spPr>
            <a:xfrm>
              <a:off x="2625400" y="3426850"/>
              <a:ext cx="2577625" cy="1002875"/>
            </a:xfrm>
            <a:custGeom>
              <a:avLst/>
              <a:gdLst/>
              <a:ahLst/>
              <a:cxnLst/>
              <a:rect l="l" t="t" r="r" b="b"/>
              <a:pathLst>
                <a:path w="103105" h="40115" extrusionOk="0">
                  <a:moveTo>
                    <a:pt x="54820" y="0"/>
                  </a:moveTo>
                  <a:cubicBezTo>
                    <a:pt x="54111" y="0"/>
                    <a:pt x="52785" y="470"/>
                    <a:pt x="51590" y="1140"/>
                  </a:cubicBezTo>
                  <a:cubicBezTo>
                    <a:pt x="50258" y="1887"/>
                    <a:pt x="42835" y="2759"/>
                    <a:pt x="39474" y="3879"/>
                  </a:cubicBezTo>
                  <a:cubicBezTo>
                    <a:pt x="36112" y="5000"/>
                    <a:pt x="23659" y="9235"/>
                    <a:pt x="23659" y="9235"/>
                  </a:cubicBezTo>
                  <a:cubicBezTo>
                    <a:pt x="23659" y="9235"/>
                    <a:pt x="22607" y="9024"/>
                    <a:pt x="21346" y="9024"/>
                  </a:cubicBezTo>
                  <a:cubicBezTo>
                    <a:pt x="20926" y="9024"/>
                    <a:pt x="20483" y="9048"/>
                    <a:pt x="20048" y="9110"/>
                  </a:cubicBezTo>
                  <a:cubicBezTo>
                    <a:pt x="18304" y="9360"/>
                    <a:pt x="15565" y="10107"/>
                    <a:pt x="15565" y="10107"/>
                  </a:cubicBezTo>
                  <a:cubicBezTo>
                    <a:pt x="13573" y="10107"/>
                    <a:pt x="1" y="6744"/>
                    <a:pt x="1" y="6744"/>
                  </a:cubicBezTo>
                  <a:lnTo>
                    <a:pt x="1" y="6744"/>
                  </a:lnTo>
                  <a:lnTo>
                    <a:pt x="1992" y="40115"/>
                  </a:lnTo>
                  <a:lnTo>
                    <a:pt x="100598" y="40115"/>
                  </a:lnTo>
                  <a:cubicBezTo>
                    <a:pt x="100598" y="40115"/>
                    <a:pt x="103104" y="34262"/>
                    <a:pt x="100598" y="33386"/>
                  </a:cubicBezTo>
                  <a:cubicBezTo>
                    <a:pt x="98092" y="32509"/>
                    <a:pt x="94512" y="29033"/>
                    <a:pt x="94512" y="29033"/>
                  </a:cubicBezTo>
                  <a:cubicBezTo>
                    <a:pt x="94512" y="29033"/>
                    <a:pt x="88410" y="18698"/>
                    <a:pt x="87289" y="18199"/>
                  </a:cubicBezTo>
                  <a:cubicBezTo>
                    <a:pt x="86170" y="17701"/>
                    <a:pt x="81686" y="11724"/>
                    <a:pt x="80939" y="11108"/>
                  </a:cubicBezTo>
                  <a:cubicBezTo>
                    <a:pt x="80662" y="10880"/>
                    <a:pt x="80127" y="10803"/>
                    <a:pt x="79526" y="10803"/>
                  </a:cubicBezTo>
                  <a:cubicBezTo>
                    <a:pt x="78507" y="10803"/>
                    <a:pt x="77299" y="11023"/>
                    <a:pt x="76830" y="11101"/>
                  </a:cubicBezTo>
                  <a:cubicBezTo>
                    <a:pt x="76803" y="11106"/>
                    <a:pt x="76772" y="11108"/>
                    <a:pt x="76738" y="11108"/>
                  </a:cubicBezTo>
                  <a:cubicBezTo>
                    <a:pt x="75847" y="11108"/>
                    <a:pt x="72771" y="9570"/>
                    <a:pt x="70853" y="8611"/>
                  </a:cubicBezTo>
                  <a:cubicBezTo>
                    <a:pt x="68862" y="7614"/>
                    <a:pt x="64378" y="5052"/>
                    <a:pt x="64378" y="5052"/>
                  </a:cubicBezTo>
                  <a:cubicBezTo>
                    <a:pt x="64378" y="5052"/>
                    <a:pt x="63009" y="4502"/>
                    <a:pt x="61888" y="4378"/>
                  </a:cubicBezTo>
                  <a:cubicBezTo>
                    <a:pt x="60767" y="4253"/>
                    <a:pt x="56783" y="1639"/>
                    <a:pt x="56783" y="1639"/>
                  </a:cubicBezTo>
                  <a:cubicBezTo>
                    <a:pt x="56783" y="1639"/>
                    <a:pt x="55662" y="144"/>
                    <a:pt x="55039" y="19"/>
                  </a:cubicBezTo>
                  <a:cubicBezTo>
                    <a:pt x="54975" y="7"/>
                    <a:pt x="54902" y="0"/>
                    <a:pt x="54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56025" y="3122250"/>
              <a:ext cx="2769725" cy="1341675"/>
            </a:xfrm>
            <a:custGeom>
              <a:avLst/>
              <a:gdLst/>
              <a:ahLst/>
              <a:cxnLst/>
              <a:rect l="l" t="t" r="r" b="b"/>
              <a:pathLst>
                <a:path w="110789" h="53667" extrusionOk="0">
                  <a:moveTo>
                    <a:pt x="1" y="0"/>
                  </a:moveTo>
                  <a:lnTo>
                    <a:pt x="3864" y="53172"/>
                  </a:lnTo>
                  <a:cubicBezTo>
                    <a:pt x="3864" y="53172"/>
                    <a:pt x="36750" y="53667"/>
                    <a:pt x="65973" y="53667"/>
                  </a:cubicBezTo>
                  <a:cubicBezTo>
                    <a:pt x="89575" y="53667"/>
                    <a:pt x="110788" y="53344"/>
                    <a:pt x="110357" y="52176"/>
                  </a:cubicBezTo>
                  <a:cubicBezTo>
                    <a:pt x="109393" y="49561"/>
                    <a:pt x="103105" y="44829"/>
                    <a:pt x="102482" y="44704"/>
                  </a:cubicBezTo>
                  <a:cubicBezTo>
                    <a:pt x="101858" y="44580"/>
                    <a:pt x="99367" y="42463"/>
                    <a:pt x="98372" y="41343"/>
                  </a:cubicBezTo>
                  <a:cubicBezTo>
                    <a:pt x="97376" y="40222"/>
                    <a:pt x="92768" y="36611"/>
                    <a:pt x="90651" y="36113"/>
                  </a:cubicBezTo>
                  <a:cubicBezTo>
                    <a:pt x="88535" y="35615"/>
                    <a:pt x="86043" y="32626"/>
                    <a:pt x="86043" y="32626"/>
                  </a:cubicBezTo>
                  <a:cubicBezTo>
                    <a:pt x="86043" y="32626"/>
                    <a:pt x="82558" y="29390"/>
                    <a:pt x="79196" y="28143"/>
                  </a:cubicBezTo>
                  <a:cubicBezTo>
                    <a:pt x="75834" y="26897"/>
                    <a:pt x="63257" y="17932"/>
                    <a:pt x="62261" y="17060"/>
                  </a:cubicBezTo>
                  <a:cubicBezTo>
                    <a:pt x="61264" y="16189"/>
                    <a:pt x="55786" y="8842"/>
                    <a:pt x="55038" y="7971"/>
                  </a:cubicBezTo>
                  <a:cubicBezTo>
                    <a:pt x="54790" y="7680"/>
                    <a:pt x="54458" y="7584"/>
                    <a:pt x="54126" y="7584"/>
                  </a:cubicBezTo>
                  <a:cubicBezTo>
                    <a:pt x="53462" y="7584"/>
                    <a:pt x="52798" y="7971"/>
                    <a:pt x="52798" y="7971"/>
                  </a:cubicBezTo>
                  <a:cubicBezTo>
                    <a:pt x="52798" y="7971"/>
                    <a:pt x="51801" y="6476"/>
                    <a:pt x="50929" y="6102"/>
                  </a:cubicBezTo>
                  <a:cubicBezTo>
                    <a:pt x="50057" y="5729"/>
                    <a:pt x="50929" y="4235"/>
                    <a:pt x="50929" y="4235"/>
                  </a:cubicBezTo>
                  <a:cubicBezTo>
                    <a:pt x="50929" y="4235"/>
                    <a:pt x="50307" y="3363"/>
                    <a:pt x="49560" y="3238"/>
                  </a:cubicBezTo>
                  <a:cubicBezTo>
                    <a:pt x="49521" y="3232"/>
                    <a:pt x="49475" y="3228"/>
                    <a:pt x="49423" y="3228"/>
                  </a:cubicBezTo>
                  <a:cubicBezTo>
                    <a:pt x="48482" y="3228"/>
                    <a:pt x="45575" y="4235"/>
                    <a:pt x="45575" y="4235"/>
                  </a:cubicBezTo>
                  <a:cubicBezTo>
                    <a:pt x="45575" y="4235"/>
                    <a:pt x="42835" y="2989"/>
                    <a:pt x="39598" y="1744"/>
                  </a:cubicBezTo>
                  <a:cubicBezTo>
                    <a:pt x="38620" y="1368"/>
                    <a:pt x="36531" y="1242"/>
                    <a:pt x="33911" y="1242"/>
                  </a:cubicBezTo>
                  <a:cubicBezTo>
                    <a:pt x="28543" y="1242"/>
                    <a:pt x="20949" y="1772"/>
                    <a:pt x="16144" y="1772"/>
                  </a:cubicBezTo>
                  <a:cubicBezTo>
                    <a:pt x="15528" y="1772"/>
                    <a:pt x="14958" y="1764"/>
                    <a:pt x="14444" y="1744"/>
                  </a:cubicBezTo>
                  <a:cubicBezTo>
                    <a:pt x="7969" y="14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40975" y="3911275"/>
            <a:ext cx="9225941" cy="1798646"/>
          </a:xfrm>
          <a:custGeom>
            <a:avLst/>
            <a:gdLst/>
            <a:ahLst/>
            <a:cxnLst/>
            <a:rect l="l" t="t" r="r" b="b"/>
            <a:pathLst>
              <a:path w="203922" h="59880" extrusionOk="0">
                <a:moveTo>
                  <a:pt x="186768" y="1"/>
                </a:moveTo>
                <a:cubicBezTo>
                  <a:pt x="184950" y="1"/>
                  <a:pt x="180597" y="4494"/>
                  <a:pt x="178845" y="4653"/>
                </a:cubicBezTo>
                <a:cubicBezTo>
                  <a:pt x="177018" y="4820"/>
                  <a:pt x="174611" y="8140"/>
                  <a:pt x="173698" y="8721"/>
                </a:cubicBezTo>
                <a:cubicBezTo>
                  <a:pt x="172785" y="9302"/>
                  <a:pt x="169720" y="10153"/>
                  <a:pt x="169720" y="10153"/>
                </a:cubicBezTo>
                <a:cubicBezTo>
                  <a:pt x="169332" y="10098"/>
                  <a:pt x="168907" y="10074"/>
                  <a:pt x="168454" y="10074"/>
                </a:cubicBezTo>
                <a:cubicBezTo>
                  <a:pt x="165508" y="10074"/>
                  <a:pt x="161407" y="11101"/>
                  <a:pt x="159176" y="11317"/>
                </a:cubicBezTo>
                <a:cubicBezTo>
                  <a:pt x="158688" y="11364"/>
                  <a:pt x="158142" y="11384"/>
                  <a:pt x="157569" y="11384"/>
                </a:cubicBezTo>
                <a:cubicBezTo>
                  <a:pt x="155128" y="11384"/>
                  <a:pt x="152200" y="11016"/>
                  <a:pt x="151124" y="10798"/>
                </a:cubicBezTo>
                <a:cubicBezTo>
                  <a:pt x="149797" y="10528"/>
                  <a:pt x="147721" y="10736"/>
                  <a:pt x="146559" y="10320"/>
                </a:cubicBezTo>
                <a:cubicBezTo>
                  <a:pt x="146272" y="10217"/>
                  <a:pt x="146020" y="10176"/>
                  <a:pt x="145785" y="10176"/>
                </a:cubicBezTo>
                <a:cubicBezTo>
                  <a:pt x="145069" y="10176"/>
                  <a:pt x="144508" y="10563"/>
                  <a:pt x="143570" y="10798"/>
                </a:cubicBezTo>
                <a:cubicBezTo>
                  <a:pt x="143155" y="10901"/>
                  <a:pt x="142131" y="10936"/>
                  <a:pt x="140950" y="10936"/>
                </a:cubicBezTo>
                <a:cubicBezTo>
                  <a:pt x="138589" y="10936"/>
                  <a:pt x="135601" y="10798"/>
                  <a:pt x="135601" y="10798"/>
                </a:cubicBezTo>
                <a:cubicBezTo>
                  <a:pt x="135601" y="10798"/>
                  <a:pt x="134604" y="9489"/>
                  <a:pt x="133774" y="8992"/>
                </a:cubicBezTo>
                <a:cubicBezTo>
                  <a:pt x="133359" y="8743"/>
                  <a:pt x="132737" y="8681"/>
                  <a:pt x="132218" y="8681"/>
                </a:cubicBezTo>
                <a:cubicBezTo>
                  <a:pt x="131699" y="8681"/>
                  <a:pt x="131284" y="8743"/>
                  <a:pt x="131284" y="8743"/>
                </a:cubicBezTo>
                <a:cubicBezTo>
                  <a:pt x="131284" y="8743"/>
                  <a:pt x="129872" y="6917"/>
                  <a:pt x="128707" y="6750"/>
                </a:cubicBezTo>
                <a:cubicBezTo>
                  <a:pt x="128686" y="6747"/>
                  <a:pt x="128665" y="6746"/>
                  <a:pt x="128644" y="6746"/>
                </a:cubicBezTo>
                <a:cubicBezTo>
                  <a:pt x="127460" y="6746"/>
                  <a:pt x="125208" y="11243"/>
                  <a:pt x="124311" y="11837"/>
                </a:cubicBezTo>
                <a:cubicBezTo>
                  <a:pt x="124092" y="11982"/>
                  <a:pt x="123784" y="12037"/>
                  <a:pt x="123443" y="12037"/>
                </a:cubicBezTo>
                <a:cubicBezTo>
                  <a:pt x="122359" y="12037"/>
                  <a:pt x="120935" y="11482"/>
                  <a:pt x="120935" y="11482"/>
                </a:cubicBezTo>
                <a:cubicBezTo>
                  <a:pt x="120935" y="11482"/>
                  <a:pt x="119661" y="10654"/>
                  <a:pt x="118726" y="10487"/>
                </a:cubicBezTo>
                <a:cubicBezTo>
                  <a:pt x="118677" y="10479"/>
                  <a:pt x="118629" y="10475"/>
                  <a:pt x="118582" y="10475"/>
                </a:cubicBezTo>
                <a:cubicBezTo>
                  <a:pt x="117732" y="10475"/>
                  <a:pt x="117194" y="11817"/>
                  <a:pt x="116125" y="11839"/>
                </a:cubicBezTo>
                <a:cubicBezTo>
                  <a:pt x="116107" y="11840"/>
                  <a:pt x="116088" y="11840"/>
                  <a:pt x="116069" y="11840"/>
                </a:cubicBezTo>
                <a:cubicBezTo>
                  <a:pt x="114866" y="11840"/>
                  <a:pt x="110870" y="11151"/>
                  <a:pt x="110870" y="11151"/>
                </a:cubicBezTo>
                <a:lnTo>
                  <a:pt x="112098" y="9989"/>
                </a:lnTo>
                <a:cubicBezTo>
                  <a:pt x="111426" y="9989"/>
                  <a:pt x="109413" y="10487"/>
                  <a:pt x="109413" y="10487"/>
                </a:cubicBezTo>
                <a:cubicBezTo>
                  <a:pt x="109956" y="10072"/>
                  <a:pt x="110197" y="8827"/>
                  <a:pt x="110197" y="8827"/>
                </a:cubicBezTo>
                <a:lnTo>
                  <a:pt x="110197" y="8827"/>
                </a:lnTo>
                <a:cubicBezTo>
                  <a:pt x="109118" y="8992"/>
                  <a:pt x="107380" y="11482"/>
                  <a:pt x="107380" y="11482"/>
                </a:cubicBezTo>
                <a:cubicBezTo>
                  <a:pt x="107337" y="11409"/>
                  <a:pt x="107235" y="11379"/>
                  <a:pt x="107097" y="11379"/>
                </a:cubicBezTo>
                <a:cubicBezTo>
                  <a:pt x="106443" y="11379"/>
                  <a:pt x="104967" y="12044"/>
                  <a:pt x="104967" y="12044"/>
                </a:cubicBezTo>
                <a:lnTo>
                  <a:pt x="106129" y="9905"/>
                </a:lnTo>
                <a:cubicBezTo>
                  <a:pt x="106118" y="9903"/>
                  <a:pt x="106105" y="9902"/>
                  <a:pt x="106091" y="9902"/>
                </a:cubicBezTo>
                <a:cubicBezTo>
                  <a:pt x="105501" y="9902"/>
                  <a:pt x="102789" y="11566"/>
                  <a:pt x="102789" y="11566"/>
                </a:cubicBezTo>
                <a:cubicBezTo>
                  <a:pt x="103019" y="11067"/>
                  <a:pt x="104700" y="9239"/>
                  <a:pt x="104700" y="9239"/>
                </a:cubicBezTo>
                <a:lnTo>
                  <a:pt x="104700" y="9239"/>
                </a:lnTo>
                <a:cubicBezTo>
                  <a:pt x="103770" y="9485"/>
                  <a:pt x="101328" y="12044"/>
                  <a:pt x="101328" y="12044"/>
                </a:cubicBezTo>
                <a:cubicBezTo>
                  <a:pt x="100574" y="12357"/>
                  <a:pt x="97730" y="12411"/>
                  <a:pt x="95488" y="12411"/>
                </a:cubicBezTo>
                <a:cubicBezTo>
                  <a:pt x="94313" y="12411"/>
                  <a:pt x="93304" y="12396"/>
                  <a:pt x="92847" y="12396"/>
                </a:cubicBezTo>
                <a:cubicBezTo>
                  <a:pt x="91519" y="12396"/>
                  <a:pt x="90107" y="11401"/>
                  <a:pt x="89112" y="11317"/>
                </a:cubicBezTo>
                <a:cubicBezTo>
                  <a:pt x="89068" y="11313"/>
                  <a:pt x="89025" y="11311"/>
                  <a:pt x="88981" y="11311"/>
                </a:cubicBezTo>
                <a:cubicBezTo>
                  <a:pt x="88020" y="11311"/>
                  <a:pt x="86979" y="12158"/>
                  <a:pt x="85725" y="12396"/>
                </a:cubicBezTo>
                <a:cubicBezTo>
                  <a:pt x="84414" y="12644"/>
                  <a:pt x="79541" y="13060"/>
                  <a:pt x="79541" y="13060"/>
                </a:cubicBezTo>
                <a:cubicBezTo>
                  <a:pt x="79541" y="13060"/>
                  <a:pt x="78237" y="12147"/>
                  <a:pt x="77778" y="12044"/>
                </a:cubicBezTo>
                <a:cubicBezTo>
                  <a:pt x="77747" y="12037"/>
                  <a:pt x="77715" y="12034"/>
                  <a:pt x="77682" y="12034"/>
                </a:cubicBezTo>
                <a:cubicBezTo>
                  <a:pt x="77220" y="12034"/>
                  <a:pt x="76531" y="12656"/>
                  <a:pt x="75912" y="12811"/>
                </a:cubicBezTo>
                <a:cubicBezTo>
                  <a:pt x="75581" y="12894"/>
                  <a:pt x="74404" y="12915"/>
                  <a:pt x="73307" y="12915"/>
                </a:cubicBezTo>
                <a:cubicBezTo>
                  <a:pt x="72202" y="12915"/>
                  <a:pt x="71177" y="12894"/>
                  <a:pt x="71177" y="12894"/>
                </a:cubicBezTo>
                <a:cubicBezTo>
                  <a:pt x="71177" y="12894"/>
                  <a:pt x="70102" y="11399"/>
                  <a:pt x="69686" y="11317"/>
                </a:cubicBezTo>
                <a:cubicBezTo>
                  <a:pt x="69271" y="11234"/>
                  <a:pt x="66448" y="10985"/>
                  <a:pt x="66448" y="10985"/>
                </a:cubicBezTo>
                <a:cubicBezTo>
                  <a:pt x="66448" y="10985"/>
                  <a:pt x="64781" y="9239"/>
                  <a:pt x="63077" y="9239"/>
                </a:cubicBezTo>
                <a:cubicBezTo>
                  <a:pt x="63039" y="9239"/>
                  <a:pt x="63000" y="9239"/>
                  <a:pt x="62961" y="9241"/>
                </a:cubicBezTo>
                <a:cubicBezTo>
                  <a:pt x="61218" y="9324"/>
                  <a:pt x="58645" y="13672"/>
                  <a:pt x="58645" y="13672"/>
                </a:cubicBezTo>
                <a:cubicBezTo>
                  <a:pt x="58259" y="13579"/>
                  <a:pt x="57584" y="13547"/>
                  <a:pt x="56838" y="13547"/>
                </a:cubicBezTo>
                <a:cubicBezTo>
                  <a:pt x="55179" y="13547"/>
                  <a:pt x="53166" y="13706"/>
                  <a:pt x="53166" y="13706"/>
                </a:cubicBezTo>
                <a:cubicBezTo>
                  <a:pt x="52935" y="12776"/>
                  <a:pt x="52417" y="12495"/>
                  <a:pt x="51876" y="12495"/>
                </a:cubicBezTo>
                <a:cubicBezTo>
                  <a:pt x="51053" y="12495"/>
                  <a:pt x="50177" y="13143"/>
                  <a:pt x="50177" y="13143"/>
                </a:cubicBezTo>
                <a:cubicBezTo>
                  <a:pt x="49981" y="13034"/>
                  <a:pt x="49745" y="12994"/>
                  <a:pt x="49502" y="12994"/>
                </a:cubicBezTo>
                <a:cubicBezTo>
                  <a:pt x="48824" y="12994"/>
                  <a:pt x="48102" y="13309"/>
                  <a:pt x="48102" y="13309"/>
                </a:cubicBezTo>
                <a:cubicBezTo>
                  <a:pt x="47823" y="13284"/>
                  <a:pt x="47473" y="13274"/>
                  <a:pt x="47077" y="13274"/>
                </a:cubicBezTo>
                <a:cubicBezTo>
                  <a:pt x="45690" y="13274"/>
                  <a:pt x="43732" y="13396"/>
                  <a:pt x="42215" y="13396"/>
                </a:cubicBezTo>
                <a:cubicBezTo>
                  <a:pt x="41335" y="13396"/>
                  <a:pt x="40603" y="13355"/>
                  <a:pt x="40215" y="13225"/>
                </a:cubicBezTo>
                <a:cubicBezTo>
                  <a:pt x="39981" y="13148"/>
                  <a:pt x="39770" y="13116"/>
                  <a:pt x="39582" y="13116"/>
                </a:cubicBezTo>
                <a:cubicBezTo>
                  <a:pt x="38772" y="13116"/>
                  <a:pt x="38389" y="13706"/>
                  <a:pt x="38389" y="13706"/>
                </a:cubicBezTo>
                <a:cubicBezTo>
                  <a:pt x="38389" y="13706"/>
                  <a:pt x="37061" y="12562"/>
                  <a:pt x="35816" y="12562"/>
                </a:cubicBezTo>
                <a:cubicBezTo>
                  <a:pt x="34570" y="12562"/>
                  <a:pt x="33243" y="13987"/>
                  <a:pt x="33243" y="13987"/>
                </a:cubicBezTo>
                <a:cubicBezTo>
                  <a:pt x="33074" y="13971"/>
                  <a:pt x="32869" y="13963"/>
                  <a:pt x="32638" y="13963"/>
                </a:cubicBezTo>
                <a:cubicBezTo>
                  <a:pt x="30707" y="13963"/>
                  <a:pt x="26934" y="14472"/>
                  <a:pt x="26934" y="14472"/>
                </a:cubicBezTo>
                <a:cubicBezTo>
                  <a:pt x="26934" y="14472"/>
                  <a:pt x="26934" y="14056"/>
                  <a:pt x="26435" y="13987"/>
                </a:cubicBezTo>
                <a:cubicBezTo>
                  <a:pt x="26269" y="13964"/>
                  <a:pt x="25845" y="13956"/>
                  <a:pt x="25353" y="13956"/>
                </a:cubicBezTo>
                <a:cubicBezTo>
                  <a:pt x="24369" y="13956"/>
                  <a:pt x="23115" y="13987"/>
                  <a:pt x="23115" y="13987"/>
                </a:cubicBezTo>
                <a:cubicBezTo>
                  <a:pt x="23115" y="13987"/>
                  <a:pt x="23282" y="13392"/>
                  <a:pt x="22369" y="13289"/>
                </a:cubicBezTo>
                <a:cubicBezTo>
                  <a:pt x="21812" y="13226"/>
                  <a:pt x="21225" y="13124"/>
                  <a:pt x="20552" y="13124"/>
                </a:cubicBezTo>
                <a:cubicBezTo>
                  <a:pt x="20119" y="13124"/>
                  <a:pt x="19650" y="13166"/>
                  <a:pt x="19131" y="13289"/>
                </a:cubicBezTo>
                <a:cubicBezTo>
                  <a:pt x="17802" y="13601"/>
                  <a:pt x="17719" y="14305"/>
                  <a:pt x="16889" y="14748"/>
                </a:cubicBezTo>
                <a:cubicBezTo>
                  <a:pt x="16757" y="14819"/>
                  <a:pt x="16515" y="14849"/>
                  <a:pt x="16202" y="14849"/>
                </a:cubicBezTo>
                <a:cubicBezTo>
                  <a:pt x="14550" y="14849"/>
                  <a:pt x="10912" y="14019"/>
                  <a:pt x="10912" y="14019"/>
                </a:cubicBezTo>
                <a:cubicBezTo>
                  <a:pt x="11159" y="13587"/>
                  <a:pt x="11097" y="13436"/>
                  <a:pt x="10888" y="13436"/>
                </a:cubicBezTo>
                <a:cubicBezTo>
                  <a:pt x="10395" y="13436"/>
                  <a:pt x="9086" y="14278"/>
                  <a:pt x="9086" y="14278"/>
                </a:cubicBezTo>
                <a:cubicBezTo>
                  <a:pt x="9364" y="13546"/>
                  <a:pt x="9140" y="13289"/>
                  <a:pt x="8674" y="13289"/>
                </a:cubicBezTo>
                <a:cubicBezTo>
                  <a:pt x="7750" y="13289"/>
                  <a:pt x="5874" y="14305"/>
                  <a:pt x="5101" y="14636"/>
                </a:cubicBezTo>
                <a:cubicBezTo>
                  <a:pt x="4917" y="14715"/>
                  <a:pt x="4664" y="14748"/>
                  <a:pt x="4368" y="14748"/>
                </a:cubicBezTo>
                <a:cubicBezTo>
                  <a:pt x="2792" y="14748"/>
                  <a:pt x="0" y="13807"/>
                  <a:pt x="0" y="13807"/>
                </a:cubicBezTo>
                <a:lnTo>
                  <a:pt x="0" y="59879"/>
                </a:lnTo>
                <a:lnTo>
                  <a:pt x="203921" y="59879"/>
                </a:lnTo>
                <a:lnTo>
                  <a:pt x="203921" y="7912"/>
                </a:lnTo>
                <a:cubicBezTo>
                  <a:pt x="203921" y="7912"/>
                  <a:pt x="200020" y="7414"/>
                  <a:pt x="197862" y="6998"/>
                </a:cubicBezTo>
                <a:cubicBezTo>
                  <a:pt x="195702" y="6584"/>
                  <a:pt x="188646" y="440"/>
                  <a:pt x="186986" y="26"/>
                </a:cubicBezTo>
                <a:cubicBezTo>
                  <a:pt x="186919" y="9"/>
                  <a:pt x="186846" y="1"/>
                  <a:pt x="186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615325" y="727750"/>
            <a:ext cx="34449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94750" y="2473275"/>
            <a:ext cx="296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 idx="2"/>
          </p:nvPr>
        </p:nvSpPr>
        <p:spPr>
          <a:xfrm>
            <a:off x="3908400" y="1760775"/>
            <a:ext cx="41517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575925" y="1710075"/>
            <a:ext cx="5345100" cy="14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110075" y="3076025"/>
            <a:ext cx="42768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11"/>
          <p:cNvSpPr/>
          <p:nvPr/>
        </p:nvSpPr>
        <p:spPr>
          <a:xfrm flipH="1">
            <a:off x="5000791" y="1039235"/>
            <a:ext cx="4637885" cy="470074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/>
          <p:nvPr/>
        </p:nvSpPr>
        <p:spPr>
          <a:xfrm rot="-5581727">
            <a:off x="5288045" y="-648578"/>
            <a:ext cx="3890257" cy="4265150"/>
          </a:xfrm>
          <a:custGeom>
            <a:avLst/>
            <a:gdLst/>
            <a:ahLst/>
            <a:cxnLst/>
            <a:rect l="l" t="t" r="r" b="b"/>
            <a:pathLst>
              <a:path w="92905" h="101858" extrusionOk="0">
                <a:moveTo>
                  <a:pt x="89371" y="1"/>
                </a:moveTo>
                <a:cubicBezTo>
                  <a:pt x="88352" y="1"/>
                  <a:pt x="87320" y="555"/>
                  <a:pt x="86596" y="1943"/>
                </a:cubicBezTo>
                <a:cubicBezTo>
                  <a:pt x="84603" y="5762"/>
                  <a:pt x="81782" y="6093"/>
                  <a:pt x="78959" y="7256"/>
                </a:cubicBezTo>
                <a:cubicBezTo>
                  <a:pt x="76136" y="8419"/>
                  <a:pt x="75804" y="10079"/>
                  <a:pt x="75140" y="11420"/>
                </a:cubicBezTo>
                <a:cubicBezTo>
                  <a:pt x="74699" y="12309"/>
                  <a:pt x="73891" y="13184"/>
                  <a:pt x="72181" y="13184"/>
                </a:cubicBezTo>
                <a:cubicBezTo>
                  <a:pt x="71318" y="13184"/>
                  <a:pt x="70224" y="12961"/>
                  <a:pt x="68831" y="12404"/>
                </a:cubicBezTo>
                <a:cubicBezTo>
                  <a:pt x="67230" y="11763"/>
                  <a:pt x="65703" y="11419"/>
                  <a:pt x="64202" y="11419"/>
                </a:cubicBezTo>
                <a:cubicBezTo>
                  <a:pt x="61813" y="11419"/>
                  <a:pt x="59490" y="12292"/>
                  <a:pt x="57043" y="14230"/>
                </a:cubicBezTo>
                <a:cubicBezTo>
                  <a:pt x="53057" y="17384"/>
                  <a:pt x="56710" y="20871"/>
                  <a:pt x="51730" y="21203"/>
                </a:cubicBezTo>
                <a:cubicBezTo>
                  <a:pt x="46749" y="21536"/>
                  <a:pt x="45254" y="21868"/>
                  <a:pt x="45254" y="21868"/>
                </a:cubicBezTo>
                <a:cubicBezTo>
                  <a:pt x="39278" y="22365"/>
                  <a:pt x="41105" y="26848"/>
                  <a:pt x="41270" y="30169"/>
                </a:cubicBezTo>
                <a:cubicBezTo>
                  <a:pt x="41436" y="33489"/>
                  <a:pt x="35791" y="33323"/>
                  <a:pt x="33633" y="33988"/>
                </a:cubicBezTo>
                <a:cubicBezTo>
                  <a:pt x="31475" y="34652"/>
                  <a:pt x="32969" y="36644"/>
                  <a:pt x="31475" y="37142"/>
                </a:cubicBezTo>
                <a:cubicBezTo>
                  <a:pt x="29980" y="37640"/>
                  <a:pt x="28984" y="38304"/>
                  <a:pt x="27821" y="38969"/>
                </a:cubicBezTo>
                <a:cubicBezTo>
                  <a:pt x="26659" y="39633"/>
                  <a:pt x="23505" y="38969"/>
                  <a:pt x="21679" y="41542"/>
                </a:cubicBezTo>
                <a:cubicBezTo>
                  <a:pt x="19852" y="44115"/>
                  <a:pt x="21346" y="46605"/>
                  <a:pt x="22176" y="48017"/>
                </a:cubicBezTo>
                <a:cubicBezTo>
                  <a:pt x="22945" y="49323"/>
                  <a:pt x="26838" y="51125"/>
                  <a:pt x="24789" y="51125"/>
                </a:cubicBezTo>
                <a:cubicBezTo>
                  <a:pt x="24623" y="51125"/>
                  <a:pt x="24418" y="51113"/>
                  <a:pt x="24169" y="51088"/>
                </a:cubicBezTo>
                <a:cubicBezTo>
                  <a:pt x="24046" y="51076"/>
                  <a:pt x="23927" y="51070"/>
                  <a:pt x="23810" y="51070"/>
                </a:cubicBezTo>
                <a:cubicBezTo>
                  <a:pt x="20788" y="51070"/>
                  <a:pt x="20018" y="55073"/>
                  <a:pt x="20018" y="55073"/>
                </a:cubicBezTo>
                <a:cubicBezTo>
                  <a:pt x="19841" y="55029"/>
                  <a:pt x="19684" y="55008"/>
                  <a:pt x="19544" y="55008"/>
                </a:cubicBezTo>
                <a:cubicBezTo>
                  <a:pt x="18113" y="55008"/>
                  <a:pt x="18552" y="57183"/>
                  <a:pt x="18855" y="58394"/>
                </a:cubicBezTo>
                <a:cubicBezTo>
                  <a:pt x="19188" y="59721"/>
                  <a:pt x="16198" y="60385"/>
                  <a:pt x="12474" y="63208"/>
                </a:cubicBezTo>
                <a:cubicBezTo>
                  <a:pt x="8749" y="66031"/>
                  <a:pt x="10069" y="69105"/>
                  <a:pt x="11965" y="71309"/>
                </a:cubicBezTo>
                <a:cubicBezTo>
                  <a:pt x="13861" y="73514"/>
                  <a:pt x="8963" y="74967"/>
                  <a:pt x="4482" y="78702"/>
                </a:cubicBezTo>
                <a:cubicBezTo>
                  <a:pt x="1" y="82435"/>
                  <a:pt x="11716" y="93072"/>
                  <a:pt x="11716" y="93072"/>
                </a:cubicBezTo>
                <a:cubicBezTo>
                  <a:pt x="13421" y="100139"/>
                  <a:pt x="33124" y="101857"/>
                  <a:pt x="51890" y="101857"/>
                </a:cubicBezTo>
                <a:cubicBezTo>
                  <a:pt x="69664" y="101857"/>
                  <a:pt x="86596" y="100315"/>
                  <a:pt x="86596" y="100315"/>
                </a:cubicBezTo>
                <a:cubicBezTo>
                  <a:pt x="86596" y="100315"/>
                  <a:pt x="92905" y="6591"/>
                  <a:pt x="92905" y="3603"/>
                </a:cubicBezTo>
                <a:cubicBezTo>
                  <a:pt x="92905" y="1701"/>
                  <a:pt x="91156" y="1"/>
                  <a:pt x="8937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 rot="142657" flipH="1">
            <a:off x="5886454" y="1711259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 rot="1223448">
            <a:off x="-2697821" y="-37403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/>
          </p:nvPr>
        </p:nvSpPr>
        <p:spPr>
          <a:xfrm>
            <a:off x="9805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1511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/>
          </p:nvPr>
        </p:nvSpPr>
        <p:spPr>
          <a:xfrm>
            <a:off x="34453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36159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/>
          </p:nvPr>
        </p:nvSpPr>
        <p:spPr>
          <a:xfrm>
            <a:off x="59101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60807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12133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8" hasCustomPrompt="1"/>
          </p:nvPr>
        </p:nvSpPr>
        <p:spPr>
          <a:xfrm>
            <a:off x="36781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61429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ITLE_AND_BODY_1_4">
    <p:bg>
      <p:bgPr>
        <a:solidFill>
          <a:schemeClr val="accent4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 rot="-142657">
            <a:off x="-589096" y="1793834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 rot="513861">
            <a:off x="7160882" y="-631953"/>
            <a:ext cx="4964579" cy="5436105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/>
          </p:nvPr>
        </p:nvSpPr>
        <p:spPr>
          <a:xfrm>
            <a:off x="1375262" y="1369547"/>
            <a:ext cx="1912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1375262" y="1775272"/>
            <a:ext cx="178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3"/>
          </p:nvPr>
        </p:nvSpPr>
        <p:spPr>
          <a:xfrm>
            <a:off x="4038262" y="1369547"/>
            <a:ext cx="1787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"/>
          </p:nvPr>
        </p:nvSpPr>
        <p:spPr>
          <a:xfrm>
            <a:off x="4038262" y="1775272"/>
            <a:ext cx="178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5"/>
          </p:nvPr>
        </p:nvSpPr>
        <p:spPr>
          <a:xfrm>
            <a:off x="6701263" y="1369547"/>
            <a:ext cx="1787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6"/>
          </p:nvPr>
        </p:nvSpPr>
        <p:spPr>
          <a:xfrm>
            <a:off x="6701263" y="1775272"/>
            <a:ext cx="178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7" hasCustomPrompt="1"/>
          </p:nvPr>
        </p:nvSpPr>
        <p:spPr>
          <a:xfrm>
            <a:off x="391562" y="1464972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8" hasCustomPrompt="1"/>
          </p:nvPr>
        </p:nvSpPr>
        <p:spPr>
          <a:xfrm>
            <a:off x="3054562" y="1464972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9" hasCustomPrompt="1"/>
          </p:nvPr>
        </p:nvSpPr>
        <p:spPr>
          <a:xfrm>
            <a:off x="5717338" y="1464972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13"/>
          </p:nvPr>
        </p:nvSpPr>
        <p:spPr>
          <a:xfrm>
            <a:off x="1375262" y="3077422"/>
            <a:ext cx="1912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4"/>
          </p:nvPr>
        </p:nvSpPr>
        <p:spPr>
          <a:xfrm>
            <a:off x="1375262" y="3483147"/>
            <a:ext cx="178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15"/>
          </p:nvPr>
        </p:nvSpPr>
        <p:spPr>
          <a:xfrm>
            <a:off x="4038262" y="3077422"/>
            <a:ext cx="1787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6"/>
          </p:nvPr>
        </p:nvSpPr>
        <p:spPr>
          <a:xfrm>
            <a:off x="4038262" y="3483147"/>
            <a:ext cx="178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7"/>
          </p:nvPr>
        </p:nvSpPr>
        <p:spPr>
          <a:xfrm>
            <a:off x="6701263" y="3077422"/>
            <a:ext cx="1787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8"/>
          </p:nvPr>
        </p:nvSpPr>
        <p:spPr>
          <a:xfrm>
            <a:off x="6701263" y="3483147"/>
            <a:ext cx="178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19" hasCustomPrompt="1"/>
          </p:nvPr>
        </p:nvSpPr>
        <p:spPr>
          <a:xfrm>
            <a:off x="391562" y="3172847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20" hasCustomPrompt="1"/>
          </p:nvPr>
        </p:nvSpPr>
        <p:spPr>
          <a:xfrm>
            <a:off x="3054562" y="3172847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1" hasCustomPrompt="1"/>
          </p:nvPr>
        </p:nvSpPr>
        <p:spPr>
          <a:xfrm>
            <a:off x="5717338" y="3172847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TITLE_AND_BODY_1_4_1">
    <p:bg>
      <p:bgPr>
        <a:solidFill>
          <a:schemeClr val="accent4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 rot="1223448">
            <a:off x="-3296421" y="-37403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/>
          <p:nvPr/>
        </p:nvSpPr>
        <p:spPr>
          <a:xfrm rot="816006" flipH="1">
            <a:off x="4941849" y="1826067"/>
            <a:ext cx="4586365" cy="4648530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1223448">
            <a:off x="-3296421" y="-37403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2"/>
          </p:nvPr>
        </p:nvSpPr>
        <p:spPr>
          <a:xfrm>
            <a:off x="723699" y="1617922"/>
            <a:ext cx="1912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723688" y="2023650"/>
            <a:ext cx="23706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3"/>
          </p:nvPr>
        </p:nvSpPr>
        <p:spPr>
          <a:xfrm>
            <a:off x="3386700" y="1617922"/>
            <a:ext cx="1787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4"/>
          </p:nvPr>
        </p:nvSpPr>
        <p:spPr>
          <a:xfrm>
            <a:off x="3386687" y="2023650"/>
            <a:ext cx="23706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5"/>
          </p:nvPr>
        </p:nvSpPr>
        <p:spPr>
          <a:xfrm>
            <a:off x="6049701" y="1617922"/>
            <a:ext cx="1787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6"/>
          </p:nvPr>
        </p:nvSpPr>
        <p:spPr>
          <a:xfrm>
            <a:off x="6049716" y="2023650"/>
            <a:ext cx="23706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7" hasCustomPrompt="1"/>
          </p:nvPr>
        </p:nvSpPr>
        <p:spPr>
          <a:xfrm>
            <a:off x="723699" y="1070797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8" hasCustomPrompt="1"/>
          </p:nvPr>
        </p:nvSpPr>
        <p:spPr>
          <a:xfrm>
            <a:off x="3386700" y="1070797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9" hasCustomPrompt="1"/>
          </p:nvPr>
        </p:nvSpPr>
        <p:spPr>
          <a:xfrm>
            <a:off x="6049476" y="1070797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13"/>
          </p:nvPr>
        </p:nvSpPr>
        <p:spPr>
          <a:xfrm>
            <a:off x="723699" y="3325797"/>
            <a:ext cx="1912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4"/>
          </p:nvPr>
        </p:nvSpPr>
        <p:spPr>
          <a:xfrm>
            <a:off x="723688" y="3731525"/>
            <a:ext cx="23706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15"/>
          </p:nvPr>
        </p:nvSpPr>
        <p:spPr>
          <a:xfrm>
            <a:off x="3386700" y="3325797"/>
            <a:ext cx="1787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6"/>
          </p:nvPr>
        </p:nvSpPr>
        <p:spPr>
          <a:xfrm>
            <a:off x="3386687" y="3731525"/>
            <a:ext cx="23706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17" hasCustomPrompt="1"/>
          </p:nvPr>
        </p:nvSpPr>
        <p:spPr>
          <a:xfrm>
            <a:off x="723699" y="2778672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18" hasCustomPrompt="1"/>
          </p:nvPr>
        </p:nvSpPr>
        <p:spPr>
          <a:xfrm>
            <a:off x="3386700" y="2778672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4">
  <p:cSld name="TITLE_AND_BODY_1_4_1_1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 rot="1223448">
            <a:off x="-3296421" y="-37403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/>
          <p:nvPr/>
        </p:nvSpPr>
        <p:spPr>
          <a:xfrm rot="10657343">
            <a:off x="5886454" y="-1617116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rot="1223448">
            <a:off x="-3296421" y="-37403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2"/>
          </p:nvPr>
        </p:nvSpPr>
        <p:spPr>
          <a:xfrm>
            <a:off x="3395824" y="1617922"/>
            <a:ext cx="1912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3395813" y="2023650"/>
            <a:ext cx="23706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3"/>
          </p:nvPr>
        </p:nvSpPr>
        <p:spPr>
          <a:xfrm>
            <a:off x="6058825" y="1617922"/>
            <a:ext cx="1787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4"/>
          </p:nvPr>
        </p:nvSpPr>
        <p:spPr>
          <a:xfrm>
            <a:off x="6058812" y="2023650"/>
            <a:ext cx="23706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 idx="5" hasCustomPrompt="1"/>
          </p:nvPr>
        </p:nvSpPr>
        <p:spPr>
          <a:xfrm>
            <a:off x="3395824" y="1070797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6" hasCustomPrompt="1"/>
          </p:nvPr>
        </p:nvSpPr>
        <p:spPr>
          <a:xfrm>
            <a:off x="6058825" y="1070797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7"/>
          </p:nvPr>
        </p:nvSpPr>
        <p:spPr>
          <a:xfrm>
            <a:off x="3395824" y="3325797"/>
            <a:ext cx="19122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8"/>
          </p:nvPr>
        </p:nvSpPr>
        <p:spPr>
          <a:xfrm>
            <a:off x="3395813" y="3731525"/>
            <a:ext cx="23706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 idx="9"/>
          </p:nvPr>
        </p:nvSpPr>
        <p:spPr>
          <a:xfrm>
            <a:off x="6058825" y="3325797"/>
            <a:ext cx="17877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13"/>
          </p:nvPr>
        </p:nvSpPr>
        <p:spPr>
          <a:xfrm>
            <a:off x="6058812" y="3731525"/>
            <a:ext cx="23706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 idx="14" hasCustomPrompt="1"/>
          </p:nvPr>
        </p:nvSpPr>
        <p:spPr>
          <a:xfrm>
            <a:off x="3395824" y="2778672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15" hasCustomPrompt="1"/>
          </p:nvPr>
        </p:nvSpPr>
        <p:spPr>
          <a:xfrm>
            <a:off x="6058825" y="2778672"/>
            <a:ext cx="983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5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778200" y="1204575"/>
            <a:ext cx="7654800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CUSTOM_4">
    <p:bg>
      <p:bgPr>
        <a:solidFill>
          <a:schemeClr val="accent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-1461873" y="-1519209"/>
            <a:ext cx="12601058" cy="9789562"/>
            <a:chOff x="-1461873" y="-1519209"/>
            <a:chExt cx="12601058" cy="9789562"/>
          </a:xfrm>
        </p:grpSpPr>
        <p:sp>
          <p:nvSpPr>
            <p:cNvPr id="140" name="Google Shape;140;p18"/>
            <p:cNvSpPr/>
            <p:nvPr/>
          </p:nvSpPr>
          <p:spPr>
            <a:xfrm rot="9445449">
              <a:off x="-368792" y="-567037"/>
              <a:ext cx="6350059" cy="6961996"/>
            </a:xfrm>
            <a:custGeom>
              <a:avLst/>
              <a:gdLst/>
              <a:ahLst/>
              <a:cxnLst/>
              <a:rect l="l" t="t" r="r" b="b"/>
              <a:pathLst>
                <a:path w="92905" h="101858" extrusionOk="0">
                  <a:moveTo>
                    <a:pt x="89371" y="1"/>
                  </a:moveTo>
                  <a:cubicBezTo>
                    <a:pt x="88352" y="1"/>
                    <a:pt x="87320" y="555"/>
                    <a:pt x="86596" y="1943"/>
                  </a:cubicBezTo>
                  <a:cubicBezTo>
                    <a:pt x="84603" y="5762"/>
                    <a:pt x="81782" y="6093"/>
                    <a:pt x="78959" y="7256"/>
                  </a:cubicBezTo>
                  <a:cubicBezTo>
                    <a:pt x="76136" y="8419"/>
                    <a:pt x="75804" y="10079"/>
                    <a:pt x="75140" y="11420"/>
                  </a:cubicBezTo>
                  <a:cubicBezTo>
                    <a:pt x="74699" y="12309"/>
                    <a:pt x="73891" y="13184"/>
                    <a:pt x="72181" y="13184"/>
                  </a:cubicBezTo>
                  <a:cubicBezTo>
                    <a:pt x="71318" y="13184"/>
                    <a:pt x="70224" y="12961"/>
                    <a:pt x="68831" y="12404"/>
                  </a:cubicBezTo>
                  <a:cubicBezTo>
                    <a:pt x="67230" y="11763"/>
                    <a:pt x="65703" y="11419"/>
                    <a:pt x="64202" y="11419"/>
                  </a:cubicBezTo>
                  <a:cubicBezTo>
                    <a:pt x="61813" y="11419"/>
                    <a:pt x="59490" y="12292"/>
                    <a:pt x="57043" y="14230"/>
                  </a:cubicBezTo>
                  <a:cubicBezTo>
                    <a:pt x="53057" y="17384"/>
                    <a:pt x="56710" y="20871"/>
                    <a:pt x="51730" y="21203"/>
                  </a:cubicBezTo>
                  <a:cubicBezTo>
                    <a:pt x="46749" y="21536"/>
                    <a:pt x="45254" y="21868"/>
                    <a:pt x="45254" y="21868"/>
                  </a:cubicBezTo>
                  <a:cubicBezTo>
                    <a:pt x="39278" y="22365"/>
                    <a:pt x="41105" y="26848"/>
                    <a:pt x="41270" y="30169"/>
                  </a:cubicBezTo>
                  <a:cubicBezTo>
                    <a:pt x="41436" y="33489"/>
                    <a:pt x="35791" y="33323"/>
                    <a:pt x="33633" y="33988"/>
                  </a:cubicBezTo>
                  <a:cubicBezTo>
                    <a:pt x="31475" y="34652"/>
                    <a:pt x="32969" y="36644"/>
                    <a:pt x="31475" y="37142"/>
                  </a:cubicBezTo>
                  <a:cubicBezTo>
                    <a:pt x="29980" y="37640"/>
                    <a:pt x="28984" y="38304"/>
                    <a:pt x="27821" y="38969"/>
                  </a:cubicBezTo>
                  <a:cubicBezTo>
                    <a:pt x="26659" y="39633"/>
                    <a:pt x="23505" y="38969"/>
                    <a:pt x="21679" y="41542"/>
                  </a:cubicBezTo>
                  <a:cubicBezTo>
                    <a:pt x="19852" y="44115"/>
                    <a:pt x="21346" y="46605"/>
                    <a:pt x="22176" y="48017"/>
                  </a:cubicBezTo>
                  <a:cubicBezTo>
                    <a:pt x="22945" y="49323"/>
                    <a:pt x="26838" y="51125"/>
                    <a:pt x="24789" y="51125"/>
                  </a:cubicBezTo>
                  <a:cubicBezTo>
                    <a:pt x="24623" y="51125"/>
                    <a:pt x="24418" y="51113"/>
                    <a:pt x="24169" y="51088"/>
                  </a:cubicBezTo>
                  <a:cubicBezTo>
                    <a:pt x="24046" y="51076"/>
                    <a:pt x="23927" y="51070"/>
                    <a:pt x="23810" y="51070"/>
                  </a:cubicBezTo>
                  <a:cubicBezTo>
                    <a:pt x="20788" y="51070"/>
                    <a:pt x="20018" y="55073"/>
                    <a:pt x="20018" y="55073"/>
                  </a:cubicBezTo>
                  <a:cubicBezTo>
                    <a:pt x="19841" y="55029"/>
                    <a:pt x="19684" y="55008"/>
                    <a:pt x="19544" y="55008"/>
                  </a:cubicBezTo>
                  <a:cubicBezTo>
                    <a:pt x="18113" y="55008"/>
                    <a:pt x="18552" y="57183"/>
                    <a:pt x="18855" y="58394"/>
                  </a:cubicBezTo>
                  <a:cubicBezTo>
                    <a:pt x="19188" y="59721"/>
                    <a:pt x="16198" y="60385"/>
                    <a:pt x="12474" y="63208"/>
                  </a:cubicBezTo>
                  <a:cubicBezTo>
                    <a:pt x="8749" y="66031"/>
                    <a:pt x="10069" y="69105"/>
                    <a:pt x="11965" y="71309"/>
                  </a:cubicBezTo>
                  <a:cubicBezTo>
                    <a:pt x="13861" y="73514"/>
                    <a:pt x="8963" y="74967"/>
                    <a:pt x="4482" y="78702"/>
                  </a:cubicBezTo>
                  <a:cubicBezTo>
                    <a:pt x="1" y="82435"/>
                    <a:pt x="11716" y="93072"/>
                    <a:pt x="11716" y="93072"/>
                  </a:cubicBezTo>
                  <a:cubicBezTo>
                    <a:pt x="13421" y="100139"/>
                    <a:pt x="33124" y="101857"/>
                    <a:pt x="51890" y="101857"/>
                  </a:cubicBezTo>
                  <a:cubicBezTo>
                    <a:pt x="69664" y="101857"/>
                    <a:pt x="86596" y="100315"/>
                    <a:pt x="86596" y="100315"/>
                  </a:cubicBezTo>
                  <a:cubicBezTo>
                    <a:pt x="86596" y="100315"/>
                    <a:pt x="92905" y="6591"/>
                    <a:pt x="92905" y="3603"/>
                  </a:cubicBezTo>
                  <a:cubicBezTo>
                    <a:pt x="92905" y="1701"/>
                    <a:pt x="91156" y="1"/>
                    <a:pt x="89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 rot="1506453">
              <a:off x="5809614" y="2619894"/>
              <a:ext cx="4496158" cy="4929441"/>
            </a:xfrm>
            <a:custGeom>
              <a:avLst/>
              <a:gdLst/>
              <a:ahLst/>
              <a:cxnLst/>
              <a:rect l="l" t="t" r="r" b="b"/>
              <a:pathLst>
                <a:path w="92905" h="101858" extrusionOk="0">
                  <a:moveTo>
                    <a:pt x="89371" y="1"/>
                  </a:moveTo>
                  <a:cubicBezTo>
                    <a:pt x="88352" y="1"/>
                    <a:pt x="87320" y="555"/>
                    <a:pt x="86596" y="1943"/>
                  </a:cubicBezTo>
                  <a:cubicBezTo>
                    <a:pt x="84603" y="5762"/>
                    <a:pt x="81782" y="6093"/>
                    <a:pt x="78959" y="7256"/>
                  </a:cubicBezTo>
                  <a:cubicBezTo>
                    <a:pt x="76136" y="8419"/>
                    <a:pt x="75804" y="10079"/>
                    <a:pt x="75140" y="11420"/>
                  </a:cubicBezTo>
                  <a:cubicBezTo>
                    <a:pt x="74699" y="12309"/>
                    <a:pt x="73891" y="13184"/>
                    <a:pt x="72181" y="13184"/>
                  </a:cubicBezTo>
                  <a:cubicBezTo>
                    <a:pt x="71318" y="13184"/>
                    <a:pt x="70224" y="12961"/>
                    <a:pt x="68831" y="12404"/>
                  </a:cubicBezTo>
                  <a:cubicBezTo>
                    <a:pt x="67230" y="11763"/>
                    <a:pt x="65703" y="11419"/>
                    <a:pt x="64202" y="11419"/>
                  </a:cubicBezTo>
                  <a:cubicBezTo>
                    <a:pt x="61813" y="11419"/>
                    <a:pt x="59490" y="12292"/>
                    <a:pt x="57043" y="14230"/>
                  </a:cubicBezTo>
                  <a:cubicBezTo>
                    <a:pt x="53057" y="17384"/>
                    <a:pt x="56710" y="20871"/>
                    <a:pt x="51730" y="21203"/>
                  </a:cubicBezTo>
                  <a:cubicBezTo>
                    <a:pt x="46749" y="21536"/>
                    <a:pt x="45254" y="21868"/>
                    <a:pt x="45254" y="21868"/>
                  </a:cubicBezTo>
                  <a:cubicBezTo>
                    <a:pt x="39278" y="22365"/>
                    <a:pt x="41105" y="26848"/>
                    <a:pt x="41270" y="30169"/>
                  </a:cubicBezTo>
                  <a:cubicBezTo>
                    <a:pt x="41436" y="33489"/>
                    <a:pt x="35791" y="33323"/>
                    <a:pt x="33633" y="33988"/>
                  </a:cubicBezTo>
                  <a:cubicBezTo>
                    <a:pt x="31475" y="34652"/>
                    <a:pt x="32969" y="36644"/>
                    <a:pt x="31475" y="37142"/>
                  </a:cubicBezTo>
                  <a:cubicBezTo>
                    <a:pt x="29980" y="37640"/>
                    <a:pt x="28984" y="38304"/>
                    <a:pt x="27821" y="38969"/>
                  </a:cubicBezTo>
                  <a:cubicBezTo>
                    <a:pt x="26659" y="39633"/>
                    <a:pt x="23505" y="38969"/>
                    <a:pt x="21679" y="41542"/>
                  </a:cubicBezTo>
                  <a:cubicBezTo>
                    <a:pt x="19852" y="44115"/>
                    <a:pt x="21346" y="46605"/>
                    <a:pt x="22176" y="48017"/>
                  </a:cubicBezTo>
                  <a:cubicBezTo>
                    <a:pt x="22945" y="49323"/>
                    <a:pt x="26838" y="51125"/>
                    <a:pt x="24789" y="51125"/>
                  </a:cubicBezTo>
                  <a:cubicBezTo>
                    <a:pt x="24623" y="51125"/>
                    <a:pt x="24418" y="51113"/>
                    <a:pt x="24169" y="51088"/>
                  </a:cubicBezTo>
                  <a:cubicBezTo>
                    <a:pt x="24046" y="51076"/>
                    <a:pt x="23927" y="51070"/>
                    <a:pt x="23810" y="51070"/>
                  </a:cubicBezTo>
                  <a:cubicBezTo>
                    <a:pt x="20788" y="51070"/>
                    <a:pt x="20018" y="55073"/>
                    <a:pt x="20018" y="55073"/>
                  </a:cubicBezTo>
                  <a:cubicBezTo>
                    <a:pt x="19841" y="55029"/>
                    <a:pt x="19684" y="55008"/>
                    <a:pt x="19544" y="55008"/>
                  </a:cubicBezTo>
                  <a:cubicBezTo>
                    <a:pt x="18113" y="55008"/>
                    <a:pt x="18552" y="57183"/>
                    <a:pt x="18855" y="58394"/>
                  </a:cubicBezTo>
                  <a:cubicBezTo>
                    <a:pt x="19188" y="59721"/>
                    <a:pt x="16198" y="60385"/>
                    <a:pt x="12474" y="63208"/>
                  </a:cubicBezTo>
                  <a:cubicBezTo>
                    <a:pt x="8749" y="66031"/>
                    <a:pt x="10069" y="69105"/>
                    <a:pt x="11965" y="71309"/>
                  </a:cubicBezTo>
                  <a:cubicBezTo>
                    <a:pt x="13861" y="73514"/>
                    <a:pt x="8963" y="74967"/>
                    <a:pt x="4482" y="78702"/>
                  </a:cubicBezTo>
                  <a:cubicBezTo>
                    <a:pt x="1" y="82435"/>
                    <a:pt x="11716" y="93072"/>
                    <a:pt x="11716" y="93072"/>
                  </a:cubicBezTo>
                  <a:cubicBezTo>
                    <a:pt x="13421" y="100139"/>
                    <a:pt x="33124" y="101857"/>
                    <a:pt x="51890" y="101857"/>
                  </a:cubicBezTo>
                  <a:cubicBezTo>
                    <a:pt x="69664" y="101857"/>
                    <a:pt x="86596" y="100315"/>
                    <a:pt x="86596" y="100315"/>
                  </a:cubicBezTo>
                  <a:cubicBezTo>
                    <a:pt x="86596" y="100315"/>
                    <a:pt x="92905" y="6591"/>
                    <a:pt x="92905" y="3603"/>
                  </a:cubicBezTo>
                  <a:cubicBezTo>
                    <a:pt x="92905" y="1701"/>
                    <a:pt x="91156" y="1"/>
                    <a:pt x="89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4694213" y="1506225"/>
            <a:ext cx="36213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5119000" y="2651925"/>
            <a:ext cx="31965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 rot="8244907">
            <a:off x="5515018" y="-3522993"/>
            <a:ext cx="7073587" cy="7745422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675300" y="2647600"/>
            <a:ext cx="391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1"/>
          </p:nvPr>
        </p:nvSpPr>
        <p:spPr>
          <a:xfrm>
            <a:off x="1019800" y="3381075"/>
            <a:ext cx="3229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 idx="2" hasCustomPrompt="1"/>
          </p:nvPr>
        </p:nvSpPr>
        <p:spPr>
          <a:xfrm>
            <a:off x="1711925" y="842800"/>
            <a:ext cx="1845000" cy="17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1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 rot="10389243">
            <a:off x="3108463" y="-1590655"/>
            <a:ext cx="6467860" cy="6555527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599100" y="768300"/>
            <a:ext cx="5017800" cy="14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"/>
          </p:nvPr>
        </p:nvSpPr>
        <p:spPr>
          <a:xfrm>
            <a:off x="675300" y="2179800"/>
            <a:ext cx="4434300" cy="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756400" y="31524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 rot="-9430979">
            <a:off x="-2340162" y="-40653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3011825" y="3423688"/>
            <a:ext cx="27135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"/>
          </p:nvPr>
        </p:nvSpPr>
        <p:spPr>
          <a:xfrm>
            <a:off x="3011825" y="1316013"/>
            <a:ext cx="43752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21"/>
          <p:cNvSpPr/>
          <p:nvPr/>
        </p:nvSpPr>
        <p:spPr>
          <a:xfrm rot="-9430979">
            <a:off x="6575238" y="-40653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APTION_ONLY_1_1">
    <p:bg>
      <p:bgPr>
        <a:solidFill>
          <a:schemeClr val="accen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2980625" y="2415097"/>
            <a:ext cx="3373500" cy="4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1"/>
          </p:nvPr>
        </p:nvSpPr>
        <p:spPr>
          <a:xfrm>
            <a:off x="1947575" y="909768"/>
            <a:ext cx="5439600" cy="15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22"/>
          <p:cNvSpPr/>
          <p:nvPr/>
        </p:nvSpPr>
        <p:spPr>
          <a:xfrm rot="9430979" flipH="1">
            <a:off x="-2843962" y="-40653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9430979" flipH="1">
            <a:off x="6544638" y="-40653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3"/>
          <p:cNvGrpSpPr/>
          <p:nvPr/>
        </p:nvGrpSpPr>
        <p:grpSpPr>
          <a:xfrm>
            <a:off x="-3594145" y="-1305002"/>
            <a:ext cx="16890549" cy="8783396"/>
            <a:chOff x="-3594145" y="-1305002"/>
            <a:chExt cx="16890549" cy="8783396"/>
          </a:xfrm>
        </p:grpSpPr>
        <p:sp>
          <p:nvSpPr>
            <p:cNvPr id="164" name="Google Shape;164;p23"/>
            <p:cNvSpPr/>
            <p:nvPr/>
          </p:nvSpPr>
          <p:spPr>
            <a:xfrm rot="-8598529">
              <a:off x="-2461831" y="-360284"/>
              <a:ext cx="4964996" cy="5436561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8598529">
              <a:off x="7199094" y="1097116"/>
              <a:ext cx="4964996" cy="5436561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635464" y="636446"/>
            <a:ext cx="4875600" cy="18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AND_BODY_1_1">
    <p:bg>
      <p:bgPr>
        <a:solidFill>
          <a:schemeClr val="accen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4"/>
          <p:cNvGrpSpPr/>
          <p:nvPr/>
        </p:nvGrpSpPr>
        <p:grpSpPr>
          <a:xfrm>
            <a:off x="773312" y="-2312529"/>
            <a:ext cx="10859534" cy="10453381"/>
            <a:chOff x="773312" y="-2312529"/>
            <a:chExt cx="10859534" cy="10453381"/>
          </a:xfrm>
        </p:grpSpPr>
        <p:sp>
          <p:nvSpPr>
            <p:cNvPr id="169" name="Google Shape;169;p24"/>
            <p:cNvSpPr/>
            <p:nvPr/>
          </p:nvSpPr>
          <p:spPr>
            <a:xfrm rot="-4051008">
              <a:off x="2312019" y="-1351870"/>
              <a:ext cx="7782120" cy="8532062"/>
            </a:xfrm>
            <a:custGeom>
              <a:avLst/>
              <a:gdLst/>
              <a:ahLst/>
              <a:cxnLst/>
              <a:rect l="l" t="t" r="r" b="b"/>
              <a:pathLst>
                <a:path w="92905" h="101858" extrusionOk="0">
                  <a:moveTo>
                    <a:pt x="89371" y="1"/>
                  </a:moveTo>
                  <a:cubicBezTo>
                    <a:pt x="88352" y="1"/>
                    <a:pt x="87320" y="555"/>
                    <a:pt x="86596" y="1943"/>
                  </a:cubicBezTo>
                  <a:cubicBezTo>
                    <a:pt x="84603" y="5762"/>
                    <a:pt x="81782" y="6093"/>
                    <a:pt x="78959" y="7256"/>
                  </a:cubicBezTo>
                  <a:cubicBezTo>
                    <a:pt x="76136" y="8419"/>
                    <a:pt x="75804" y="10079"/>
                    <a:pt x="75140" y="11420"/>
                  </a:cubicBezTo>
                  <a:cubicBezTo>
                    <a:pt x="74699" y="12309"/>
                    <a:pt x="73891" y="13184"/>
                    <a:pt x="72181" y="13184"/>
                  </a:cubicBezTo>
                  <a:cubicBezTo>
                    <a:pt x="71318" y="13184"/>
                    <a:pt x="70224" y="12961"/>
                    <a:pt x="68831" y="12404"/>
                  </a:cubicBezTo>
                  <a:cubicBezTo>
                    <a:pt x="67230" y="11763"/>
                    <a:pt x="65703" y="11419"/>
                    <a:pt x="64202" y="11419"/>
                  </a:cubicBezTo>
                  <a:cubicBezTo>
                    <a:pt x="61813" y="11419"/>
                    <a:pt x="59490" y="12292"/>
                    <a:pt x="57043" y="14230"/>
                  </a:cubicBezTo>
                  <a:cubicBezTo>
                    <a:pt x="53057" y="17384"/>
                    <a:pt x="56710" y="20871"/>
                    <a:pt x="51730" y="21203"/>
                  </a:cubicBezTo>
                  <a:cubicBezTo>
                    <a:pt x="46749" y="21536"/>
                    <a:pt x="45254" y="21868"/>
                    <a:pt x="45254" y="21868"/>
                  </a:cubicBezTo>
                  <a:cubicBezTo>
                    <a:pt x="39278" y="22365"/>
                    <a:pt x="41105" y="26848"/>
                    <a:pt x="41270" y="30169"/>
                  </a:cubicBezTo>
                  <a:cubicBezTo>
                    <a:pt x="41436" y="33489"/>
                    <a:pt x="35791" y="33323"/>
                    <a:pt x="33633" y="33988"/>
                  </a:cubicBezTo>
                  <a:cubicBezTo>
                    <a:pt x="31475" y="34652"/>
                    <a:pt x="32969" y="36644"/>
                    <a:pt x="31475" y="37142"/>
                  </a:cubicBezTo>
                  <a:cubicBezTo>
                    <a:pt x="29980" y="37640"/>
                    <a:pt x="28984" y="38304"/>
                    <a:pt x="27821" y="38969"/>
                  </a:cubicBezTo>
                  <a:cubicBezTo>
                    <a:pt x="26659" y="39633"/>
                    <a:pt x="23505" y="38969"/>
                    <a:pt x="21679" y="41542"/>
                  </a:cubicBezTo>
                  <a:cubicBezTo>
                    <a:pt x="19852" y="44115"/>
                    <a:pt x="21346" y="46605"/>
                    <a:pt x="22176" y="48017"/>
                  </a:cubicBezTo>
                  <a:cubicBezTo>
                    <a:pt x="22945" y="49323"/>
                    <a:pt x="26838" y="51125"/>
                    <a:pt x="24789" y="51125"/>
                  </a:cubicBezTo>
                  <a:cubicBezTo>
                    <a:pt x="24623" y="51125"/>
                    <a:pt x="24418" y="51113"/>
                    <a:pt x="24169" y="51088"/>
                  </a:cubicBezTo>
                  <a:cubicBezTo>
                    <a:pt x="24046" y="51076"/>
                    <a:pt x="23927" y="51070"/>
                    <a:pt x="23810" y="51070"/>
                  </a:cubicBezTo>
                  <a:cubicBezTo>
                    <a:pt x="20788" y="51070"/>
                    <a:pt x="20018" y="55073"/>
                    <a:pt x="20018" y="55073"/>
                  </a:cubicBezTo>
                  <a:cubicBezTo>
                    <a:pt x="19841" y="55029"/>
                    <a:pt x="19684" y="55008"/>
                    <a:pt x="19544" y="55008"/>
                  </a:cubicBezTo>
                  <a:cubicBezTo>
                    <a:pt x="18113" y="55008"/>
                    <a:pt x="18552" y="57183"/>
                    <a:pt x="18855" y="58394"/>
                  </a:cubicBezTo>
                  <a:cubicBezTo>
                    <a:pt x="19188" y="59721"/>
                    <a:pt x="16198" y="60385"/>
                    <a:pt x="12474" y="63208"/>
                  </a:cubicBezTo>
                  <a:cubicBezTo>
                    <a:pt x="8749" y="66031"/>
                    <a:pt x="10069" y="69105"/>
                    <a:pt x="11965" y="71309"/>
                  </a:cubicBezTo>
                  <a:cubicBezTo>
                    <a:pt x="13861" y="73514"/>
                    <a:pt x="8963" y="74967"/>
                    <a:pt x="4482" y="78702"/>
                  </a:cubicBezTo>
                  <a:cubicBezTo>
                    <a:pt x="1" y="82435"/>
                    <a:pt x="11716" y="93072"/>
                    <a:pt x="11716" y="93072"/>
                  </a:cubicBezTo>
                  <a:cubicBezTo>
                    <a:pt x="13421" y="100139"/>
                    <a:pt x="33124" y="101857"/>
                    <a:pt x="51890" y="101857"/>
                  </a:cubicBezTo>
                  <a:cubicBezTo>
                    <a:pt x="69664" y="101857"/>
                    <a:pt x="86596" y="100315"/>
                    <a:pt x="86596" y="100315"/>
                  </a:cubicBezTo>
                  <a:cubicBezTo>
                    <a:pt x="86596" y="100315"/>
                    <a:pt x="92905" y="6591"/>
                    <a:pt x="92905" y="3603"/>
                  </a:cubicBezTo>
                  <a:cubicBezTo>
                    <a:pt x="92905" y="1701"/>
                    <a:pt x="91156" y="1"/>
                    <a:pt x="89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8086100" y="-124375"/>
              <a:ext cx="1121400" cy="72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 idx="2"/>
          </p:nvPr>
        </p:nvSpPr>
        <p:spPr>
          <a:xfrm>
            <a:off x="1193150" y="2050225"/>
            <a:ext cx="2686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"/>
          </p:nvPr>
        </p:nvSpPr>
        <p:spPr>
          <a:xfrm>
            <a:off x="1193150" y="2640750"/>
            <a:ext cx="26868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 idx="3"/>
          </p:nvPr>
        </p:nvSpPr>
        <p:spPr>
          <a:xfrm>
            <a:off x="5264050" y="2050225"/>
            <a:ext cx="2686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4"/>
          </p:nvPr>
        </p:nvSpPr>
        <p:spPr>
          <a:xfrm>
            <a:off x="5264050" y="2640750"/>
            <a:ext cx="26868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TITLE_AND_BODY_1_1_2">
    <p:bg>
      <p:bgPr>
        <a:solidFill>
          <a:schemeClr val="accen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5"/>
          <p:cNvGrpSpPr/>
          <p:nvPr/>
        </p:nvGrpSpPr>
        <p:grpSpPr>
          <a:xfrm>
            <a:off x="-1017500" y="2655558"/>
            <a:ext cx="10313950" cy="3382404"/>
            <a:chOff x="-1017500" y="2655558"/>
            <a:chExt cx="10313950" cy="3382404"/>
          </a:xfrm>
        </p:grpSpPr>
        <p:grpSp>
          <p:nvGrpSpPr>
            <p:cNvPr id="178" name="Google Shape;178;p25"/>
            <p:cNvGrpSpPr/>
            <p:nvPr/>
          </p:nvGrpSpPr>
          <p:grpSpPr>
            <a:xfrm>
              <a:off x="-1017500" y="2655558"/>
              <a:ext cx="10313950" cy="2411817"/>
              <a:chOff x="-1017500" y="2682700"/>
              <a:chExt cx="10313950" cy="2411817"/>
            </a:xfrm>
          </p:grpSpPr>
          <p:sp>
            <p:nvSpPr>
              <p:cNvPr id="179" name="Google Shape;179;p25"/>
              <p:cNvSpPr/>
              <p:nvPr/>
            </p:nvSpPr>
            <p:spPr>
              <a:xfrm flipH="1">
                <a:off x="-1017491" y="2682700"/>
                <a:ext cx="10313941" cy="856661"/>
              </a:xfrm>
              <a:custGeom>
                <a:avLst/>
                <a:gdLst/>
                <a:ahLst/>
                <a:cxnLst/>
                <a:rect l="l" t="t" r="r" b="b"/>
                <a:pathLst>
                  <a:path w="199082" h="43847" extrusionOk="0">
                    <a:moveTo>
                      <a:pt x="110561" y="1"/>
                    </a:moveTo>
                    <a:lnTo>
                      <a:pt x="105659" y="5564"/>
                    </a:lnTo>
                    <a:lnTo>
                      <a:pt x="102541" y="6840"/>
                    </a:lnTo>
                    <a:lnTo>
                      <a:pt x="95155" y="6163"/>
                    </a:lnTo>
                    <a:lnTo>
                      <a:pt x="87543" y="11253"/>
                    </a:lnTo>
                    <a:lnTo>
                      <a:pt x="84171" y="11502"/>
                    </a:lnTo>
                    <a:lnTo>
                      <a:pt x="81602" y="7670"/>
                    </a:lnTo>
                    <a:lnTo>
                      <a:pt x="75266" y="8950"/>
                    </a:lnTo>
                    <a:lnTo>
                      <a:pt x="59325" y="17080"/>
                    </a:lnTo>
                    <a:cubicBezTo>
                      <a:pt x="59325" y="17080"/>
                      <a:pt x="56221" y="17238"/>
                      <a:pt x="52308" y="17238"/>
                    </a:cubicBezTo>
                    <a:cubicBezTo>
                      <a:pt x="47832" y="17238"/>
                      <a:pt x="42296" y="17031"/>
                      <a:pt x="39135" y="16146"/>
                    </a:cubicBezTo>
                    <a:cubicBezTo>
                      <a:pt x="33210" y="14487"/>
                      <a:pt x="711" y="13510"/>
                      <a:pt x="0" y="13272"/>
                    </a:cubicBezTo>
                    <a:lnTo>
                      <a:pt x="0" y="13272"/>
                    </a:lnTo>
                    <a:lnTo>
                      <a:pt x="1778" y="42425"/>
                    </a:lnTo>
                    <a:lnTo>
                      <a:pt x="199082" y="43847"/>
                    </a:lnTo>
                    <a:lnTo>
                      <a:pt x="199082" y="14931"/>
                    </a:lnTo>
                    <a:lnTo>
                      <a:pt x="178522" y="15643"/>
                    </a:lnTo>
                    <a:lnTo>
                      <a:pt x="165072" y="17538"/>
                    </a:lnTo>
                    <a:lnTo>
                      <a:pt x="159858" y="11614"/>
                    </a:lnTo>
                    <a:lnTo>
                      <a:pt x="149430" y="11376"/>
                    </a:lnTo>
                    <a:lnTo>
                      <a:pt x="144453" y="4977"/>
                    </a:lnTo>
                    <a:lnTo>
                      <a:pt x="137223" y="3674"/>
                    </a:lnTo>
                    <a:lnTo>
                      <a:pt x="128337" y="3674"/>
                    </a:lnTo>
                    <a:lnTo>
                      <a:pt x="125859" y="1279"/>
                    </a:lnTo>
                    <a:cubicBezTo>
                      <a:pt x="125859" y="1279"/>
                      <a:pt x="119343" y="1873"/>
                      <a:pt x="115940" y="1873"/>
                    </a:cubicBezTo>
                    <a:cubicBezTo>
                      <a:pt x="115262" y="1873"/>
                      <a:pt x="114708" y="1850"/>
                      <a:pt x="114353" y="1793"/>
                    </a:cubicBezTo>
                    <a:lnTo>
                      <a:pt x="110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-1017500" y="3498517"/>
                <a:ext cx="10175100" cy="159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" name="Google Shape;181;p25"/>
            <p:cNvSpPr/>
            <p:nvPr/>
          </p:nvSpPr>
          <p:spPr>
            <a:xfrm flipH="1">
              <a:off x="-40966" y="4596500"/>
              <a:ext cx="9225941" cy="1441461"/>
            </a:xfrm>
            <a:custGeom>
              <a:avLst/>
              <a:gdLst/>
              <a:ahLst/>
              <a:cxnLst/>
              <a:rect l="l" t="t" r="r" b="b"/>
              <a:pathLst>
                <a:path w="203922" h="59880" extrusionOk="0">
                  <a:moveTo>
                    <a:pt x="186768" y="1"/>
                  </a:moveTo>
                  <a:cubicBezTo>
                    <a:pt x="184950" y="1"/>
                    <a:pt x="180597" y="4494"/>
                    <a:pt x="178845" y="4653"/>
                  </a:cubicBezTo>
                  <a:cubicBezTo>
                    <a:pt x="177018" y="4820"/>
                    <a:pt x="174611" y="8140"/>
                    <a:pt x="173698" y="8721"/>
                  </a:cubicBezTo>
                  <a:cubicBezTo>
                    <a:pt x="172785" y="9302"/>
                    <a:pt x="169720" y="10153"/>
                    <a:pt x="169720" y="10153"/>
                  </a:cubicBezTo>
                  <a:cubicBezTo>
                    <a:pt x="169332" y="10098"/>
                    <a:pt x="168907" y="10074"/>
                    <a:pt x="168454" y="10074"/>
                  </a:cubicBezTo>
                  <a:cubicBezTo>
                    <a:pt x="165508" y="10074"/>
                    <a:pt x="161407" y="11101"/>
                    <a:pt x="159176" y="11317"/>
                  </a:cubicBezTo>
                  <a:cubicBezTo>
                    <a:pt x="158688" y="11364"/>
                    <a:pt x="158142" y="11384"/>
                    <a:pt x="157569" y="11384"/>
                  </a:cubicBezTo>
                  <a:cubicBezTo>
                    <a:pt x="155128" y="11384"/>
                    <a:pt x="152200" y="11016"/>
                    <a:pt x="151124" y="10798"/>
                  </a:cubicBezTo>
                  <a:cubicBezTo>
                    <a:pt x="149797" y="10528"/>
                    <a:pt x="147721" y="10736"/>
                    <a:pt x="146559" y="10320"/>
                  </a:cubicBezTo>
                  <a:cubicBezTo>
                    <a:pt x="146272" y="10217"/>
                    <a:pt x="146020" y="10176"/>
                    <a:pt x="145785" y="10176"/>
                  </a:cubicBezTo>
                  <a:cubicBezTo>
                    <a:pt x="145069" y="10176"/>
                    <a:pt x="144508" y="10563"/>
                    <a:pt x="143570" y="10798"/>
                  </a:cubicBezTo>
                  <a:cubicBezTo>
                    <a:pt x="143155" y="10901"/>
                    <a:pt x="142131" y="10936"/>
                    <a:pt x="140950" y="10936"/>
                  </a:cubicBezTo>
                  <a:cubicBezTo>
                    <a:pt x="138589" y="10936"/>
                    <a:pt x="135601" y="10798"/>
                    <a:pt x="135601" y="10798"/>
                  </a:cubicBezTo>
                  <a:cubicBezTo>
                    <a:pt x="135601" y="10798"/>
                    <a:pt x="134604" y="9489"/>
                    <a:pt x="133774" y="8992"/>
                  </a:cubicBezTo>
                  <a:cubicBezTo>
                    <a:pt x="133359" y="8743"/>
                    <a:pt x="132737" y="8681"/>
                    <a:pt x="132218" y="8681"/>
                  </a:cubicBezTo>
                  <a:cubicBezTo>
                    <a:pt x="131699" y="8681"/>
                    <a:pt x="131284" y="8743"/>
                    <a:pt x="131284" y="8743"/>
                  </a:cubicBezTo>
                  <a:cubicBezTo>
                    <a:pt x="131284" y="8743"/>
                    <a:pt x="129872" y="6917"/>
                    <a:pt x="128707" y="6750"/>
                  </a:cubicBezTo>
                  <a:cubicBezTo>
                    <a:pt x="128686" y="6747"/>
                    <a:pt x="128665" y="6746"/>
                    <a:pt x="128644" y="6746"/>
                  </a:cubicBezTo>
                  <a:cubicBezTo>
                    <a:pt x="127460" y="6746"/>
                    <a:pt x="125208" y="11243"/>
                    <a:pt x="124311" y="11837"/>
                  </a:cubicBezTo>
                  <a:cubicBezTo>
                    <a:pt x="124092" y="11982"/>
                    <a:pt x="123784" y="12037"/>
                    <a:pt x="123443" y="12037"/>
                  </a:cubicBezTo>
                  <a:cubicBezTo>
                    <a:pt x="122359" y="12037"/>
                    <a:pt x="120935" y="11482"/>
                    <a:pt x="120935" y="11482"/>
                  </a:cubicBezTo>
                  <a:cubicBezTo>
                    <a:pt x="120935" y="11482"/>
                    <a:pt x="119661" y="10654"/>
                    <a:pt x="118726" y="10487"/>
                  </a:cubicBezTo>
                  <a:cubicBezTo>
                    <a:pt x="118677" y="10479"/>
                    <a:pt x="118629" y="10475"/>
                    <a:pt x="118582" y="10475"/>
                  </a:cubicBezTo>
                  <a:cubicBezTo>
                    <a:pt x="117732" y="10475"/>
                    <a:pt x="117194" y="11817"/>
                    <a:pt x="116125" y="11839"/>
                  </a:cubicBezTo>
                  <a:cubicBezTo>
                    <a:pt x="116107" y="11840"/>
                    <a:pt x="116088" y="11840"/>
                    <a:pt x="116069" y="11840"/>
                  </a:cubicBezTo>
                  <a:cubicBezTo>
                    <a:pt x="114866" y="11840"/>
                    <a:pt x="110870" y="11151"/>
                    <a:pt x="110870" y="11151"/>
                  </a:cubicBezTo>
                  <a:lnTo>
                    <a:pt x="112098" y="9989"/>
                  </a:lnTo>
                  <a:cubicBezTo>
                    <a:pt x="111426" y="9989"/>
                    <a:pt x="109413" y="10487"/>
                    <a:pt x="109413" y="10487"/>
                  </a:cubicBezTo>
                  <a:cubicBezTo>
                    <a:pt x="109956" y="10072"/>
                    <a:pt x="110197" y="8827"/>
                    <a:pt x="110197" y="8827"/>
                  </a:cubicBezTo>
                  <a:lnTo>
                    <a:pt x="110197" y="8827"/>
                  </a:lnTo>
                  <a:cubicBezTo>
                    <a:pt x="109118" y="8992"/>
                    <a:pt x="107380" y="11482"/>
                    <a:pt x="107380" y="11482"/>
                  </a:cubicBezTo>
                  <a:cubicBezTo>
                    <a:pt x="107337" y="11409"/>
                    <a:pt x="107235" y="11379"/>
                    <a:pt x="107097" y="11379"/>
                  </a:cubicBezTo>
                  <a:cubicBezTo>
                    <a:pt x="106443" y="11379"/>
                    <a:pt x="104967" y="12044"/>
                    <a:pt x="104967" y="12044"/>
                  </a:cubicBezTo>
                  <a:lnTo>
                    <a:pt x="106129" y="9905"/>
                  </a:lnTo>
                  <a:cubicBezTo>
                    <a:pt x="106118" y="9903"/>
                    <a:pt x="106105" y="9902"/>
                    <a:pt x="106091" y="9902"/>
                  </a:cubicBezTo>
                  <a:cubicBezTo>
                    <a:pt x="105501" y="9902"/>
                    <a:pt x="102789" y="11566"/>
                    <a:pt x="102789" y="11566"/>
                  </a:cubicBezTo>
                  <a:cubicBezTo>
                    <a:pt x="103019" y="11067"/>
                    <a:pt x="104700" y="9239"/>
                    <a:pt x="104700" y="9239"/>
                  </a:cubicBezTo>
                  <a:lnTo>
                    <a:pt x="104700" y="9239"/>
                  </a:lnTo>
                  <a:cubicBezTo>
                    <a:pt x="103770" y="9485"/>
                    <a:pt x="101328" y="12044"/>
                    <a:pt x="101328" y="12044"/>
                  </a:cubicBezTo>
                  <a:cubicBezTo>
                    <a:pt x="100574" y="12357"/>
                    <a:pt x="97730" y="12411"/>
                    <a:pt x="95488" y="12411"/>
                  </a:cubicBezTo>
                  <a:cubicBezTo>
                    <a:pt x="94313" y="12411"/>
                    <a:pt x="93304" y="12396"/>
                    <a:pt x="92847" y="12396"/>
                  </a:cubicBezTo>
                  <a:cubicBezTo>
                    <a:pt x="91519" y="12396"/>
                    <a:pt x="90107" y="11401"/>
                    <a:pt x="89112" y="11317"/>
                  </a:cubicBezTo>
                  <a:cubicBezTo>
                    <a:pt x="89068" y="11313"/>
                    <a:pt x="89025" y="11311"/>
                    <a:pt x="88981" y="11311"/>
                  </a:cubicBezTo>
                  <a:cubicBezTo>
                    <a:pt x="88020" y="11311"/>
                    <a:pt x="86979" y="12158"/>
                    <a:pt x="85725" y="12396"/>
                  </a:cubicBezTo>
                  <a:cubicBezTo>
                    <a:pt x="84414" y="12644"/>
                    <a:pt x="79541" y="13060"/>
                    <a:pt x="79541" y="13060"/>
                  </a:cubicBezTo>
                  <a:cubicBezTo>
                    <a:pt x="79541" y="13060"/>
                    <a:pt x="78237" y="12147"/>
                    <a:pt x="77778" y="12044"/>
                  </a:cubicBezTo>
                  <a:cubicBezTo>
                    <a:pt x="77747" y="12037"/>
                    <a:pt x="77715" y="12034"/>
                    <a:pt x="77682" y="12034"/>
                  </a:cubicBezTo>
                  <a:cubicBezTo>
                    <a:pt x="77220" y="12034"/>
                    <a:pt x="76531" y="12656"/>
                    <a:pt x="75912" y="12811"/>
                  </a:cubicBezTo>
                  <a:cubicBezTo>
                    <a:pt x="75581" y="12894"/>
                    <a:pt x="74404" y="12915"/>
                    <a:pt x="73307" y="12915"/>
                  </a:cubicBezTo>
                  <a:cubicBezTo>
                    <a:pt x="72202" y="12915"/>
                    <a:pt x="71177" y="12894"/>
                    <a:pt x="71177" y="12894"/>
                  </a:cubicBezTo>
                  <a:cubicBezTo>
                    <a:pt x="71177" y="12894"/>
                    <a:pt x="70102" y="11399"/>
                    <a:pt x="69686" y="11317"/>
                  </a:cubicBezTo>
                  <a:cubicBezTo>
                    <a:pt x="69271" y="11234"/>
                    <a:pt x="66448" y="10985"/>
                    <a:pt x="66448" y="10985"/>
                  </a:cubicBezTo>
                  <a:cubicBezTo>
                    <a:pt x="66448" y="10985"/>
                    <a:pt x="64781" y="9239"/>
                    <a:pt x="63077" y="9239"/>
                  </a:cubicBezTo>
                  <a:cubicBezTo>
                    <a:pt x="63039" y="9239"/>
                    <a:pt x="63000" y="9239"/>
                    <a:pt x="62961" y="9241"/>
                  </a:cubicBezTo>
                  <a:cubicBezTo>
                    <a:pt x="61218" y="9324"/>
                    <a:pt x="58645" y="13672"/>
                    <a:pt x="58645" y="13672"/>
                  </a:cubicBezTo>
                  <a:cubicBezTo>
                    <a:pt x="58259" y="13579"/>
                    <a:pt x="57584" y="13547"/>
                    <a:pt x="56838" y="13547"/>
                  </a:cubicBezTo>
                  <a:cubicBezTo>
                    <a:pt x="55179" y="13547"/>
                    <a:pt x="53166" y="13706"/>
                    <a:pt x="53166" y="13706"/>
                  </a:cubicBezTo>
                  <a:cubicBezTo>
                    <a:pt x="52935" y="12776"/>
                    <a:pt x="52417" y="12495"/>
                    <a:pt x="51876" y="12495"/>
                  </a:cubicBezTo>
                  <a:cubicBezTo>
                    <a:pt x="51053" y="12495"/>
                    <a:pt x="50177" y="13143"/>
                    <a:pt x="50177" y="13143"/>
                  </a:cubicBezTo>
                  <a:cubicBezTo>
                    <a:pt x="49981" y="13034"/>
                    <a:pt x="49745" y="12994"/>
                    <a:pt x="49502" y="12994"/>
                  </a:cubicBezTo>
                  <a:cubicBezTo>
                    <a:pt x="48824" y="12994"/>
                    <a:pt x="48102" y="13309"/>
                    <a:pt x="48102" y="13309"/>
                  </a:cubicBezTo>
                  <a:cubicBezTo>
                    <a:pt x="47823" y="13284"/>
                    <a:pt x="47473" y="13274"/>
                    <a:pt x="47077" y="13274"/>
                  </a:cubicBezTo>
                  <a:cubicBezTo>
                    <a:pt x="45690" y="13274"/>
                    <a:pt x="43732" y="13396"/>
                    <a:pt x="42215" y="13396"/>
                  </a:cubicBezTo>
                  <a:cubicBezTo>
                    <a:pt x="41335" y="13396"/>
                    <a:pt x="40603" y="13355"/>
                    <a:pt x="40215" y="13225"/>
                  </a:cubicBezTo>
                  <a:cubicBezTo>
                    <a:pt x="39981" y="13148"/>
                    <a:pt x="39770" y="13116"/>
                    <a:pt x="39582" y="13116"/>
                  </a:cubicBezTo>
                  <a:cubicBezTo>
                    <a:pt x="38772" y="13116"/>
                    <a:pt x="38389" y="13706"/>
                    <a:pt x="38389" y="13706"/>
                  </a:cubicBezTo>
                  <a:cubicBezTo>
                    <a:pt x="38389" y="13706"/>
                    <a:pt x="37061" y="12562"/>
                    <a:pt x="35816" y="12562"/>
                  </a:cubicBezTo>
                  <a:cubicBezTo>
                    <a:pt x="34570" y="12562"/>
                    <a:pt x="33243" y="13987"/>
                    <a:pt x="33243" y="13987"/>
                  </a:cubicBezTo>
                  <a:cubicBezTo>
                    <a:pt x="33074" y="13971"/>
                    <a:pt x="32869" y="13963"/>
                    <a:pt x="32638" y="13963"/>
                  </a:cubicBezTo>
                  <a:cubicBezTo>
                    <a:pt x="30707" y="13963"/>
                    <a:pt x="26934" y="14472"/>
                    <a:pt x="26934" y="14472"/>
                  </a:cubicBezTo>
                  <a:cubicBezTo>
                    <a:pt x="26934" y="14472"/>
                    <a:pt x="26934" y="14056"/>
                    <a:pt x="26435" y="13987"/>
                  </a:cubicBezTo>
                  <a:cubicBezTo>
                    <a:pt x="26269" y="13964"/>
                    <a:pt x="25845" y="13956"/>
                    <a:pt x="25353" y="13956"/>
                  </a:cubicBezTo>
                  <a:cubicBezTo>
                    <a:pt x="24369" y="13956"/>
                    <a:pt x="23115" y="13987"/>
                    <a:pt x="23115" y="13987"/>
                  </a:cubicBezTo>
                  <a:cubicBezTo>
                    <a:pt x="23115" y="13987"/>
                    <a:pt x="23282" y="13392"/>
                    <a:pt x="22369" y="13289"/>
                  </a:cubicBezTo>
                  <a:cubicBezTo>
                    <a:pt x="21812" y="13226"/>
                    <a:pt x="21225" y="13124"/>
                    <a:pt x="20552" y="13124"/>
                  </a:cubicBezTo>
                  <a:cubicBezTo>
                    <a:pt x="20119" y="13124"/>
                    <a:pt x="19650" y="13166"/>
                    <a:pt x="19131" y="13289"/>
                  </a:cubicBezTo>
                  <a:cubicBezTo>
                    <a:pt x="17802" y="13601"/>
                    <a:pt x="17719" y="14305"/>
                    <a:pt x="16889" y="14748"/>
                  </a:cubicBezTo>
                  <a:cubicBezTo>
                    <a:pt x="16757" y="14819"/>
                    <a:pt x="16515" y="14849"/>
                    <a:pt x="16202" y="14849"/>
                  </a:cubicBezTo>
                  <a:cubicBezTo>
                    <a:pt x="14550" y="14849"/>
                    <a:pt x="10912" y="14019"/>
                    <a:pt x="10912" y="14019"/>
                  </a:cubicBezTo>
                  <a:cubicBezTo>
                    <a:pt x="11159" y="13587"/>
                    <a:pt x="11097" y="13436"/>
                    <a:pt x="10888" y="13436"/>
                  </a:cubicBezTo>
                  <a:cubicBezTo>
                    <a:pt x="10395" y="13436"/>
                    <a:pt x="9086" y="14278"/>
                    <a:pt x="9086" y="14278"/>
                  </a:cubicBezTo>
                  <a:cubicBezTo>
                    <a:pt x="9364" y="13546"/>
                    <a:pt x="9140" y="13289"/>
                    <a:pt x="8674" y="13289"/>
                  </a:cubicBezTo>
                  <a:cubicBezTo>
                    <a:pt x="7750" y="13289"/>
                    <a:pt x="5874" y="14305"/>
                    <a:pt x="5101" y="14636"/>
                  </a:cubicBezTo>
                  <a:cubicBezTo>
                    <a:pt x="4917" y="14715"/>
                    <a:pt x="4664" y="14748"/>
                    <a:pt x="4368" y="14748"/>
                  </a:cubicBezTo>
                  <a:cubicBezTo>
                    <a:pt x="2792" y="14748"/>
                    <a:pt x="0" y="13807"/>
                    <a:pt x="0" y="13807"/>
                  </a:cubicBezTo>
                  <a:lnTo>
                    <a:pt x="0" y="59879"/>
                  </a:lnTo>
                  <a:lnTo>
                    <a:pt x="203921" y="59879"/>
                  </a:lnTo>
                  <a:lnTo>
                    <a:pt x="203921" y="7912"/>
                  </a:lnTo>
                  <a:cubicBezTo>
                    <a:pt x="203921" y="7912"/>
                    <a:pt x="200020" y="7414"/>
                    <a:pt x="197862" y="6998"/>
                  </a:cubicBezTo>
                  <a:cubicBezTo>
                    <a:pt x="195702" y="6584"/>
                    <a:pt x="188646" y="440"/>
                    <a:pt x="186986" y="26"/>
                  </a:cubicBezTo>
                  <a:cubicBezTo>
                    <a:pt x="186919" y="9"/>
                    <a:pt x="186846" y="1"/>
                    <a:pt x="186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2"/>
          </p:nvPr>
        </p:nvSpPr>
        <p:spPr>
          <a:xfrm>
            <a:off x="2752113" y="1168638"/>
            <a:ext cx="2686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1"/>
          </p:nvPr>
        </p:nvSpPr>
        <p:spPr>
          <a:xfrm>
            <a:off x="2752113" y="1759175"/>
            <a:ext cx="44538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3"/>
          </p:nvPr>
        </p:nvSpPr>
        <p:spPr>
          <a:xfrm>
            <a:off x="2752113" y="2810417"/>
            <a:ext cx="2686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4"/>
          </p:nvPr>
        </p:nvSpPr>
        <p:spPr>
          <a:xfrm>
            <a:off x="2752113" y="3400943"/>
            <a:ext cx="44538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3">
  <p:cSld name="TITLE_AND_BODY_1_1_2_1">
    <p:bg>
      <p:bgPr>
        <a:solidFill>
          <a:schemeClr val="accent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6"/>
          <p:cNvGrpSpPr/>
          <p:nvPr/>
        </p:nvGrpSpPr>
        <p:grpSpPr>
          <a:xfrm>
            <a:off x="-4612574" y="-4582553"/>
            <a:ext cx="13797549" cy="10620514"/>
            <a:chOff x="-4612574" y="-4582553"/>
            <a:chExt cx="13797549" cy="10620514"/>
          </a:xfrm>
        </p:grpSpPr>
        <p:sp>
          <p:nvSpPr>
            <p:cNvPr id="189" name="Google Shape;189;p26"/>
            <p:cNvSpPr/>
            <p:nvPr/>
          </p:nvSpPr>
          <p:spPr>
            <a:xfrm rot="-9649346" flipH="1">
              <a:off x="-3536701" y="-3635667"/>
              <a:ext cx="7073415" cy="7745233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5" y="4464600"/>
              <a:ext cx="9143048" cy="1459336"/>
            </a:xfrm>
            <a:custGeom>
              <a:avLst/>
              <a:gdLst/>
              <a:ahLst/>
              <a:cxnLst/>
              <a:rect l="l" t="t" r="r" b="b"/>
              <a:pathLst>
                <a:path w="285631" h="45590" extrusionOk="0">
                  <a:moveTo>
                    <a:pt x="200608" y="786"/>
                  </a:moveTo>
                  <a:cubicBezTo>
                    <a:pt x="200608" y="786"/>
                    <a:pt x="200607" y="797"/>
                    <a:pt x="200604" y="816"/>
                  </a:cubicBezTo>
                  <a:lnTo>
                    <a:pt x="200604" y="816"/>
                  </a:lnTo>
                  <a:cubicBezTo>
                    <a:pt x="200607" y="797"/>
                    <a:pt x="200608" y="786"/>
                    <a:pt x="200608" y="786"/>
                  </a:cubicBezTo>
                  <a:close/>
                  <a:moveTo>
                    <a:pt x="209264" y="1250"/>
                  </a:moveTo>
                  <a:lnTo>
                    <a:pt x="209312" y="1369"/>
                  </a:lnTo>
                  <a:lnTo>
                    <a:pt x="209240" y="1477"/>
                  </a:lnTo>
                  <a:cubicBezTo>
                    <a:pt x="209240" y="1405"/>
                    <a:pt x="209252" y="1334"/>
                    <a:pt x="209252" y="1262"/>
                  </a:cubicBezTo>
                  <a:lnTo>
                    <a:pt x="209264" y="1250"/>
                  </a:lnTo>
                  <a:close/>
                  <a:moveTo>
                    <a:pt x="123920" y="988"/>
                  </a:moveTo>
                  <a:cubicBezTo>
                    <a:pt x="123980" y="1346"/>
                    <a:pt x="124051" y="1846"/>
                    <a:pt x="124146" y="2393"/>
                  </a:cubicBezTo>
                  <a:lnTo>
                    <a:pt x="123825" y="2060"/>
                  </a:lnTo>
                  <a:cubicBezTo>
                    <a:pt x="123873" y="1643"/>
                    <a:pt x="123908" y="1274"/>
                    <a:pt x="123920" y="1000"/>
                  </a:cubicBezTo>
                  <a:lnTo>
                    <a:pt x="123920" y="988"/>
                  </a:lnTo>
                  <a:close/>
                  <a:moveTo>
                    <a:pt x="82879" y="4048"/>
                  </a:moveTo>
                  <a:lnTo>
                    <a:pt x="82879" y="4048"/>
                  </a:lnTo>
                  <a:lnTo>
                    <a:pt x="82879" y="4048"/>
                  </a:lnTo>
                  <a:close/>
                  <a:moveTo>
                    <a:pt x="232231" y="4060"/>
                  </a:moveTo>
                  <a:lnTo>
                    <a:pt x="232232" y="4081"/>
                  </a:lnTo>
                  <a:lnTo>
                    <a:pt x="232232" y="4081"/>
                  </a:lnTo>
                  <a:lnTo>
                    <a:pt x="232241" y="4091"/>
                  </a:lnTo>
                  <a:lnTo>
                    <a:pt x="232231" y="4060"/>
                  </a:lnTo>
                  <a:close/>
                  <a:moveTo>
                    <a:pt x="264521" y="4144"/>
                  </a:moveTo>
                  <a:lnTo>
                    <a:pt x="264521" y="4144"/>
                  </a:lnTo>
                  <a:lnTo>
                    <a:pt x="264521" y="4144"/>
                  </a:lnTo>
                  <a:close/>
                  <a:moveTo>
                    <a:pt x="138684" y="4179"/>
                  </a:moveTo>
                  <a:lnTo>
                    <a:pt x="138684" y="4179"/>
                  </a:lnTo>
                  <a:lnTo>
                    <a:pt x="138684" y="4179"/>
                  </a:lnTo>
                  <a:close/>
                  <a:moveTo>
                    <a:pt x="187523" y="4298"/>
                  </a:moveTo>
                  <a:lnTo>
                    <a:pt x="187523" y="4298"/>
                  </a:lnTo>
                  <a:lnTo>
                    <a:pt x="187523" y="4298"/>
                  </a:lnTo>
                  <a:close/>
                  <a:moveTo>
                    <a:pt x="89999" y="4298"/>
                  </a:moveTo>
                  <a:cubicBezTo>
                    <a:pt x="89987" y="4310"/>
                    <a:pt x="89976" y="4322"/>
                    <a:pt x="89976" y="4334"/>
                  </a:cubicBezTo>
                  <a:lnTo>
                    <a:pt x="89976" y="4322"/>
                  </a:lnTo>
                  <a:cubicBezTo>
                    <a:pt x="89976" y="4310"/>
                    <a:pt x="89987" y="4298"/>
                    <a:pt x="89999" y="4298"/>
                  </a:cubicBezTo>
                  <a:close/>
                  <a:moveTo>
                    <a:pt x="6429" y="3905"/>
                  </a:moveTo>
                  <a:lnTo>
                    <a:pt x="6429" y="3905"/>
                  </a:lnTo>
                  <a:cubicBezTo>
                    <a:pt x="6431" y="3906"/>
                    <a:pt x="6728" y="4085"/>
                    <a:pt x="7144" y="4370"/>
                  </a:cubicBezTo>
                  <a:cubicBezTo>
                    <a:pt x="6918" y="4203"/>
                    <a:pt x="6668" y="4048"/>
                    <a:pt x="6429" y="3905"/>
                  </a:cubicBezTo>
                  <a:close/>
                  <a:moveTo>
                    <a:pt x="160973" y="4382"/>
                  </a:moveTo>
                  <a:lnTo>
                    <a:pt x="160973" y="4382"/>
                  </a:lnTo>
                  <a:lnTo>
                    <a:pt x="160973" y="4382"/>
                  </a:lnTo>
                  <a:close/>
                  <a:moveTo>
                    <a:pt x="155127" y="1477"/>
                  </a:moveTo>
                  <a:lnTo>
                    <a:pt x="155591" y="2679"/>
                  </a:lnTo>
                  <a:cubicBezTo>
                    <a:pt x="155448" y="3310"/>
                    <a:pt x="155269" y="3989"/>
                    <a:pt x="155103" y="4572"/>
                  </a:cubicBezTo>
                  <a:lnTo>
                    <a:pt x="154805" y="4215"/>
                  </a:lnTo>
                  <a:cubicBezTo>
                    <a:pt x="154912" y="3215"/>
                    <a:pt x="155031" y="2191"/>
                    <a:pt x="155127" y="1477"/>
                  </a:cubicBezTo>
                  <a:close/>
                  <a:moveTo>
                    <a:pt x="214217" y="4584"/>
                  </a:moveTo>
                  <a:lnTo>
                    <a:pt x="214217" y="4584"/>
                  </a:lnTo>
                  <a:lnTo>
                    <a:pt x="214217" y="4584"/>
                  </a:lnTo>
                  <a:close/>
                  <a:moveTo>
                    <a:pt x="214396" y="4584"/>
                  </a:moveTo>
                  <a:lnTo>
                    <a:pt x="214396" y="4584"/>
                  </a:lnTo>
                  <a:lnTo>
                    <a:pt x="214396" y="4584"/>
                  </a:lnTo>
                  <a:close/>
                  <a:moveTo>
                    <a:pt x="200573" y="1453"/>
                  </a:moveTo>
                  <a:lnTo>
                    <a:pt x="200930" y="2381"/>
                  </a:lnTo>
                  <a:cubicBezTo>
                    <a:pt x="200966" y="2536"/>
                    <a:pt x="200989" y="2703"/>
                    <a:pt x="201013" y="2870"/>
                  </a:cubicBezTo>
                  <a:cubicBezTo>
                    <a:pt x="200870" y="3465"/>
                    <a:pt x="200716" y="4096"/>
                    <a:pt x="200549" y="4655"/>
                  </a:cubicBezTo>
                  <a:lnTo>
                    <a:pt x="200239" y="4274"/>
                  </a:lnTo>
                  <a:cubicBezTo>
                    <a:pt x="200346" y="3227"/>
                    <a:pt x="200477" y="2143"/>
                    <a:pt x="200561" y="1465"/>
                  </a:cubicBezTo>
                  <a:lnTo>
                    <a:pt x="200573" y="1453"/>
                  </a:lnTo>
                  <a:close/>
                  <a:moveTo>
                    <a:pt x="136636" y="3953"/>
                  </a:moveTo>
                  <a:cubicBezTo>
                    <a:pt x="136696" y="4227"/>
                    <a:pt x="136755" y="4501"/>
                    <a:pt x="136827" y="4751"/>
                  </a:cubicBezTo>
                  <a:lnTo>
                    <a:pt x="136541" y="4620"/>
                  </a:lnTo>
                  <a:cubicBezTo>
                    <a:pt x="136577" y="4405"/>
                    <a:pt x="136612" y="4179"/>
                    <a:pt x="136636" y="3953"/>
                  </a:cubicBezTo>
                  <a:close/>
                  <a:moveTo>
                    <a:pt x="129157" y="4655"/>
                  </a:moveTo>
                  <a:cubicBezTo>
                    <a:pt x="129210" y="4690"/>
                    <a:pt x="129269" y="4729"/>
                    <a:pt x="129333" y="4772"/>
                  </a:cubicBezTo>
                  <a:lnTo>
                    <a:pt x="129333" y="4772"/>
                  </a:lnTo>
                  <a:cubicBezTo>
                    <a:pt x="129270" y="4728"/>
                    <a:pt x="129211" y="4690"/>
                    <a:pt x="129157" y="4655"/>
                  </a:cubicBezTo>
                  <a:close/>
                  <a:moveTo>
                    <a:pt x="117098" y="4691"/>
                  </a:moveTo>
                  <a:lnTo>
                    <a:pt x="117098" y="4691"/>
                  </a:lnTo>
                  <a:cubicBezTo>
                    <a:pt x="117137" y="4722"/>
                    <a:pt x="117176" y="4749"/>
                    <a:pt x="117219" y="4776"/>
                  </a:cubicBezTo>
                  <a:lnTo>
                    <a:pt x="117219" y="4776"/>
                  </a:lnTo>
                  <a:lnTo>
                    <a:pt x="117098" y="4691"/>
                  </a:lnTo>
                  <a:close/>
                  <a:moveTo>
                    <a:pt x="205752" y="4751"/>
                  </a:moveTo>
                  <a:lnTo>
                    <a:pt x="205683" y="4809"/>
                  </a:lnTo>
                  <a:lnTo>
                    <a:pt x="205680" y="4822"/>
                  </a:lnTo>
                  <a:lnTo>
                    <a:pt x="205680" y="4822"/>
                  </a:lnTo>
                  <a:lnTo>
                    <a:pt x="205752" y="4751"/>
                  </a:lnTo>
                  <a:close/>
                  <a:moveTo>
                    <a:pt x="117384" y="3477"/>
                  </a:moveTo>
                  <a:lnTo>
                    <a:pt x="117288" y="4822"/>
                  </a:lnTo>
                  <a:cubicBezTo>
                    <a:pt x="117264" y="4806"/>
                    <a:pt x="117241" y="4791"/>
                    <a:pt x="117219" y="4776"/>
                  </a:cubicBezTo>
                  <a:lnTo>
                    <a:pt x="117219" y="4776"/>
                  </a:lnTo>
                  <a:lnTo>
                    <a:pt x="117300" y="4834"/>
                  </a:lnTo>
                  <a:lnTo>
                    <a:pt x="117288" y="4917"/>
                  </a:lnTo>
                  <a:lnTo>
                    <a:pt x="117074" y="4810"/>
                  </a:lnTo>
                  <a:lnTo>
                    <a:pt x="117098" y="4691"/>
                  </a:lnTo>
                  <a:lnTo>
                    <a:pt x="117384" y="3477"/>
                  </a:lnTo>
                  <a:close/>
                  <a:moveTo>
                    <a:pt x="138637" y="4489"/>
                  </a:moveTo>
                  <a:cubicBezTo>
                    <a:pt x="138732" y="4549"/>
                    <a:pt x="138994" y="4715"/>
                    <a:pt x="139351" y="4953"/>
                  </a:cubicBezTo>
                  <a:cubicBezTo>
                    <a:pt x="138994" y="4703"/>
                    <a:pt x="138732" y="4548"/>
                    <a:pt x="138637" y="4489"/>
                  </a:cubicBezTo>
                  <a:close/>
                  <a:moveTo>
                    <a:pt x="147935" y="4477"/>
                  </a:moveTo>
                  <a:lnTo>
                    <a:pt x="148066" y="4584"/>
                  </a:lnTo>
                  <a:cubicBezTo>
                    <a:pt x="148090" y="4715"/>
                    <a:pt x="148126" y="4858"/>
                    <a:pt x="148149" y="4989"/>
                  </a:cubicBezTo>
                  <a:lnTo>
                    <a:pt x="147935" y="4477"/>
                  </a:lnTo>
                  <a:close/>
                  <a:moveTo>
                    <a:pt x="168164" y="4560"/>
                  </a:moveTo>
                  <a:lnTo>
                    <a:pt x="168045" y="5048"/>
                  </a:lnTo>
                  <a:cubicBezTo>
                    <a:pt x="168057" y="4917"/>
                    <a:pt x="168069" y="4798"/>
                    <a:pt x="168092" y="4667"/>
                  </a:cubicBezTo>
                  <a:cubicBezTo>
                    <a:pt x="168116" y="4632"/>
                    <a:pt x="168140" y="4596"/>
                    <a:pt x="168164" y="4560"/>
                  </a:cubicBezTo>
                  <a:close/>
                  <a:moveTo>
                    <a:pt x="173607" y="4690"/>
                  </a:moveTo>
                  <a:cubicBezTo>
                    <a:pt x="173474" y="4825"/>
                    <a:pt x="173351" y="4962"/>
                    <a:pt x="173236" y="5108"/>
                  </a:cubicBezTo>
                  <a:cubicBezTo>
                    <a:pt x="173396" y="4920"/>
                    <a:pt x="173533" y="4777"/>
                    <a:pt x="173607" y="4690"/>
                  </a:cubicBezTo>
                  <a:close/>
                  <a:moveTo>
                    <a:pt x="186678" y="4667"/>
                  </a:moveTo>
                  <a:cubicBezTo>
                    <a:pt x="186535" y="4810"/>
                    <a:pt x="186392" y="4965"/>
                    <a:pt x="186249" y="5132"/>
                  </a:cubicBezTo>
                  <a:cubicBezTo>
                    <a:pt x="186511" y="4858"/>
                    <a:pt x="186678" y="4668"/>
                    <a:pt x="186678" y="4667"/>
                  </a:cubicBezTo>
                  <a:close/>
                  <a:moveTo>
                    <a:pt x="115598" y="4322"/>
                  </a:moveTo>
                  <a:cubicBezTo>
                    <a:pt x="115741" y="4429"/>
                    <a:pt x="115895" y="4560"/>
                    <a:pt x="116074" y="4703"/>
                  </a:cubicBezTo>
                  <a:cubicBezTo>
                    <a:pt x="116038" y="4858"/>
                    <a:pt x="115991" y="5001"/>
                    <a:pt x="115943" y="5144"/>
                  </a:cubicBezTo>
                  <a:lnTo>
                    <a:pt x="115931" y="5132"/>
                  </a:lnTo>
                  <a:lnTo>
                    <a:pt x="115598" y="4322"/>
                  </a:lnTo>
                  <a:close/>
                  <a:moveTo>
                    <a:pt x="88583" y="5036"/>
                  </a:moveTo>
                  <a:lnTo>
                    <a:pt x="88618" y="5120"/>
                  </a:lnTo>
                  <a:lnTo>
                    <a:pt x="88535" y="5179"/>
                  </a:lnTo>
                  <a:lnTo>
                    <a:pt x="88583" y="5036"/>
                  </a:lnTo>
                  <a:close/>
                  <a:moveTo>
                    <a:pt x="173236" y="5108"/>
                  </a:moveTo>
                  <a:cubicBezTo>
                    <a:pt x="173211" y="5133"/>
                    <a:pt x="173187" y="5157"/>
                    <a:pt x="173166" y="5186"/>
                  </a:cubicBezTo>
                  <a:lnTo>
                    <a:pt x="173166" y="5186"/>
                  </a:lnTo>
                  <a:lnTo>
                    <a:pt x="173236" y="5108"/>
                  </a:lnTo>
                  <a:close/>
                  <a:moveTo>
                    <a:pt x="224850" y="4834"/>
                  </a:moveTo>
                  <a:lnTo>
                    <a:pt x="224850" y="4834"/>
                  </a:lnTo>
                  <a:cubicBezTo>
                    <a:pt x="224849" y="4834"/>
                    <a:pt x="224695" y="4989"/>
                    <a:pt x="224480" y="5239"/>
                  </a:cubicBezTo>
                  <a:cubicBezTo>
                    <a:pt x="224695" y="5001"/>
                    <a:pt x="224849" y="4834"/>
                    <a:pt x="224850" y="4834"/>
                  </a:cubicBezTo>
                  <a:close/>
                  <a:moveTo>
                    <a:pt x="210276" y="3810"/>
                  </a:moveTo>
                  <a:lnTo>
                    <a:pt x="210717" y="4941"/>
                  </a:lnTo>
                  <a:lnTo>
                    <a:pt x="210538" y="5251"/>
                  </a:lnTo>
                  <a:cubicBezTo>
                    <a:pt x="210431" y="4655"/>
                    <a:pt x="210336" y="4144"/>
                    <a:pt x="210276" y="3810"/>
                  </a:cubicBezTo>
                  <a:close/>
                  <a:moveTo>
                    <a:pt x="93750" y="5275"/>
                  </a:moveTo>
                  <a:lnTo>
                    <a:pt x="93750" y="5322"/>
                  </a:lnTo>
                  <a:lnTo>
                    <a:pt x="93726" y="5287"/>
                  </a:lnTo>
                  <a:lnTo>
                    <a:pt x="93750" y="5275"/>
                  </a:lnTo>
                  <a:close/>
                  <a:moveTo>
                    <a:pt x="150531" y="5358"/>
                  </a:moveTo>
                  <a:lnTo>
                    <a:pt x="150531" y="5358"/>
                  </a:lnTo>
                  <a:lnTo>
                    <a:pt x="150531" y="5358"/>
                  </a:lnTo>
                  <a:close/>
                  <a:moveTo>
                    <a:pt x="112181" y="5310"/>
                  </a:moveTo>
                  <a:lnTo>
                    <a:pt x="112205" y="5358"/>
                  </a:lnTo>
                  <a:lnTo>
                    <a:pt x="112169" y="5382"/>
                  </a:lnTo>
                  <a:lnTo>
                    <a:pt x="112181" y="5310"/>
                  </a:lnTo>
                  <a:close/>
                  <a:moveTo>
                    <a:pt x="260949" y="4977"/>
                  </a:moveTo>
                  <a:lnTo>
                    <a:pt x="260949" y="4977"/>
                  </a:lnTo>
                  <a:cubicBezTo>
                    <a:pt x="260950" y="4977"/>
                    <a:pt x="261200" y="5144"/>
                    <a:pt x="261568" y="5382"/>
                  </a:cubicBezTo>
                  <a:cubicBezTo>
                    <a:pt x="261200" y="5132"/>
                    <a:pt x="260950" y="4977"/>
                    <a:pt x="260949" y="4977"/>
                  </a:cubicBezTo>
                  <a:close/>
                  <a:moveTo>
                    <a:pt x="251793" y="4941"/>
                  </a:moveTo>
                  <a:lnTo>
                    <a:pt x="251793" y="4941"/>
                  </a:lnTo>
                  <a:cubicBezTo>
                    <a:pt x="251639" y="5084"/>
                    <a:pt x="251496" y="5239"/>
                    <a:pt x="251365" y="5394"/>
                  </a:cubicBezTo>
                  <a:cubicBezTo>
                    <a:pt x="251615" y="5120"/>
                    <a:pt x="251793" y="4942"/>
                    <a:pt x="251793" y="4941"/>
                  </a:cubicBezTo>
                  <a:close/>
                  <a:moveTo>
                    <a:pt x="208907" y="4667"/>
                  </a:moveTo>
                  <a:lnTo>
                    <a:pt x="209086" y="5310"/>
                  </a:lnTo>
                  <a:lnTo>
                    <a:pt x="209038" y="5406"/>
                  </a:lnTo>
                  <a:cubicBezTo>
                    <a:pt x="208955" y="5382"/>
                    <a:pt x="208871" y="5358"/>
                    <a:pt x="208800" y="5346"/>
                  </a:cubicBezTo>
                  <a:cubicBezTo>
                    <a:pt x="208836" y="5132"/>
                    <a:pt x="208871" y="4906"/>
                    <a:pt x="208907" y="4667"/>
                  </a:cubicBezTo>
                  <a:close/>
                  <a:moveTo>
                    <a:pt x="158353" y="5001"/>
                  </a:moveTo>
                  <a:lnTo>
                    <a:pt x="158722" y="5298"/>
                  </a:lnTo>
                  <a:cubicBezTo>
                    <a:pt x="158651" y="5334"/>
                    <a:pt x="158579" y="5370"/>
                    <a:pt x="158484" y="5417"/>
                  </a:cubicBezTo>
                  <a:cubicBezTo>
                    <a:pt x="158436" y="5322"/>
                    <a:pt x="158377" y="5227"/>
                    <a:pt x="158317" y="5132"/>
                  </a:cubicBezTo>
                  <a:lnTo>
                    <a:pt x="158329" y="5132"/>
                  </a:lnTo>
                  <a:lnTo>
                    <a:pt x="158353" y="5001"/>
                  </a:lnTo>
                  <a:close/>
                  <a:moveTo>
                    <a:pt x="138398" y="5239"/>
                  </a:moveTo>
                  <a:cubicBezTo>
                    <a:pt x="138422" y="5322"/>
                    <a:pt x="138434" y="5406"/>
                    <a:pt x="138446" y="5477"/>
                  </a:cubicBezTo>
                  <a:lnTo>
                    <a:pt x="138351" y="5429"/>
                  </a:lnTo>
                  <a:lnTo>
                    <a:pt x="138398" y="5239"/>
                  </a:lnTo>
                  <a:close/>
                  <a:moveTo>
                    <a:pt x="164282" y="4191"/>
                  </a:moveTo>
                  <a:cubicBezTo>
                    <a:pt x="164318" y="4572"/>
                    <a:pt x="164366" y="5025"/>
                    <a:pt x="164402" y="5477"/>
                  </a:cubicBezTo>
                  <a:lnTo>
                    <a:pt x="164080" y="5382"/>
                  </a:lnTo>
                  <a:lnTo>
                    <a:pt x="164282" y="4191"/>
                  </a:lnTo>
                  <a:close/>
                  <a:moveTo>
                    <a:pt x="131219" y="5370"/>
                  </a:moveTo>
                  <a:lnTo>
                    <a:pt x="131338" y="5441"/>
                  </a:lnTo>
                  <a:lnTo>
                    <a:pt x="131243" y="5489"/>
                  </a:lnTo>
                  <a:lnTo>
                    <a:pt x="131219" y="5394"/>
                  </a:lnTo>
                  <a:lnTo>
                    <a:pt x="131219" y="5370"/>
                  </a:lnTo>
                  <a:close/>
                  <a:moveTo>
                    <a:pt x="178237" y="5370"/>
                  </a:moveTo>
                  <a:lnTo>
                    <a:pt x="178153" y="5548"/>
                  </a:lnTo>
                  <a:lnTo>
                    <a:pt x="178106" y="5501"/>
                  </a:lnTo>
                  <a:cubicBezTo>
                    <a:pt x="178153" y="5453"/>
                    <a:pt x="178189" y="5406"/>
                    <a:pt x="178225" y="5370"/>
                  </a:cubicBezTo>
                  <a:close/>
                  <a:moveTo>
                    <a:pt x="164485" y="4858"/>
                  </a:moveTo>
                  <a:lnTo>
                    <a:pt x="164699" y="5560"/>
                  </a:lnTo>
                  <a:lnTo>
                    <a:pt x="164604" y="5537"/>
                  </a:lnTo>
                  <a:lnTo>
                    <a:pt x="164485" y="4858"/>
                  </a:lnTo>
                  <a:close/>
                  <a:moveTo>
                    <a:pt x="163044" y="5203"/>
                  </a:moveTo>
                  <a:cubicBezTo>
                    <a:pt x="163187" y="5298"/>
                    <a:pt x="163342" y="5394"/>
                    <a:pt x="163497" y="5477"/>
                  </a:cubicBezTo>
                  <a:lnTo>
                    <a:pt x="163449" y="5596"/>
                  </a:lnTo>
                  <a:lnTo>
                    <a:pt x="163044" y="5215"/>
                  </a:lnTo>
                  <a:lnTo>
                    <a:pt x="163044" y="5203"/>
                  </a:lnTo>
                  <a:close/>
                  <a:moveTo>
                    <a:pt x="181035" y="5215"/>
                  </a:moveTo>
                  <a:lnTo>
                    <a:pt x="181106" y="5275"/>
                  </a:lnTo>
                  <a:lnTo>
                    <a:pt x="180987" y="5632"/>
                  </a:lnTo>
                  <a:cubicBezTo>
                    <a:pt x="180999" y="5501"/>
                    <a:pt x="181023" y="5358"/>
                    <a:pt x="181035" y="5215"/>
                  </a:cubicBezTo>
                  <a:close/>
                  <a:moveTo>
                    <a:pt x="184666" y="4489"/>
                  </a:moveTo>
                  <a:lnTo>
                    <a:pt x="185071" y="5406"/>
                  </a:lnTo>
                  <a:cubicBezTo>
                    <a:pt x="184916" y="5465"/>
                    <a:pt x="184761" y="5548"/>
                    <a:pt x="184595" y="5644"/>
                  </a:cubicBezTo>
                  <a:lnTo>
                    <a:pt x="184452" y="5548"/>
                  </a:lnTo>
                  <a:lnTo>
                    <a:pt x="184464" y="5501"/>
                  </a:lnTo>
                  <a:lnTo>
                    <a:pt x="184452" y="5537"/>
                  </a:lnTo>
                  <a:lnTo>
                    <a:pt x="184392" y="5501"/>
                  </a:lnTo>
                  <a:lnTo>
                    <a:pt x="184666" y="4489"/>
                  </a:lnTo>
                  <a:close/>
                  <a:moveTo>
                    <a:pt x="184380" y="5548"/>
                  </a:moveTo>
                  <a:cubicBezTo>
                    <a:pt x="184392" y="5548"/>
                    <a:pt x="184404" y="5572"/>
                    <a:pt x="184416" y="5584"/>
                  </a:cubicBezTo>
                  <a:lnTo>
                    <a:pt x="184380" y="5656"/>
                  </a:lnTo>
                  <a:cubicBezTo>
                    <a:pt x="184368" y="5632"/>
                    <a:pt x="184368" y="5608"/>
                    <a:pt x="184368" y="5584"/>
                  </a:cubicBezTo>
                  <a:lnTo>
                    <a:pt x="184380" y="5548"/>
                  </a:lnTo>
                  <a:close/>
                  <a:moveTo>
                    <a:pt x="178606" y="5513"/>
                  </a:moveTo>
                  <a:lnTo>
                    <a:pt x="178594" y="5620"/>
                  </a:lnTo>
                  <a:cubicBezTo>
                    <a:pt x="178584" y="5638"/>
                    <a:pt x="178575" y="5650"/>
                    <a:pt x="178572" y="5659"/>
                  </a:cubicBezTo>
                  <a:lnTo>
                    <a:pt x="178572" y="5659"/>
                  </a:lnTo>
                  <a:cubicBezTo>
                    <a:pt x="178583" y="5604"/>
                    <a:pt x="178594" y="5558"/>
                    <a:pt x="178606" y="5513"/>
                  </a:cubicBezTo>
                  <a:close/>
                  <a:moveTo>
                    <a:pt x="95941" y="5453"/>
                  </a:moveTo>
                  <a:lnTo>
                    <a:pt x="96107" y="5548"/>
                  </a:lnTo>
                  <a:lnTo>
                    <a:pt x="96072" y="5703"/>
                  </a:lnTo>
                  <a:lnTo>
                    <a:pt x="95941" y="5489"/>
                  </a:lnTo>
                  <a:lnTo>
                    <a:pt x="95941" y="5453"/>
                  </a:lnTo>
                  <a:close/>
                  <a:moveTo>
                    <a:pt x="155829" y="3262"/>
                  </a:moveTo>
                  <a:lnTo>
                    <a:pt x="156377" y="4679"/>
                  </a:lnTo>
                  <a:cubicBezTo>
                    <a:pt x="156258" y="5013"/>
                    <a:pt x="156139" y="5358"/>
                    <a:pt x="156031" y="5703"/>
                  </a:cubicBezTo>
                  <a:lnTo>
                    <a:pt x="155567" y="5144"/>
                  </a:lnTo>
                  <a:cubicBezTo>
                    <a:pt x="155662" y="4608"/>
                    <a:pt x="155758" y="3929"/>
                    <a:pt x="155829" y="3262"/>
                  </a:cubicBezTo>
                  <a:close/>
                  <a:moveTo>
                    <a:pt x="170509" y="4203"/>
                  </a:moveTo>
                  <a:cubicBezTo>
                    <a:pt x="170593" y="4644"/>
                    <a:pt x="170676" y="5072"/>
                    <a:pt x="170736" y="5465"/>
                  </a:cubicBezTo>
                  <a:lnTo>
                    <a:pt x="170617" y="5703"/>
                  </a:lnTo>
                  <a:cubicBezTo>
                    <a:pt x="170569" y="5608"/>
                    <a:pt x="170509" y="5525"/>
                    <a:pt x="170462" y="5441"/>
                  </a:cubicBezTo>
                  <a:cubicBezTo>
                    <a:pt x="170414" y="5370"/>
                    <a:pt x="170378" y="5298"/>
                    <a:pt x="170331" y="5227"/>
                  </a:cubicBezTo>
                  <a:cubicBezTo>
                    <a:pt x="170319" y="5167"/>
                    <a:pt x="170319" y="5120"/>
                    <a:pt x="170307" y="5072"/>
                  </a:cubicBezTo>
                  <a:lnTo>
                    <a:pt x="170509" y="4203"/>
                  </a:lnTo>
                  <a:close/>
                  <a:moveTo>
                    <a:pt x="130921" y="5215"/>
                  </a:moveTo>
                  <a:cubicBezTo>
                    <a:pt x="130945" y="5358"/>
                    <a:pt x="130969" y="5501"/>
                    <a:pt x="130993" y="5644"/>
                  </a:cubicBezTo>
                  <a:cubicBezTo>
                    <a:pt x="130920" y="5664"/>
                    <a:pt x="130865" y="5703"/>
                    <a:pt x="130805" y="5737"/>
                  </a:cubicBezTo>
                  <a:lnTo>
                    <a:pt x="130805" y="5737"/>
                  </a:lnTo>
                  <a:lnTo>
                    <a:pt x="130921" y="5215"/>
                  </a:lnTo>
                  <a:close/>
                  <a:moveTo>
                    <a:pt x="184440" y="5596"/>
                  </a:moveTo>
                  <a:lnTo>
                    <a:pt x="184523" y="5679"/>
                  </a:lnTo>
                  <a:lnTo>
                    <a:pt x="184404" y="5739"/>
                  </a:lnTo>
                  <a:lnTo>
                    <a:pt x="184404" y="5739"/>
                  </a:lnTo>
                  <a:lnTo>
                    <a:pt x="184440" y="5596"/>
                  </a:lnTo>
                  <a:close/>
                  <a:moveTo>
                    <a:pt x="200180" y="4846"/>
                  </a:moveTo>
                  <a:lnTo>
                    <a:pt x="200335" y="5370"/>
                  </a:lnTo>
                  <a:lnTo>
                    <a:pt x="200275" y="5548"/>
                  </a:lnTo>
                  <a:cubicBezTo>
                    <a:pt x="200251" y="5608"/>
                    <a:pt x="200216" y="5679"/>
                    <a:pt x="200192" y="5751"/>
                  </a:cubicBezTo>
                  <a:lnTo>
                    <a:pt x="200168" y="4989"/>
                  </a:lnTo>
                  <a:cubicBezTo>
                    <a:pt x="200168" y="4941"/>
                    <a:pt x="200180" y="4894"/>
                    <a:pt x="200180" y="4846"/>
                  </a:cubicBezTo>
                  <a:close/>
                  <a:moveTo>
                    <a:pt x="209371" y="1524"/>
                  </a:moveTo>
                  <a:lnTo>
                    <a:pt x="210229" y="3679"/>
                  </a:lnTo>
                  <a:cubicBezTo>
                    <a:pt x="210264" y="4084"/>
                    <a:pt x="210336" y="4763"/>
                    <a:pt x="210395" y="5465"/>
                  </a:cubicBezTo>
                  <a:lnTo>
                    <a:pt x="210229" y="5751"/>
                  </a:lnTo>
                  <a:lnTo>
                    <a:pt x="210205" y="5751"/>
                  </a:lnTo>
                  <a:lnTo>
                    <a:pt x="209598" y="5001"/>
                  </a:lnTo>
                  <a:lnTo>
                    <a:pt x="209788" y="3905"/>
                  </a:lnTo>
                  <a:lnTo>
                    <a:pt x="209371" y="4739"/>
                  </a:lnTo>
                  <a:lnTo>
                    <a:pt x="208967" y="4239"/>
                  </a:lnTo>
                  <a:cubicBezTo>
                    <a:pt x="209050" y="3632"/>
                    <a:pt x="209121" y="2989"/>
                    <a:pt x="209169" y="2417"/>
                  </a:cubicBezTo>
                  <a:lnTo>
                    <a:pt x="209371" y="1524"/>
                  </a:lnTo>
                  <a:close/>
                  <a:moveTo>
                    <a:pt x="218968" y="5656"/>
                  </a:moveTo>
                  <a:lnTo>
                    <a:pt x="218968" y="5656"/>
                  </a:lnTo>
                  <a:cubicBezTo>
                    <a:pt x="218947" y="5697"/>
                    <a:pt x="218944" y="5730"/>
                    <a:pt x="218936" y="5761"/>
                  </a:cubicBezTo>
                  <a:lnTo>
                    <a:pt x="218936" y="5761"/>
                  </a:lnTo>
                  <a:lnTo>
                    <a:pt x="218896" y="5751"/>
                  </a:lnTo>
                  <a:cubicBezTo>
                    <a:pt x="218920" y="5715"/>
                    <a:pt x="218944" y="5679"/>
                    <a:pt x="218968" y="5656"/>
                  </a:cubicBezTo>
                  <a:close/>
                  <a:moveTo>
                    <a:pt x="250900" y="5775"/>
                  </a:moveTo>
                  <a:lnTo>
                    <a:pt x="250900" y="5775"/>
                  </a:lnTo>
                  <a:lnTo>
                    <a:pt x="250900" y="5775"/>
                  </a:lnTo>
                  <a:close/>
                  <a:moveTo>
                    <a:pt x="166437" y="5358"/>
                  </a:moveTo>
                  <a:lnTo>
                    <a:pt x="166533" y="5620"/>
                  </a:lnTo>
                  <a:cubicBezTo>
                    <a:pt x="166447" y="5684"/>
                    <a:pt x="166371" y="5739"/>
                    <a:pt x="166313" y="5784"/>
                  </a:cubicBezTo>
                  <a:lnTo>
                    <a:pt x="166313" y="5784"/>
                  </a:lnTo>
                  <a:cubicBezTo>
                    <a:pt x="166348" y="5639"/>
                    <a:pt x="166393" y="5504"/>
                    <a:pt x="166437" y="5358"/>
                  </a:cubicBezTo>
                  <a:close/>
                  <a:moveTo>
                    <a:pt x="97857" y="5263"/>
                  </a:moveTo>
                  <a:cubicBezTo>
                    <a:pt x="97917" y="5310"/>
                    <a:pt x="97977" y="5358"/>
                    <a:pt x="98036" y="5406"/>
                  </a:cubicBezTo>
                  <a:cubicBezTo>
                    <a:pt x="98096" y="5465"/>
                    <a:pt x="98143" y="5513"/>
                    <a:pt x="98203" y="5572"/>
                  </a:cubicBezTo>
                  <a:lnTo>
                    <a:pt x="98096" y="5787"/>
                  </a:lnTo>
                  <a:lnTo>
                    <a:pt x="98036" y="5763"/>
                  </a:lnTo>
                  <a:lnTo>
                    <a:pt x="98036" y="5406"/>
                  </a:lnTo>
                  <a:lnTo>
                    <a:pt x="97929" y="5727"/>
                  </a:lnTo>
                  <a:lnTo>
                    <a:pt x="97762" y="5668"/>
                  </a:lnTo>
                  <a:lnTo>
                    <a:pt x="97857" y="5263"/>
                  </a:lnTo>
                  <a:close/>
                  <a:moveTo>
                    <a:pt x="223564" y="5429"/>
                  </a:moveTo>
                  <a:cubicBezTo>
                    <a:pt x="223599" y="5548"/>
                    <a:pt x="223623" y="5656"/>
                    <a:pt x="223659" y="5751"/>
                  </a:cubicBezTo>
                  <a:lnTo>
                    <a:pt x="223623" y="5822"/>
                  </a:lnTo>
                  <a:cubicBezTo>
                    <a:pt x="223611" y="5691"/>
                    <a:pt x="223587" y="5560"/>
                    <a:pt x="223564" y="5429"/>
                  </a:cubicBezTo>
                  <a:close/>
                  <a:moveTo>
                    <a:pt x="263843" y="5834"/>
                  </a:moveTo>
                  <a:lnTo>
                    <a:pt x="263843" y="5834"/>
                  </a:lnTo>
                  <a:lnTo>
                    <a:pt x="263843" y="5834"/>
                  </a:lnTo>
                  <a:close/>
                  <a:moveTo>
                    <a:pt x="146637" y="5370"/>
                  </a:moveTo>
                  <a:cubicBezTo>
                    <a:pt x="146614" y="5501"/>
                    <a:pt x="146602" y="5679"/>
                    <a:pt x="146566" y="5882"/>
                  </a:cubicBezTo>
                  <a:cubicBezTo>
                    <a:pt x="146530" y="5810"/>
                    <a:pt x="146483" y="5739"/>
                    <a:pt x="146447" y="5656"/>
                  </a:cubicBezTo>
                  <a:cubicBezTo>
                    <a:pt x="146506" y="5548"/>
                    <a:pt x="146578" y="5453"/>
                    <a:pt x="146637" y="5370"/>
                  </a:cubicBezTo>
                  <a:close/>
                  <a:moveTo>
                    <a:pt x="272879" y="5882"/>
                  </a:moveTo>
                  <a:lnTo>
                    <a:pt x="272879" y="5882"/>
                  </a:lnTo>
                  <a:lnTo>
                    <a:pt x="272879" y="5882"/>
                  </a:lnTo>
                  <a:close/>
                  <a:moveTo>
                    <a:pt x="144089" y="4501"/>
                  </a:moveTo>
                  <a:cubicBezTo>
                    <a:pt x="144125" y="4739"/>
                    <a:pt x="144173" y="4989"/>
                    <a:pt x="144220" y="5239"/>
                  </a:cubicBezTo>
                  <a:cubicBezTo>
                    <a:pt x="144150" y="5450"/>
                    <a:pt x="144091" y="5661"/>
                    <a:pt x="144021" y="5884"/>
                  </a:cubicBezTo>
                  <a:lnTo>
                    <a:pt x="144021" y="5884"/>
                  </a:lnTo>
                  <a:lnTo>
                    <a:pt x="143816" y="5656"/>
                  </a:lnTo>
                  <a:lnTo>
                    <a:pt x="144089" y="4501"/>
                  </a:lnTo>
                  <a:close/>
                  <a:moveTo>
                    <a:pt x="151281" y="5417"/>
                  </a:moveTo>
                  <a:lnTo>
                    <a:pt x="151614" y="5596"/>
                  </a:lnTo>
                  <a:lnTo>
                    <a:pt x="151364" y="5894"/>
                  </a:lnTo>
                  <a:cubicBezTo>
                    <a:pt x="151328" y="5727"/>
                    <a:pt x="151305" y="5572"/>
                    <a:pt x="151281" y="5417"/>
                  </a:cubicBezTo>
                  <a:close/>
                  <a:moveTo>
                    <a:pt x="85892" y="5441"/>
                  </a:moveTo>
                  <a:cubicBezTo>
                    <a:pt x="86035" y="5572"/>
                    <a:pt x="86177" y="5703"/>
                    <a:pt x="86308" y="5846"/>
                  </a:cubicBezTo>
                  <a:lnTo>
                    <a:pt x="86261" y="5918"/>
                  </a:lnTo>
                  <a:lnTo>
                    <a:pt x="85880" y="5548"/>
                  </a:lnTo>
                  <a:lnTo>
                    <a:pt x="85892" y="5441"/>
                  </a:lnTo>
                  <a:close/>
                  <a:moveTo>
                    <a:pt x="197656" y="5834"/>
                  </a:moveTo>
                  <a:lnTo>
                    <a:pt x="197630" y="5876"/>
                  </a:lnTo>
                  <a:lnTo>
                    <a:pt x="197630" y="5876"/>
                  </a:lnTo>
                  <a:lnTo>
                    <a:pt x="197638" y="5906"/>
                  </a:lnTo>
                  <a:lnTo>
                    <a:pt x="197656" y="5918"/>
                  </a:lnTo>
                  <a:lnTo>
                    <a:pt x="197656" y="5834"/>
                  </a:lnTo>
                  <a:close/>
                  <a:moveTo>
                    <a:pt x="158925" y="5477"/>
                  </a:moveTo>
                  <a:lnTo>
                    <a:pt x="159008" y="5548"/>
                  </a:lnTo>
                  <a:lnTo>
                    <a:pt x="158770" y="5941"/>
                  </a:lnTo>
                  <a:lnTo>
                    <a:pt x="158663" y="5739"/>
                  </a:lnTo>
                  <a:lnTo>
                    <a:pt x="158925" y="5477"/>
                  </a:lnTo>
                  <a:close/>
                  <a:moveTo>
                    <a:pt x="78248" y="5858"/>
                  </a:moveTo>
                  <a:lnTo>
                    <a:pt x="78272" y="5953"/>
                  </a:lnTo>
                  <a:lnTo>
                    <a:pt x="78272" y="5953"/>
                  </a:lnTo>
                  <a:lnTo>
                    <a:pt x="78224" y="5918"/>
                  </a:lnTo>
                  <a:lnTo>
                    <a:pt x="78248" y="5858"/>
                  </a:lnTo>
                  <a:close/>
                  <a:moveTo>
                    <a:pt x="154722" y="4941"/>
                  </a:moveTo>
                  <a:lnTo>
                    <a:pt x="154853" y="5358"/>
                  </a:lnTo>
                  <a:lnTo>
                    <a:pt x="154841" y="5370"/>
                  </a:lnTo>
                  <a:cubicBezTo>
                    <a:pt x="154781" y="5548"/>
                    <a:pt x="154710" y="5751"/>
                    <a:pt x="154626" y="5953"/>
                  </a:cubicBezTo>
                  <a:cubicBezTo>
                    <a:pt x="154650" y="5656"/>
                    <a:pt x="154686" y="5298"/>
                    <a:pt x="154722" y="4941"/>
                  </a:cubicBezTo>
                  <a:close/>
                  <a:moveTo>
                    <a:pt x="177189" y="3334"/>
                  </a:moveTo>
                  <a:cubicBezTo>
                    <a:pt x="177225" y="3655"/>
                    <a:pt x="177332" y="4644"/>
                    <a:pt x="177403" y="5596"/>
                  </a:cubicBezTo>
                  <a:lnTo>
                    <a:pt x="177201" y="5703"/>
                  </a:lnTo>
                  <a:lnTo>
                    <a:pt x="177248" y="5465"/>
                  </a:lnTo>
                  <a:lnTo>
                    <a:pt x="177248" y="5465"/>
                  </a:lnTo>
                  <a:cubicBezTo>
                    <a:pt x="177248" y="5465"/>
                    <a:pt x="177201" y="5572"/>
                    <a:pt x="177117" y="5751"/>
                  </a:cubicBezTo>
                  <a:cubicBezTo>
                    <a:pt x="176998" y="5822"/>
                    <a:pt x="176891" y="5882"/>
                    <a:pt x="176784" y="5953"/>
                  </a:cubicBezTo>
                  <a:cubicBezTo>
                    <a:pt x="176891" y="4894"/>
                    <a:pt x="177105" y="3691"/>
                    <a:pt x="177177" y="3334"/>
                  </a:cubicBezTo>
                  <a:close/>
                  <a:moveTo>
                    <a:pt x="227005" y="5763"/>
                  </a:moveTo>
                  <a:lnTo>
                    <a:pt x="227112" y="5846"/>
                  </a:lnTo>
                  <a:cubicBezTo>
                    <a:pt x="227092" y="5896"/>
                    <a:pt x="227072" y="5937"/>
                    <a:pt x="227059" y="5970"/>
                  </a:cubicBezTo>
                  <a:lnTo>
                    <a:pt x="227059" y="5970"/>
                  </a:lnTo>
                  <a:lnTo>
                    <a:pt x="226993" y="5870"/>
                  </a:lnTo>
                  <a:cubicBezTo>
                    <a:pt x="226993" y="5834"/>
                    <a:pt x="226993" y="5798"/>
                    <a:pt x="227005" y="5763"/>
                  </a:cubicBezTo>
                  <a:close/>
                  <a:moveTo>
                    <a:pt x="205526" y="5513"/>
                  </a:moveTo>
                  <a:lnTo>
                    <a:pt x="205490" y="6001"/>
                  </a:lnTo>
                  <a:cubicBezTo>
                    <a:pt x="205466" y="5989"/>
                    <a:pt x="205442" y="5977"/>
                    <a:pt x="205407" y="5965"/>
                  </a:cubicBezTo>
                  <a:lnTo>
                    <a:pt x="205526" y="5513"/>
                  </a:lnTo>
                  <a:close/>
                  <a:moveTo>
                    <a:pt x="217849" y="5703"/>
                  </a:moveTo>
                  <a:lnTo>
                    <a:pt x="218015" y="5798"/>
                  </a:lnTo>
                  <a:lnTo>
                    <a:pt x="217896" y="6001"/>
                  </a:lnTo>
                  <a:lnTo>
                    <a:pt x="217849" y="5703"/>
                  </a:lnTo>
                  <a:close/>
                  <a:moveTo>
                    <a:pt x="123670" y="3548"/>
                  </a:moveTo>
                  <a:lnTo>
                    <a:pt x="124123" y="4679"/>
                  </a:lnTo>
                  <a:cubicBezTo>
                    <a:pt x="124158" y="5060"/>
                    <a:pt x="124182" y="5465"/>
                    <a:pt x="124206" y="5846"/>
                  </a:cubicBezTo>
                  <a:lnTo>
                    <a:pt x="124087" y="6025"/>
                  </a:lnTo>
                  <a:lnTo>
                    <a:pt x="123420" y="5215"/>
                  </a:lnTo>
                  <a:cubicBezTo>
                    <a:pt x="123515" y="4763"/>
                    <a:pt x="123599" y="4167"/>
                    <a:pt x="123670" y="3548"/>
                  </a:cubicBezTo>
                  <a:close/>
                  <a:moveTo>
                    <a:pt x="183106" y="1179"/>
                  </a:moveTo>
                  <a:cubicBezTo>
                    <a:pt x="183273" y="2000"/>
                    <a:pt x="183618" y="3715"/>
                    <a:pt x="183880" y="5156"/>
                  </a:cubicBezTo>
                  <a:lnTo>
                    <a:pt x="183952" y="5572"/>
                  </a:lnTo>
                  <a:lnTo>
                    <a:pt x="183678" y="6025"/>
                  </a:lnTo>
                  <a:lnTo>
                    <a:pt x="183571" y="5965"/>
                  </a:lnTo>
                  <a:cubicBezTo>
                    <a:pt x="183475" y="5906"/>
                    <a:pt x="183321" y="5834"/>
                    <a:pt x="183130" y="5739"/>
                  </a:cubicBezTo>
                  <a:lnTo>
                    <a:pt x="183297" y="4775"/>
                  </a:lnTo>
                  <a:cubicBezTo>
                    <a:pt x="183428" y="4858"/>
                    <a:pt x="183630" y="4989"/>
                    <a:pt x="183868" y="5156"/>
                  </a:cubicBezTo>
                  <a:cubicBezTo>
                    <a:pt x="183630" y="4977"/>
                    <a:pt x="183428" y="4858"/>
                    <a:pt x="183297" y="4763"/>
                  </a:cubicBezTo>
                  <a:lnTo>
                    <a:pt x="183463" y="3810"/>
                  </a:lnTo>
                  <a:lnTo>
                    <a:pt x="182630" y="5501"/>
                  </a:lnTo>
                  <a:lnTo>
                    <a:pt x="182154" y="5287"/>
                  </a:lnTo>
                  <a:lnTo>
                    <a:pt x="183106" y="1179"/>
                  </a:lnTo>
                  <a:close/>
                  <a:moveTo>
                    <a:pt x="245447" y="6025"/>
                  </a:moveTo>
                  <a:lnTo>
                    <a:pt x="245447" y="6025"/>
                  </a:lnTo>
                  <a:lnTo>
                    <a:pt x="245447" y="6025"/>
                  </a:lnTo>
                  <a:close/>
                  <a:moveTo>
                    <a:pt x="151662" y="5632"/>
                  </a:moveTo>
                  <a:lnTo>
                    <a:pt x="151971" y="5798"/>
                  </a:lnTo>
                  <a:cubicBezTo>
                    <a:pt x="151840" y="5882"/>
                    <a:pt x="151709" y="5953"/>
                    <a:pt x="151590" y="6037"/>
                  </a:cubicBezTo>
                  <a:lnTo>
                    <a:pt x="151459" y="5953"/>
                  </a:lnTo>
                  <a:cubicBezTo>
                    <a:pt x="151519" y="5834"/>
                    <a:pt x="151590" y="5727"/>
                    <a:pt x="151662" y="5632"/>
                  </a:cubicBezTo>
                  <a:close/>
                  <a:moveTo>
                    <a:pt x="178582" y="5715"/>
                  </a:moveTo>
                  <a:lnTo>
                    <a:pt x="178570" y="5834"/>
                  </a:lnTo>
                  <a:lnTo>
                    <a:pt x="178558" y="5763"/>
                  </a:lnTo>
                  <a:lnTo>
                    <a:pt x="178558" y="5953"/>
                  </a:lnTo>
                  <a:cubicBezTo>
                    <a:pt x="178558" y="5989"/>
                    <a:pt x="178558" y="6013"/>
                    <a:pt x="178546" y="6037"/>
                  </a:cubicBezTo>
                  <a:lnTo>
                    <a:pt x="178475" y="5953"/>
                  </a:lnTo>
                  <a:cubicBezTo>
                    <a:pt x="178499" y="5918"/>
                    <a:pt x="178510" y="5870"/>
                    <a:pt x="178522" y="5822"/>
                  </a:cubicBezTo>
                  <a:lnTo>
                    <a:pt x="178558" y="5763"/>
                  </a:lnTo>
                  <a:lnTo>
                    <a:pt x="178582" y="5715"/>
                  </a:lnTo>
                  <a:close/>
                  <a:moveTo>
                    <a:pt x="210955" y="5537"/>
                  </a:moveTo>
                  <a:lnTo>
                    <a:pt x="211122" y="5953"/>
                  </a:lnTo>
                  <a:cubicBezTo>
                    <a:pt x="211074" y="5989"/>
                    <a:pt x="211038" y="6013"/>
                    <a:pt x="211003" y="6037"/>
                  </a:cubicBezTo>
                  <a:lnTo>
                    <a:pt x="211014" y="6025"/>
                  </a:lnTo>
                  <a:lnTo>
                    <a:pt x="210836" y="5953"/>
                  </a:lnTo>
                  <a:cubicBezTo>
                    <a:pt x="210872" y="5822"/>
                    <a:pt x="210919" y="5679"/>
                    <a:pt x="210955" y="5537"/>
                  </a:cubicBezTo>
                  <a:close/>
                  <a:moveTo>
                    <a:pt x="148638" y="5025"/>
                  </a:moveTo>
                  <a:lnTo>
                    <a:pt x="149054" y="5358"/>
                  </a:lnTo>
                  <a:cubicBezTo>
                    <a:pt x="148983" y="5584"/>
                    <a:pt x="148876" y="5834"/>
                    <a:pt x="148769" y="6096"/>
                  </a:cubicBezTo>
                  <a:cubicBezTo>
                    <a:pt x="148685" y="5668"/>
                    <a:pt x="148602" y="5322"/>
                    <a:pt x="148578" y="5156"/>
                  </a:cubicBezTo>
                  <a:cubicBezTo>
                    <a:pt x="148566" y="5144"/>
                    <a:pt x="148566" y="5132"/>
                    <a:pt x="148566" y="5120"/>
                  </a:cubicBezTo>
                  <a:lnTo>
                    <a:pt x="148638" y="5025"/>
                  </a:lnTo>
                  <a:close/>
                  <a:moveTo>
                    <a:pt x="185178" y="5656"/>
                  </a:moveTo>
                  <a:lnTo>
                    <a:pt x="185309" y="5953"/>
                  </a:lnTo>
                  <a:lnTo>
                    <a:pt x="185297" y="5977"/>
                  </a:lnTo>
                  <a:cubicBezTo>
                    <a:pt x="185261" y="6013"/>
                    <a:pt x="185226" y="6049"/>
                    <a:pt x="185178" y="6096"/>
                  </a:cubicBezTo>
                  <a:cubicBezTo>
                    <a:pt x="185095" y="6025"/>
                    <a:pt x="185011" y="5953"/>
                    <a:pt x="184928" y="5894"/>
                  </a:cubicBezTo>
                  <a:lnTo>
                    <a:pt x="185178" y="5656"/>
                  </a:lnTo>
                  <a:close/>
                  <a:moveTo>
                    <a:pt x="95952" y="5834"/>
                  </a:moveTo>
                  <a:lnTo>
                    <a:pt x="95988" y="6001"/>
                  </a:lnTo>
                  <a:lnTo>
                    <a:pt x="95964" y="6108"/>
                  </a:lnTo>
                  <a:lnTo>
                    <a:pt x="95952" y="5834"/>
                  </a:lnTo>
                  <a:close/>
                  <a:moveTo>
                    <a:pt x="147376" y="1000"/>
                  </a:moveTo>
                  <a:cubicBezTo>
                    <a:pt x="147507" y="1691"/>
                    <a:pt x="147792" y="3060"/>
                    <a:pt x="148030" y="4358"/>
                  </a:cubicBezTo>
                  <a:lnTo>
                    <a:pt x="147483" y="4120"/>
                  </a:lnTo>
                  <a:lnTo>
                    <a:pt x="147864" y="4417"/>
                  </a:lnTo>
                  <a:lnTo>
                    <a:pt x="147804" y="5251"/>
                  </a:lnTo>
                  <a:cubicBezTo>
                    <a:pt x="147495" y="5489"/>
                    <a:pt x="147221" y="5691"/>
                    <a:pt x="147102" y="5822"/>
                  </a:cubicBezTo>
                  <a:cubicBezTo>
                    <a:pt x="147030" y="5894"/>
                    <a:pt x="146923" y="6001"/>
                    <a:pt x="146804" y="6120"/>
                  </a:cubicBezTo>
                  <a:cubicBezTo>
                    <a:pt x="146828" y="5787"/>
                    <a:pt x="146876" y="5406"/>
                    <a:pt x="146911" y="5001"/>
                  </a:cubicBezTo>
                  <a:cubicBezTo>
                    <a:pt x="147066" y="3548"/>
                    <a:pt x="147280" y="1798"/>
                    <a:pt x="147376" y="1000"/>
                  </a:cubicBezTo>
                  <a:close/>
                  <a:moveTo>
                    <a:pt x="201204" y="3846"/>
                  </a:moveTo>
                  <a:cubicBezTo>
                    <a:pt x="201382" y="4727"/>
                    <a:pt x="201597" y="5572"/>
                    <a:pt x="201823" y="6025"/>
                  </a:cubicBezTo>
                  <a:lnTo>
                    <a:pt x="201763" y="6120"/>
                  </a:lnTo>
                  <a:lnTo>
                    <a:pt x="201251" y="5501"/>
                  </a:lnTo>
                  <a:lnTo>
                    <a:pt x="201216" y="4525"/>
                  </a:lnTo>
                  <a:lnTo>
                    <a:pt x="201037" y="5239"/>
                  </a:lnTo>
                  <a:lnTo>
                    <a:pt x="201013" y="5215"/>
                  </a:lnTo>
                  <a:cubicBezTo>
                    <a:pt x="201085" y="4810"/>
                    <a:pt x="201144" y="4334"/>
                    <a:pt x="201204" y="3846"/>
                  </a:cubicBezTo>
                  <a:close/>
                  <a:moveTo>
                    <a:pt x="231815" y="5929"/>
                  </a:moveTo>
                  <a:cubicBezTo>
                    <a:pt x="231795" y="6000"/>
                    <a:pt x="231783" y="6061"/>
                    <a:pt x="231773" y="6129"/>
                  </a:cubicBezTo>
                  <a:lnTo>
                    <a:pt x="231773" y="6129"/>
                  </a:lnTo>
                  <a:lnTo>
                    <a:pt x="231719" y="6084"/>
                  </a:lnTo>
                  <a:cubicBezTo>
                    <a:pt x="231755" y="6025"/>
                    <a:pt x="231779" y="5977"/>
                    <a:pt x="231815" y="5929"/>
                  </a:cubicBezTo>
                  <a:close/>
                  <a:moveTo>
                    <a:pt x="140887" y="5977"/>
                  </a:moveTo>
                  <a:lnTo>
                    <a:pt x="140946" y="6132"/>
                  </a:lnTo>
                  <a:lnTo>
                    <a:pt x="140887" y="6072"/>
                  </a:lnTo>
                  <a:lnTo>
                    <a:pt x="140887" y="5977"/>
                  </a:lnTo>
                  <a:close/>
                  <a:moveTo>
                    <a:pt x="142554" y="5882"/>
                  </a:moveTo>
                  <a:lnTo>
                    <a:pt x="142601" y="6013"/>
                  </a:lnTo>
                  <a:cubicBezTo>
                    <a:pt x="142582" y="6062"/>
                    <a:pt x="142570" y="6102"/>
                    <a:pt x="142554" y="6142"/>
                  </a:cubicBezTo>
                  <a:lnTo>
                    <a:pt x="142554" y="6142"/>
                  </a:lnTo>
                  <a:lnTo>
                    <a:pt x="142554" y="5882"/>
                  </a:lnTo>
                  <a:close/>
                  <a:moveTo>
                    <a:pt x="178094" y="5501"/>
                  </a:moveTo>
                  <a:lnTo>
                    <a:pt x="178129" y="5584"/>
                  </a:lnTo>
                  <a:lnTo>
                    <a:pt x="177856" y="6144"/>
                  </a:lnTo>
                  <a:lnTo>
                    <a:pt x="177677" y="6001"/>
                  </a:lnTo>
                  <a:cubicBezTo>
                    <a:pt x="177677" y="5965"/>
                    <a:pt x="177677" y="5941"/>
                    <a:pt x="177665" y="5906"/>
                  </a:cubicBezTo>
                  <a:cubicBezTo>
                    <a:pt x="177832" y="5763"/>
                    <a:pt x="177987" y="5608"/>
                    <a:pt x="178094" y="5501"/>
                  </a:cubicBezTo>
                  <a:close/>
                  <a:moveTo>
                    <a:pt x="180094" y="4477"/>
                  </a:moveTo>
                  <a:lnTo>
                    <a:pt x="180094" y="4477"/>
                  </a:lnTo>
                  <a:cubicBezTo>
                    <a:pt x="180273" y="4620"/>
                    <a:pt x="180534" y="4822"/>
                    <a:pt x="180820" y="5048"/>
                  </a:cubicBezTo>
                  <a:cubicBezTo>
                    <a:pt x="180796" y="5144"/>
                    <a:pt x="180785" y="5227"/>
                    <a:pt x="180773" y="5298"/>
                  </a:cubicBezTo>
                  <a:lnTo>
                    <a:pt x="180785" y="5298"/>
                  </a:lnTo>
                  <a:cubicBezTo>
                    <a:pt x="180761" y="5441"/>
                    <a:pt x="180725" y="5763"/>
                    <a:pt x="180677" y="6144"/>
                  </a:cubicBezTo>
                  <a:cubicBezTo>
                    <a:pt x="180523" y="5906"/>
                    <a:pt x="180380" y="5679"/>
                    <a:pt x="180249" y="5489"/>
                  </a:cubicBezTo>
                  <a:cubicBezTo>
                    <a:pt x="180213" y="5417"/>
                    <a:pt x="180165" y="5334"/>
                    <a:pt x="180130" y="5251"/>
                  </a:cubicBezTo>
                  <a:lnTo>
                    <a:pt x="180094" y="4477"/>
                  </a:lnTo>
                  <a:close/>
                  <a:moveTo>
                    <a:pt x="208776" y="5513"/>
                  </a:moveTo>
                  <a:lnTo>
                    <a:pt x="208943" y="5608"/>
                  </a:lnTo>
                  <a:lnTo>
                    <a:pt x="208681" y="6144"/>
                  </a:lnTo>
                  <a:lnTo>
                    <a:pt x="208621" y="6108"/>
                  </a:lnTo>
                  <a:cubicBezTo>
                    <a:pt x="208681" y="5906"/>
                    <a:pt x="208728" y="5703"/>
                    <a:pt x="208776" y="5513"/>
                  </a:cubicBezTo>
                  <a:close/>
                  <a:moveTo>
                    <a:pt x="214277" y="3227"/>
                  </a:moveTo>
                  <a:cubicBezTo>
                    <a:pt x="214467" y="4298"/>
                    <a:pt x="214729" y="5453"/>
                    <a:pt x="215027" y="6049"/>
                  </a:cubicBezTo>
                  <a:cubicBezTo>
                    <a:pt x="215016" y="6064"/>
                    <a:pt x="215008" y="6075"/>
                    <a:pt x="215002" y="6083"/>
                  </a:cubicBezTo>
                  <a:lnTo>
                    <a:pt x="215002" y="6083"/>
                  </a:lnTo>
                  <a:lnTo>
                    <a:pt x="214396" y="4584"/>
                  </a:lnTo>
                  <a:lnTo>
                    <a:pt x="214277" y="6144"/>
                  </a:lnTo>
                  <a:lnTo>
                    <a:pt x="214217" y="4584"/>
                  </a:lnTo>
                  <a:lnTo>
                    <a:pt x="214051" y="5251"/>
                  </a:lnTo>
                  <a:cubicBezTo>
                    <a:pt x="214122" y="4596"/>
                    <a:pt x="214205" y="3882"/>
                    <a:pt x="214277" y="3227"/>
                  </a:cubicBezTo>
                  <a:close/>
                  <a:moveTo>
                    <a:pt x="119229" y="5429"/>
                  </a:moveTo>
                  <a:cubicBezTo>
                    <a:pt x="119455" y="5560"/>
                    <a:pt x="119729" y="5703"/>
                    <a:pt x="120015" y="5870"/>
                  </a:cubicBezTo>
                  <a:cubicBezTo>
                    <a:pt x="119932" y="5965"/>
                    <a:pt x="119825" y="6072"/>
                    <a:pt x="119717" y="6191"/>
                  </a:cubicBezTo>
                  <a:lnTo>
                    <a:pt x="119717" y="6179"/>
                  </a:lnTo>
                  <a:cubicBezTo>
                    <a:pt x="119503" y="6037"/>
                    <a:pt x="119289" y="5906"/>
                    <a:pt x="119122" y="5810"/>
                  </a:cubicBezTo>
                  <a:lnTo>
                    <a:pt x="119229" y="5429"/>
                  </a:lnTo>
                  <a:close/>
                  <a:moveTo>
                    <a:pt x="124230" y="6156"/>
                  </a:moveTo>
                  <a:cubicBezTo>
                    <a:pt x="124230" y="6168"/>
                    <a:pt x="124230" y="6179"/>
                    <a:pt x="124230" y="6191"/>
                  </a:cubicBezTo>
                  <a:lnTo>
                    <a:pt x="124218" y="6179"/>
                  </a:lnTo>
                  <a:lnTo>
                    <a:pt x="124230" y="6156"/>
                  </a:lnTo>
                  <a:close/>
                  <a:moveTo>
                    <a:pt x="154496" y="4144"/>
                  </a:moveTo>
                  <a:lnTo>
                    <a:pt x="154579" y="4417"/>
                  </a:lnTo>
                  <a:cubicBezTo>
                    <a:pt x="154519" y="4727"/>
                    <a:pt x="154484" y="4989"/>
                    <a:pt x="154460" y="5191"/>
                  </a:cubicBezTo>
                  <a:lnTo>
                    <a:pt x="154460" y="5179"/>
                  </a:lnTo>
                  <a:cubicBezTo>
                    <a:pt x="154436" y="5358"/>
                    <a:pt x="154388" y="5727"/>
                    <a:pt x="154341" y="6191"/>
                  </a:cubicBezTo>
                  <a:lnTo>
                    <a:pt x="154281" y="6168"/>
                  </a:lnTo>
                  <a:lnTo>
                    <a:pt x="154222" y="6108"/>
                  </a:lnTo>
                  <a:cubicBezTo>
                    <a:pt x="154293" y="5465"/>
                    <a:pt x="154400" y="4727"/>
                    <a:pt x="154496" y="4144"/>
                  </a:cubicBezTo>
                  <a:close/>
                  <a:moveTo>
                    <a:pt x="137112" y="5608"/>
                  </a:moveTo>
                  <a:cubicBezTo>
                    <a:pt x="137148" y="5703"/>
                    <a:pt x="137184" y="5787"/>
                    <a:pt x="137231" y="5870"/>
                  </a:cubicBezTo>
                  <a:lnTo>
                    <a:pt x="137005" y="6203"/>
                  </a:lnTo>
                  <a:lnTo>
                    <a:pt x="137005" y="6203"/>
                  </a:lnTo>
                  <a:lnTo>
                    <a:pt x="137112" y="5608"/>
                  </a:lnTo>
                  <a:close/>
                  <a:moveTo>
                    <a:pt x="77617" y="3715"/>
                  </a:moveTo>
                  <a:lnTo>
                    <a:pt x="78188" y="5679"/>
                  </a:lnTo>
                  <a:lnTo>
                    <a:pt x="78093" y="5810"/>
                  </a:lnTo>
                  <a:lnTo>
                    <a:pt x="77545" y="5334"/>
                  </a:lnTo>
                  <a:lnTo>
                    <a:pt x="77938" y="6049"/>
                  </a:lnTo>
                  <a:lnTo>
                    <a:pt x="77819" y="6203"/>
                  </a:lnTo>
                  <a:lnTo>
                    <a:pt x="77248" y="5656"/>
                  </a:lnTo>
                  <a:lnTo>
                    <a:pt x="77272" y="5608"/>
                  </a:lnTo>
                  <a:cubicBezTo>
                    <a:pt x="77438" y="4989"/>
                    <a:pt x="77557" y="4358"/>
                    <a:pt x="77617" y="3715"/>
                  </a:cubicBezTo>
                  <a:close/>
                  <a:moveTo>
                    <a:pt x="218408" y="6025"/>
                  </a:moveTo>
                  <a:lnTo>
                    <a:pt x="218480" y="6060"/>
                  </a:lnTo>
                  <a:lnTo>
                    <a:pt x="218432" y="6203"/>
                  </a:lnTo>
                  <a:lnTo>
                    <a:pt x="218384" y="6132"/>
                  </a:lnTo>
                  <a:lnTo>
                    <a:pt x="218408" y="6025"/>
                  </a:lnTo>
                  <a:close/>
                  <a:moveTo>
                    <a:pt x="122241" y="4227"/>
                  </a:moveTo>
                  <a:lnTo>
                    <a:pt x="122622" y="5548"/>
                  </a:lnTo>
                  <a:cubicBezTo>
                    <a:pt x="122551" y="5763"/>
                    <a:pt x="122456" y="5977"/>
                    <a:pt x="122372" y="6215"/>
                  </a:cubicBezTo>
                  <a:lnTo>
                    <a:pt x="122372" y="6203"/>
                  </a:lnTo>
                  <a:cubicBezTo>
                    <a:pt x="122349" y="6191"/>
                    <a:pt x="122325" y="6179"/>
                    <a:pt x="122289" y="6168"/>
                  </a:cubicBezTo>
                  <a:cubicBezTo>
                    <a:pt x="122194" y="6120"/>
                    <a:pt x="122075" y="6072"/>
                    <a:pt x="121968" y="6037"/>
                  </a:cubicBezTo>
                  <a:lnTo>
                    <a:pt x="121420" y="5501"/>
                  </a:lnTo>
                  <a:lnTo>
                    <a:pt x="121432" y="5406"/>
                  </a:lnTo>
                  <a:lnTo>
                    <a:pt x="121408" y="5489"/>
                  </a:lnTo>
                  <a:lnTo>
                    <a:pt x="121349" y="5429"/>
                  </a:lnTo>
                  <a:cubicBezTo>
                    <a:pt x="121682" y="4953"/>
                    <a:pt x="122039" y="4489"/>
                    <a:pt x="122241" y="4227"/>
                  </a:cubicBezTo>
                  <a:close/>
                  <a:moveTo>
                    <a:pt x="226993" y="5894"/>
                  </a:moveTo>
                  <a:lnTo>
                    <a:pt x="227028" y="6060"/>
                  </a:lnTo>
                  <a:cubicBezTo>
                    <a:pt x="227000" y="6118"/>
                    <a:pt x="226979" y="6175"/>
                    <a:pt x="226959" y="6226"/>
                  </a:cubicBezTo>
                  <a:lnTo>
                    <a:pt x="226959" y="6226"/>
                  </a:lnTo>
                  <a:cubicBezTo>
                    <a:pt x="226971" y="6115"/>
                    <a:pt x="226982" y="6004"/>
                    <a:pt x="226993" y="5894"/>
                  </a:cubicBezTo>
                  <a:close/>
                  <a:moveTo>
                    <a:pt x="100382" y="5525"/>
                  </a:moveTo>
                  <a:lnTo>
                    <a:pt x="100596" y="6120"/>
                  </a:lnTo>
                  <a:lnTo>
                    <a:pt x="100501" y="6227"/>
                  </a:lnTo>
                  <a:lnTo>
                    <a:pt x="100143" y="5929"/>
                  </a:lnTo>
                  <a:cubicBezTo>
                    <a:pt x="100227" y="5775"/>
                    <a:pt x="100298" y="5644"/>
                    <a:pt x="100382" y="5525"/>
                  </a:cubicBezTo>
                  <a:close/>
                  <a:moveTo>
                    <a:pt x="132302" y="5977"/>
                  </a:moveTo>
                  <a:lnTo>
                    <a:pt x="132362" y="6001"/>
                  </a:lnTo>
                  <a:lnTo>
                    <a:pt x="132207" y="6251"/>
                  </a:lnTo>
                  <a:cubicBezTo>
                    <a:pt x="132207" y="6203"/>
                    <a:pt x="132219" y="6168"/>
                    <a:pt x="132219" y="6132"/>
                  </a:cubicBezTo>
                  <a:cubicBezTo>
                    <a:pt x="132243" y="6072"/>
                    <a:pt x="132278" y="6025"/>
                    <a:pt x="132302" y="5977"/>
                  </a:cubicBezTo>
                  <a:close/>
                  <a:moveTo>
                    <a:pt x="161818" y="5275"/>
                  </a:moveTo>
                  <a:lnTo>
                    <a:pt x="161782" y="5858"/>
                  </a:lnTo>
                  <a:lnTo>
                    <a:pt x="161663" y="6251"/>
                  </a:lnTo>
                  <a:cubicBezTo>
                    <a:pt x="161520" y="6168"/>
                    <a:pt x="161401" y="6084"/>
                    <a:pt x="161282" y="6013"/>
                  </a:cubicBezTo>
                  <a:cubicBezTo>
                    <a:pt x="161461" y="5775"/>
                    <a:pt x="161639" y="5513"/>
                    <a:pt x="161818" y="5275"/>
                  </a:cubicBezTo>
                  <a:close/>
                  <a:moveTo>
                    <a:pt x="136481" y="5013"/>
                  </a:moveTo>
                  <a:lnTo>
                    <a:pt x="136684" y="5179"/>
                  </a:lnTo>
                  <a:lnTo>
                    <a:pt x="136148" y="6287"/>
                  </a:lnTo>
                  <a:cubicBezTo>
                    <a:pt x="136196" y="6144"/>
                    <a:pt x="136243" y="6001"/>
                    <a:pt x="136279" y="5870"/>
                  </a:cubicBezTo>
                  <a:cubicBezTo>
                    <a:pt x="136374" y="5584"/>
                    <a:pt x="136434" y="5298"/>
                    <a:pt x="136481" y="5013"/>
                  </a:cubicBezTo>
                  <a:close/>
                  <a:moveTo>
                    <a:pt x="173034" y="5370"/>
                  </a:moveTo>
                  <a:cubicBezTo>
                    <a:pt x="173165" y="5441"/>
                    <a:pt x="173331" y="5537"/>
                    <a:pt x="173522" y="5656"/>
                  </a:cubicBezTo>
                  <a:cubicBezTo>
                    <a:pt x="173510" y="5715"/>
                    <a:pt x="173498" y="5775"/>
                    <a:pt x="173486" y="5846"/>
                  </a:cubicBezTo>
                  <a:lnTo>
                    <a:pt x="173498" y="5858"/>
                  </a:lnTo>
                  <a:cubicBezTo>
                    <a:pt x="173474" y="5882"/>
                    <a:pt x="173438" y="5906"/>
                    <a:pt x="173415" y="5929"/>
                  </a:cubicBezTo>
                  <a:cubicBezTo>
                    <a:pt x="173331" y="6013"/>
                    <a:pt x="173212" y="6132"/>
                    <a:pt x="173081" y="6287"/>
                  </a:cubicBezTo>
                  <a:lnTo>
                    <a:pt x="173057" y="5453"/>
                  </a:lnTo>
                  <a:lnTo>
                    <a:pt x="172914" y="6037"/>
                  </a:lnTo>
                  <a:lnTo>
                    <a:pt x="172748" y="5775"/>
                  </a:lnTo>
                  <a:cubicBezTo>
                    <a:pt x="172855" y="5632"/>
                    <a:pt x="172938" y="5489"/>
                    <a:pt x="173034" y="5370"/>
                  </a:cubicBezTo>
                  <a:close/>
                  <a:moveTo>
                    <a:pt x="222361" y="5691"/>
                  </a:moveTo>
                  <a:cubicBezTo>
                    <a:pt x="222385" y="5834"/>
                    <a:pt x="222421" y="5989"/>
                    <a:pt x="222444" y="6132"/>
                  </a:cubicBezTo>
                  <a:cubicBezTo>
                    <a:pt x="222409" y="6179"/>
                    <a:pt x="222385" y="6239"/>
                    <a:pt x="222361" y="6299"/>
                  </a:cubicBezTo>
                  <a:lnTo>
                    <a:pt x="222290" y="6251"/>
                  </a:lnTo>
                  <a:cubicBezTo>
                    <a:pt x="222302" y="6084"/>
                    <a:pt x="222325" y="5894"/>
                    <a:pt x="222349" y="5703"/>
                  </a:cubicBezTo>
                  <a:lnTo>
                    <a:pt x="222361" y="5691"/>
                  </a:lnTo>
                  <a:close/>
                  <a:moveTo>
                    <a:pt x="246459" y="2608"/>
                  </a:moveTo>
                  <a:cubicBezTo>
                    <a:pt x="246543" y="3096"/>
                    <a:pt x="246638" y="3643"/>
                    <a:pt x="246745" y="4167"/>
                  </a:cubicBezTo>
                  <a:cubicBezTo>
                    <a:pt x="246590" y="4763"/>
                    <a:pt x="246424" y="5334"/>
                    <a:pt x="246269" y="5751"/>
                  </a:cubicBezTo>
                  <a:cubicBezTo>
                    <a:pt x="246213" y="5931"/>
                    <a:pt x="246135" y="6110"/>
                    <a:pt x="246057" y="6310"/>
                  </a:cubicBezTo>
                  <a:lnTo>
                    <a:pt x="246057" y="6310"/>
                  </a:lnTo>
                  <a:cubicBezTo>
                    <a:pt x="246152" y="5240"/>
                    <a:pt x="246329" y="3742"/>
                    <a:pt x="246459" y="2608"/>
                  </a:cubicBezTo>
                  <a:close/>
                  <a:moveTo>
                    <a:pt x="96238" y="5608"/>
                  </a:moveTo>
                  <a:lnTo>
                    <a:pt x="96595" y="5810"/>
                  </a:lnTo>
                  <a:cubicBezTo>
                    <a:pt x="96536" y="5989"/>
                    <a:pt x="96488" y="6156"/>
                    <a:pt x="96441" y="6310"/>
                  </a:cubicBezTo>
                  <a:lnTo>
                    <a:pt x="96441" y="6299"/>
                  </a:lnTo>
                  <a:lnTo>
                    <a:pt x="96238" y="5953"/>
                  </a:lnTo>
                  <a:lnTo>
                    <a:pt x="96238" y="5608"/>
                  </a:lnTo>
                  <a:close/>
                  <a:moveTo>
                    <a:pt x="157008" y="6263"/>
                  </a:moveTo>
                  <a:lnTo>
                    <a:pt x="157020" y="6299"/>
                  </a:lnTo>
                  <a:lnTo>
                    <a:pt x="156996" y="6322"/>
                  </a:lnTo>
                  <a:lnTo>
                    <a:pt x="157008" y="6263"/>
                  </a:lnTo>
                  <a:close/>
                  <a:moveTo>
                    <a:pt x="201859" y="6120"/>
                  </a:moveTo>
                  <a:lnTo>
                    <a:pt x="201930" y="6227"/>
                  </a:lnTo>
                  <a:cubicBezTo>
                    <a:pt x="201918" y="6275"/>
                    <a:pt x="201906" y="6299"/>
                    <a:pt x="201906" y="6322"/>
                  </a:cubicBezTo>
                  <a:lnTo>
                    <a:pt x="201906" y="6299"/>
                  </a:lnTo>
                  <a:lnTo>
                    <a:pt x="201859" y="6239"/>
                  </a:lnTo>
                  <a:lnTo>
                    <a:pt x="201859" y="6120"/>
                  </a:lnTo>
                  <a:close/>
                  <a:moveTo>
                    <a:pt x="82201" y="6096"/>
                  </a:moveTo>
                  <a:lnTo>
                    <a:pt x="82201" y="6096"/>
                  </a:lnTo>
                  <a:cubicBezTo>
                    <a:pt x="82248" y="6144"/>
                    <a:pt x="82296" y="6191"/>
                    <a:pt x="82344" y="6239"/>
                  </a:cubicBezTo>
                  <a:lnTo>
                    <a:pt x="82320" y="6334"/>
                  </a:lnTo>
                  <a:cubicBezTo>
                    <a:pt x="82272" y="6251"/>
                    <a:pt x="82236" y="6179"/>
                    <a:pt x="82201" y="6096"/>
                  </a:cubicBezTo>
                  <a:close/>
                  <a:moveTo>
                    <a:pt x="86999" y="5763"/>
                  </a:moveTo>
                  <a:lnTo>
                    <a:pt x="87166" y="6334"/>
                  </a:lnTo>
                  <a:cubicBezTo>
                    <a:pt x="87082" y="6275"/>
                    <a:pt x="86987" y="6191"/>
                    <a:pt x="86904" y="6120"/>
                  </a:cubicBezTo>
                  <a:lnTo>
                    <a:pt x="86904" y="6108"/>
                  </a:lnTo>
                  <a:lnTo>
                    <a:pt x="86999" y="5763"/>
                  </a:lnTo>
                  <a:close/>
                  <a:moveTo>
                    <a:pt x="164009" y="5763"/>
                  </a:moveTo>
                  <a:lnTo>
                    <a:pt x="164437" y="6001"/>
                  </a:lnTo>
                  <a:cubicBezTo>
                    <a:pt x="164437" y="6049"/>
                    <a:pt x="164437" y="6108"/>
                    <a:pt x="164449" y="6156"/>
                  </a:cubicBezTo>
                  <a:lnTo>
                    <a:pt x="164413" y="6215"/>
                  </a:lnTo>
                  <a:cubicBezTo>
                    <a:pt x="164342" y="6263"/>
                    <a:pt x="164282" y="6299"/>
                    <a:pt x="164223" y="6346"/>
                  </a:cubicBezTo>
                  <a:lnTo>
                    <a:pt x="163961" y="6096"/>
                  </a:lnTo>
                  <a:lnTo>
                    <a:pt x="164009" y="5763"/>
                  </a:lnTo>
                  <a:close/>
                  <a:moveTo>
                    <a:pt x="250781" y="6203"/>
                  </a:moveTo>
                  <a:lnTo>
                    <a:pt x="250746" y="6346"/>
                  </a:lnTo>
                  <a:lnTo>
                    <a:pt x="250722" y="6310"/>
                  </a:lnTo>
                  <a:cubicBezTo>
                    <a:pt x="250746" y="6275"/>
                    <a:pt x="250758" y="6239"/>
                    <a:pt x="250781" y="6203"/>
                  </a:cubicBezTo>
                  <a:close/>
                  <a:moveTo>
                    <a:pt x="208574" y="6251"/>
                  </a:moveTo>
                  <a:lnTo>
                    <a:pt x="208609" y="6287"/>
                  </a:lnTo>
                  <a:lnTo>
                    <a:pt x="208574" y="6358"/>
                  </a:lnTo>
                  <a:lnTo>
                    <a:pt x="208550" y="6334"/>
                  </a:lnTo>
                  <a:cubicBezTo>
                    <a:pt x="208550" y="6310"/>
                    <a:pt x="208562" y="6275"/>
                    <a:pt x="208574" y="6251"/>
                  </a:cubicBezTo>
                  <a:close/>
                  <a:moveTo>
                    <a:pt x="105382" y="5894"/>
                  </a:moveTo>
                  <a:lnTo>
                    <a:pt x="105382" y="5894"/>
                  </a:lnTo>
                  <a:cubicBezTo>
                    <a:pt x="105525" y="6013"/>
                    <a:pt x="105656" y="6132"/>
                    <a:pt x="105775" y="6251"/>
                  </a:cubicBezTo>
                  <a:lnTo>
                    <a:pt x="105477" y="6370"/>
                  </a:lnTo>
                  <a:cubicBezTo>
                    <a:pt x="105442" y="6215"/>
                    <a:pt x="105406" y="6049"/>
                    <a:pt x="105382" y="5894"/>
                  </a:cubicBezTo>
                  <a:close/>
                  <a:moveTo>
                    <a:pt x="171343" y="6013"/>
                  </a:moveTo>
                  <a:lnTo>
                    <a:pt x="171343" y="6370"/>
                  </a:lnTo>
                  <a:cubicBezTo>
                    <a:pt x="171331" y="6310"/>
                    <a:pt x="171319" y="6251"/>
                    <a:pt x="171307" y="6191"/>
                  </a:cubicBezTo>
                  <a:lnTo>
                    <a:pt x="171343" y="6013"/>
                  </a:lnTo>
                  <a:close/>
                  <a:moveTo>
                    <a:pt x="101727" y="6108"/>
                  </a:moveTo>
                  <a:lnTo>
                    <a:pt x="101882" y="6382"/>
                  </a:lnTo>
                  <a:lnTo>
                    <a:pt x="101656" y="6227"/>
                  </a:lnTo>
                  <a:lnTo>
                    <a:pt x="101727" y="6108"/>
                  </a:lnTo>
                  <a:close/>
                  <a:moveTo>
                    <a:pt x="265152" y="6334"/>
                  </a:moveTo>
                  <a:lnTo>
                    <a:pt x="265176" y="6418"/>
                  </a:lnTo>
                  <a:lnTo>
                    <a:pt x="265152" y="6382"/>
                  </a:lnTo>
                  <a:lnTo>
                    <a:pt x="265152" y="6334"/>
                  </a:lnTo>
                  <a:close/>
                  <a:moveTo>
                    <a:pt x="168473" y="1286"/>
                  </a:moveTo>
                  <a:cubicBezTo>
                    <a:pt x="168557" y="1858"/>
                    <a:pt x="168688" y="2727"/>
                    <a:pt x="168854" y="3572"/>
                  </a:cubicBezTo>
                  <a:cubicBezTo>
                    <a:pt x="168783" y="3334"/>
                    <a:pt x="168735" y="3179"/>
                    <a:pt x="168735" y="3179"/>
                  </a:cubicBezTo>
                  <a:lnTo>
                    <a:pt x="168735" y="3179"/>
                  </a:lnTo>
                  <a:cubicBezTo>
                    <a:pt x="168735" y="3180"/>
                    <a:pt x="168938" y="4334"/>
                    <a:pt x="169140" y="5465"/>
                  </a:cubicBezTo>
                  <a:cubicBezTo>
                    <a:pt x="169023" y="5794"/>
                    <a:pt x="168917" y="6122"/>
                    <a:pt x="168811" y="6428"/>
                  </a:cubicBezTo>
                  <a:lnTo>
                    <a:pt x="168811" y="6428"/>
                  </a:lnTo>
                  <a:cubicBezTo>
                    <a:pt x="168635" y="6098"/>
                    <a:pt x="168447" y="5746"/>
                    <a:pt x="168247" y="5394"/>
                  </a:cubicBezTo>
                  <a:lnTo>
                    <a:pt x="168212" y="4501"/>
                  </a:lnTo>
                  <a:cubicBezTo>
                    <a:pt x="168342" y="4322"/>
                    <a:pt x="168426" y="4203"/>
                    <a:pt x="168426" y="4203"/>
                  </a:cubicBezTo>
                  <a:lnTo>
                    <a:pt x="168426" y="4203"/>
                  </a:lnTo>
                  <a:cubicBezTo>
                    <a:pt x="168426" y="4203"/>
                    <a:pt x="168307" y="4298"/>
                    <a:pt x="168104" y="4441"/>
                  </a:cubicBezTo>
                  <a:cubicBezTo>
                    <a:pt x="168235" y="3262"/>
                    <a:pt x="168378" y="2024"/>
                    <a:pt x="168473" y="1286"/>
                  </a:cubicBezTo>
                  <a:close/>
                  <a:moveTo>
                    <a:pt x="218325" y="6358"/>
                  </a:moveTo>
                  <a:lnTo>
                    <a:pt x="218337" y="6394"/>
                  </a:lnTo>
                  <a:lnTo>
                    <a:pt x="218301" y="6430"/>
                  </a:lnTo>
                  <a:lnTo>
                    <a:pt x="218325" y="6358"/>
                  </a:lnTo>
                  <a:close/>
                  <a:moveTo>
                    <a:pt x="147721" y="6334"/>
                  </a:moveTo>
                  <a:lnTo>
                    <a:pt x="147721" y="6465"/>
                  </a:lnTo>
                  <a:lnTo>
                    <a:pt x="147661" y="6430"/>
                  </a:lnTo>
                  <a:lnTo>
                    <a:pt x="147721" y="6334"/>
                  </a:lnTo>
                  <a:close/>
                  <a:moveTo>
                    <a:pt x="124373" y="5322"/>
                  </a:moveTo>
                  <a:lnTo>
                    <a:pt x="124754" y="6299"/>
                  </a:lnTo>
                  <a:cubicBezTo>
                    <a:pt x="124694" y="6358"/>
                    <a:pt x="124635" y="6418"/>
                    <a:pt x="124575" y="6477"/>
                  </a:cubicBezTo>
                  <a:cubicBezTo>
                    <a:pt x="124516" y="6179"/>
                    <a:pt x="124468" y="5870"/>
                    <a:pt x="124408" y="5572"/>
                  </a:cubicBezTo>
                  <a:lnTo>
                    <a:pt x="124432" y="5525"/>
                  </a:lnTo>
                  <a:lnTo>
                    <a:pt x="124408" y="5560"/>
                  </a:lnTo>
                  <a:cubicBezTo>
                    <a:pt x="124397" y="5477"/>
                    <a:pt x="124385" y="5406"/>
                    <a:pt x="124373" y="5322"/>
                  </a:cubicBezTo>
                  <a:close/>
                  <a:moveTo>
                    <a:pt x="209371" y="6275"/>
                  </a:moveTo>
                  <a:lnTo>
                    <a:pt x="209407" y="6394"/>
                  </a:lnTo>
                  <a:lnTo>
                    <a:pt x="209336" y="6489"/>
                  </a:lnTo>
                  <a:lnTo>
                    <a:pt x="209371" y="6275"/>
                  </a:lnTo>
                  <a:close/>
                  <a:moveTo>
                    <a:pt x="84832" y="5298"/>
                  </a:moveTo>
                  <a:lnTo>
                    <a:pt x="84939" y="5525"/>
                  </a:lnTo>
                  <a:lnTo>
                    <a:pt x="84892" y="6132"/>
                  </a:lnTo>
                  <a:lnTo>
                    <a:pt x="84713" y="6513"/>
                  </a:lnTo>
                  <a:lnTo>
                    <a:pt x="84570" y="6418"/>
                  </a:lnTo>
                  <a:lnTo>
                    <a:pt x="84832" y="5298"/>
                  </a:lnTo>
                  <a:close/>
                  <a:moveTo>
                    <a:pt x="187011" y="4965"/>
                  </a:moveTo>
                  <a:lnTo>
                    <a:pt x="187107" y="5275"/>
                  </a:lnTo>
                  <a:lnTo>
                    <a:pt x="187011" y="5679"/>
                  </a:lnTo>
                  <a:lnTo>
                    <a:pt x="186869" y="5513"/>
                  </a:lnTo>
                  <a:lnTo>
                    <a:pt x="186988" y="5810"/>
                  </a:lnTo>
                  <a:lnTo>
                    <a:pt x="186809" y="6513"/>
                  </a:lnTo>
                  <a:lnTo>
                    <a:pt x="186297" y="6001"/>
                  </a:lnTo>
                  <a:lnTo>
                    <a:pt x="186297" y="5953"/>
                  </a:lnTo>
                  <a:cubicBezTo>
                    <a:pt x="186535" y="5596"/>
                    <a:pt x="186797" y="5251"/>
                    <a:pt x="187011" y="4965"/>
                  </a:cubicBezTo>
                  <a:close/>
                  <a:moveTo>
                    <a:pt x="140279" y="5751"/>
                  </a:moveTo>
                  <a:lnTo>
                    <a:pt x="140303" y="5763"/>
                  </a:lnTo>
                  <a:lnTo>
                    <a:pt x="140303" y="6203"/>
                  </a:lnTo>
                  <a:cubicBezTo>
                    <a:pt x="140291" y="6322"/>
                    <a:pt x="140268" y="6441"/>
                    <a:pt x="140256" y="6549"/>
                  </a:cubicBezTo>
                  <a:lnTo>
                    <a:pt x="139898" y="6322"/>
                  </a:lnTo>
                  <a:cubicBezTo>
                    <a:pt x="140018" y="6132"/>
                    <a:pt x="140148" y="5941"/>
                    <a:pt x="140279" y="5751"/>
                  </a:cubicBezTo>
                  <a:close/>
                  <a:moveTo>
                    <a:pt x="213205" y="6025"/>
                  </a:moveTo>
                  <a:lnTo>
                    <a:pt x="213277" y="6156"/>
                  </a:lnTo>
                  <a:cubicBezTo>
                    <a:pt x="213289" y="6263"/>
                    <a:pt x="213300" y="6394"/>
                    <a:pt x="213312" y="6560"/>
                  </a:cubicBezTo>
                  <a:cubicBezTo>
                    <a:pt x="213277" y="6513"/>
                    <a:pt x="213241" y="6453"/>
                    <a:pt x="213205" y="6394"/>
                  </a:cubicBezTo>
                  <a:lnTo>
                    <a:pt x="213217" y="6382"/>
                  </a:lnTo>
                  <a:lnTo>
                    <a:pt x="213205" y="6025"/>
                  </a:lnTo>
                  <a:close/>
                  <a:moveTo>
                    <a:pt x="116931" y="5394"/>
                  </a:moveTo>
                  <a:cubicBezTo>
                    <a:pt x="117038" y="5477"/>
                    <a:pt x="117146" y="5572"/>
                    <a:pt x="117241" y="5656"/>
                  </a:cubicBezTo>
                  <a:lnTo>
                    <a:pt x="117241" y="5763"/>
                  </a:lnTo>
                  <a:lnTo>
                    <a:pt x="116836" y="6584"/>
                  </a:lnTo>
                  <a:lnTo>
                    <a:pt x="116681" y="6453"/>
                  </a:lnTo>
                  <a:lnTo>
                    <a:pt x="116931" y="5394"/>
                  </a:lnTo>
                  <a:close/>
                  <a:moveTo>
                    <a:pt x="78093" y="6334"/>
                  </a:moveTo>
                  <a:lnTo>
                    <a:pt x="78260" y="6644"/>
                  </a:lnTo>
                  <a:lnTo>
                    <a:pt x="78057" y="6441"/>
                  </a:lnTo>
                  <a:lnTo>
                    <a:pt x="78093" y="6334"/>
                  </a:lnTo>
                  <a:close/>
                  <a:moveTo>
                    <a:pt x="184845" y="5965"/>
                  </a:moveTo>
                  <a:cubicBezTo>
                    <a:pt x="184928" y="6037"/>
                    <a:pt x="184999" y="6120"/>
                    <a:pt x="185083" y="6203"/>
                  </a:cubicBezTo>
                  <a:cubicBezTo>
                    <a:pt x="184952" y="6334"/>
                    <a:pt x="184809" y="6489"/>
                    <a:pt x="184654" y="6656"/>
                  </a:cubicBezTo>
                  <a:lnTo>
                    <a:pt x="184583" y="6608"/>
                  </a:lnTo>
                  <a:cubicBezTo>
                    <a:pt x="184559" y="6489"/>
                    <a:pt x="184535" y="6382"/>
                    <a:pt x="184511" y="6275"/>
                  </a:cubicBezTo>
                  <a:cubicBezTo>
                    <a:pt x="184630" y="6168"/>
                    <a:pt x="184737" y="6060"/>
                    <a:pt x="184845" y="5965"/>
                  </a:cubicBezTo>
                  <a:close/>
                  <a:moveTo>
                    <a:pt x="104192" y="4906"/>
                  </a:moveTo>
                  <a:cubicBezTo>
                    <a:pt x="104489" y="5144"/>
                    <a:pt x="104799" y="5394"/>
                    <a:pt x="105096" y="5656"/>
                  </a:cubicBezTo>
                  <a:cubicBezTo>
                    <a:pt x="105108" y="5834"/>
                    <a:pt x="105120" y="6025"/>
                    <a:pt x="105132" y="6191"/>
                  </a:cubicBezTo>
                  <a:lnTo>
                    <a:pt x="104608" y="5358"/>
                  </a:lnTo>
                  <a:lnTo>
                    <a:pt x="104608" y="5358"/>
                  </a:lnTo>
                  <a:lnTo>
                    <a:pt x="104906" y="6620"/>
                  </a:lnTo>
                  <a:lnTo>
                    <a:pt x="104775" y="6668"/>
                  </a:lnTo>
                  <a:lnTo>
                    <a:pt x="104680" y="6572"/>
                  </a:lnTo>
                  <a:lnTo>
                    <a:pt x="104192" y="4906"/>
                  </a:lnTo>
                  <a:close/>
                  <a:moveTo>
                    <a:pt x="110466" y="5644"/>
                  </a:moveTo>
                  <a:lnTo>
                    <a:pt x="110681" y="6382"/>
                  </a:lnTo>
                  <a:cubicBezTo>
                    <a:pt x="110609" y="6489"/>
                    <a:pt x="110526" y="6572"/>
                    <a:pt x="110466" y="6668"/>
                  </a:cubicBezTo>
                  <a:lnTo>
                    <a:pt x="110466" y="6656"/>
                  </a:lnTo>
                  <a:lnTo>
                    <a:pt x="110383" y="6584"/>
                  </a:lnTo>
                  <a:cubicBezTo>
                    <a:pt x="110407" y="6215"/>
                    <a:pt x="110419" y="5906"/>
                    <a:pt x="110430" y="5727"/>
                  </a:cubicBezTo>
                  <a:lnTo>
                    <a:pt x="110466" y="5644"/>
                  </a:lnTo>
                  <a:close/>
                  <a:moveTo>
                    <a:pt x="178391" y="6287"/>
                  </a:moveTo>
                  <a:lnTo>
                    <a:pt x="178487" y="6560"/>
                  </a:lnTo>
                  <a:cubicBezTo>
                    <a:pt x="178463" y="6596"/>
                    <a:pt x="178463" y="6644"/>
                    <a:pt x="178463" y="6680"/>
                  </a:cubicBezTo>
                  <a:lnTo>
                    <a:pt x="178320" y="6549"/>
                  </a:lnTo>
                  <a:cubicBezTo>
                    <a:pt x="178344" y="6465"/>
                    <a:pt x="178368" y="6382"/>
                    <a:pt x="178391" y="6287"/>
                  </a:cubicBezTo>
                  <a:close/>
                  <a:moveTo>
                    <a:pt x="112371" y="5798"/>
                  </a:moveTo>
                  <a:lnTo>
                    <a:pt x="112633" y="6465"/>
                  </a:lnTo>
                  <a:cubicBezTo>
                    <a:pt x="112586" y="6549"/>
                    <a:pt x="112538" y="6620"/>
                    <a:pt x="112490" y="6703"/>
                  </a:cubicBezTo>
                  <a:lnTo>
                    <a:pt x="112490" y="6691"/>
                  </a:lnTo>
                  <a:lnTo>
                    <a:pt x="112085" y="6203"/>
                  </a:lnTo>
                  <a:cubicBezTo>
                    <a:pt x="112085" y="6156"/>
                    <a:pt x="112085" y="6096"/>
                    <a:pt x="112097" y="6049"/>
                  </a:cubicBezTo>
                  <a:cubicBezTo>
                    <a:pt x="112193" y="5965"/>
                    <a:pt x="112276" y="5882"/>
                    <a:pt x="112371" y="5798"/>
                  </a:cubicBezTo>
                  <a:close/>
                  <a:moveTo>
                    <a:pt x="172712" y="5834"/>
                  </a:moveTo>
                  <a:lnTo>
                    <a:pt x="172831" y="6334"/>
                  </a:lnTo>
                  <a:lnTo>
                    <a:pt x="172760" y="6632"/>
                  </a:lnTo>
                  <a:lnTo>
                    <a:pt x="172641" y="6763"/>
                  </a:lnTo>
                  <a:cubicBezTo>
                    <a:pt x="172617" y="6668"/>
                    <a:pt x="172593" y="6572"/>
                    <a:pt x="172569" y="6477"/>
                  </a:cubicBezTo>
                  <a:lnTo>
                    <a:pt x="172545" y="6334"/>
                  </a:lnTo>
                  <a:lnTo>
                    <a:pt x="172593" y="6025"/>
                  </a:lnTo>
                  <a:cubicBezTo>
                    <a:pt x="172629" y="5965"/>
                    <a:pt x="172676" y="5894"/>
                    <a:pt x="172712" y="5834"/>
                  </a:cubicBezTo>
                  <a:close/>
                  <a:moveTo>
                    <a:pt x="144911" y="6465"/>
                  </a:moveTo>
                  <a:lnTo>
                    <a:pt x="144982" y="6668"/>
                  </a:lnTo>
                  <a:lnTo>
                    <a:pt x="144911" y="6775"/>
                  </a:lnTo>
                  <a:cubicBezTo>
                    <a:pt x="144899" y="6727"/>
                    <a:pt x="144887" y="6680"/>
                    <a:pt x="144875" y="6632"/>
                  </a:cubicBezTo>
                  <a:lnTo>
                    <a:pt x="144911" y="6465"/>
                  </a:lnTo>
                  <a:close/>
                  <a:moveTo>
                    <a:pt x="162866" y="6025"/>
                  </a:moveTo>
                  <a:lnTo>
                    <a:pt x="163044" y="6418"/>
                  </a:lnTo>
                  <a:lnTo>
                    <a:pt x="162866" y="6775"/>
                  </a:lnTo>
                  <a:cubicBezTo>
                    <a:pt x="162830" y="6644"/>
                    <a:pt x="162806" y="6525"/>
                    <a:pt x="162770" y="6394"/>
                  </a:cubicBezTo>
                  <a:lnTo>
                    <a:pt x="162866" y="6025"/>
                  </a:lnTo>
                  <a:close/>
                  <a:moveTo>
                    <a:pt x="218646" y="6156"/>
                  </a:moveTo>
                  <a:lnTo>
                    <a:pt x="218896" y="6287"/>
                  </a:lnTo>
                  <a:cubicBezTo>
                    <a:pt x="218861" y="6441"/>
                    <a:pt x="218837" y="6596"/>
                    <a:pt x="218813" y="6751"/>
                  </a:cubicBezTo>
                  <a:lnTo>
                    <a:pt x="218813" y="6751"/>
                  </a:lnTo>
                  <a:lnTo>
                    <a:pt x="218789" y="6775"/>
                  </a:lnTo>
                  <a:lnTo>
                    <a:pt x="218599" y="6477"/>
                  </a:lnTo>
                  <a:lnTo>
                    <a:pt x="218599" y="6227"/>
                  </a:lnTo>
                  <a:lnTo>
                    <a:pt x="218646" y="6156"/>
                  </a:lnTo>
                  <a:close/>
                  <a:moveTo>
                    <a:pt x="137303" y="5989"/>
                  </a:moveTo>
                  <a:cubicBezTo>
                    <a:pt x="137351" y="6072"/>
                    <a:pt x="137386" y="6144"/>
                    <a:pt x="137434" y="6215"/>
                  </a:cubicBezTo>
                  <a:lnTo>
                    <a:pt x="137077" y="6787"/>
                  </a:lnTo>
                  <a:lnTo>
                    <a:pt x="137053" y="6763"/>
                  </a:lnTo>
                  <a:lnTo>
                    <a:pt x="137303" y="5989"/>
                  </a:lnTo>
                  <a:close/>
                  <a:moveTo>
                    <a:pt x="191512" y="5882"/>
                  </a:moveTo>
                  <a:lnTo>
                    <a:pt x="191500" y="6834"/>
                  </a:lnTo>
                  <a:cubicBezTo>
                    <a:pt x="191453" y="6739"/>
                    <a:pt x="191393" y="6632"/>
                    <a:pt x="191345" y="6537"/>
                  </a:cubicBezTo>
                  <a:lnTo>
                    <a:pt x="191512" y="5882"/>
                  </a:lnTo>
                  <a:close/>
                  <a:moveTo>
                    <a:pt x="209502" y="6703"/>
                  </a:moveTo>
                  <a:lnTo>
                    <a:pt x="209538" y="6858"/>
                  </a:lnTo>
                  <a:lnTo>
                    <a:pt x="209538" y="6858"/>
                  </a:lnTo>
                  <a:lnTo>
                    <a:pt x="209467" y="6787"/>
                  </a:lnTo>
                  <a:lnTo>
                    <a:pt x="209502" y="6703"/>
                  </a:lnTo>
                  <a:close/>
                  <a:moveTo>
                    <a:pt x="99989" y="6215"/>
                  </a:moveTo>
                  <a:lnTo>
                    <a:pt x="100191" y="6572"/>
                  </a:lnTo>
                  <a:lnTo>
                    <a:pt x="99941" y="6858"/>
                  </a:lnTo>
                  <a:cubicBezTo>
                    <a:pt x="99905" y="6822"/>
                    <a:pt x="99882" y="6799"/>
                    <a:pt x="99846" y="6763"/>
                  </a:cubicBezTo>
                  <a:cubicBezTo>
                    <a:pt x="99846" y="6691"/>
                    <a:pt x="99846" y="6596"/>
                    <a:pt x="99858" y="6513"/>
                  </a:cubicBezTo>
                  <a:cubicBezTo>
                    <a:pt x="99905" y="6418"/>
                    <a:pt x="99941" y="6310"/>
                    <a:pt x="99989" y="6215"/>
                  </a:cubicBezTo>
                  <a:close/>
                  <a:moveTo>
                    <a:pt x="149566" y="6013"/>
                  </a:moveTo>
                  <a:lnTo>
                    <a:pt x="149519" y="6763"/>
                  </a:lnTo>
                  <a:lnTo>
                    <a:pt x="149304" y="6858"/>
                  </a:lnTo>
                  <a:lnTo>
                    <a:pt x="149292" y="6846"/>
                  </a:lnTo>
                  <a:cubicBezTo>
                    <a:pt x="149376" y="6560"/>
                    <a:pt x="149471" y="6287"/>
                    <a:pt x="149566" y="6013"/>
                  </a:cubicBezTo>
                  <a:close/>
                  <a:moveTo>
                    <a:pt x="174879" y="6394"/>
                  </a:moveTo>
                  <a:lnTo>
                    <a:pt x="175105" y="6525"/>
                  </a:lnTo>
                  <a:lnTo>
                    <a:pt x="174879" y="6858"/>
                  </a:lnTo>
                  <a:lnTo>
                    <a:pt x="174879" y="6489"/>
                  </a:lnTo>
                  <a:lnTo>
                    <a:pt x="174879" y="6394"/>
                  </a:lnTo>
                  <a:close/>
                  <a:moveTo>
                    <a:pt x="189190" y="6049"/>
                  </a:moveTo>
                  <a:lnTo>
                    <a:pt x="189345" y="6430"/>
                  </a:lnTo>
                  <a:lnTo>
                    <a:pt x="189345" y="6537"/>
                  </a:lnTo>
                  <a:lnTo>
                    <a:pt x="189190" y="6858"/>
                  </a:lnTo>
                  <a:lnTo>
                    <a:pt x="189047" y="6680"/>
                  </a:lnTo>
                  <a:lnTo>
                    <a:pt x="189190" y="6049"/>
                  </a:lnTo>
                  <a:close/>
                  <a:moveTo>
                    <a:pt x="61984" y="5001"/>
                  </a:moveTo>
                  <a:cubicBezTo>
                    <a:pt x="62555" y="5465"/>
                    <a:pt x="63056" y="6013"/>
                    <a:pt x="63472" y="6620"/>
                  </a:cubicBezTo>
                  <a:lnTo>
                    <a:pt x="63401" y="6882"/>
                  </a:lnTo>
                  <a:cubicBezTo>
                    <a:pt x="63127" y="6691"/>
                    <a:pt x="62663" y="6382"/>
                    <a:pt x="62210" y="6096"/>
                  </a:cubicBezTo>
                  <a:cubicBezTo>
                    <a:pt x="62115" y="5644"/>
                    <a:pt x="62032" y="5263"/>
                    <a:pt x="61984" y="5001"/>
                  </a:cubicBezTo>
                  <a:close/>
                  <a:moveTo>
                    <a:pt x="265557" y="2655"/>
                  </a:moveTo>
                  <a:lnTo>
                    <a:pt x="266974" y="6239"/>
                  </a:lnTo>
                  <a:lnTo>
                    <a:pt x="266783" y="6882"/>
                  </a:lnTo>
                  <a:lnTo>
                    <a:pt x="265283" y="5072"/>
                  </a:lnTo>
                  <a:cubicBezTo>
                    <a:pt x="265367" y="4251"/>
                    <a:pt x="265474" y="3382"/>
                    <a:pt x="265557" y="2655"/>
                  </a:cubicBezTo>
                  <a:close/>
                  <a:moveTo>
                    <a:pt x="207002" y="6620"/>
                  </a:moveTo>
                  <a:lnTo>
                    <a:pt x="206919" y="6906"/>
                  </a:lnTo>
                  <a:lnTo>
                    <a:pt x="206859" y="6870"/>
                  </a:lnTo>
                  <a:cubicBezTo>
                    <a:pt x="206907" y="6787"/>
                    <a:pt x="206954" y="6703"/>
                    <a:pt x="207002" y="6620"/>
                  </a:cubicBezTo>
                  <a:close/>
                  <a:moveTo>
                    <a:pt x="174438" y="6156"/>
                  </a:moveTo>
                  <a:lnTo>
                    <a:pt x="174700" y="6310"/>
                  </a:lnTo>
                  <a:lnTo>
                    <a:pt x="174498" y="6918"/>
                  </a:lnTo>
                  <a:lnTo>
                    <a:pt x="174248" y="6727"/>
                  </a:lnTo>
                  <a:cubicBezTo>
                    <a:pt x="174319" y="6537"/>
                    <a:pt x="174379" y="6346"/>
                    <a:pt x="174438" y="6156"/>
                  </a:cubicBezTo>
                  <a:close/>
                  <a:moveTo>
                    <a:pt x="177439" y="6120"/>
                  </a:moveTo>
                  <a:cubicBezTo>
                    <a:pt x="177463" y="6406"/>
                    <a:pt x="177475" y="6680"/>
                    <a:pt x="177486" y="6918"/>
                  </a:cubicBezTo>
                  <a:lnTo>
                    <a:pt x="177475" y="6930"/>
                  </a:lnTo>
                  <a:cubicBezTo>
                    <a:pt x="177415" y="6882"/>
                    <a:pt x="177356" y="6834"/>
                    <a:pt x="177296" y="6787"/>
                  </a:cubicBezTo>
                  <a:cubicBezTo>
                    <a:pt x="177213" y="6715"/>
                    <a:pt x="177105" y="6644"/>
                    <a:pt x="177022" y="6560"/>
                  </a:cubicBezTo>
                  <a:lnTo>
                    <a:pt x="177034" y="6513"/>
                  </a:lnTo>
                  <a:cubicBezTo>
                    <a:pt x="177165" y="6370"/>
                    <a:pt x="177308" y="6239"/>
                    <a:pt x="177439" y="6120"/>
                  </a:cubicBezTo>
                  <a:close/>
                  <a:moveTo>
                    <a:pt x="181987" y="6013"/>
                  </a:moveTo>
                  <a:cubicBezTo>
                    <a:pt x="182082" y="6084"/>
                    <a:pt x="182178" y="6168"/>
                    <a:pt x="182261" y="6251"/>
                  </a:cubicBezTo>
                  <a:lnTo>
                    <a:pt x="181975" y="6846"/>
                  </a:lnTo>
                  <a:lnTo>
                    <a:pt x="181773" y="6941"/>
                  </a:lnTo>
                  <a:lnTo>
                    <a:pt x="181773" y="6941"/>
                  </a:lnTo>
                  <a:lnTo>
                    <a:pt x="181987" y="6013"/>
                  </a:lnTo>
                  <a:close/>
                  <a:moveTo>
                    <a:pt x="120646" y="6465"/>
                  </a:moveTo>
                  <a:cubicBezTo>
                    <a:pt x="120729" y="6572"/>
                    <a:pt x="120825" y="6691"/>
                    <a:pt x="120908" y="6834"/>
                  </a:cubicBezTo>
                  <a:lnTo>
                    <a:pt x="120872" y="6941"/>
                  </a:lnTo>
                  <a:lnTo>
                    <a:pt x="120515" y="6703"/>
                  </a:lnTo>
                  <a:cubicBezTo>
                    <a:pt x="120551" y="6632"/>
                    <a:pt x="120598" y="6560"/>
                    <a:pt x="120646" y="6465"/>
                  </a:cubicBezTo>
                  <a:close/>
                  <a:moveTo>
                    <a:pt x="140887" y="6394"/>
                  </a:moveTo>
                  <a:lnTo>
                    <a:pt x="140887" y="6394"/>
                  </a:lnTo>
                  <a:cubicBezTo>
                    <a:pt x="141018" y="6549"/>
                    <a:pt x="141137" y="6703"/>
                    <a:pt x="141244" y="6870"/>
                  </a:cubicBezTo>
                  <a:lnTo>
                    <a:pt x="141244" y="6941"/>
                  </a:lnTo>
                  <a:lnTo>
                    <a:pt x="140887" y="6394"/>
                  </a:lnTo>
                  <a:close/>
                  <a:moveTo>
                    <a:pt x="159377" y="5846"/>
                  </a:moveTo>
                  <a:lnTo>
                    <a:pt x="159437" y="5906"/>
                  </a:lnTo>
                  <a:cubicBezTo>
                    <a:pt x="159401" y="6275"/>
                    <a:pt x="159353" y="6620"/>
                    <a:pt x="159306" y="6941"/>
                  </a:cubicBezTo>
                  <a:lnTo>
                    <a:pt x="159163" y="6668"/>
                  </a:lnTo>
                  <a:lnTo>
                    <a:pt x="159377" y="5846"/>
                  </a:lnTo>
                  <a:close/>
                  <a:moveTo>
                    <a:pt x="152471" y="6084"/>
                  </a:moveTo>
                  <a:cubicBezTo>
                    <a:pt x="152710" y="6215"/>
                    <a:pt x="152960" y="6358"/>
                    <a:pt x="153198" y="6501"/>
                  </a:cubicBezTo>
                  <a:lnTo>
                    <a:pt x="153019" y="6965"/>
                  </a:lnTo>
                  <a:cubicBezTo>
                    <a:pt x="152829" y="6846"/>
                    <a:pt x="152626" y="6703"/>
                    <a:pt x="152412" y="6560"/>
                  </a:cubicBezTo>
                  <a:lnTo>
                    <a:pt x="152340" y="6203"/>
                  </a:lnTo>
                  <a:cubicBezTo>
                    <a:pt x="152388" y="6168"/>
                    <a:pt x="152424" y="6120"/>
                    <a:pt x="152471" y="6084"/>
                  </a:cubicBezTo>
                  <a:close/>
                  <a:moveTo>
                    <a:pt x="227683" y="6334"/>
                  </a:moveTo>
                  <a:cubicBezTo>
                    <a:pt x="227850" y="6477"/>
                    <a:pt x="228005" y="6620"/>
                    <a:pt x="228148" y="6751"/>
                  </a:cubicBezTo>
                  <a:cubicBezTo>
                    <a:pt x="227981" y="6822"/>
                    <a:pt x="227826" y="6894"/>
                    <a:pt x="227659" y="6965"/>
                  </a:cubicBezTo>
                  <a:lnTo>
                    <a:pt x="227671" y="6953"/>
                  </a:lnTo>
                  <a:lnTo>
                    <a:pt x="227540" y="6751"/>
                  </a:lnTo>
                  <a:cubicBezTo>
                    <a:pt x="227588" y="6596"/>
                    <a:pt x="227636" y="6465"/>
                    <a:pt x="227683" y="6334"/>
                  </a:cubicBezTo>
                  <a:close/>
                  <a:moveTo>
                    <a:pt x="175510" y="6775"/>
                  </a:moveTo>
                  <a:lnTo>
                    <a:pt x="175641" y="6858"/>
                  </a:lnTo>
                  <a:cubicBezTo>
                    <a:pt x="175586" y="6913"/>
                    <a:pt x="175542" y="6977"/>
                    <a:pt x="175498" y="7033"/>
                  </a:cubicBezTo>
                  <a:lnTo>
                    <a:pt x="175498" y="7033"/>
                  </a:lnTo>
                  <a:cubicBezTo>
                    <a:pt x="175499" y="6944"/>
                    <a:pt x="175510" y="6865"/>
                    <a:pt x="175510" y="6775"/>
                  </a:cubicBezTo>
                  <a:close/>
                  <a:moveTo>
                    <a:pt x="179058" y="5346"/>
                  </a:moveTo>
                  <a:cubicBezTo>
                    <a:pt x="179130" y="5584"/>
                    <a:pt x="179225" y="5822"/>
                    <a:pt x="179344" y="6049"/>
                  </a:cubicBezTo>
                  <a:cubicBezTo>
                    <a:pt x="179415" y="6179"/>
                    <a:pt x="179499" y="6322"/>
                    <a:pt x="179570" y="6453"/>
                  </a:cubicBezTo>
                  <a:lnTo>
                    <a:pt x="179356" y="7049"/>
                  </a:lnTo>
                  <a:cubicBezTo>
                    <a:pt x="179272" y="6941"/>
                    <a:pt x="179189" y="6846"/>
                    <a:pt x="179118" y="6751"/>
                  </a:cubicBezTo>
                  <a:lnTo>
                    <a:pt x="179058" y="5346"/>
                  </a:lnTo>
                  <a:close/>
                  <a:moveTo>
                    <a:pt x="92976" y="6156"/>
                  </a:moveTo>
                  <a:cubicBezTo>
                    <a:pt x="93059" y="6299"/>
                    <a:pt x="93143" y="6453"/>
                    <a:pt x="93226" y="6596"/>
                  </a:cubicBezTo>
                  <a:lnTo>
                    <a:pt x="93226" y="7061"/>
                  </a:lnTo>
                  <a:lnTo>
                    <a:pt x="92881" y="6215"/>
                  </a:lnTo>
                  <a:lnTo>
                    <a:pt x="92976" y="6156"/>
                  </a:lnTo>
                  <a:close/>
                  <a:moveTo>
                    <a:pt x="232827" y="6084"/>
                  </a:moveTo>
                  <a:lnTo>
                    <a:pt x="232910" y="6382"/>
                  </a:lnTo>
                  <a:lnTo>
                    <a:pt x="232743" y="7072"/>
                  </a:lnTo>
                  <a:lnTo>
                    <a:pt x="232589" y="6918"/>
                  </a:lnTo>
                  <a:cubicBezTo>
                    <a:pt x="232660" y="6668"/>
                    <a:pt x="232743" y="6382"/>
                    <a:pt x="232827" y="6084"/>
                  </a:cubicBezTo>
                  <a:close/>
                  <a:moveTo>
                    <a:pt x="112764" y="6775"/>
                  </a:moveTo>
                  <a:lnTo>
                    <a:pt x="112871" y="7049"/>
                  </a:lnTo>
                  <a:lnTo>
                    <a:pt x="112800" y="7084"/>
                  </a:lnTo>
                  <a:lnTo>
                    <a:pt x="112693" y="6953"/>
                  </a:lnTo>
                  <a:cubicBezTo>
                    <a:pt x="112716" y="6894"/>
                    <a:pt x="112740" y="6834"/>
                    <a:pt x="112764" y="6775"/>
                  </a:cubicBezTo>
                  <a:close/>
                  <a:moveTo>
                    <a:pt x="200525" y="6941"/>
                  </a:moveTo>
                  <a:lnTo>
                    <a:pt x="200597" y="7072"/>
                  </a:lnTo>
                  <a:lnTo>
                    <a:pt x="200597" y="7108"/>
                  </a:lnTo>
                  <a:lnTo>
                    <a:pt x="200501" y="7013"/>
                  </a:lnTo>
                  <a:cubicBezTo>
                    <a:pt x="200513" y="6989"/>
                    <a:pt x="200525" y="6965"/>
                    <a:pt x="200525" y="6941"/>
                  </a:cubicBezTo>
                  <a:close/>
                  <a:moveTo>
                    <a:pt x="217337" y="5382"/>
                  </a:moveTo>
                  <a:cubicBezTo>
                    <a:pt x="217491" y="5501"/>
                    <a:pt x="217658" y="5608"/>
                    <a:pt x="217837" y="5703"/>
                  </a:cubicBezTo>
                  <a:lnTo>
                    <a:pt x="217837" y="6108"/>
                  </a:lnTo>
                  <a:lnTo>
                    <a:pt x="217206" y="7120"/>
                  </a:lnTo>
                  <a:lnTo>
                    <a:pt x="217182" y="7001"/>
                  </a:lnTo>
                  <a:lnTo>
                    <a:pt x="217480" y="5632"/>
                  </a:lnTo>
                  <a:lnTo>
                    <a:pt x="217480" y="5632"/>
                  </a:lnTo>
                  <a:cubicBezTo>
                    <a:pt x="217479" y="5632"/>
                    <a:pt x="217360" y="5858"/>
                    <a:pt x="217206" y="6203"/>
                  </a:cubicBezTo>
                  <a:lnTo>
                    <a:pt x="217337" y="5382"/>
                  </a:lnTo>
                  <a:close/>
                  <a:moveTo>
                    <a:pt x="103180" y="4120"/>
                  </a:moveTo>
                  <a:cubicBezTo>
                    <a:pt x="103358" y="4251"/>
                    <a:pt x="103632" y="4465"/>
                    <a:pt x="103930" y="4715"/>
                  </a:cubicBezTo>
                  <a:cubicBezTo>
                    <a:pt x="104073" y="5537"/>
                    <a:pt x="104227" y="6430"/>
                    <a:pt x="104299" y="6918"/>
                  </a:cubicBezTo>
                  <a:cubicBezTo>
                    <a:pt x="104144" y="6989"/>
                    <a:pt x="104001" y="7061"/>
                    <a:pt x="103882" y="7144"/>
                  </a:cubicBezTo>
                  <a:lnTo>
                    <a:pt x="103084" y="5537"/>
                  </a:lnTo>
                  <a:lnTo>
                    <a:pt x="103084" y="5537"/>
                  </a:lnTo>
                  <a:cubicBezTo>
                    <a:pt x="103084" y="5537"/>
                    <a:pt x="103120" y="5858"/>
                    <a:pt x="103168" y="6322"/>
                  </a:cubicBezTo>
                  <a:cubicBezTo>
                    <a:pt x="102870" y="5894"/>
                    <a:pt x="102596" y="5489"/>
                    <a:pt x="102406" y="5156"/>
                  </a:cubicBezTo>
                  <a:cubicBezTo>
                    <a:pt x="102715" y="4727"/>
                    <a:pt x="103013" y="4334"/>
                    <a:pt x="103180" y="4120"/>
                  </a:cubicBezTo>
                  <a:close/>
                  <a:moveTo>
                    <a:pt x="164997" y="6596"/>
                  </a:moveTo>
                  <a:lnTo>
                    <a:pt x="165128" y="7049"/>
                  </a:lnTo>
                  <a:lnTo>
                    <a:pt x="165044" y="7144"/>
                  </a:lnTo>
                  <a:lnTo>
                    <a:pt x="164878" y="6989"/>
                  </a:lnTo>
                  <a:lnTo>
                    <a:pt x="164973" y="6620"/>
                  </a:lnTo>
                  <a:cubicBezTo>
                    <a:pt x="164985" y="6620"/>
                    <a:pt x="164985" y="6608"/>
                    <a:pt x="164997" y="6596"/>
                  </a:cubicBezTo>
                  <a:close/>
                  <a:moveTo>
                    <a:pt x="239649" y="5989"/>
                  </a:moveTo>
                  <a:lnTo>
                    <a:pt x="239578" y="7144"/>
                  </a:lnTo>
                  <a:cubicBezTo>
                    <a:pt x="239411" y="7025"/>
                    <a:pt x="239244" y="6894"/>
                    <a:pt x="239101" y="6799"/>
                  </a:cubicBezTo>
                  <a:cubicBezTo>
                    <a:pt x="239244" y="6549"/>
                    <a:pt x="239447" y="6263"/>
                    <a:pt x="239649" y="5989"/>
                  </a:cubicBezTo>
                  <a:close/>
                  <a:moveTo>
                    <a:pt x="97596" y="6394"/>
                  </a:moveTo>
                  <a:lnTo>
                    <a:pt x="97703" y="6453"/>
                  </a:lnTo>
                  <a:lnTo>
                    <a:pt x="97584" y="6846"/>
                  </a:lnTo>
                  <a:lnTo>
                    <a:pt x="97405" y="7180"/>
                  </a:lnTo>
                  <a:lnTo>
                    <a:pt x="97405" y="7180"/>
                  </a:lnTo>
                  <a:lnTo>
                    <a:pt x="97596" y="6394"/>
                  </a:lnTo>
                  <a:close/>
                  <a:moveTo>
                    <a:pt x="101560" y="6370"/>
                  </a:moveTo>
                  <a:cubicBezTo>
                    <a:pt x="101691" y="6549"/>
                    <a:pt x="101834" y="6763"/>
                    <a:pt x="102001" y="7025"/>
                  </a:cubicBezTo>
                  <a:lnTo>
                    <a:pt x="101894" y="7192"/>
                  </a:lnTo>
                  <a:cubicBezTo>
                    <a:pt x="101739" y="6989"/>
                    <a:pt x="101572" y="6799"/>
                    <a:pt x="101429" y="6608"/>
                  </a:cubicBezTo>
                  <a:cubicBezTo>
                    <a:pt x="101465" y="6537"/>
                    <a:pt x="101501" y="6453"/>
                    <a:pt x="101560" y="6370"/>
                  </a:cubicBezTo>
                  <a:close/>
                  <a:moveTo>
                    <a:pt x="109002" y="6846"/>
                  </a:moveTo>
                  <a:lnTo>
                    <a:pt x="109157" y="7168"/>
                  </a:lnTo>
                  <a:lnTo>
                    <a:pt x="109133" y="7215"/>
                  </a:lnTo>
                  <a:cubicBezTo>
                    <a:pt x="109097" y="7180"/>
                    <a:pt x="109026" y="7132"/>
                    <a:pt x="108930" y="7072"/>
                  </a:cubicBezTo>
                  <a:cubicBezTo>
                    <a:pt x="108954" y="7001"/>
                    <a:pt x="108978" y="6930"/>
                    <a:pt x="109002" y="6846"/>
                  </a:cubicBezTo>
                  <a:close/>
                  <a:moveTo>
                    <a:pt x="230850" y="6156"/>
                  </a:moveTo>
                  <a:lnTo>
                    <a:pt x="231112" y="6751"/>
                  </a:lnTo>
                  <a:cubicBezTo>
                    <a:pt x="231005" y="6918"/>
                    <a:pt x="230898" y="7084"/>
                    <a:pt x="230803" y="7239"/>
                  </a:cubicBezTo>
                  <a:lnTo>
                    <a:pt x="230231" y="6858"/>
                  </a:lnTo>
                  <a:lnTo>
                    <a:pt x="230255" y="6715"/>
                  </a:lnTo>
                  <a:cubicBezTo>
                    <a:pt x="230457" y="6525"/>
                    <a:pt x="230672" y="6334"/>
                    <a:pt x="230850" y="6156"/>
                  </a:cubicBezTo>
                  <a:close/>
                  <a:moveTo>
                    <a:pt x="185642" y="6965"/>
                  </a:moveTo>
                  <a:cubicBezTo>
                    <a:pt x="185618" y="7072"/>
                    <a:pt x="185607" y="7180"/>
                    <a:pt x="185595" y="7275"/>
                  </a:cubicBezTo>
                  <a:lnTo>
                    <a:pt x="185523" y="7227"/>
                  </a:lnTo>
                  <a:cubicBezTo>
                    <a:pt x="185523" y="7215"/>
                    <a:pt x="185535" y="7203"/>
                    <a:pt x="185535" y="7192"/>
                  </a:cubicBezTo>
                  <a:cubicBezTo>
                    <a:pt x="185571" y="7120"/>
                    <a:pt x="185607" y="7037"/>
                    <a:pt x="185642" y="6965"/>
                  </a:cubicBezTo>
                  <a:close/>
                  <a:moveTo>
                    <a:pt x="125075" y="7084"/>
                  </a:moveTo>
                  <a:lnTo>
                    <a:pt x="125159" y="7311"/>
                  </a:lnTo>
                  <a:lnTo>
                    <a:pt x="125016" y="7144"/>
                  </a:lnTo>
                  <a:lnTo>
                    <a:pt x="125075" y="7084"/>
                  </a:lnTo>
                  <a:close/>
                  <a:moveTo>
                    <a:pt x="194096" y="5167"/>
                  </a:moveTo>
                  <a:lnTo>
                    <a:pt x="194155" y="5203"/>
                  </a:lnTo>
                  <a:lnTo>
                    <a:pt x="194012" y="7334"/>
                  </a:lnTo>
                  <a:cubicBezTo>
                    <a:pt x="193977" y="7299"/>
                    <a:pt x="193953" y="7275"/>
                    <a:pt x="193905" y="7239"/>
                  </a:cubicBezTo>
                  <a:lnTo>
                    <a:pt x="193977" y="6560"/>
                  </a:lnTo>
                  <a:lnTo>
                    <a:pt x="193977" y="6560"/>
                  </a:lnTo>
                  <a:lnTo>
                    <a:pt x="193667" y="7037"/>
                  </a:lnTo>
                  <a:lnTo>
                    <a:pt x="193596" y="6977"/>
                  </a:lnTo>
                  <a:lnTo>
                    <a:pt x="193762" y="5715"/>
                  </a:lnTo>
                  <a:lnTo>
                    <a:pt x="193393" y="6727"/>
                  </a:lnTo>
                  <a:cubicBezTo>
                    <a:pt x="193358" y="6572"/>
                    <a:pt x="193334" y="6418"/>
                    <a:pt x="193298" y="6275"/>
                  </a:cubicBezTo>
                  <a:cubicBezTo>
                    <a:pt x="193548" y="5906"/>
                    <a:pt x="193846" y="5513"/>
                    <a:pt x="194096" y="5167"/>
                  </a:cubicBezTo>
                  <a:close/>
                  <a:moveTo>
                    <a:pt x="228076" y="7108"/>
                  </a:moveTo>
                  <a:lnTo>
                    <a:pt x="227909" y="7346"/>
                  </a:lnTo>
                  <a:lnTo>
                    <a:pt x="227862" y="7287"/>
                  </a:lnTo>
                  <a:cubicBezTo>
                    <a:pt x="227933" y="7227"/>
                    <a:pt x="228005" y="7168"/>
                    <a:pt x="228076" y="7108"/>
                  </a:cubicBezTo>
                  <a:close/>
                  <a:moveTo>
                    <a:pt x="247829" y="7108"/>
                  </a:moveTo>
                  <a:lnTo>
                    <a:pt x="247900" y="7239"/>
                  </a:lnTo>
                  <a:lnTo>
                    <a:pt x="247817" y="7346"/>
                  </a:lnTo>
                  <a:cubicBezTo>
                    <a:pt x="247817" y="7263"/>
                    <a:pt x="247829" y="7180"/>
                    <a:pt x="247829" y="7108"/>
                  </a:cubicBezTo>
                  <a:close/>
                  <a:moveTo>
                    <a:pt x="235029" y="7001"/>
                  </a:moveTo>
                  <a:lnTo>
                    <a:pt x="235125" y="7227"/>
                  </a:lnTo>
                  <a:lnTo>
                    <a:pt x="235029" y="7406"/>
                  </a:lnTo>
                  <a:lnTo>
                    <a:pt x="234958" y="7311"/>
                  </a:lnTo>
                  <a:lnTo>
                    <a:pt x="235029" y="7001"/>
                  </a:lnTo>
                  <a:close/>
                  <a:moveTo>
                    <a:pt x="247031" y="5346"/>
                  </a:moveTo>
                  <a:cubicBezTo>
                    <a:pt x="247114" y="5679"/>
                    <a:pt x="247233" y="6013"/>
                    <a:pt x="247400" y="6322"/>
                  </a:cubicBezTo>
                  <a:cubicBezTo>
                    <a:pt x="247448" y="6418"/>
                    <a:pt x="247507" y="6513"/>
                    <a:pt x="247567" y="6620"/>
                  </a:cubicBezTo>
                  <a:lnTo>
                    <a:pt x="247031" y="7406"/>
                  </a:lnTo>
                  <a:lnTo>
                    <a:pt x="246578" y="7013"/>
                  </a:lnTo>
                  <a:cubicBezTo>
                    <a:pt x="246662" y="6775"/>
                    <a:pt x="246733" y="6537"/>
                    <a:pt x="246817" y="6322"/>
                  </a:cubicBezTo>
                  <a:cubicBezTo>
                    <a:pt x="246912" y="6001"/>
                    <a:pt x="246983" y="5679"/>
                    <a:pt x="247031" y="5346"/>
                  </a:cubicBezTo>
                  <a:close/>
                  <a:moveTo>
                    <a:pt x="93571" y="7239"/>
                  </a:moveTo>
                  <a:lnTo>
                    <a:pt x="93571" y="7239"/>
                  </a:lnTo>
                  <a:cubicBezTo>
                    <a:pt x="93595" y="7263"/>
                    <a:pt x="93607" y="7299"/>
                    <a:pt x="93619" y="7322"/>
                  </a:cubicBezTo>
                  <a:lnTo>
                    <a:pt x="93619" y="7442"/>
                  </a:lnTo>
                  <a:lnTo>
                    <a:pt x="93571" y="7239"/>
                  </a:lnTo>
                  <a:close/>
                  <a:moveTo>
                    <a:pt x="115181" y="6096"/>
                  </a:moveTo>
                  <a:cubicBezTo>
                    <a:pt x="115229" y="6156"/>
                    <a:pt x="115300" y="6239"/>
                    <a:pt x="115383" y="6358"/>
                  </a:cubicBezTo>
                  <a:lnTo>
                    <a:pt x="115336" y="7013"/>
                  </a:lnTo>
                  <a:lnTo>
                    <a:pt x="115205" y="7430"/>
                  </a:lnTo>
                  <a:lnTo>
                    <a:pt x="115157" y="7358"/>
                  </a:lnTo>
                  <a:lnTo>
                    <a:pt x="115133" y="7442"/>
                  </a:lnTo>
                  <a:lnTo>
                    <a:pt x="115110" y="7382"/>
                  </a:lnTo>
                  <a:lnTo>
                    <a:pt x="115050" y="6191"/>
                  </a:lnTo>
                  <a:lnTo>
                    <a:pt x="115181" y="6096"/>
                  </a:lnTo>
                  <a:close/>
                  <a:moveTo>
                    <a:pt x="218277" y="6811"/>
                  </a:moveTo>
                  <a:lnTo>
                    <a:pt x="218111" y="7453"/>
                  </a:lnTo>
                  <a:lnTo>
                    <a:pt x="218087" y="7263"/>
                  </a:lnTo>
                  <a:cubicBezTo>
                    <a:pt x="218146" y="7108"/>
                    <a:pt x="218206" y="6953"/>
                    <a:pt x="218277" y="6811"/>
                  </a:cubicBezTo>
                  <a:close/>
                  <a:moveTo>
                    <a:pt x="265105" y="6930"/>
                  </a:moveTo>
                  <a:lnTo>
                    <a:pt x="265295" y="7465"/>
                  </a:lnTo>
                  <a:lnTo>
                    <a:pt x="265081" y="7251"/>
                  </a:lnTo>
                  <a:cubicBezTo>
                    <a:pt x="265081" y="7156"/>
                    <a:pt x="265093" y="7049"/>
                    <a:pt x="265105" y="6930"/>
                  </a:cubicBezTo>
                  <a:close/>
                  <a:moveTo>
                    <a:pt x="134267" y="7168"/>
                  </a:moveTo>
                  <a:lnTo>
                    <a:pt x="134398" y="7263"/>
                  </a:lnTo>
                  <a:lnTo>
                    <a:pt x="134326" y="7501"/>
                  </a:lnTo>
                  <a:lnTo>
                    <a:pt x="134207" y="7346"/>
                  </a:lnTo>
                  <a:lnTo>
                    <a:pt x="134207" y="7334"/>
                  </a:lnTo>
                  <a:cubicBezTo>
                    <a:pt x="134231" y="7275"/>
                    <a:pt x="134255" y="7215"/>
                    <a:pt x="134267" y="7168"/>
                  </a:cubicBezTo>
                  <a:close/>
                  <a:moveTo>
                    <a:pt x="259032" y="7382"/>
                  </a:moveTo>
                  <a:lnTo>
                    <a:pt x="259056" y="7525"/>
                  </a:lnTo>
                  <a:lnTo>
                    <a:pt x="259009" y="7537"/>
                  </a:lnTo>
                  <a:lnTo>
                    <a:pt x="259032" y="7382"/>
                  </a:lnTo>
                  <a:close/>
                  <a:moveTo>
                    <a:pt x="195524" y="6346"/>
                  </a:moveTo>
                  <a:lnTo>
                    <a:pt x="195596" y="6406"/>
                  </a:lnTo>
                  <a:cubicBezTo>
                    <a:pt x="195620" y="6596"/>
                    <a:pt x="195655" y="6787"/>
                    <a:pt x="195679" y="6941"/>
                  </a:cubicBezTo>
                  <a:cubicBezTo>
                    <a:pt x="195585" y="7141"/>
                    <a:pt x="195480" y="7352"/>
                    <a:pt x="195385" y="7553"/>
                  </a:cubicBezTo>
                  <a:lnTo>
                    <a:pt x="195385" y="7553"/>
                  </a:lnTo>
                  <a:lnTo>
                    <a:pt x="195322" y="7489"/>
                  </a:lnTo>
                  <a:cubicBezTo>
                    <a:pt x="195298" y="7394"/>
                    <a:pt x="195274" y="7299"/>
                    <a:pt x="195251" y="7192"/>
                  </a:cubicBezTo>
                  <a:cubicBezTo>
                    <a:pt x="195334" y="6918"/>
                    <a:pt x="195429" y="6632"/>
                    <a:pt x="195524" y="6346"/>
                  </a:cubicBezTo>
                  <a:close/>
                  <a:moveTo>
                    <a:pt x="196334" y="7156"/>
                  </a:moveTo>
                  <a:cubicBezTo>
                    <a:pt x="196346" y="7180"/>
                    <a:pt x="196370" y="7203"/>
                    <a:pt x="196382" y="7227"/>
                  </a:cubicBezTo>
                  <a:lnTo>
                    <a:pt x="196406" y="7275"/>
                  </a:lnTo>
                  <a:lnTo>
                    <a:pt x="196298" y="7620"/>
                  </a:lnTo>
                  <a:cubicBezTo>
                    <a:pt x="196286" y="7561"/>
                    <a:pt x="196263" y="7489"/>
                    <a:pt x="196239" y="7430"/>
                  </a:cubicBezTo>
                  <a:lnTo>
                    <a:pt x="196334" y="7156"/>
                  </a:lnTo>
                  <a:close/>
                  <a:moveTo>
                    <a:pt x="13859" y="6811"/>
                  </a:moveTo>
                  <a:lnTo>
                    <a:pt x="14335" y="7692"/>
                  </a:lnTo>
                  <a:cubicBezTo>
                    <a:pt x="14335" y="7692"/>
                    <a:pt x="14288" y="7620"/>
                    <a:pt x="14204" y="7489"/>
                  </a:cubicBezTo>
                  <a:lnTo>
                    <a:pt x="14192" y="7489"/>
                  </a:lnTo>
                  <a:lnTo>
                    <a:pt x="13859" y="6811"/>
                  </a:lnTo>
                  <a:close/>
                  <a:moveTo>
                    <a:pt x="72688" y="5441"/>
                  </a:moveTo>
                  <a:cubicBezTo>
                    <a:pt x="73307" y="5965"/>
                    <a:pt x="73854" y="6465"/>
                    <a:pt x="74009" y="6727"/>
                  </a:cubicBezTo>
                  <a:lnTo>
                    <a:pt x="74033" y="6763"/>
                  </a:lnTo>
                  <a:lnTo>
                    <a:pt x="73735" y="7703"/>
                  </a:lnTo>
                  <a:lnTo>
                    <a:pt x="72950" y="6989"/>
                  </a:lnTo>
                  <a:cubicBezTo>
                    <a:pt x="72866" y="6668"/>
                    <a:pt x="72783" y="6310"/>
                    <a:pt x="72700" y="5918"/>
                  </a:cubicBezTo>
                  <a:lnTo>
                    <a:pt x="72688" y="5441"/>
                  </a:lnTo>
                  <a:close/>
                  <a:moveTo>
                    <a:pt x="147614" y="6644"/>
                  </a:moveTo>
                  <a:lnTo>
                    <a:pt x="147697" y="6775"/>
                  </a:lnTo>
                  <a:lnTo>
                    <a:pt x="147626" y="7715"/>
                  </a:lnTo>
                  <a:lnTo>
                    <a:pt x="147484" y="7515"/>
                  </a:lnTo>
                  <a:lnTo>
                    <a:pt x="147614" y="6644"/>
                  </a:lnTo>
                  <a:close/>
                  <a:moveTo>
                    <a:pt x="178153" y="7144"/>
                  </a:moveTo>
                  <a:lnTo>
                    <a:pt x="178344" y="7501"/>
                  </a:lnTo>
                  <a:cubicBezTo>
                    <a:pt x="178332" y="7549"/>
                    <a:pt x="178320" y="7584"/>
                    <a:pt x="178320" y="7632"/>
                  </a:cubicBezTo>
                  <a:lnTo>
                    <a:pt x="178332" y="7632"/>
                  </a:lnTo>
                  <a:cubicBezTo>
                    <a:pt x="178332" y="7656"/>
                    <a:pt x="178308" y="7692"/>
                    <a:pt x="178308" y="7715"/>
                  </a:cubicBezTo>
                  <a:cubicBezTo>
                    <a:pt x="178237" y="7644"/>
                    <a:pt x="178165" y="7561"/>
                    <a:pt x="178082" y="7465"/>
                  </a:cubicBezTo>
                  <a:cubicBezTo>
                    <a:pt x="178094" y="7394"/>
                    <a:pt x="178106" y="7322"/>
                    <a:pt x="178118" y="7251"/>
                  </a:cubicBezTo>
                  <a:lnTo>
                    <a:pt x="178153" y="7144"/>
                  </a:lnTo>
                  <a:close/>
                  <a:moveTo>
                    <a:pt x="231231" y="6989"/>
                  </a:moveTo>
                  <a:lnTo>
                    <a:pt x="231529" y="7680"/>
                  </a:lnTo>
                  <a:lnTo>
                    <a:pt x="231517" y="7715"/>
                  </a:lnTo>
                  <a:lnTo>
                    <a:pt x="231065" y="7406"/>
                  </a:lnTo>
                  <a:cubicBezTo>
                    <a:pt x="231112" y="7263"/>
                    <a:pt x="231172" y="7120"/>
                    <a:pt x="231231" y="6989"/>
                  </a:cubicBezTo>
                  <a:close/>
                  <a:moveTo>
                    <a:pt x="244007" y="7322"/>
                  </a:moveTo>
                  <a:lnTo>
                    <a:pt x="244007" y="7322"/>
                  </a:lnTo>
                  <a:cubicBezTo>
                    <a:pt x="244138" y="7406"/>
                    <a:pt x="244257" y="7489"/>
                    <a:pt x="244376" y="7573"/>
                  </a:cubicBezTo>
                  <a:lnTo>
                    <a:pt x="244316" y="7715"/>
                  </a:lnTo>
                  <a:lnTo>
                    <a:pt x="244007" y="7322"/>
                  </a:lnTo>
                  <a:close/>
                  <a:moveTo>
                    <a:pt x="222421" y="6834"/>
                  </a:moveTo>
                  <a:lnTo>
                    <a:pt x="222623" y="7215"/>
                  </a:lnTo>
                  <a:cubicBezTo>
                    <a:pt x="222635" y="7287"/>
                    <a:pt x="222647" y="7358"/>
                    <a:pt x="222647" y="7430"/>
                  </a:cubicBezTo>
                  <a:cubicBezTo>
                    <a:pt x="222671" y="7525"/>
                    <a:pt x="222671" y="7620"/>
                    <a:pt x="222683" y="7739"/>
                  </a:cubicBezTo>
                  <a:cubicBezTo>
                    <a:pt x="222564" y="7632"/>
                    <a:pt x="222433" y="7501"/>
                    <a:pt x="222290" y="7370"/>
                  </a:cubicBezTo>
                  <a:lnTo>
                    <a:pt x="222302" y="7358"/>
                  </a:lnTo>
                  <a:lnTo>
                    <a:pt x="222421" y="6834"/>
                  </a:lnTo>
                  <a:close/>
                  <a:moveTo>
                    <a:pt x="74497" y="7561"/>
                  </a:moveTo>
                  <a:lnTo>
                    <a:pt x="74533" y="7632"/>
                  </a:lnTo>
                  <a:lnTo>
                    <a:pt x="74497" y="7751"/>
                  </a:lnTo>
                  <a:lnTo>
                    <a:pt x="74497" y="7561"/>
                  </a:lnTo>
                  <a:close/>
                  <a:moveTo>
                    <a:pt x="174141" y="7072"/>
                  </a:moveTo>
                  <a:cubicBezTo>
                    <a:pt x="174200" y="7156"/>
                    <a:pt x="174260" y="7239"/>
                    <a:pt x="174331" y="7346"/>
                  </a:cubicBezTo>
                  <a:lnTo>
                    <a:pt x="174022" y="7811"/>
                  </a:lnTo>
                  <a:lnTo>
                    <a:pt x="173950" y="7692"/>
                  </a:lnTo>
                  <a:cubicBezTo>
                    <a:pt x="174010" y="7501"/>
                    <a:pt x="174069" y="7287"/>
                    <a:pt x="174141" y="7072"/>
                  </a:cubicBezTo>
                  <a:close/>
                  <a:moveTo>
                    <a:pt x="180237" y="7644"/>
                  </a:moveTo>
                  <a:cubicBezTo>
                    <a:pt x="180249" y="7668"/>
                    <a:pt x="180261" y="7703"/>
                    <a:pt x="180273" y="7727"/>
                  </a:cubicBezTo>
                  <a:lnTo>
                    <a:pt x="180237" y="7811"/>
                  </a:lnTo>
                  <a:lnTo>
                    <a:pt x="180237" y="7644"/>
                  </a:lnTo>
                  <a:close/>
                  <a:moveTo>
                    <a:pt x="241792" y="6060"/>
                  </a:moveTo>
                  <a:lnTo>
                    <a:pt x="241792" y="6060"/>
                  </a:lnTo>
                  <a:cubicBezTo>
                    <a:pt x="242018" y="6191"/>
                    <a:pt x="242280" y="6334"/>
                    <a:pt x="242542" y="6489"/>
                  </a:cubicBezTo>
                  <a:cubicBezTo>
                    <a:pt x="242566" y="6846"/>
                    <a:pt x="242578" y="7180"/>
                    <a:pt x="242578" y="7442"/>
                  </a:cubicBezTo>
                  <a:lnTo>
                    <a:pt x="242578" y="7811"/>
                  </a:lnTo>
                  <a:cubicBezTo>
                    <a:pt x="242542" y="7739"/>
                    <a:pt x="242495" y="7680"/>
                    <a:pt x="242459" y="7620"/>
                  </a:cubicBezTo>
                  <a:lnTo>
                    <a:pt x="242471" y="7608"/>
                  </a:lnTo>
                  <a:cubicBezTo>
                    <a:pt x="242364" y="7501"/>
                    <a:pt x="242256" y="7394"/>
                    <a:pt x="242149" y="7287"/>
                  </a:cubicBezTo>
                  <a:cubicBezTo>
                    <a:pt x="242030" y="6882"/>
                    <a:pt x="241911" y="6465"/>
                    <a:pt x="241792" y="6060"/>
                  </a:cubicBezTo>
                  <a:close/>
                  <a:moveTo>
                    <a:pt x="46184" y="6953"/>
                  </a:moveTo>
                  <a:lnTo>
                    <a:pt x="46661" y="7834"/>
                  </a:lnTo>
                  <a:cubicBezTo>
                    <a:pt x="46661" y="7834"/>
                    <a:pt x="46613" y="7751"/>
                    <a:pt x="46518" y="7632"/>
                  </a:cubicBezTo>
                  <a:lnTo>
                    <a:pt x="46184" y="6953"/>
                  </a:lnTo>
                  <a:close/>
                  <a:moveTo>
                    <a:pt x="262819" y="6430"/>
                  </a:moveTo>
                  <a:lnTo>
                    <a:pt x="262819" y="6430"/>
                  </a:lnTo>
                  <a:cubicBezTo>
                    <a:pt x="263140" y="6739"/>
                    <a:pt x="263426" y="7084"/>
                    <a:pt x="263676" y="7465"/>
                  </a:cubicBezTo>
                  <a:lnTo>
                    <a:pt x="263807" y="7763"/>
                  </a:lnTo>
                  <a:lnTo>
                    <a:pt x="263807" y="7858"/>
                  </a:lnTo>
                  <a:cubicBezTo>
                    <a:pt x="263676" y="7763"/>
                    <a:pt x="263354" y="7561"/>
                    <a:pt x="262985" y="7299"/>
                  </a:cubicBezTo>
                  <a:lnTo>
                    <a:pt x="262819" y="6430"/>
                  </a:lnTo>
                  <a:close/>
                  <a:moveTo>
                    <a:pt x="266974" y="6251"/>
                  </a:moveTo>
                  <a:lnTo>
                    <a:pt x="267629" y="7906"/>
                  </a:lnTo>
                  <a:lnTo>
                    <a:pt x="266926" y="7061"/>
                  </a:lnTo>
                  <a:cubicBezTo>
                    <a:pt x="266950" y="6656"/>
                    <a:pt x="266974" y="6346"/>
                    <a:pt x="266974" y="6251"/>
                  </a:cubicBezTo>
                  <a:close/>
                  <a:moveTo>
                    <a:pt x="239006" y="6953"/>
                  </a:moveTo>
                  <a:cubicBezTo>
                    <a:pt x="239125" y="7120"/>
                    <a:pt x="239280" y="7346"/>
                    <a:pt x="239447" y="7596"/>
                  </a:cubicBezTo>
                  <a:lnTo>
                    <a:pt x="239232" y="7918"/>
                  </a:lnTo>
                  <a:lnTo>
                    <a:pt x="238911" y="7108"/>
                  </a:lnTo>
                  <a:cubicBezTo>
                    <a:pt x="238935" y="7061"/>
                    <a:pt x="238970" y="7013"/>
                    <a:pt x="239006" y="6953"/>
                  </a:cubicBezTo>
                  <a:close/>
                  <a:moveTo>
                    <a:pt x="105930" y="6406"/>
                  </a:moveTo>
                  <a:cubicBezTo>
                    <a:pt x="106037" y="6501"/>
                    <a:pt x="106144" y="6608"/>
                    <a:pt x="106228" y="6715"/>
                  </a:cubicBezTo>
                  <a:lnTo>
                    <a:pt x="106228" y="7834"/>
                  </a:lnTo>
                  <a:cubicBezTo>
                    <a:pt x="106228" y="7870"/>
                    <a:pt x="106216" y="7894"/>
                    <a:pt x="106204" y="7930"/>
                  </a:cubicBezTo>
                  <a:lnTo>
                    <a:pt x="105549" y="6870"/>
                  </a:lnTo>
                  <a:lnTo>
                    <a:pt x="105537" y="6739"/>
                  </a:lnTo>
                  <a:cubicBezTo>
                    <a:pt x="105680" y="6620"/>
                    <a:pt x="105811" y="6501"/>
                    <a:pt x="105930" y="6406"/>
                  </a:cubicBezTo>
                  <a:close/>
                  <a:moveTo>
                    <a:pt x="221254" y="7787"/>
                  </a:moveTo>
                  <a:cubicBezTo>
                    <a:pt x="221290" y="7823"/>
                    <a:pt x="221337" y="7858"/>
                    <a:pt x="221373" y="7894"/>
                  </a:cubicBezTo>
                  <a:cubicBezTo>
                    <a:pt x="221366" y="7914"/>
                    <a:pt x="221359" y="7931"/>
                    <a:pt x="221355" y="7946"/>
                  </a:cubicBezTo>
                  <a:lnTo>
                    <a:pt x="221355" y="7946"/>
                  </a:lnTo>
                  <a:cubicBezTo>
                    <a:pt x="221310" y="7889"/>
                    <a:pt x="221277" y="7832"/>
                    <a:pt x="221254" y="7787"/>
                  </a:cubicBezTo>
                  <a:close/>
                  <a:moveTo>
                    <a:pt x="219897" y="6870"/>
                  </a:moveTo>
                  <a:cubicBezTo>
                    <a:pt x="219944" y="6930"/>
                    <a:pt x="219992" y="7001"/>
                    <a:pt x="220051" y="7072"/>
                  </a:cubicBezTo>
                  <a:lnTo>
                    <a:pt x="219754" y="7977"/>
                  </a:lnTo>
                  <a:lnTo>
                    <a:pt x="219516" y="7739"/>
                  </a:lnTo>
                  <a:cubicBezTo>
                    <a:pt x="219575" y="7573"/>
                    <a:pt x="219623" y="7430"/>
                    <a:pt x="219670" y="7322"/>
                  </a:cubicBezTo>
                  <a:cubicBezTo>
                    <a:pt x="219730" y="7168"/>
                    <a:pt x="219801" y="7013"/>
                    <a:pt x="219897" y="6870"/>
                  </a:cubicBezTo>
                  <a:close/>
                  <a:moveTo>
                    <a:pt x="102406" y="7703"/>
                  </a:moveTo>
                  <a:cubicBezTo>
                    <a:pt x="102453" y="7811"/>
                    <a:pt x="102513" y="7918"/>
                    <a:pt x="102560" y="8025"/>
                  </a:cubicBezTo>
                  <a:lnTo>
                    <a:pt x="102465" y="7930"/>
                  </a:lnTo>
                  <a:lnTo>
                    <a:pt x="102394" y="7834"/>
                  </a:lnTo>
                  <a:lnTo>
                    <a:pt x="102406" y="7703"/>
                  </a:lnTo>
                  <a:close/>
                  <a:moveTo>
                    <a:pt x="104394" y="7870"/>
                  </a:moveTo>
                  <a:cubicBezTo>
                    <a:pt x="104394" y="7942"/>
                    <a:pt x="104394" y="8013"/>
                    <a:pt x="104406" y="8084"/>
                  </a:cubicBezTo>
                  <a:lnTo>
                    <a:pt x="104311" y="7954"/>
                  </a:lnTo>
                  <a:lnTo>
                    <a:pt x="104394" y="7870"/>
                  </a:lnTo>
                  <a:close/>
                  <a:moveTo>
                    <a:pt x="54340" y="6120"/>
                  </a:moveTo>
                  <a:cubicBezTo>
                    <a:pt x="54543" y="6358"/>
                    <a:pt x="54709" y="6620"/>
                    <a:pt x="54864" y="6894"/>
                  </a:cubicBezTo>
                  <a:cubicBezTo>
                    <a:pt x="54650" y="7346"/>
                    <a:pt x="54447" y="7763"/>
                    <a:pt x="54293" y="8096"/>
                  </a:cubicBezTo>
                  <a:cubicBezTo>
                    <a:pt x="54304" y="7537"/>
                    <a:pt x="54316" y="7001"/>
                    <a:pt x="54316" y="6644"/>
                  </a:cubicBezTo>
                  <a:cubicBezTo>
                    <a:pt x="54316" y="6489"/>
                    <a:pt x="54316" y="6310"/>
                    <a:pt x="54340" y="6120"/>
                  </a:cubicBezTo>
                  <a:close/>
                  <a:moveTo>
                    <a:pt x="246400" y="7787"/>
                  </a:moveTo>
                  <a:lnTo>
                    <a:pt x="246555" y="8084"/>
                  </a:lnTo>
                  <a:lnTo>
                    <a:pt x="246555" y="8096"/>
                  </a:lnTo>
                  <a:lnTo>
                    <a:pt x="246400" y="7787"/>
                  </a:lnTo>
                  <a:close/>
                  <a:moveTo>
                    <a:pt x="223945" y="6346"/>
                  </a:moveTo>
                  <a:cubicBezTo>
                    <a:pt x="224147" y="6715"/>
                    <a:pt x="224373" y="7108"/>
                    <a:pt x="224564" y="7477"/>
                  </a:cubicBezTo>
                  <a:lnTo>
                    <a:pt x="224564" y="8215"/>
                  </a:lnTo>
                  <a:lnTo>
                    <a:pt x="223957" y="7692"/>
                  </a:lnTo>
                  <a:cubicBezTo>
                    <a:pt x="223909" y="7406"/>
                    <a:pt x="223861" y="7120"/>
                    <a:pt x="223802" y="6834"/>
                  </a:cubicBezTo>
                  <a:cubicBezTo>
                    <a:pt x="223849" y="6680"/>
                    <a:pt x="223897" y="6525"/>
                    <a:pt x="223945" y="6346"/>
                  </a:cubicBezTo>
                  <a:close/>
                  <a:moveTo>
                    <a:pt x="244709" y="7823"/>
                  </a:moveTo>
                  <a:lnTo>
                    <a:pt x="244709" y="8227"/>
                  </a:lnTo>
                  <a:lnTo>
                    <a:pt x="244673" y="8168"/>
                  </a:lnTo>
                  <a:lnTo>
                    <a:pt x="244709" y="7823"/>
                  </a:lnTo>
                  <a:close/>
                  <a:moveTo>
                    <a:pt x="176713" y="7977"/>
                  </a:moveTo>
                  <a:cubicBezTo>
                    <a:pt x="176713" y="8037"/>
                    <a:pt x="176713" y="8096"/>
                    <a:pt x="176724" y="8156"/>
                  </a:cubicBezTo>
                  <a:lnTo>
                    <a:pt x="176677" y="8239"/>
                  </a:lnTo>
                  <a:lnTo>
                    <a:pt x="176677" y="8144"/>
                  </a:lnTo>
                  <a:lnTo>
                    <a:pt x="176713" y="7977"/>
                  </a:lnTo>
                  <a:close/>
                  <a:moveTo>
                    <a:pt x="151126" y="7525"/>
                  </a:moveTo>
                  <a:lnTo>
                    <a:pt x="151162" y="7584"/>
                  </a:lnTo>
                  <a:cubicBezTo>
                    <a:pt x="151162" y="7799"/>
                    <a:pt x="151162" y="8025"/>
                    <a:pt x="151174" y="8263"/>
                  </a:cubicBezTo>
                  <a:cubicBezTo>
                    <a:pt x="151114" y="8156"/>
                    <a:pt x="151067" y="8049"/>
                    <a:pt x="151019" y="7942"/>
                  </a:cubicBezTo>
                  <a:cubicBezTo>
                    <a:pt x="151007" y="7894"/>
                    <a:pt x="150995" y="7846"/>
                    <a:pt x="150983" y="7799"/>
                  </a:cubicBezTo>
                  <a:cubicBezTo>
                    <a:pt x="151019" y="7703"/>
                    <a:pt x="151067" y="7608"/>
                    <a:pt x="151126" y="7525"/>
                  </a:cubicBezTo>
                  <a:close/>
                  <a:moveTo>
                    <a:pt x="259032" y="5668"/>
                  </a:moveTo>
                  <a:cubicBezTo>
                    <a:pt x="259521" y="6072"/>
                    <a:pt x="260056" y="6525"/>
                    <a:pt x="260461" y="6894"/>
                  </a:cubicBezTo>
                  <a:cubicBezTo>
                    <a:pt x="260163" y="7025"/>
                    <a:pt x="259794" y="7168"/>
                    <a:pt x="259461" y="7322"/>
                  </a:cubicBezTo>
                  <a:lnTo>
                    <a:pt x="259068" y="6953"/>
                  </a:lnTo>
                  <a:lnTo>
                    <a:pt x="259080" y="6846"/>
                  </a:lnTo>
                  <a:lnTo>
                    <a:pt x="259032" y="6918"/>
                  </a:lnTo>
                  <a:lnTo>
                    <a:pt x="258937" y="6846"/>
                  </a:lnTo>
                  <a:lnTo>
                    <a:pt x="258973" y="7013"/>
                  </a:lnTo>
                  <a:lnTo>
                    <a:pt x="258401" y="7882"/>
                  </a:lnTo>
                  <a:cubicBezTo>
                    <a:pt x="258223" y="8037"/>
                    <a:pt x="258068" y="8192"/>
                    <a:pt x="257925" y="8358"/>
                  </a:cubicBezTo>
                  <a:lnTo>
                    <a:pt x="257675" y="8013"/>
                  </a:lnTo>
                  <a:cubicBezTo>
                    <a:pt x="257747" y="7811"/>
                    <a:pt x="257806" y="7620"/>
                    <a:pt x="257854" y="7489"/>
                  </a:cubicBezTo>
                  <a:cubicBezTo>
                    <a:pt x="257973" y="7144"/>
                    <a:pt x="258532" y="6346"/>
                    <a:pt x="259032" y="5668"/>
                  </a:cubicBezTo>
                  <a:close/>
                  <a:moveTo>
                    <a:pt x="270141" y="5882"/>
                  </a:moveTo>
                  <a:lnTo>
                    <a:pt x="269962" y="8394"/>
                  </a:lnTo>
                  <a:cubicBezTo>
                    <a:pt x="269962" y="8394"/>
                    <a:pt x="269724" y="7906"/>
                    <a:pt x="269367" y="7239"/>
                  </a:cubicBezTo>
                  <a:cubicBezTo>
                    <a:pt x="269581" y="6763"/>
                    <a:pt x="269831" y="6299"/>
                    <a:pt x="270141" y="5882"/>
                  </a:cubicBezTo>
                  <a:close/>
                  <a:moveTo>
                    <a:pt x="245126" y="8311"/>
                  </a:moveTo>
                  <a:lnTo>
                    <a:pt x="245197" y="8418"/>
                  </a:lnTo>
                  <a:cubicBezTo>
                    <a:pt x="245180" y="8444"/>
                    <a:pt x="245168" y="8464"/>
                    <a:pt x="245159" y="8488"/>
                  </a:cubicBezTo>
                  <a:lnTo>
                    <a:pt x="245159" y="8488"/>
                  </a:lnTo>
                  <a:lnTo>
                    <a:pt x="245126" y="8311"/>
                  </a:lnTo>
                  <a:close/>
                  <a:moveTo>
                    <a:pt x="242864" y="6644"/>
                  </a:moveTo>
                  <a:lnTo>
                    <a:pt x="243114" y="6775"/>
                  </a:lnTo>
                  <a:lnTo>
                    <a:pt x="243673" y="8335"/>
                  </a:lnTo>
                  <a:lnTo>
                    <a:pt x="243673" y="8489"/>
                  </a:lnTo>
                  <a:lnTo>
                    <a:pt x="243078" y="7882"/>
                  </a:lnTo>
                  <a:cubicBezTo>
                    <a:pt x="243007" y="7465"/>
                    <a:pt x="242935" y="7049"/>
                    <a:pt x="242864" y="6644"/>
                  </a:cubicBezTo>
                  <a:close/>
                  <a:moveTo>
                    <a:pt x="248305" y="7977"/>
                  </a:moveTo>
                  <a:cubicBezTo>
                    <a:pt x="248352" y="8049"/>
                    <a:pt x="248388" y="8132"/>
                    <a:pt x="248424" y="8192"/>
                  </a:cubicBezTo>
                  <a:lnTo>
                    <a:pt x="248281" y="8489"/>
                  </a:lnTo>
                  <a:lnTo>
                    <a:pt x="248138" y="8358"/>
                  </a:lnTo>
                  <a:cubicBezTo>
                    <a:pt x="248162" y="8299"/>
                    <a:pt x="248174" y="8251"/>
                    <a:pt x="248198" y="8204"/>
                  </a:cubicBezTo>
                  <a:cubicBezTo>
                    <a:pt x="248222" y="8120"/>
                    <a:pt x="248257" y="8049"/>
                    <a:pt x="248305" y="7977"/>
                  </a:cubicBezTo>
                  <a:close/>
                  <a:moveTo>
                    <a:pt x="250627" y="6465"/>
                  </a:moveTo>
                  <a:lnTo>
                    <a:pt x="250674" y="6656"/>
                  </a:lnTo>
                  <a:lnTo>
                    <a:pt x="250186" y="8525"/>
                  </a:lnTo>
                  <a:lnTo>
                    <a:pt x="249936" y="8180"/>
                  </a:lnTo>
                  <a:cubicBezTo>
                    <a:pt x="249972" y="8061"/>
                    <a:pt x="249996" y="7942"/>
                    <a:pt x="250031" y="7834"/>
                  </a:cubicBezTo>
                  <a:cubicBezTo>
                    <a:pt x="250174" y="7358"/>
                    <a:pt x="250377" y="6894"/>
                    <a:pt x="250627" y="6465"/>
                  </a:cubicBezTo>
                  <a:close/>
                  <a:moveTo>
                    <a:pt x="60400" y="6215"/>
                  </a:moveTo>
                  <a:cubicBezTo>
                    <a:pt x="60555" y="6346"/>
                    <a:pt x="60686" y="6501"/>
                    <a:pt x="60805" y="6668"/>
                  </a:cubicBezTo>
                  <a:cubicBezTo>
                    <a:pt x="60984" y="6977"/>
                    <a:pt x="61317" y="7561"/>
                    <a:pt x="61603" y="8084"/>
                  </a:cubicBezTo>
                  <a:cubicBezTo>
                    <a:pt x="61579" y="8239"/>
                    <a:pt x="61543" y="8394"/>
                    <a:pt x="61508" y="8549"/>
                  </a:cubicBezTo>
                  <a:lnTo>
                    <a:pt x="59662" y="6858"/>
                  </a:lnTo>
                  <a:cubicBezTo>
                    <a:pt x="59936" y="6596"/>
                    <a:pt x="60186" y="6382"/>
                    <a:pt x="60400" y="6215"/>
                  </a:cubicBezTo>
                  <a:close/>
                  <a:moveTo>
                    <a:pt x="107192" y="8370"/>
                  </a:moveTo>
                  <a:lnTo>
                    <a:pt x="107252" y="8489"/>
                  </a:lnTo>
                  <a:lnTo>
                    <a:pt x="107252" y="8644"/>
                  </a:lnTo>
                  <a:cubicBezTo>
                    <a:pt x="107228" y="8561"/>
                    <a:pt x="107216" y="8477"/>
                    <a:pt x="107192" y="8370"/>
                  </a:cubicBezTo>
                  <a:close/>
                  <a:moveTo>
                    <a:pt x="56007" y="5775"/>
                  </a:moveTo>
                  <a:lnTo>
                    <a:pt x="56971" y="8418"/>
                  </a:lnTo>
                  <a:cubicBezTo>
                    <a:pt x="56876" y="8537"/>
                    <a:pt x="56781" y="8656"/>
                    <a:pt x="56698" y="8775"/>
                  </a:cubicBezTo>
                  <a:cubicBezTo>
                    <a:pt x="56388" y="8204"/>
                    <a:pt x="56043" y="7644"/>
                    <a:pt x="55674" y="7120"/>
                  </a:cubicBezTo>
                  <a:cubicBezTo>
                    <a:pt x="55697" y="6977"/>
                    <a:pt x="55721" y="6846"/>
                    <a:pt x="55745" y="6739"/>
                  </a:cubicBezTo>
                  <a:cubicBezTo>
                    <a:pt x="55805" y="6501"/>
                    <a:pt x="55900" y="6156"/>
                    <a:pt x="56007" y="5775"/>
                  </a:cubicBezTo>
                  <a:close/>
                  <a:moveTo>
                    <a:pt x="260616" y="7049"/>
                  </a:moveTo>
                  <a:cubicBezTo>
                    <a:pt x="260759" y="7192"/>
                    <a:pt x="260902" y="7346"/>
                    <a:pt x="261009" y="7501"/>
                  </a:cubicBezTo>
                  <a:lnTo>
                    <a:pt x="261128" y="7715"/>
                  </a:lnTo>
                  <a:lnTo>
                    <a:pt x="261080" y="8799"/>
                  </a:lnTo>
                  <a:lnTo>
                    <a:pt x="259866" y="7692"/>
                  </a:lnTo>
                  <a:cubicBezTo>
                    <a:pt x="260140" y="7442"/>
                    <a:pt x="260402" y="7227"/>
                    <a:pt x="260616" y="7049"/>
                  </a:cubicBezTo>
                  <a:close/>
                  <a:moveTo>
                    <a:pt x="229124" y="8073"/>
                  </a:moveTo>
                  <a:lnTo>
                    <a:pt x="229243" y="8299"/>
                  </a:lnTo>
                  <a:cubicBezTo>
                    <a:pt x="229139" y="8495"/>
                    <a:pt x="229058" y="8680"/>
                    <a:pt x="228988" y="8853"/>
                  </a:cubicBezTo>
                  <a:lnTo>
                    <a:pt x="228988" y="8853"/>
                  </a:lnTo>
                  <a:lnTo>
                    <a:pt x="228886" y="8751"/>
                  </a:lnTo>
                  <a:cubicBezTo>
                    <a:pt x="228969" y="8501"/>
                    <a:pt x="229041" y="8275"/>
                    <a:pt x="229100" y="8108"/>
                  </a:cubicBezTo>
                  <a:cubicBezTo>
                    <a:pt x="229100" y="8096"/>
                    <a:pt x="229112" y="8084"/>
                    <a:pt x="229124" y="8073"/>
                  </a:cubicBezTo>
                  <a:close/>
                  <a:moveTo>
                    <a:pt x="74974" y="8430"/>
                  </a:moveTo>
                  <a:lnTo>
                    <a:pt x="75093" y="8632"/>
                  </a:lnTo>
                  <a:cubicBezTo>
                    <a:pt x="75069" y="8727"/>
                    <a:pt x="75045" y="8799"/>
                    <a:pt x="75033" y="8882"/>
                  </a:cubicBezTo>
                  <a:lnTo>
                    <a:pt x="75021" y="8882"/>
                  </a:lnTo>
                  <a:lnTo>
                    <a:pt x="74926" y="8799"/>
                  </a:lnTo>
                  <a:lnTo>
                    <a:pt x="74974" y="8430"/>
                  </a:lnTo>
                  <a:close/>
                  <a:moveTo>
                    <a:pt x="11466" y="6358"/>
                  </a:moveTo>
                  <a:lnTo>
                    <a:pt x="11466" y="6358"/>
                  </a:lnTo>
                  <a:cubicBezTo>
                    <a:pt x="11966" y="6680"/>
                    <a:pt x="12383" y="6989"/>
                    <a:pt x="12513" y="7215"/>
                  </a:cubicBezTo>
                  <a:cubicBezTo>
                    <a:pt x="12728" y="7561"/>
                    <a:pt x="13061" y="8204"/>
                    <a:pt x="13395" y="8846"/>
                  </a:cubicBezTo>
                  <a:cubicBezTo>
                    <a:pt x="13395" y="8930"/>
                    <a:pt x="13406" y="8989"/>
                    <a:pt x="13406" y="9037"/>
                  </a:cubicBezTo>
                  <a:cubicBezTo>
                    <a:pt x="13287" y="8692"/>
                    <a:pt x="12311" y="7418"/>
                    <a:pt x="11466" y="6358"/>
                  </a:cubicBezTo>
                  <a:close/>
                  <a:moveTo>
                    <a:pt x="28087" y="6084"/>
                  </a:moveTo>
                  <a:cubicBezTo>
                    <a:pt x="28230" y="6215"/>
                    <a:pt x="28373" y="6370"/>
                    <a:pt x="28480" y="6537"/>
                  </a:cubicBezTo>
                  <a:cubicBezTo>
                    <a:pt x="28873" y="7192"/>
                    <a:pt x="29920" y="9073"/>
                    <a:pt x="29920" y="9073"/>
                  </a:cubicBezTo>
                  <a:lnTo>
                    <a:pt x="27349" y="6715"/>
                  </a:lnTo>
                  <a:cubicBezTo>
                    <a:pt x="27623" y="6465"/>
                    <a:pt x="27873" y="6251"/>
                    <a:pt x="28087" y="6084"/>
                  </a:cubicBezTo>
                  <a:close/>
                  <a:moveTo>
                    <a:pt x="197239" y="8727"/>
                  </a:moveTo>
                  <a:lnTo>
                    <a:pt x="197239" y="8727"/>
                  </a:lnTo>
                  <a:cubicBezTo>
                    <a:pt x="197287" y="8835"/>
                    <a:pt x="197346" y="8918"/>
                    <a:pt x="197382" y="9013"/>
                  </a:cubicBezTo>
                  <a:lnTo>
                    <a:pt x="197310" y="9156"/>
                  </a:lnTo>
                  <a:cubicBezTo>
                    <a:pt x="197287" y="9025"/>
                    <a:pt x="197263" y="8882"/>
                    <a:pt x="197239" y="8727"/>
                  </a:cubicBezTo>
                  <a:close/>
                  <a:moveTo>
                    <a:pt x="43779" y="6489"/>
                  </a:moveTo>
                  <a:lnTo>
                    <a:pt x="43779" y="6489"/>
                  </a:lnTo>
                  <a:cubicBezTo>
                    <a:pt x="44291" y="6822"/>
                    <a:pt x="44708" y="7132"/>
                    <a:pt x="44839" y="7358"/>
                  </a:cubicBezTo>
                  <a:cubicBezTo>
                    <a:pt x="45053" y="7692"/>
                    <a:pt x="45387" y="8346"/>
                    <a:pt x="45708" y="8989"/>
                  </a:cubicBezTo>
                  <a:cubicBezTo>
                    <a:pt x="45720" y="9061"/>
                    <a:pt x="45732" y="9120"/>
                    <a:pt x="45732" y="9168"/>
                  </a:cubicBezTo>
                  <a:cubicBezTo>
                    <a:pt x="45601" y="8823"/>
                    <a:pt x="44625" y="7549"/>
                    <a:pt x="43779" y="6489"/>
                  </a:cubicBezTo>
                  <a:close/>
                  <a:moveTo>
                    <a:pt x="18407" y="6846"/>
                  </a:moveTo>
                  <a:lnTo>
                    <a:pt x="18931" y="9049"/>
                  </a:lnTo>
                  <a:lnTo>
                    <a:pt x="18883" y="9227"/>
                  </a:lnTo>
                  <a:lnTo>
                    <a:pt x="18455" y="8644"/>
                  </a:lnTo>
                  <a:lnTo>
                    <a:pt x="18407" y="6846"/>
                  </a:lnTo>
                  <a:close/>
                  <a:moveTo>
                    <a:pt x="58793" y="7751"/>
                  </a:moveTo>
                  <a:cubicBezTo>
                    <a:pt x="58853" y="8418"/>
                    <a:pt x="58912" y="9001"/>
                    <a:pt x="58936" y="9227"/>
                  </a:cubicBezTo>
                  <a:cubicBezTo>
                    <a:pt x="58769" y="8894"/>
                    <a:pt x="58567" y="8596"/>
                    <a:pt x="58341" y="8299"/>
                  </a:cubicBezTo>
                  <a:cubicBezTo>
                    <a:pt x="58495" y="8108"/>
                    <a:pt x="58638" y="7930"/>
                    <a:pt x="58793" y="7751"/>
                  </a:cubicBezTo>
                  <a:close/>
                  <a:moveTo>
                    <a:pt x="119717" y="9001"/>
                  </a:moveTo>
                  <a:lnTo>
                    <a:pt x="119789" y="9120"/>
                  </a:lnTo>
                  <a:lnTo>
                    <a:pt x="119717" y="9227"/>
                  </a:lnTo>
                  <a:lnTo>
                    <a:pt x="119658" y="9168"/>
                  </a:lnTo>
                  <a:cubicBezTo>
                    <a:pt x="119682" y="9120"/>
                    <a:pt x="119694" y="9061"/>
                    <a:pt x="119717" y="9001"/>
                  </a:cubicBezTo>
                  <a:close/>
                  <a:moveTo>
                    <a:pt x="220849" y="8418"/>
                  </a:moveTo>
                  <a:cubicBezTo>
                    <a:pt x="220932" y="8585"/>
                    <a:pt x="221016" y="8739"/>
                    <a:pt x="221087" y="8918"/>
                  </a:cubicBezTo>
                  <a:lnTo>
                    <a:pt x="220992" y="9251"/>
                  </a:lnTo>
                  <a:lnTo>
                    <a:pt x="220813" y="9073"/>
                  </a:lnTo>
                  <a:cubicBezTo>
                    <a:pt x="220825" y="8870"/>
                    <a:pt x="220837" y="8656"/>
                    <a:pt x="220849" y="8418"/>
                  </a:cubicBezTo>
                  <a:close/>
                  <a:moveTo>
                    <a:pt x="50733" y="6977"/>
                  </a:moveTo>
                  <a:lnTo>
                    <a:pt x="51256" y="9180"/>
                  </a:lnTo>
                  <a:lnTo>
                    <a:pt x="51197" y="9358"/>
                  </a:lnTo>
                  <a:lnTo>
                    <a:pt x="50780" y="8787"/>
                  </a:lnTo>
                  <a:lnTo>
                    <a:pt x="50733" y="6977"/>
                  </a:lnTo>
                  <a:close/>
                  <a:moveTo>
                    <a:pt x="280178" y="5108"/>
                  </a:moveTo>
                  <a:cubicBezTo>
                    <a:pt x="281059" y="5787"/>
                    <a:pt x="282714" y="7120"/>
                    <a:pt x="283000" y="7596"/>
                  </a:cubicBezTo>
                  <a:cubicBezTo>
                    <a:pt x="283071" y="7727"/>
                    <a:pt x="283178" y="7894"/>
                    <a:pt x="283285" y="8084"/>
                  </a:cubicBezTo>
                  <a:lnTo>
                    <a:pt x="283583" y="9370"/>
                  </a:lnTo>
                  <a:lnTo>
                    <a:pt x="283583" y="9370"/>
                  </a:lnTo>
                  <a:lnTo>
                    <a:pt x="281880" y="7811"/>
                  </a:lnTo>
                  <a:cubicBezTo>
                    <a:pt x="281404" y="7120"/>
                    <a:pt x="280928" y="6418"/>
                    <a:pt x="280618" y="5906"/>
                  </a:cubicBezTo>
                  <a:lnTo>
                    <a:pt x="280607" y="5906"/>
                  </a:lnTo>
                  <a:cubicBezTo>
                    <a:pt x="280464" y="5668"/>
                    <a:pt x="280321" y="5406"/>
                    <a:pt x="280178" y="5108"/>
                  </a:cubicBezTo>
                  <a:close/>
                  <a:moveTo>
                    <a:pt x="261211" y="7846"/>
                  </a:moveTo>
                  <a:lnTo>
                    <a:pt x="261211" y="7846"/>
                  </a:lnTo>
                  <a:cubicBezTo>
                    <a:pt x="261354" y="8096"/>
                    <a:pt x="261533" y="8406"/>
                    <a:pt x="261699" y="8716"/>
                  </a:cubicBezTo>
                  <a:cubicBezTo>
                    <a:pt x="261699" y="8930"/>
                    <a:pt x="261699" y="9156"/>
                    <a:pt x="261711" y="9382"/>
                  </a:cubicBezTo>
                  <a:lnTo>
                    <a:pt x="261378" y="9073"/>
                  </a:lnTo>
                  <a:lnTo>
                    <a:pt x="261211" y="7846"/>
                  </a:lnTo>
                  <a:close/>
                  <a:moveTo>
                    <a:pt x="276511" y="7608"/>
                  </a:moveTo>
                  <a:cubicBezTo>
                    <a:pt x="276773" y="7775"/>
                    <a:pt x="277023" y="7977"/>
                    <a:pt x="277249" y="8204"/>
                  </a:cubicBezTo>
                  <a:lnTo>
                    <a:pt x="276927" y="9597"/>
                  </a:lnTo>
                  <a:lnTo>
                    <a:pt x="276475" y="9156"/>
                  </a:lnTo>
                  <a:cubicBezTo>
                    <a:pt x="276499" y="8561"/>
                    <a:pt x="276511" y="8001"/>
                    <a:pt x="276511" y="7608"/>
                  </a:cubicBezTo>
                  <a:close/>
                  <a:moveTo>
                    <a:pt x="240471" y="5965"/>
                  </a:moveTo>
                  <a:cubicBezTo>
                    <a:pt x="240959" y="6406"/>
                    <a:pt x="241387" y="6906"/>
                    <a:pt x="241745" y="7453"/>
                  </a:cubicBezTo>
                  <a:cubicBezTo>
                    <a:pt x="241745" y="7477"/>
                    <a:pt x="241745" y="7501"/>
                    <a:pt x="241756" y="7513"/>
                  </a:cubicBezTo>
                  <a:cubicBezTo>
                    <a:pt x="241828" y="8025"/>
                    <a:pt x="241864" y="8906"/>
                    <a:pt x="241887" y="9680"/>
                  </a:cubicBezTo>
                  <a:cubicBezTo>
                    <a:pt x="241435" y="9085"/>
                    <a:pt x="241066" y="8465"/>
                    <a:pt x="240899" y="7894"/>
                  </a:cubicBezTo>
                  <a:lnTo>
                    <a:pt x="240911" y="7882"/>
                  </a:lnTo>
                  <a:cubicBezTo>
                    <a:pt x="240768" y="7370"/>
                    <a:pt x="240613" y="6680"/>
                    <a:pt x="240471" y="5965"/>
                  </a:cubicBezTo>
                  <a:close/>
                  <a:moveTo>
                    <a:pt x="26670" y="7406"/>
                  </a:moveTo>
                  <a:lnTo>
                    <a:pt x="27063" y="9823"/>
                  </a:lnTo>
                  <a:lnTo>
                    <a:pt x="25979" y="8239"/>
                  </a:lnTo>
                  <a:cubicBezTo>
                    <a:pt x="26194" y="7942"/>
                    <a:pt x="26420" y="7668"/>
                    <a:pt x="26670" y="7406"/>
                  </a:cubicBezTo>
                  <a:close/>
                  <a:moveTo>
                    <a:pt x="259199" y="8370"/>
                  </a:moveTo>
                  <a:lnTo>
                    <a:pt x="259342" y="9227"/>
                  </a:lnTo>
                  <a:lnTo>
                    <a:pt x="259032" y="9978"/>
                  </a:lnTo>
                  <a:lnTo>
                    <a:pt x="258806" y="9656"/>
                  </a:lnTo>
                  <a:lnTo>
                    <a:pt x="258901" y="8704"/>
                  </a:lnTo>
                  <a:cubicBezTo>
                    <a:pt x="258997" y="8596"/>
                    <a:pt x="259092" y="8477"/>
                    <a:pt x="259199" y="8370"/>
                  </a:cubicBezTo>
                  <a:close/>
                  <a:moveTo>
                    <a:pt x="7930" y="5001"/>
                  </a:moveTo>
                  <a:lnTo>
                    <a:pt x="7930" y="5001"/>
                  </a:lnTo>
                  <a:cubicBezTo>
                    <a:pt x="8525" y="5513"/>
                    <a:pt x="9025" y="6132"/>
                    <a:pt x="9406" y="6822"/>
                  </a:cubicBezTo>
                  <a:cubicBezTo>
                    <a:pt x="9894" y="7823"/>
                    <a:pt x="10216" y="8894"/>
                    <a:pt x="10370" y="9989"/>
                  </a:cubicBezTo>
                  <a:cubicBezTo>
                    <a:pt x="9608" y="9097"/>
                    <a:pt x="8668" y="7918"/>
                    <a:pt x="8370" y="6918"/>
                  </a:cubicBezTo>
                  <a:cubicBezTo>
                    <a:pt x="8227" y="6394"/>
                    <a:pt x="8072" y="5715"/>
                    <a:pt x="7930" y="5001"/>
                  </a:cubicBezTo>
                  <a:close/>
                  <a:moveTo>
                    <a:pt x="40243" y="5132"/>
                  </a:moveTo>
                  <a:cubicBezTo>
                    <a:pt x="40838" y="5644"/>
                    <a:pt x="41350" y="6275"/>
                    <a:pt x="41720" y="6965"/>
                  </a:cubicBezTo>
                  <a:cubicBezTo>
                    <a:pt x="42208" y="7965"/>
                    <a:pt x="42529" y="9025"/>
                    <a:pt x="42684" y="10132"/>
                  </a:cubicBezTo>
                  <a:cubicBezTo>
                    <a:pt x="41922" y="9227"/>
                    <a:pt x="40981" y="8049"/>
                    <a:pt x="40684" y="7049"/>
                  </a:cubicBezTo>
                  <a:lnTo>
                    <a:pt x="40684" y="7061"/>
                  </a:lnTo>
                  <a:cubicBezTo>
                    <a:pt x="40541" y="6537"/>
                    <a:pt x="40386" y="5846"/>
                    <a:pt x="40243" y="5132"/>
                  </a:cubicBezTo>
                  <a:close/>
                  <a:moveTo>
                    <a:pt x="55543" y="8549"/>
                  </a:moveTo>
                  <a:cubicBezTo>
                    <a:pt x="55674" y="8989"/>
                    <a:pt x="55781" y="9442"/>
                    <a:pt x="55852" y="9894"/>
                  </a:cubicBezTo>
                  <a:lnTo>
                    <a:pt x="55543" y="10323"/>
                  </a:lnTo>
                  <a:lnTo>
                    <a:pt x="55495" y="9739"/>
                  </a:lnTo>
                  <a:cubicBezTo>
                    <a:pt x="55507" y="9418"/>
                    <a:pt x="55519" y="8989"/>
                    <a:pt x="55543" y="8549"/>
                  </a:cubicBezTo>
                  <a:close/>
                  <a:moveTo>
                    <a:pt x="274701" y="6525"/>
                  </a:moveTo>
                  <a:cubicBezTo>
                    <a:pt x="275106" y="6751"/>
                    <a:pt x="275534" y="6989"/>
                    <a:pt x="275939" y="7239"/>
                  </a:cubicBezTo>
                  <a:cubicBezTo>
                    <a:pt x="275832" y="7584"/>
                    <a:pt x="275737" y="7942"/>
                    <a:pt x="275630" y="8275"/>
                  </a:cubicBezTo>
                  <a:lnTo>
                    <a:pt x="275022" y="7668"/>
                  </a:lnTo>
                  <a:lnTo>
                    <a:pt x="275022" y="7668"/>
                  </a:lnTo>
                  <a:cubicBezTo>
                    <a:pt x="275023" y="7668"/>
                    <a:pt x="275189" y="8299"/>
                    <a:pt x="275403" y="9097"/>
                  </a:cubicBezTo>
                  <a:cubicBezTo>
                    <a:pt x="275189" y="9847"/>
                    <a:pt x="275034" y="10466"/>
                    <a:pt x="274975" y="10823"/>
                  </a:cubicBezTo>
                  <a:lnTo>
                    <a:pt x="274701" y="10490"/>
                  </a:lnTo>
                  <a:lnTo>
                    <a:pt x="274701" y="6525"/>
                  </a:lnTo>
                  <a:close/>
                  <a:moveTo>
                    <a:pt x="277511" y="8585"/>
                  </a:moveTo>
                  <a:cubicBezTo>
                    <a:pt x="277856" y="9204"/>
                    <a:pt x="278380" y="10251"/>
                    <a:pt x="278749" y="11002"/>
                  </a:cubicBezTo>
                  <a:lnTo>
                    <a:pt x="278642" y="11347"/>
                  </a:lnTo>
                  <a:lnTo>
                    <a:pt x="277666" y="10359"/>
                  </a:lnTo>
                  <a:lnTo>
                    <a:pt x="277511" y="8585"/>
                  </a:lnTo>
                  <a:close/>
                  <a:moveTo>
                    <a:pt x="13692" y="0"/>
                  </a:moveTo>
                  <a:cubicBezTo>
                    <a:pt x="13692" y="0"/>
                    <a:pt x="14216" y="4215"/>
                    <a:pt x="14859" y="5358"/>
                  </a:cubicBezTo>
                  <a:cubicBezTo>
                    <a:pt x="15335" y="6179"/>
                    <a:pt x="15871" y="7203"/>
                    <a:pt x="16133" y="7692"/>
                  </a:cubicBezTo>
                  <a:cubicBezTo>
                    <a:pt x="16121" y="7739"/>
                    <a:pt x="16121" y="7787"/>
                    <a:pt x="16109" y="7823"/>
                  </a:cubicBezTo>
                  <a:lnTo>
                    <a:pt x="13061" y="5179"/>
                  </a:lnTo>
                  <a:lnTo>
                    <a:pt x="13049" y="5156"/>
                  </a:lnTo>
                  <a:cubicBezTo>
                    <a:pt x="13049" y="5156"/>
                    <a:pt x="13049" y="5167"/>
                    <a:pt x="13049" y="5167"/>
                  </a:cubicBezTo>
                  <a:lnTo>
                    <a:pt x="12918" y="5060"/>
                  </a:lnTo>
                  <a:lnTo>
                    <a:pt x="12918" y="5060"/>
                  </a:lnTo>
                  <a:lnTo>
                    <a:pt x="13061" y="5322"/>
                  </a:lnTo>
                  <a:cubicBezTo>
                    <a:pt x="13085" y="5537"/>
                    <a:pt x="13121" y="5918"/>
                    <a:pt x="13156" y="6370"/>
                  </a:cubicBezTo>
                  <a:cubicBezTo>
                    <a:pt x="12847" y="6108"/>
                    <a:pt x="12502" y="5882"/>
                    <a:pt x="12132" y="5715"/>
                  </a:cubicBezTo>
                  <a:cubicBezTo>
                    <a:pt x="11609" y="5489"/>
                    <a:pt x="11013" y="5251"/>
                    <a:pt x="10418" y="5060"/>
                  </a:cubicBezTo>
                  <a:cubicBezTo>
                    <a:pt x="10275" y="4870"/>
                    <a:pt x="10180" y="4763"/>
                    <a:pt x="10180" y="4763"/>
                  </a:cubicBezTo>
                  <a:lnTo>
                    <a:pt x="10180" y="4763"/>
                  </a:lnTo>
                  <a:lnTo>
                    <a:pt x="10275" y="5001"/>
                  </a:lnTo>
                  <a:cubicBezTo>
                    <a:pt x="9644" y="4775"/>
                    <a:pt x="9013" y="4596"/>
                    <a:pt x="8370" y="4465"/>
                  </a:cubicBezTo>
                  <a:cubicBezTo>
                    <a:pt x="8354" y="4463"/>
                    <a:pt x="8341" y="4461"/>
                    <a:pt x="8331" y="4461"/>
                  </a:cubicBezTo>
                  <a:cubicBezTo>
                    <a:pt x="8098" y="4461"/>
                    <a:pt x="9351" y="5103"/>
                    <a:pt x="10561" y="5810"/>
                  </a:cubicBezTo>
                  <a:lnTo>
                    <a:pt x="11216" y="7596"/>
                  </a:lnTo>
                  <a:lnTo>
                    <a:pt x="10192" y="6549"/>
                  </a:lnTo>
                  <a:lnTo>
                    <a:pt x="10192" y="6549"/>
                  </a:lnTo>
                  <a:lnTo>
                    <a:pt x="10370" y="7239"/>
                  </a:lnTo>
                  <a:cubicBezTo>
                    <a:pt x="10216" y="7025"/>
                    <a:pt x="10085" y="6822"/>
                    <a:pt x="9930" y="6644"/>
                  </a:cubicBezTo>
                  <a:cubicBezTo>
                    <a:pt x="9489" y="6096"/>
                    <a:pt x="8656" y="5441"/>
                    <a:pt x="7918" y="4906"/>
                  </a:cubicBezTo>
                  <a:cubicBezTo>
                    <a:pt x="7584" y="3203"/>
                    <a:pt x="7334" y="1381"/>
                    <a:pt x="7334" y="1381"/>
                  </a:cubicBezTo>
                  <a:lnTo>
                    <a:pt x="7144" y="4370"/>
                  </a:lnTo>
                  <a:lnTo>
                    <a:pt x="6941" y="7573"/>
                  </a:lnTo>
                  <a:lnTo>
                    <a:pt x="5382" y="3715"/>
                  </a:lnTo>
                  <a:lnTo>
                    <a:pt x="5132" y="7287"/>
                  </a:lnTo>
                  <a:cubicBezTo>
                    <a:pt x="5132" y="7287"/>
                    <a:pt x="3310" y="3620"/>
                    <a:pt x="2405" y="2584"/>
                  </a:cubicBezTo>
                  <a:cubicBezTo>
                    <a:pt x="1488" y="1548"/>
                    <a:pt x="191" y="215"/>
                    <a:pt x="191" y="214"/>
                  </a:cubicBezTo>
                  <a:lnTo>
                    <a:pt x="191" y="214"/>
                  </a:lnTo>
                  <a:lnTo>
                    <a:pt x="2786" y="6799"/>
                  </a:lnTo>
                  <a:lnTo>
                    <a:pt x="0" y="3429"/>
                  </a:lnTo>
                  <a:lnTo>
                    <a:pt x="0" y="4155"/>
                  </a:lnTo>
                  <a:lnTo>
                    <a:pt x="714" y="6608"/>
                  </a:lnTo>
                  <a:lnTo>
                    <a:pt x="0" y="5918"/>
                  </a:lnTo>
                  <a:lnTo>
                    <a:pt x="0" y="44387"/>
                  </a:lnTo>
                  <a:lnTo>
                    <a:pt x="55197" y="44613"/>
                  </a:lnTo>
                  <a:lnTo>
                    <a:pt x="71318" y="44684"/>
                  </a:lnTo>
                  <a:lnTo>
                    <a:pt x="99715" y="44803"/>
                  </a:lnTo>
                  <a:lnTo>
                    <a:pt x="111562" y="44863"/>
                  </a:lnTo>
                  <a:lnTo>
                    <a:pt x="117324" y="44875"/>
                  </a:lnTo>
                  <a:lnTo>
                    <a:pt x="143637" y="44994"/>
                  </a:lnTo>
                  <a:lnTo>
                    <a:pt x="150638" y="45018"/>
                  </a:lnTo>
                  <a:lnTo>
                    <a:pt x="177558" y="45137"/>
                  </a:lnTo>
                  <a:lnTo>
                    <a:pt x="189393" y="45184"/>
                  </a:lnTo>
                  <a:lnTo>
                    <a:pt x="189643" y="45184"/>
                  </a:lnTo>
                  <a:lnTo>
                    <a:pt x="196644" y="45220"/>
                  </a:lnTo>
                  <a:lnTo>
                    <a:pt x="222956" y="45327"/>
                  </a:lnTo>
                  <a:lnTo>
                    <a:pt x="233910" y="45375"/>
                  </a:lnTo>
                  <a:lnTo>
                    <a:pt x="268962" y="45518"/>
                  </a:lnTo>
                  <a:lnTo>
                    <a:pt x="285619" y="45589"/>
                  </a:lnTo>
                  <a:lnTo>
                    <a:pt x="285631" y="7834"/>
                  </a:lnTo>
                  <a:cubicBezTo>
                    <a:pt x="285119" y="7489"/>
                    <a:pt x="283905" y="6680"/>
                    <a:pt x="283404" y="6382"/>
                  </a:cubicBezTo>
                  <a:cubicBezTo>
                    <a:pt x="282893" y="6084"/>
                    <a:pt x="280952" y="5239"/>
                    <a:pt x="280071" y="4870"/>
                  </a:cubicBezTo>
                  <a:cubicBezTo>
                    <a:pt x="279297" y="3251"/>
                    <a:pt x="278535" y="1108"/>
                    <a:pt x="278535" y="1107"/>
                  </a:cubicBezTo>
                  <a:lnTo>
                    <a:pt x="278535" y="1107"/>
                  </a:lnTo>
                  <a:cubicBezTo>
                    <a:pt x="278535" y="1108"/>
                    <a:pt x="279059" y="5334"/>
                    <a:pt x="279702" y="6465"/>
                  </a:cubicBezTo>
                  <a:cubicBezTo>
                    <a:pt x="280356" y="7596"/>
                    <a:pt x="281130" y="9097"/>
                    <a:pt x="281130" y="9097"/>
                  </a:cubicBezTo>
                  <a:lnTo>
                    <a:pt x="277761" y="6179"/>
                  </a:lnTo>
                  <a:lnTo>
                    <a:pt x="279190" y="8811"/>
                  </a:lnTo>
                  <a:cubicBezTo>
                    <a:pt x="279190" y="8811"/>
                    <a:pt x="278273" y="7406"/>
                    <a:pt x="276975" y="6834"/>
                  </a:cubicBezTo>
                  <a:cubicBezTo>
                    <a:pt x="276856" y="6775"/>
                    <a:pt x="276713" y="6715"/>
                    <a:pt x="276582" y="6668"/>
                  </a:cubicBezTo>
                  <a:cubicBezTo>
                    <a:pt x="276713" y="5346"/>
                    <a:pt x="277035" y="3644"/>
                    <a:pt x="277035" y="3643"/>
                  </a:cubicBezTo>
                  <a:lnTo>
                    <a:pt x="277035" y="3643"/>
                  </a:lnTo>
                  <a:cubicBezTo>
                    <a:pt x="277034" y="3644"/>
                    <a:pt x="276618" y="4965"/>
                    <a:pt x="276165" y="6501"/>
                  </a:cubicBezTo>
                  <a:cubicBezTo>
                    <a:pt x="275011" y="6049"/>
                    <a:pt x="273737" y="5679"/>
                    <a:pt x="273213" y="5596"/>
                  </a:cubicBezTo>
                  <a:cubicBezTo>
                    <a:pt x="273197" y="5594"/>
                    <a:pt x="273184" y="5592"/>
                    <a:pt x="273174" y="5592"/>
                  </a:cubicBezTo>
                  <a:cubicBezTo>
                    <a:pt x="272996" y="5592"/>
                    <a:pt x="273716" y="5981"/>
                    <a:pt x="274606" y="6477"/>
                  </a:cubicBezTo>
                  <a:lnTo>
                    <a:pt x="273749" y="9180"/>
                  </a:lnTo>
                  <a:cubicBezTo>
                    <a:pt x="273522" y="8823"/>
                    <a:pt x="273344" y="8442"/>
                    <a:pt x="273213" y="8037"/>
                  </a:cubicBezTo>
                  <a:cubicBezTo>
                    <a:pt x="273106" y="7680"/>
                    <a:pt x="273010" y="7239"/>
                    <a:pt x="272903" y="6763"/>
                  </a:cubicBezTo>
                  <a:lnTo>
                    <a:pt x="272879" y="5882"/>
                  </a:lnTo>
                  <a:lnTo>
                    <a:pt x="272796" y="6227"/>
                  </a:lnTo>
                  <a:cubicBezTo>
                    <a:pt x="272451" y="4465"/>
                    <a:pt x="272177" y="2500"/>
                    <a:pt x="272177" y="2500"/>
                  </a:cubicBezTo>
                  <a:lnTo>
                    <a:pt x="271784" y="8692"/>
                  </a:lnTo>
                  <a:lnTo>
                    <a:pt x="271343" y="7584"/>
                  </a:lnTo>
                  <a:cubicBezTo>
                    <a:pt x="271165" y="6763"/>
                    <a:pt x="270986" y="5953"/>
                    <a:pt x="270939" y="5679"/>
                  </a:cubicBezTo>
                  <a:cubicBezTo>
                    <a:pt x="270903" y="5537"/>
                    <a:pt x="270855" y="5334"/>
                    <a:pt x="270796" y="5120"/>
                  </a:cubicBezTo>
                  <a:cubicBezTo>
                    <a:pt x="270593" y="4358"/>
                    <a:pt x="270260" y="3322"/>
                    <a:pt x="270153" y="2953"/>
                  </a:cubicBezTo>
                  <a:lnTo>
                    <a:pt x="269641" y="1072"/>
                  </a:lnTo>
                  <a:lnTo>
                    <a:pt x="269641" y="1072"/>
                  </a:lnTo>
                  <a:cubicBezTo>
                    <a:pt x="269641" y="1073"/>
                    <a:pt x="270141" y="3525"/>
                    <a:pt x="270486" y="5453"/>
                  </a:cubicBezTo>
                  <a:lnTo>
                    <a:pt x="270486" y="5465"/>
                  </a:lnTo>
                  <a:lnTo>
                    <a:pt x="270236" y="4834"/>
                  </a:lnTo>
                  <a:lnTo>
                    <a:pt x="270165" y="5846"/>
                  </a:lnTo>
                  <a:cubicBezTo>
                    <a:pt x="269843" y="6215"/>
                    <a:pt x="269546" y="6608"/>
                    <a:pt x="269272" y="7013"/>
                  </a:cubicBezTo>
                  <a:cubicBezTo>
                    <a:pt x="269081" y="6668"/>
                    <a:pt x="268879" y="6287"/>
                    <a:pt x="268676" y="5906"/>
                  </a:cubicBezTo>
                  <a:lnTo>
                    <a:pt x="268688" y="5858"/>
                  </a:lnTo>
                  <a:lnTo>
                    <a:pt x="268665" y="5894"/>
                  </a:lnTo>
                  <a:cubicBezTo>
                    <a:pt x="268176" y="5001"/>
                    <a:pt x="267641" y="4120"/>
                    <a:pt x="267260" y="3691"/>
                  </a:cubicBezTo>
                  <a:cubicBezTo>
                    <a:pt x="266748" y="3108"/>
                    <a:pt x="266117" y="2441"/>
                    <a:pt x="265664" y="1965"/>
                  </a:cubicBezTo>
                  <a:cubicBezTo>
                    <a:pt x="265724" y="1417"/>
                    <a:pt x="265771" y="1060"/>
                    <a:pt x="265771" y="1060"/>
                  </a:cubicBezTo>
                  <a:lnTo>
                    <a:pt x="265771" y="1060"/>
                  </a:lnTo>
                  <a:lnTo>
                    <a:pt x="265617" y="1929"/>
                  </a:lnTo>
                  <a:cubicBezTo>
                    <a:pt x="265283" y="1572"/>
                    <a:pt x="265045" y="1334"/>
                    <a:pt x="265045" y="1334"/>
                  </a:cubicBezTo>
                  <a:lnTo>
                    <a:pt x="265045" y="1334"/>
                  </a:lnTo>
                  <a:lnTo>
                    <a:pt x="265521" y="2536"/>
                  </a:lnTo>
                  <a:cubicBezTo>
                    <a:pt x="265497" y="2691"/>
                    <a:pt x="265474" y="2834"/>
                    <a:pt x="265462" y="2929"/>
                  </a:cubicBezTo>
                  <a:cubicBezTo>
                    <a:pt x="265402" y="3262"/>
                    <a:pt x="265236" y="4132"/>
                    <a:pt x="265116" y="4858"/>
                  </a:cubicBezTo>
                  <a:lnTo>
                    <a:pt x="264521" y="4144"/>
                  </a:lnTo>
                  <a:lnTo>
                    <a:pt x="264986" y="5727"/>
                  </a:lnTo>
                  <a:cubicBezTo>
                    <a:pt x="264974" y="5822"/>
                    <a:pt x="264950" y="5953"/>
                    <a:pt x="264938" y="6108"/>
                  </a:cubicBezTo>
                  <a:cubicBezTo>
                    <a:pt x="264795" y="5941"/>
                    <a:pt x="264712" y="5834"/>
                    <a:pt x="264712" y="5834"/>
                  </a:cubicBezTo>
                  <a:lnTo>
                    <a:pt x="264712" y="5834"/>
                  </a:lnTo>
                  <a:lnTo>
                    <a:pt x="264902" y="6358"/>
                  </a:lnTo>
                  <a:cubicBezTo>
                    <a:pt x="264878" y="6560"/>
                    <a:pt x="264855" y="6775"/>
                    <a:pt x="264819" y="7001"/>
                  </a:cubicBezTo>
                  <a:lnTo>
                    <a:pt x="263878" y="6084"/>
                  </a:lnTo>
                  <a:lnTo>
                    <a:pt x="263843" y="5834"/>
                  </a:lnTo>
                  <a:lnTo>
                    <a:pt x="263843" y="6049"/>
                  </a:lnTo>
                  <a:lnTo>
                    <a:pt x="262449" y="4703"/>
                  </a:lnTo>
                  <a:lnTo>
                    <a:pt x="263319" y="6644"/>
                  </a:lnTo>
                  <a:cubicBezTo>
                    <a:pt x="263140" y="6501"/>
                    <a:pt x="262961" y="6370"/>
                    <a:pt x="262795" y="6239"/>
                  </a:cubicBezTo>
                  <a:lnTo>
                    <a:pt x="262771" y="6120"/>
                  </a:lnTo>
                  <a:lnTo>
                    <a:pt x="262771" y="6227"/>
                  </a:lnTo>
                  <a:cubicBezTo>
                    <a:pt x="262402" y="5953"/>
                    <a:pt x="262045" y="5703"/>
                    <a:pt x="261735" y="5489"/>
                  </a:cubicBezTo>
                  <a:lnTo>
                    <a:pt x="261735" y="5489"/>
                  </a:lnTo>
                  <a:cubicBezTo>
                    <a:pt x="262092" y="5751"/>
                    <a:pt x="262438" y="6049"/>
                    <a:pt x="262759" y="6358"/>
                  </a:cubicBezTo>
                  <a:lnTo>
                    <a:pt x="262759" y="7156"/>
                  </a:lnTo>
                  <a:cubicBezTo>
                    <a:pt x="262485" y="6965"/>
                    <a:pt x="262188" y="6775"/>
                    <a:pt x="261938" y="6620"/>
                  </a:cubicBezTo>
                  <a:cubicBezTo>
                    <a:pt x="261866" y="6227"/>
                    <a:pt x="261795" y="5834"/>
                    <a:pt x="261735" y="5489"/>
                  </a:cubicBezTo>
                  <a:cubicBezTo>
                    <a:pt x="261545" y="4394"/>
                    <a:pt x="261390" y="3573"/>
                    <a:pt x="261390" y="3572"/>
                  </a:cubicBezTo>
                  <a:lnTo>
                    <a:pt x="261390" y="3572"/>
                  </a:lnTo>
                  <a:cubicBezTo>
                    <a:pt x="261390" y="3573"/>
                    <a:pt x="261485" y="4418"/>
                    <a:pt x="261568" y="5382"/>
                  </a:cubicBezTo>
                  <a:cubicBezTo>
                    <a:pt x="261592" y="5727"/>
                    <a:pt x="261628" y="6096"/>
                    <a:pt x="261652" y="6441"/>
                  </a:cubicBezTo>
                  <a:cubicBezTo>
                    <a:pt x="261557" y="6382"/>
                    <a:pt x="261473" y="6334"/>
                    <a:pt x="261414" y="6299"/>
                  </a:cubicBezTo>
                  <a:cubicBezTo>
                    <a:pt x="261092" y="6108"/>
                    <a:pt x="260163" y="5691"/>
                    <a:pt x="259306" y="5310"/>
                  </a:cubicBezTo>
                  <a:cubicBezTo>
                    <a:pt x="259616" y="4906"/>
                    <a:pt x="259854" y="4596"/>
                    <a:pt x="259854" y="4596"/>
                  </a:cubicBezTo>
                  <a:lnTo>
                    <a:pt x="259854" y="4596"/>
                  </a:lnTo>
                  <a:cubicBezTo>
                    <a:pt x="259854" y="4596"/>
                    <a:pt x="259473" y="4870"/>
                    <a:pt x="259032" y="5191"/>
                  </a:cubicBezTo>
                  <a:cubicBezTo>
                    <a:pt x="258282" y="4870"/>
                    <a:pt x="257651" y="4596"/>
                    <a:pt x="257651" y="4596"/>
                  </a:cubicBezTo>
                  <a:lnTo>
                    <a:pt x="257651" y="4596"/>
                  </a:lnTo>
                  <a:cubicBezTo>
                    <a:pt x="257651" y="4596"/>
                    <a:pt x="258116" y="4965"/>
                    <a:pt x="258711" y="5429"/>
                  </a:cubicBezTo>
                  <a:cubicBezTo>
                    <a:pt x="258258" y="5775"/>
                    <a:pt x="257794" y="6120"/>
                    <a:pt x="257627" y="6287"/>
                  </a:cubicBezTo>
                  <a:cubicBezTo>
                    <a:pt x="257246" y="6668"/>
                    <a:pt x="256175" y="7882"/>
                    <a:pt x="256175" y="7882"/>
                  </a:cubicBezTo>
                  <a:lnTo>
                    <a:pt x="257008" y="4691"/>
                  </a:lnTo>
                  <a:lnTo>
                    <a:pt x="256580" y="5394"/>
                  </a:lnTo>
                  <a:cubicBezTo>
                    <a:pt x="256865" y="4429"/>
                    <a:pt x="257127" y="3561"/>
                    <a:pt x="257127" y="3560"/>
                  </a:cubicBezTo>
                  <a:lnTo>
                    <a:pt x="257127" y="3560"/>
                  </a:lnTo>
                  <a:cubicBezTo>
                    <a:pt x="257127" y="3561"/>
                    <a:pt x="256068" y="5715"/>
                    <a:pt x="255210" y="7489"/>
                  </a:cubicBezTo>
                  <a:lnTo>
                    <a:pt x="255782" y="4120"/>
                  </a:lnTo>
                  <a:lnTo>
                    <a:pt x="254591" y="6549"/>
                  </a:lnTo>
                  <a:cubicBezTo>
                    <a:pt x="254734" y="5239"/>
                    <a:pt x="255056" y="3561"/>
                    <a:pt x="255056" y="3560"/>
                  </a:cubicBezTo>
                  <a:lnTo>
                    <a:pt x="255056" y="3560"/>
                  </a:lnTo>
                  <a:cubicBezTo>
                    <a:pt x="255056" y="3560"/>
                    <a:pt x="254889" y="4060"/>
                    <a:pt x="254663" y="4822"/>
                  </a:cubicBezTo>
                  <a:lnTo>
                    <a:pt x="255484" y="1310"/>
                  </a:lnTo>
                  <a:lnTo>
                    <a:pt x="255484" y="1310"/>
                  </a:lnTo>
                  <a:cubicBezTo>
                    <a:pt x="255484" y="1310"/>
                    <a:pt x="254722" y="2620"/>
                    <a:pt x="254175" y="3643"/>
                  </a:cubicBezTo>
                  <a:cubicBezTo>
                    <a:pt x="253770" y="4441"/>
                    <a:pt x="253032" y="6799"/>
                    <a:pt x="252722" y="7834"/>
                  </a:cubicBezTo>
                  <a:lnTo>
                    <a:pt x="252722" y="6072"/>
                  </a:lnTo>
                  <a:lnTo>
                    <a:pt x="252496" y="6751"/>
                  </a:lnTo>
                  <a:lnTo>
                    <a:pt x="252413" y="4763"/>
                  </a:lnTo>
                  <a:lnTo>
                    <a:pt x="251674" y="7846"/>
                  </a:lnTo>
                  <a:lnTo>
                    <a:pt x="251448" y="7477"/>
                  </a:lnTo>
                  <a:lnTo>
                    <a:pt x="251365" y="5394"/>
                  </a:lnTo>
                  <a:lnTo>
                    <a:pt x="251258" y="2405"/>
                  </a:lnTo>
                  <a:cubicBezTo>
                    <a:pt x="251258" y="2405"/>
                    <a:pt x="251103" y="4215"/>
                    <a:pt x="250912" y="5929"/>
                  </a:cubicBezTo>
                  <a:cubicBezTo>
                    <a:pt x="250912" y="5929"/>
                    <a:pt x="250900" y="5941"/>
                    <a:pt x="250900" y="5941"/>
                  </a:cubicBezTo>
                  <a:lnTo>
                    <a:pt x="250900" y="5775"/>
                  </a:lnTo>
                  <a:lnTo>
                    <a:pt x="250829" y="6037"/>
                  </a:lnTo>
                  <a:lnTo>
                    <a:pt x="250674" y="6227"/>
                  </a:lnTo>
                  <a:lnTo>
                    <a:pt x="250508" y="5965"/>
                  </a:lnTo>
                  <a:lnTo>
                    <a:pt x="250591" y="6334"/>
                  </a:lnTo>
                  <a:cubicBezTo>
                    <a:pt x="250257" y="6739"/>
                    <a:pt x="249972" y="7180"/>
                    <a:pt x="249734" y="7644"/>
                  </a:cubicBezTo>
                  <a:cubicBezTo>
                    <a:pt x="249710" y="7692"/>
                    <a:pt x="249686" y="7751"/>
                    <a:pt x="249662" y="7799"/>
                  </a:cubicBezTo>
                  <a:lnTo>
                    <a:pt x="249555" y="7644"/>
                  </a:lnTo>
                  <a:cubicBezTo>
                    <a:pt x="249567" y="7585"/>
                    <a:pt x="249579" y="7561"/>
                    <a:pt x="249579" y="7561"/>
                  </a:cubicBezTo>
                  <a:lnTo>
                    <a:pt x="249579" y="7561"/>
                  </a:lnTo>
                  <a:lnTo>
                    <a:pt x="249543" y="7620"/>
                  </a:lnTo>
                  <a:lnTo>
                    <a:pt x="249317" y="7299"/>
                  </a:lnTo>
                  <a:lnTo>
                    <a:pt x="249281" y="7132"/>
                  </a:lnTo>
                  <a:lnTo>
                    <a:pt x="249353" y="6811"/>
                  </a:lnTo>
                  <a:cubicBezTo>
                    <a:pt x="250059" y="6126"/>
                    <a:pt x="250810" y="5497"/>
                    <a:pt x="250674" y="5497"/>
                  </a:cubicBezTo>
                  <a:cubicBezTo>
                    <a:pt x="250668" y="5497"/>
                    <a:pt x="250660" y="5498"/>
                    <a:pt x="250650" y="5501"/>
                  </a:cubicBezTo>
                  <a:cubicBezTo>
                    <a:pt x="250257" y="5632"/>
                    <a:pt x="249876" y="5798"/>
                    <a:pt x="249519" y="6013"/>
                  </a:cubicBezTo>
                  <a:lnTo>
                    <a:pt x="249579" y="5775"/>
                  </a:lnTo>
                  <a:lnTo>
                    <a:pt x="249579" y="5775"/>
                  </a:lnTo>
                  <a:lnTo>
                    <a:pt x="249436" y="6060"/>
                  </a:lnTo>
                  <a:cubicBezTo>
                    <a:pt x="249317" y="6132"/>
                    <a:pt x="249210" y="6191"/>
                    <a:pt x="249091" y="6263"/>
                  </a:cubicBezTo>
                  <a:cubicBezTo>
                    <a:pt x="249031" y="5953"/>
                    <a:pt x="248972" y="5715"/>
                    <a:pt x="248948" y="5584"/>
                  </a:cubicBezTo>
                  <a:cubicBezTo>
                    <a:pt x="248817" y="4929"/>
                    <a:pt x="248293" y="3334"/>
                    <a:pt x="248162" y="2858"/>
                  </a:cubicBezTo>
                  <a:lnTo>
                    <a:pt x="247650" y="976"/>
                  </a:lnTo>
                  <a:lnTo>
                    <a:pt x="247650" y="976"/>
                  </a:lnTo>
                  <a:cubicBezTo>
                    <a:pt x="247650" y="978"/>
                    <a:pt x="248364" y="4406"/>
                    <a:pt x="248674" y="6358"/>
                  </a:cubicBezTo>
                  <a:cubicBezTo>
                    <a:pt x="248531" y="6144"/>
                    <a:pt x="248412" y="5941"/>
                    <a:pt x="248305" y="5763"/>
                  </a:cubicBezTo>
                  <a:cubicBezTo>
                    <a:pt x="247900" y="5072"/>
                    <a:pt x="247555" y="4346"/>
                    <a:pt x="247257" y="3620"/>
                  </a:cubicBezTo>
                  <a:cubicBezTo>
                    <a:pt x="247412" y="2275"/>
                    <a:pt x="247507" y="977"/>
                    <a:pt x="247507" y="976"/>
                  </a:cubicBezTo>
                  <a:lnTo>
                    <a:pt x="247507" y="976"/>
                  </a:lnTo>
                  <a:cubicBezTo>
                    <a:pt x="247507" y="977"/>
                    <a:pt x="247293" y="1941"/>
                    <a:pt x="247031" y="3060"/>
                  </a:cubicBezTo>
                  <a:cubicBezTo>
                    <a:pt x="246840" y="2608"/>
                    <a:pt x="246686" y="2191"/>
                    <a:pt x="246555" y="1846"/>
                  </a:cubicBezTo>
                  <a:cubicBezTo>
                    <a:pt x="246614" y="1310"/>
                    <a:pt x="246662" y="965"/>
                    <a:pt x="246662" y="965"/>
                  </a:cubicBezTo>
                  <a:lnTo>
                    <a:pt x="246662" y="965"/>
                  </a:lnTo>
                  <a:cubicBezTo>
                    <a:pt x="246662" y="965"/>
                    <a:pt x="246590" y="1346"/>
                    <a:pt x="246519" y="1774"/>
                  </a:cubicBezTo>
                  <a:cubicBezTo>
                    <a:pt x="246340" y="1286"/>
                    <a:pt x="246221" y="965"/>
                    <a:pt x="246221" y="965"/>
                  </a:cubicBezTo>
                  <a:lnTo>
                    <a:pt x="246221" y="965"/>
                  </a:lnTo>
                  <a:cubicBezTo>
                    <a:pt x="246221" y="965"/>
                    <a:pt x="246305" y="1572"/>
                    <a:pt x="246424" y="2381"/>
                  </a:cubicBezTo>
                  <a:lnTo>
                    <a:pt x="246352" y="2846"/>
                  </a:lnTo>
                  <a:cubicBezTo>
                    <a:pt x="246269" y="3310"/>
                    <a:pt x="245971" y="4906"/>
                    <a:pt x="245888" y="5560"/>
                  </a:cubicBezTo>
                  <a:cubicBezTo>
                    <a:pt x="245876" y="5715"/>
                    <a:pt x="245840" y="5989"/>
                    <a:pt x="245793" y="6334"/>
                  </a:cubicBezTo>
                  <a:lnTo>
                    <a:pt x="245590" y="6156"/>
                  </a:lnTo>
                  <a:lnTo>
                    <a:pt x="245578" y="6120"/>
                  </a:lnTo>
                  <a:lnTo>
                    <a:pt x="245578" y="6144"/>
                  </a:lnTo>
                  <a:lnTo>
                    <a:pt x="245447" y="6025"/>
                  </a:lnTo>
                  <a:lnTo>
                    <a:pt x="245590" y="6299"/>
                  </a:lnTo>
                  <a:cubicBezTo>
                    <a:pt x="245614" y="6489"/>
                    <a:pt x="245638" y="6846"/>
                    <a:pt x="245685" y="7251"/>
                  </a:cubicBezTo>
                  <a:lnTo>
                    <a:pt x="245685" y="7275"/>
                  </a:lnTo>
                  <a:cubicBezTo>
                    <a:pt x="245674" y="7287"/>
                    <a:pt x="245674" y="7299"/>
                    <a:pt x="245662" y="7311"/>
                  </a:cubicBezTo>
                  <a:cubicBezTo>
                    <a:pt x="245435" y="7120"/>
                    <a:pt x="245174" y="6941"/>
                    <a:pt x="244912" y="6799"/>
                  </a:cubicBezTo>
                  <a:lnTo>
                    <a:pt x="244876" y="6620"/>
                  </a:lnTo>
                  <a:lnTo>
                    <a:pt x="244971" y="5953"/>
                  </a:lnTo>
                  <a:lnTo>
                    <a:pt x="244828" y="6334"/>
                  </a:lnTo>
                  <a:lnTo>
                    <a:pt x="244733" y="5763"/>
                  </a:lnTo>
                  <a:lnTo>
                    <a:pt x="244721" y="6596"/>
                  </a:lnTo>
                  <a:lnTo>
                    <a:pt x="244685" y="6703"/>
                  </a:lnTo>
                  <a:lnTo>
                    <a:pt x="244662" y="6691"/>
                  </a:lnTo>
                  <a:cubicBezTo>
                    <a:pt x="244364" y="6572"/>
                    <a:pt x="244042" y="6441"/>
                    <a:pt x="243709" y="6310"/>
                  </a:cubicBezTo>
                  <a:lnTo>
                    <a:pt x="243661" y="6037"/>
                  </a:lnTo>
                  <a:lnTo>
                    <a:pt x="243661" y="6299"/>
                  </a:lnTo>
                  <a:cubicBezTo>
                    <a:pt x="243423" y="6203"/>
                    <a:pt x="243185" y="6120"/>
                    <a:pt x="242947" y="6037"/>
                  </a:cubicBezTo>
                  <a:lnTo>
                    <a:pt x="242721" y="5739"/>
                  </a:lnTo>
                  <a:lnTo>
                    <a:pt x="242721" y="5739"/>
                  </a:lnTo>
                  <a:lnTo>
                    <a:pt x="242804" y="5977"/>
                  </a:lnTo>
                  <a:lnTo>
                    <a:pt x="242733" y="5953"/>
                  </a:lnTo>
                  <a:cubicBezTo>
                    <a:pt x="242483" y="4596"/>
                    <a:pt x="242280" y="3489"/>
                    <a:pt x="242280" y="3489"/>
                  </a:cubicBezTo>
                  <a:lnTo>
                    <a:pt x="242280" y="3489"/>
                  </a:lnTo>
                  <a:cubicBezTo>
                    <a:pt x="242280" y="3489"/>
                    <a:pt x="242423" y="4715"/>
                    <a:pt x="242507" y="5882"/>
                  </a:cubicBezTo>
                  <a:cubicBezTo>
                    <a:pt x="242209" y="5787"/>
                    <a:pt x="241923" y="5703"/>
                    <a:pt x="241673" y="5632"/>
                  </a:cubicBezTo>
                  <a:cubicBezTo>
                    <a:pt x="241340" y="4453"/>
                    <a:pt x="241054" y="3489"/>
                    <a:pt x="241054" y="3489"/>
                  </a:cubicBezTo>
                  <a:lnTo>
                    <a:pt x="241054" y="3489"/>
                  </a:lnTo>
                  <a:cubicBezTo>
                    <a:pt x="241054" y="3489"/>
                    <a:pt x="241233" y="4513"/>
                    <a:pt x="241423" y="5572"/>
                  </a:cubicBezTo>
                  <a:cubicBezTo>
                    <a:pt x="241244" y="5525"/>
                    <a:pt x="241078" y="5477"/>
                    <a:pt x="240899" y="5453"/>
                  </a:cubicBezTo>
                  <a:cubicBezTo>
                    <a:pt x="240883" y="5450"/>
                    <a:pt x="240870" y="5449"/>
                    <a:pt x="240859" y="5449"/>
                  </a:cubicBezTo>
                  <a:cubicBezTo>
                    <a:pt x="240744" y="5449"/>
                    <a:pt x="241022" y="5630"/>
                    <a:pt x="241471" y="5882"/>
                  </a:cubicBezTo>
                  <a:cubicBezTo>
                    <a:pt x="241530" y="6203"/>
                    <a:pt x="241578" y="6525"/>
                    <a:pt x="241625" y="6799"/>
                  </a:cubicBezTo>
                  <a:cubicBezTo>
                    <a:pt x="241244" y="6489"/>
                    <a:pt x="240828" y="6168"/>
                    <a:pt x="240435" y="5882"/>
                  </a:cubicBezTo>
                  <a:cubicBezTo>
                    <a:pt x="240387" y="5620"/>
                    <a:pt x="240340" y="5358"/>
                    <a:pt x="240280" y="5096"/>
                  </a:cubicBezTo>
                  <a:cubicBezTo>
                    <a:pt x="240542" y="4751"/>
                    <a:pt x="240732" y="4513"/>
                    <a:pt x="240732" y="4513"/>
                  </a:cubicBezTo>
                  <a:lnTo>
                    <a:pt x="240732" y="4513"/>
                  </a:lnTo>
                  <a:cubicBezTo>
                    <a:pt x="240732" y="4513"/>
                    <a:pt x="240530" y="4667"/>
                    <a:pt x="240244" y="4870"/>
                  </a:cubicBezTo>
                  <a:cubicBezTo>
                    <a:pt x="240006" y="3524"/>
                    <a:pt x="239840" y="2358"/>
                    <a:pt x="239840" y="2358"/>
                  </a:cubicBezTo>
                  <a:lnTo>
                    <a:pt x="239661" y="5287"/>
                  </a:lnTo>
                  <a:lnTo>
                    <a:pt x="239613" y="5322"/>
                  </a:lnTo>
                  <a:cubicBezTo>
                    <a:pt x="239399" y="5167"/>
                    <a:pt x="239173" y="5013"/>
                    <a:pt x="238935" y="4882"/>
                  </a:cubicBezTo>
                  <a:lnTo>
                    <a:pt x="238935" y="4882"/>
                  </a:lnTo>
                  <a:cubicBezTo>
                    <a:pt x="238935" y="4882"/>
                    <a:pt x="239209" y="5060"/>
                    <a:pt x="239613" y="5334"/>
                  </a:cubicBezTo>
                  <a:cubicBezTo>
                    <a:pt x="239149" y="5668"/>
                    <a:pt x="238673" y="6037"/>
                    <a:pt x="238506" y="6203"/>
                  </a:cubicBezTo>
                  <a:lnTo>
                    <a:pt x="237899" y="4691"/>
                  </a:lnTo>
                  <a:lnTo>
                    <a:pt x="237732" y="7037"/>
                  </a:lnTo>
                  <a:cubicBezTo>
                    <a:pt x="237554" y="7215"/>
                    <a:pt x="237399" y="7406"/>
                    <a:pt x="237268" y="7537"/>
                  </a:cubicBezTo>
                  <a:lnTo>
                    <a:pt x="237173" y="7334"/>
                  </a:lnTo>
                  <a:lnTo>
                    <a:pt x="237315" y="6775"/>
                  </a:lnTo>
                  <a:cubicBezTo>
                    <a:pt x="237565" y="6584"/>
                    <a:pt x="237732" y="6477"/>
                    <a:pt x="237732" y="6477"/>
                  </a:cubicBezTo>
                  <a:lnTo>
                    <a:pt x="237732" y="6477"/>
                  </a:lnTo>
                  <a:lnTo>
                    <a:pt x="237351" y="6620"/>
                  </a:lnTo>
                  <a:lnTo>
                    <a:pt x="237351" y="6620"/>
                  </a:lnTo>
                  <a:lnTo>
                    <a:pt x="237887" y="4608"/>
                  </a:lnTo>
                  <a:lnTo>
                    <a:pt x="237887" y="4608"/>
                  </a:lnTo>
                  <a:lnTo>
                    <a:pt x="236720" y="6501"/>
                  </a:lnTo>
                  <a:cubicBezTo>
                    <a:pt x="236601" y="6287"/>
                    <a:pt x="236482" y="6060"/>
                    <a:pt x="236351" y="5822"/>
                  </a:cubicBezTo>
                  <a:lnTo>
                    <a:pt x="236661" y="4036"/>
                  </a:lnTo>
                  <a:lnTo>
                    <a:pt x="236041" y="5298"/>
                  </a:lnTo>
                  <a:cubicBezTo>
                    <a:pt x="235899" y="5025"/>
                    <a:pt x="235732" y="4763"/>
                    <a:pt x="235589" y="4525"/>
                  </a:cubicBezTo>
                  <a:lnTo>
                    <a:pt x="236363" y="1226"/>
                  </a:lnTo>
                  <a:lnTo>
                    <a:pt x="236363" y="1226"/>
                  </a:lnTo>
                  <a:cubicBezTo>
                    <a:pt x="236363" y="1227"/>
                    <a:pt x="235589" y="2536"/>
                    <a:pt x="235053" y="3572"/>
                  </a:cubicBezTo>
                  <a:cubicBezTo>
                    <a:pt x="235041" y="3596"/>
                    <a:pt x="235017" y="3643"/>
                    <a:pt x="235006" y="3679"/>
                  </a:cubicBezTo>
                  <a:cubicBezTo>
                    <a:pt x="234970" y="3643"/>
                    <a:pt x="234934" y="3596"/>
                    <a:pt x="234910" y="3560"/>
                  </a:cubicBezTo>
                  <a:cubicBezTo>
                    <a:pt x="234006" y="2524"/>
                    <a:pt x="232708" y="1215"/>
                    <a:pt x="232708" y="1215"/>
                  </a:cubicBezTo>
                  <a:lnTo>
                    <a:pt x="232708" y="1215"/>
                  </a:lnTo>
                  <a:lnTo>
                    <a:pt x="234339" y="5382"/>
                  </a:lnTo>
                  <a:cubicBezTo>
                    <a:pt x="234244" y="5679"/>
                    <a:pt x="234136" y="5977"/>
                    <a:pt x="234041" y="6275"/>
                  </a:cubicBezTo>
                  <a:lnTo>
                    <a:pt x="233315" y="5382"/>
                  </a:lnTo>
                  <a:lnTo>
                    <a:pt x="233279" y="4679"/>
                  </a:lnTo>
                  <a:lnTo>
                    <a:pt x="233160" y="5191"/>
                  </a:lnTo>
                  <a:lnTo>
                    <a:pt x="233077" y="5108"/>
                  </a:lnTo>
                  <a:cubicBezTo>
                    <a:pt x="233339" y="4215"/>
                    <a:pt x="233565" y="3465"/>
                    <a:pt x="233565" y="3465"/>
                  </a:cubicBezTo>
                  <a:lnTo>
                    <a:pt x="233565" y="3465"/>
                  </a:lnTo>
                  <a:lnTo>
                    <a:pt x="232874" y="4870"/>
                  </a:lnTo>
                  <a:lnTo>
                    <a:pt x="232241" y="4091"/>
                  </a:lnTo>
                  <a:lnTo>
                    <a:pt x="232517" y="5036"/>
                  </a:lnTo>
                  <a:lnTo>
                    <a:pt x="232636" y="5429"/>
                  </a:lnTo>
                  <a:lnTo>
                    <a:pt x="232303" y="6084"/>
                  </a:lnTo>
                  <a:lnTo>
                    <a:pt x="232279" y="5310"/>
                  </a:lnTo>
                  <a:lnTo>
                    <a:pt x="232517" y="5036"/>
                  </a:lnTo>
                  <a:lnTo>
                    <a:pt x="232517" y="5036"/>
                  </a:lnTo>
                  <a:cubicBezTo>
                    <a:pt x="232446" y="5108"/>
                    <a:pt x="232374" y="5179"/>
                    <a:pt x="232279" y="5298"/>
                  </a:cubicBezTo>
                  <a:lnTo>
                    <a:pt x="232232" y="4081"/>
                  </a:lnTo>
                  <a:lnTo>
                    <a:pt x="232232" y="4081"/>
                  </a:lnTo>
                  <a:lnTo>
                    <a:pt x="232196" y="4036"/>
                  </a:lnTo>
                  <a:lnTo>
                    <a:pt x="232136" y="2334"/>
                  </a:lnTo>
                  <a:cubicBezTo>
                    <a:pt x="232136" y="2334"/>
                    <a:pt x="231981" y="4155"/>
                    <a:pt x="231791" y="5858"/>
                  </a:cubicBezTo>
                  <a:cubicBezTo>
                    <a:pt x="231731" y="5918"/>
                    <a:pt x="231684" y="5989"/>
                    <a:pt x="231636" y="6060"/>
                  </a:cubicBezTo>
                  <a:lnTo>
                    <a:pt x="231303" y="5739"/>
                  </a:lnTo>
                  <a:cubicBezTo>
                    <a:pt x="231488" y="5543"/>
                    <a:pt x="231603" y="5426"/>
                    <a:pt x="231539" y="5426"/>
                  </a:cubicBezTo>
                  <a:cubicBezTo>
                    <a:pt x="231534" y="5426"/>
                    <a:pt x="231526" y="5427"/>
                    <a:pt x="231517" y="5429"/>
                  </a:cubicBezTo>
                  <a:cubicBezTo>
                    <a:pt x="231386" y="5465"/>
                    <a:pt x="231255" y="5513"/>
                    <a:pt x="231136" y="5572"/>
                  </a:cubicBezTo>
                  <a:lnTo>
                    <a:pt x="230100" y="4584"/>
                  </a:lnTo>
                  <a:lnTo>
                    <a:pt x="230100" y="4584"/>
                  </a:lnTo>
                  <a:lnTo>
                    <a:pt x="230648" y="5810"/>
                  </a:lnTo>
                  <a:lnTo>
                    <a:pt x="230398" y="5941"/>
                  </a:lnTo>
                  <a:lnTo>
                    <a:pt x="230398" y="5941"/>
                  </a:lnTo>
                  <a:lnTo>
                    <a:pt x="230445" y="5703"/>
                  </a:lnTo>
                  <a:lnTo>
                    <a:pt x="230445" y="5703"/>
                  </a:lnTo>
                  <a:cubicBezTo>
                    <a:pt x="230445" y="5703"/>
                    <a:pt x="230386" y="5822"/>
                    <a:pt x="230303" y="6001"/>
                  </a:cubicBezTo>
                  <a:cubicBezTo>
                    <a:pt x="230053" y="6144"/>
                    <a:pt x="229791" y="6299"/>
                    <a:pt x="229553" y="6465"/>
                  </a:cubicBezTo>
                  <a:cubicBezTo>
                    <a:pt x="229362" y="6346"/>
                    <a:pt x="229183" y="6239"/>
                    <a:pt x="229064" y="6168"/>
                  </a:cubicBezTo>
                  <a:cubicBezTo>
                    <a:pt x="229005" y="6132"/>
                    <a:pt x="228921" y="6084"/>
                    <a:pt x="228814" y="6037"/>
                  </a:cubicBezTo>
                  <a:lnTo>
                    <a:pt x="228838" y="5977"/>
                  </a:lnTo>
                  <a:lnTo>
                    <a:pt x="228838" y="5977"/>
                  </a:lnTo>
                  <a:lnTo>
                    <a:pt x="228802" y="6037"/>
                  </a:lnTo>
                  <a:cubicBezTo>
                    <a:pt x="228552" y="5906"/>
                    <a:pt x="228219" y="5751"/>
                    <a:pt x="227850" y="5584"/>
                  </a:cubicBezTo>
                  <a:cubicBezTo>
                    <a:pt x="228148" y="3989"/>
                    <a:pt x="228374" y="918"/>
                    <a:pt x="228374" y="917"/>
                  </a:cubicBezTo>
                  <a:lnTo>
                    <a:pt x="228374" y="917"/>
                  </a:lnTo>
                  <a:cubicBezTo>
                    <a:pt x="228374" y="918"/>
                    <a:pt x="227778" y="3715"/>
                    <a:pt x="227267" y="5322"/>
                  </a:cubicBezTo>
                  <a:lnTo>
                    <a:pt x="227028" y="5227"/>
                  </a:lnTo>
                  <a:cubicBezTo>
                    <a:pt x="227231" y="3299"/>
                    <a:pt x="227528" y="906"/>
                    <a:pt x="227528" y="905"/>
                  </a:cubicBezTo>
                  <a:lnTo>
                    <a:pt x="227528" y="905"/>
                  </a:lnTo>
                  <a:cubicBezTo>
                    <a:pt x="227528" y="906"/>
                    <a:pt x="227302" y="2310"/>
                    <a:pt x="227219" y="2786"/>
                  </a:cubicBezTo>
                  <a:cubicBezTo>
                    <a:pt x="227159" y="3179"/>
                    <a:pt x="226921" y="4358"/>
                    <a:pt x="226814" y="5120"/>
                  </a:cubicBezTo>
                  <a:cubicBezTo>
                    <a:pt x="226005" y="4763"/>
                    <a:pt x="225302" y="4465"/>
                    <a:pt x="225302" y="4465"/>
                  </a:cubicBezTo>
                  <a:lnTo>
                    <a:pt x="225302" y="4465"/>
                  </a:lnTo>
                  <a:cubicBezTo>
                    <a:pt x="225302" y="4465"/>
                    <a:pt x="225993" y="4989"/>
                    <a:pt x="226743" y="5608"/>
                  </a:cubicBezTo>
                  <a:cubicBezTo>
                    <a:pt x="226719" y="5834"/>
                    <a:pt x="226671" y="6251"/>
                    <a:pt x="226600" y="6727"/>
                  </a:cubicBezTo>
                  <a:lnTo>
                    <a:pt x="226588" y="6715"/>
                  </a:lnTo>
                  <a:lnTo>
                    <a:pt x="226588" y="6763"/>
                  </a:lnTo>
                  <a:cubicBezTo>
                    <a:pt x="226576" y="6906"/>
                    <a:pt x="226552" y="7061"/>
                    <a:pt x="226528" y="7215"/>
                  </a:cubicBezTo>
                  <a:cubicBezTo>
                    <a:pt x="226481" y="7334"/>
                    <a:pt x="226433" y="7442"/>
                    <a:pt x="226385" y="7549"/>
                  </a:cubicBezTo>
                  <a:cubicBezTo>
                    <a:pt x="226278" y="7620"/>
                    <a:pt x="226183" y="7668"/>
                    <a:pt x="226100" y="7727"/>
                  </a:cubicBezTo>
                  <a:lnTo>
                    <a:pt x="225850" y="7370"/>
                  </a:lnTo>
                  <a:lnTo>
                    <a:pt x="225731" y="6560"/>
                  </a:lnTo>
                  <a:lnTo>
                    <a:pt x="225826" y="5870"/>
                  </a:lnTo>
                  <a:lnTo>
                    <a:pt x="225683" y="6263"/>
                  </a:lnTo>
                  <a:lnTo>
                    <a:pt x="225588" y="5679"/>
                  </a:lnTo>
                  <a:lnTo>
                    <a:pt x="225576" y="6525"/>
                  </a:lnTo>
                  <a:lnTo>
                    <a:pt x="225469" y="6822"/>
                  </a:lnTo>
                  <a:cubicBezTo>
                    <a:pt x="225183" y="6406"/>
                    <a:pt x="224921" y="6001"/>
                    <a:pt x="224730" y="5679"/>
                  </a:cubicBezTo>
                  <a:cubicBezTo>
                    <a:pt x="224647" y="5548"/>
                    <a:pt x="224564" y="5394"/>
                    <a:pt x="224480" y="5239"/>
                  </a:cubicBezTo>
                  <a:cubicBezTo>
                    <a:pt x="224421" y="5132"/>
                    <a:pt x="224373" y="5036"/>
                    <a:pt x="224314" y="4929"/>
                  </a:cubicBezTo>
                  <a:cubicBezTo>
                    <a:pt x="224564" y="4108"/>
                    <a:pt x="224766" y="3441"/>
                    <a:pt x="224766" y="3441"/>
                  </a:cubicBezTo>
                  <a:lnTo>
                    <a:pt x="224766" y="3441"/>
                  </a:lnTo>
                  <a:cubicBezTo>
                    <a:pt x="224766" y="3441"/>
                    <a:pt x="224516" y="3929"/>
                    <a:pt x="224171" y="4632"/>
                  </a:cubicBezTo>
                  <a:cubicBezTo>
                    <a:pt x="223397" y="3025"/>
                    <a:pt x="222647" y="894"/>
                    <a:pt x="222647" y="893"/>
                  </a:cubicBezTo>
                  <a:lnTo>
                    <a:pt x="222647" y="893"/>
                  </a:lnTo>
                  <a:cubicBezTo>
                    <a:pt x="222647" y="894"/>
                    <a:pt x="222885" y="2822"/>
                    <a:pt x="223242" y="4417"/>
                  </a:cubicBezTo>
                  <a:cubicBezTo>
                    <a:pt x="223290" y="4953"/>
                    <a:pt x="223349" y="5608"/>
                    <a:pt x="223385" y="6227"/>
                  </a:cubicBezTo>
                  <a:lnTo>
                    <a:pt x="223028" y="6965"/>
                  </a:lnTo>
                  <a:lnTo>
                    <a:pt x="222897" y="6846"/>
                  </a:lnTo>
                  <a:lnTo>
                    <a:pt x="222599" y="5798"/>
                  </a:lnTo>
                  <a:lnTo>
                    <a:pt x="222623" y="5679"/>
                  </a:lnTo>
                  <a:lnTo>
                    <a:pt x="222587" y="5763"/>
                  </a:lnTo>
                  <a:cubicBezTo>
                    <a:pt x="222516" y="5537"/>
                    <a:pt x="222456" y="5322"/>
                    <a:pt x="222397" y="5120"/>
                  </a:cubicBezTo>
                  <a:cubicBezTo>
                    <a:pt x="222540" y="4215"/>
                    <a:pt x="222683" y="3430"/>
                    <a:pt x="222683" y="3429"/>
                  </a:cubicBezTo>
                  <a:lnTo>
                    <a:pt x="222683" y="3429"/>
                  </a:lnTo>
                  <a:cubicBezTo>
                    <a:pt x="222682" y="3430"/>
                    <a:pt x="222528" y="3953"/>
                    <a:pt x="222290" y="4727"/>
                  </a:cubicBezTo>
                  <a:cubicBezTo>
                    <a:pt x="222064" y="3965"/>
                    <a:pt x="221909" y="3430"/>
                    <a:pt x="221909" y="3429"/>
                  </a:cubicBezTo>
                  <a:lnTo>
                    <a:pt x="221909" y="3429"/>
                  </a:lnTo>
                  <a:cubicBezTo>
                    <a:pt x="221909" y="3430"/>
                    <a:pt x="222040" y="4156"/>
                    <a:pt x="222194" y="5025"/>
                  </a:cubicBezTo>
                  <a:lnTo>
                    <a:pt x="221897" y="5989"/>
                  </a:lnTo>
                  <a:lnTo>
                    <a:pt x="221861" y="5965"/>
                  </a:lnTo>
                  <a:lnTo>
                    <a:pt x="221885" y="6001"/>
                  </a:lnTo>
                  <a:cubicBezTo>
                    <a:pt x="221802" y="6299"/>
                    <a:pt x="221706" y="6596"/>
                    <a:pt x="221623" y="6894"/>
                  </a:cubicBezTo>
                  <a:cubicBezTo>
                    <a:pt x="221444" y="6787"/>
                    <a:pt x="221266" y="6680"/>
                    <a:pt x="221087" y="6596"/>
                  </a:cubicBezTo>
                  <a:cubicBezTo>
                    <a:pt x="221028" y="6572"/>
                    <a:pt x="220956" y="6549"/>
                    <a:pt x="220897" y="6525"/>
                  </a:cubicBezTo>
                  <a:cubicBezTo>
                    <a:pt x="220920" y="6227"/>
                    <a:pt x="220932" y="6037"/>
                    <a:pt x="220932" y="6037"/>
                  </a:cubicBezTo>
                  <a:lnTo>
                    <a:pt x="220932" y="6037"/>
                  </a:lnTo>
                  <a:lnTo>
                    <a:pt x="220801" y="6489"/>
                  </a:lnTo>
                  <a:cubicBezTo>
                    <a:pt x="220647" y="6418"/>
                    <a:pt x="220504" y="6358"/>
                    <a:pt x="220349" y="6299"/>
                  </a:cubicBezTo>
                  <a:lnTo>
                    <a:pt x="220349" y="6132"/>
                  </a:lnTo>
                  <a:cubicBezTo>
                    <a:pt x="220920" y="5310"/>
                    <a:pt x="221599" y="4441"/>
                    <a:pt x="221599" y="4441"/>
                  </a:cubicBezTo>
                  <a:lnTo>
                    <a:pt x="221599" y="4441"/>
                  </a:lnTo>
                  <a:cubicBezTo>
                    <a:pt x="221599" y="4441"/>
                    <a:pt x="220087" y="5525"/>
                    <a:pt x="219516" y="6001"/>
                  </a:cubicBezTo>
                  <a:lnTo>
                    <a:pt x="219135" y="5870"/>
                  </a:lnTo>
                  <a:cubicBezTo>
                    <a:pt x="219146" y="5691"/>
                    <a:pt x="219170" y="5501"/>
                    <a:pt x="219194" y="5310"/>
                  </a:cubicBezTo>
                  <a:cubicBezTo>
                    <a:pt x="219396" y="3370"/>
                    <a:pt x="219706" y="871"/>
                    <a:pt x="219706" y="869"/>
                  </a:cubicBezTo>
                  <a:lnTo>
                    <a:pt x="219706" y="869"/>
                  </a:lnTo>
                  <a:cubicBezTo>
                    <a:pt x="219706" y="870"/>
                    <a:pt x="219468" y="2274"/>
                    <a:pt x="219396" y="2750"/>
                  </a:cubicBezTo>
                  <a:cubicBezTo>
                    <a:pt x="219313" y="3215"/>
                    <a:pt x="219015" y="4810"/>
                    <a:pt x="218932" y="5465"/>
                  </a:cubicBezTo>
                  <a:cubicBezTo>
                    <a:pt x="218932" y="5513"/>
                    <a:pt x="218920" y="5560"/>
                    <a:pt x="218920" y="5632"/>
                  </a:cubicBezTo>
                  <a:cubicBezTo>
                    <a:pt x="218885" y="5668"/>
                    <a:pt x="218837" y="5715"/>
                    <a:pt x="218801" y="5763"/>
                  </a:cubicBezTo>
                  <a:lnTo>
                    <a:pt x="218527" y="5668"/>
                  </a:lnTo>
                  <a:lnTo>
                    <a:pt x="218468" y="5656"/>
                  </a:lnTo>
                  <a:lnTo>
                    <a:pt x="218765" y="4525"/>
                  </a:lnTo>
                  <a:lnTo>
                    <a:pt x="218134" y="5548"/>
                  </a:lnTo>
                  <a:cubicBezTo>
                    <a:pt x="217872" y="5477"/>
                    <a:pt x="217599" y="5406"/>
                    <a:pt x="217325" y="5358"/>
                  </a:cubicBezTo>
                  <a:lnTo>
                    <a:pt x="217289" y="5358"/>
                  </a:lnTo>
                  <a:lnTo>
                    <a:pt x="217539" y="3953"/>
                  </a:lnTo>
                  <a:lnTo>
                    <a:pt x="216801" y="5441"/>
                  </a:lnTo>
                  <a:cubicBezTo>
                    <a:pt x="216718" y="4953"/>
                    <a:pt x="216634" y="4465"/>
                    <a:pt x="216551" y="4013"/>
                  </a:cubicBezTo>
                  <a:lnTo>
                    <a:pt x="217230" y="1143"/>
                  </a:lnTo>
                  <a:lnTo>
                    <a:pt x="217230" y="1143"/>
                  </a:lnTo>
                  <a:cubicBezTo>
                    <a:pt x="217229" y="1143"/>
                    <a:pt x="216789" y="1881"/>
                    <a:pt x="216348" y="2691"/>
                  </a:cubicBezTo>
                  <a:lnTo>
                    <a:pt x="216289" y="2262"/>
                  </a:lnTo>
                  <a:lnTo>
                    <a:pt x="216253" y="2870"/>
                  </a:lnTo>
                  <a:cubicBezTo>
                    <a:pt x="216158" y="3036"/>
                    <a:pt x="216075" y="3191"/>
                    <a:pt x="215991" y="3358"/>
                  </a:cubicBezTo>
                  <a:cubicBezTo>
                    <a:pt x="215908" y="3084"/>
                    <a:pt x="215848" y="2858"/>
                    <a:pt x="215801" y="2727"/>
                  </a:cubicBezTo>
                  <a:lnTo>
                    <a:pt x="215289" y="845"/>
                  </a:lnTo>
                  <a:lnTo>
                    <a:pt x="215289" y="845"/>
                  </a:lnTo>
                  <a:cubicBezTo>
                    <a:pt x="215289" y="846"/>
                    <a:pt x="215563" y="2179"/>
                    <a:pt x="215848" y="3643"/>
                  </a:cubicBezTo>
                  <a:cubicBezTo>
                    <a:pt x="215753" y="3858"/>
                    <a:pt x="215634" y="4132"/>
                    <a:pt x="215527" y="4441"/>
                  </a:cubicBezTo>
                  <a:cubicBezTo>
                    <a:pt x="215408" y="3799"/>
                    <a:pt x="215337" y="3382"/>
                    <a:pt x="215336" y="3382"/>
                  </a:cubicBezTo>
                  <a:lnTo>
                    <a:pt x="215336" y="3382"/>
                  </a:lnTo>
                  <a:cubicBezTo>
                    <a:pt x="215337" y="3382"/>
                    <a:pt x="215396" y="3918"/>
                    <a:pt x="215456" y="4620"/>
                  </a:cubicBezTo>
                  <a:lnTo>
                    <a:pt x="215432" y="4691"/>
                  </a:lnTo>
                  <a:cubicBezTo>
                    <a:pt x="215039" y="3870"/>
                    <a:pt x="214646" y="2917"/>
                    <a:pt x="214348" y="2155"/>
                  </a:cubicBezTo>
                  <a:cubicBezTo>
                    <a:pt x="214443" y="1382"/>
                    <a:pt x="214503" y="846"/>
                    <a:pt x="214503" y="845"/>
                  </a:cubicBezTo>
                  <a:lnTo>
                    <a:pt x="214503" y="845"/>
                  </a:lnTo>
                  <a:cubicBezTo>
                    <a:pt x="214503" y="846"/>
                    <a:pt x="214408" y="1489"/>
                    <a:pt x="214313" y="2048"/>
                  </a:cubicBezTo>
                  <a:cubicBezTo>
                    <a:pt x="214039" y="1346"/>
                    <a:pt x="213860" y="846"/>
                    <a:pt x="213860" y="845"/>
                  </a:cubicBezTo>
                  <a:lnTo>
                    <a:pt x="213860" y="845"/>
                  </a:lnTo>
                  <a:cubicBezTo>
                    <a:pt x="213860" y="846"/>
                    <a:pt x="213979" y="1798"/>
                    <a:pt x="214170" y="2917"/>
                  </a:cubicBezTo>
                  <a:cubicBezTo>
                    <a:pt x="214062" y="3536"/>
                    <a:pt x="213812" y="4846"/>
                    <a:pt x="213753" y="5441"/>
                  </a:cubicBezTo>
                  <a:cubicBezTo>
                    <a:pt x="213729" y="5608"/>
                    <a:pt x="213681" y="5953"/>
                    <a:pt x="213634" y="6382"/>
                  </a:cubicBezTo>
                  <a:lnTo>
                    <a:pt x="213229" y="6037"/>
                  </a:lnTo>
                  <a:lnTo>
                    <a:pt x="213217" y="6001"/>
                  </a:lnTo>
                  <a:cubicBezTo>
                    <a:pt x="213217" y="6013"/>
                    <a:pt x="213217" y="6013"/>
                    <a:pt x="213217" y="6025"/>
                  </a:cubicBezTo>
                  <a:lnTo>
                    <a:pt x="213146" y="5965"/>
                  </a:lnTo>
                  <a:lnTo>
                    <a:pt x="213122" y="5287"/>
                  </a:lnTo>
                  <a:cubicBezTo>
                    <a:pt x="213503" y="4798"/>
                    <a:pt x="213800" y="4406"/>
                    <a:pt x="213801" y="4405"/>
                  </a:cubicBezTo>
                  <a:lnTo>
                    <a:pt x="213801" y="4405"/>
                  </a:lnTo>
                  <a:cubicBezTo>
                    <a:pt x="213800" y="4406"/>
                    <a:pt x="213503" y="4620"/>
                    <a:pt x="213110" y="4906"/>
                  </a:cubicBezTo>
                  <a:lnTo>
                    <a:pt x="213015" y="2250"/>
                  </a:lnTo>
                  <a:cubicBezTo>
                    <a:pt x="213015" y="2250"/>
                    <a:pt x="212896" y="3667"/>
                    <a:pt x="212741" y="5179"/>
                  </a:cubicBezTo>
                  <a:lnTo>
                    <a:pt x="212562" y="5310"/>
                  </a:lnTo>
                  <a:cubicBezTo>
                    <a:pt x="212241" y="4715"/>
                    <a:pt x="211884" y="4155"/>
                    <a:pt x="211491" y="3620"/>
                  </a:cubicBezTo>
                  <a:cubicBezTo>
                    <a:pt x="211526" y="3465"/>
                    <a:pt x="211562" y="3370"/>
                    <a:pt x="211562" y="3370"/>
                  </a:cubicBezTo>
                  <a:lnTo>
                    <a:pt x="211562" y="3370"/>
                  </a:lnTo>
                  <a:cubicBezTo>
                    <a:pt x="211562" y="3370"/>
                    <a:pt x="211526" y="3441"/>
                    <a:pt x="211455" y="3572"/>
                  </a:cubicBezTo>
                  <a:lnTo>
                    <a:pt x="211360" y="3465"/>
                  </a:lnTo>
                  <a:cubicBezTo>
                    <a:pt x="210681" y="2691"/>
                    <a:pt x="209788" y="1750"/>
                    <a:pt x="209371" y="1334"/>
                  </a:cubicBezTo>
                  <a:lnTo>
                    <a:pt x="209431" y="1107"/>
                  </a:lnTo>
                  <a:lnTo>
                    <a:pt x="209324" y="1286"/>
                  </a:lnTo>
                  <a:lnTo>
                    <a:pt x="209229" y="1179"/>
                  </a:lnTo>
                  <a:cubicBezTo>
                    <a:pt x="209240" y="953"/>
                    <a:pt x="209252" y="822"/>
                    <a:pt x="209252" y="822"/>
                  </a:cubicBezTo>
                  <a:lnTo>
                    <a:pt x="209252" y="822"/>
                  </a:lnTo>
                  <a:cubicBezTo>
                    <a:pt x="209252" y="822"/>
                    <a:pt x="209229" y="941"/>
                    <a:pt x="209181" y="1143"/>
                  </a:cubicBezTo>
                  <a:lnTo>
                    <a:pt x="209157" y="1107"/>
                  </a:lnTo>
                  <a:lnTo>
                    <a:pt x="209181" y="1167"/>
                  </a:lnTo>
                  <a:cubicBezTo>
                    <a:pt x="209145" y="1334"/>
                    <a:pt x="209098" y="1536"/>
                    <a:pt x="209050" y="1762"/>
                  </a:cubicBezTo>
                  <a:cubicBezTo>
                    <a:pt x="208776" y="2239"/>
                    <a:pt x="208419" y="2881"/>
                    <a:pt x="208121" y="3441"/>
                  </a:cubicBezTo>
                  <a:cubicBezTo>
                    <a:pt x="208002" y="3691"/>
                    <a:pt x="207895" y="3941"/>
                    <a:pt x="207800" y="4191"/>
                  </a:cubicBezTo>
                  <a:cubicBezTo>
                    <a:pt x="207621" y="3096"/>
                    <a:pt x="207502" y="2227"/>
                    <a:pt x="207502" y="2227"/>
                  </a:cubicBezTo>
                  <a:lnTo>
                    <a:pt x="207324" y="5203"/>
                  </a:lnTo>
                  <a:lnTo>
                    <a:pt x="206562" y="4477"/>
                  </a:lnTo>
                  <a:lnTo>
                    <a:pt x="206562" y="4477"/>
                  </a:lnTo>
                  <a:lnTo>
                    <a:pt x="206716" y="4822"/>
                  </a:lnTo>
                  <a:lnTo>
                    <a:pt x="206597" y="4751"/>
                  </a:lnTo>
                  <a:lnTo>
                    <a:pt x="206716" y="4834"/>
                  </a:lnTo>
                  <a:lnTo>
                    <a:pt x="207038" y="5537"/>
                  </a:lnTo>
                  <a:cubicBezTo>
                    <a:pt x="206776" y="5739"/>
                    <a:pt x="206550" y="5918"/>
                    <a:pt x="206431" y="6025"/>
                  </a:cubicBezTo>
                  <a:lnTo>
                    <a:pt x="206359" y="4560"/>
                  </a:lnTo>
                  <a:lnTo>
                    <a:pt x="206061" y="5810"/>
                  </a:lnTo>
                  <a:lnTo>
                    <a:pt x="205669" y="4834"/>
                  </a:lnTo>
                  <a:lnTo>
                    <a:pt x="205669" y="4822"/>
                  </a:lnTo>
                  <a:lnTo>
                    <a:pt x="205683" y="4809"/>
                  </a:lnTo>
                  <a:lnTo>
                    <a:pt x="205764" y="4465"/>
                  </a:lnTo>
                  <a:lnTo>
                    <a:pt x="205764" y="4465"/>
                  </a:lnTo>
                  <a:lnTo>
                    <a:pt x="205621" y="4715"/>
                  </a:lnTo>
                  <a:lnTo>
                    <a:pt x="205561" y="4560"/>
                  </a:lnTo>
                  <a:lnTo>
                    <a:pt x="205538" y="4846"/>
                  </a:lnTo>
                  <a:lnTo>
                    <a:pt x="205323" y="5203"/>
                  </a:lnTo>
                  <a:lnTo>
                    <a:pt x="205216" y="2227"/>
                  </a:lnTo>
                  <a:cubicBezTo>
                    <a:pt x="205216" y="2227"/>
                    <a:pt x="205061" y="4036"/>
                    <a:pt x="204871" y="5739"/>
                  </a:cubicBezTo>
                  <a:lnTo>
                    <a:pt x="204454" y="5548"/>
                  </a:lnTo>
                  <a:cubicBezTo>
                    <a:pt x="204599" y="5392"/>
                    <a:pt x="204682" y="5309"/>
                    <a:pt x="204613" y="5309"/>
                  </a:cubicBezTo>
                  <a:cubicBezTo>
                    <a:pt x="204608" y="5309"/>
                    <a:pt x="204603" y="5310"/>
                    <a:pt x="204597" y="5310"/>
                  </a:cubicBezTo>
                  <a:cubicBezTo>
                    <a:pt x="204490" y="5346"/>
                    <a:pt x="204383" y="5382"/>
                    <a:pt x="204287" y="5429"/>
                  </a:cubicBezTo>
                  <a:lnTo>
                    <a:pt x="204549" y="3905"/>
                  </a:lnTo>
                  <a:lnTo>
                    <a:pt x="203871" y="5287"/>
                  </a:lnTo>
                  <a:lnTo>
                    <a:pt x="203764" y="5239"/>
                  </a:lnTo>
                  <a:cubicBezTo>
                    <a:pt x="203645" y="5025"/>
                    <a:pt x="203525" y="4834"/>
                    <a:pt x="203406" y="4644"/>
                  </a:cubicBezTo>
                  <a:lnTo>
                    <a:pt x="204240" y="1084"/>
                  </a:lnTo>
                  <a:lnTo>
                    <a:pt x="204240" y="1084"/>
                  </a:lnTo>
                  <a:cubicBezTo>
                    <a:pt x="204240" y="1084"/>
                    <a:pt x="203478" y="2393"/>
                    <a:pt x="202930" y="3429"/>
                  </a:cubicBezTo>
                  <a:cubicBezTo>
                    <a:pt x="202918" y="3465"/>
                    <a:pt x="202894" y="3501"/>
                    <a:pt x="202883" y="3548"/>
                  </a:cubicBezTo>
                  <a:lnTo>
                    <a:pt x="202811" y="3334"/>
                  </a:lnTo>
                  <a:lnTo>
                    <a:pt x="202811" y="3334"/>
                  </a:lnTo>
                  <a:lnTo>
                    <a:pt x="202859" y="3584"/>
                  </a:lnTo>
                  <a:cubicBezTo>
                    <a:pt x="202847" y="3620"/>
                    <a:pt x="202823" y="3667"/>
                    <a:pt x="202799" y="3715"/>
                  </a:cubicBezTo>
                  <a:cubicBezTo>
                    <a:pt x="202728" y="3608"/>
                    <a:pt x="202656" y="3501"/>
                    <a:pt x="202573" y="3429"/>
                  </a:cubicBezTo>
                  <a:cubicBezTo>
                    <a:pt x="202192" y="2989"/>
                    <a:pt x="201740" y="2500"/>
                    <a:pt x="201347" y="2084"/>
                  </a:cubicBezTo>
                  <a:cubicBezTo>
                    <a:pt x="201418" y="1346"/>
                    <a:pt x="201454" y="798"/>
                    <a:pt x="201454" y="798"/>
                  </a:cubicBezTo>
                  <a:lnTo>
                    <a:pt x="201454" y="798"/>
                  </a:lnTo>
                  <a:cubicBezTo>
                    <a:pt x="201454" y="798"/>
                    <a:pt x="201358" y="1274"/>
                    <a:pt x="201204" y="1941"/>
                  </a:cubicBezTo>
                  <a:lnTo>
                    <a:pt x="201013" y="1738"/>
                  </a:lnTo>
                  <a:cubicBezTo>
                    <a:pt x="200799" y="1179"/>
                    <a:pt x="200668" y="786"/>
                    <a:pt x="200668" y="786"/>
                  </a:cubicBezTo>
                  <a:lnTo>
                    <a:pt x="200668" y="786"/>
                  </a:lnTo>
                  <a:cubicBezTo>
                    <a:pt x="200668" y="786"/>
                    <a:pt x="200692" y="1060"/>
                    <a:pt x="200751" y="1465"/>
                  </a:cubicBezTo>
                  <a:cubicBezTo>
                    <a:pt x="200680" y="1381"/>
                    <a:pt x="200608" y="1322"/>
                    <a:pt x="200549" y="1262"/>
                  </a:cubicBezTo>
                  <a:cubicBezTo>
                    <a:pt x="200576" y="1037"/>
                    <a:pt x="200596" y="879"/>
                    <a:pt x="200604" y="816"/>
                  </a:cubicBezTo>
                  <a:lnTo>
                    <a:pt x="200604" y="816"/>
                  </a:lnTo>
                  <a:cubicBezTo>
                    <a:pt x="200596" y="880"/>
                    <a:pt x="200573" y="1039"/>
                    <a:pt x="200537" y="1238"/>
                  </a:cubicBezTo>
                  <a:lnTo>
                    <a:pt x="200370" y="1072"/>
                  </a:lnTo>
                  <a:lnTo>
                    <a:pt x="200370" y="1072"/>
                  </a:lnTo>
                  <a:lnTo>
                    <a:pt x="200513" y="1417"/>
                  </a:lnTo>
                  <a:cubicBezTo>
                    <a:pt x="200442" y="1858"/>
                    <a:pt x="200346" y="2405"/>
                    <a:pt x="200299" y="2667"/>
                  </a:cubicBezTo>
                  <a:cubicBezTo>
                    <a:pt x="200263" y="2893"/>
                    <a:pt x="200180" y="3382"/>
                    <a:pt x="200085" y="3905"/>
                  </a:cubicBezTo>
                  <a:lnTo>
                    <a:pt x="200025" y="2191"/>
                  </a:lnTo>
                  <a:cubicBezTo>
                    <a:pt x="200025" y="2191"/>
                    <a:pt x="199954" y="2929"/>
                    <a:pt x="199870" y="3893"/>
                  </a:cubicBezTo>
                  <a:lnTo>
                    <a:pt x="199858" y="3882"/>
                  </a:lnTo>
                  <a:lnTo>
                    <a:pt x="199870" y="3929"/>
                  </a:lnTo>
                  <a:cubicBezTo>
                    <a:pt x="199799" y="4632"/>
                    <a:pt x="199715" y="5453"/>
                    <a:pt x="199620" y="6215"/>
                  </a:cubicBezTo>
                  <a:lnTo>
                    <a:pt x="199084" y="5691"/>
                  </a:lnTo>
                  <a:cubicBezTo>
                    <a:pt x="199352" y="5446"/>
                    <a:pt x="199505" y="5284"/>
                    <a:pt x="199425" y="5284"/>
                  </a:cubicBezTo>
                  <a:cubicBezTo>
                    <a:pt x="199420" y="5284"/>
                    <a:pt x="199413" y="5285"/>
                    <a:pt x="199406" y="5287"/>
                  </a:cubicBezTo>
                  <a:cubicBezTo>
                    <a:pt x="199227" y="5346"/>
                    <a:pt x="199049" y="5406"/>
                    <a:pt x="198882" y="5501"/>
                  </a:cubicBezTo>
                  <a:lnTo>
                    <a:pt x="198822" y="5441"/>
                  </a:lnTo>
                  <a:cubicBezTo>
                    <a:pt x="198965" y="4358"/>
                    <a:pt x="199168" y="3311"/>
                    <a:pt x="199168" y="3310"/>
                  </a:cubicBezTo>
                  <a:lnTo>
                    <a:pt x="199168" y="3310"/>
                  </a:lnTo>
                  <a:cubicBezTo>
                    <a:pt x="199168" y="3311"/>
                    <a:pt x="198918" y="4132"/>
                    <a:pt x="198584" y="5215"/>
                  </a:cubicBezTo>
                  <a:lnTo>
                    <a:pt x="198322" y="4953"/>
                  </a:lnTo>
                  <a:cubicBezTo>
                    <a:pt x="198452" y="4812"/>
                    <a:pt x="198546" y="4717"/>
                    <a:pt x="198549" y="4715"/>
                  </a:cubicBezTo>
                  <a:lnTo>
                    <a:pt x="198549" y="4715"/>
                  </a:lnTo>
                  <a:cubicBezTo>
                    <a:pt x="198546" y="4717"/>
                    <a:pt x="198452" y="4812"/>
                    <a:pt x="198311" y="4953"/>
                  </a:cubicBezTo>
                  <a:lnTo>
                    <a:pt x="197775" y="4429"/>
                  </a:lnTo>
                  <a:lnTo>
                    <a:pt x="198108" y="5179"/>
                  </a:lnTo>
                  <a:lnTo>
                    <a:pt x="198084" y="5215"/>
                  </a:lnTo>
                  <a:cubicBezTo>
                    <a:pt x="198096" y="5203"/>
                    <a:pt x="198108" y="5191"/>
                    <a:pt x="198120" y="5179"/>
                  </a:cubicBezTo>
                  <a:lnTo>
                    <a:pt x="198370" y="5751"/>
                  </a:lnTo>
                  <a:cubicBezTo>
                    <a:pt x="198227" y="5834"/>
                    <a:pt x="198060" y="5929"/>
                    <a:pt x="197906" y="6025"/>
                  </a:cubicBezTo>
                  <a:lnTo>
                    <a:pt x="197644" y="5929"/>
                  </a:lnTo>
                  <a:lnTo>
                    <a:pt x="197638" y="5906"/>
                  </a:lnTo>
                  <a:lnTo>
                    <a:pt x="197620" y="5894"/>
                  </a:lnTo>
                  <a:lnTo>
                    <a:pt x="197630" y="5876"/>
                  </a:lnTo>
                  <a:lnTo>
                    <a:pt x="197630" y="5876"/>
                  </a:lnTo>
                  <a:lnTo>
                    <a:pt x="197620" y="5834"/>
                  </a:lnTo>
                  <a:cubicBezTo>
                    <a:pt x="197763" y="5620"/>
                    <a:pt x="197930" y="5406"/>
                    <a:pt x="198084" y="5203"/>
                  </a:cubicBezTo>
                  <a:lnTo>
                    <a:pt x="198084" y="5203"/>
                  </a:lnTo>
                  <a:cubicBezTo>
                    <a:pt x="197918" y="5394"/>
                    <a:pt x="197715" y="5632"/>
                    <a:pt x="197513" y="5882"/>
                  </a:cubicBezTo>
                  <a:cubicBezTo>
                    <a:pt x="197215" y="5775"/>
                    <a:pt x="196929" y="5691"/>
                    <a:pt x="196667" y="5596"/>
                  </a:cubicBezTo>
                  <a:cubicBezTo>
                    <a:pt x="196429" y="4311"/>
                    <a:pt x="196239" y="3299"/>
                    <a:pt x="196239" y="3298"/>
                  </a:cubicBezTo>
                  <a:lnTo>
                    <a:pt x="196239" y="3298"/>
                  </a:lnTo>
                  <a:cubicBezTo>
                    <a:pt x="196239" y="3299"/>
                    <a:pt x="196370" y="4418"/>
                    <a:pt x="196465" y="5537"/>
                  </a:cubicBezTo>
                  <a:cubicBezTo>
                    <a:pt x="196191" y="5465"/>
                    <a:pt x="195953" y="5394"/>
                    <a:pt x="195751" y="5346"/>
                  </a:cubicBezTo>
                  <a:cubicBezTo>
                    <a:pt x="196048" y="3727"/>
                    <a:pt x="196263" y="763"/>
                    <a:pt x="196263" y="762"/>
                  </a:cubicBezTo>
                  <a:lnTo>
                    <a:pt x="196263" y="762"/>
                  </a:lnTo>
                  <a:cubicBezTo>
                    <a:pt x="196262" y="763"/>
                    <a:pt x="195822" y="2882"/>
                    <a:pt x="195370" y="4501"/>
                  </a:cubicBezTo>
                  <a:cubicBezTo>
                    <a:pt x="195155" y="3787"/>
                    <a:pt x="195013" y="3287"/>
                    <a:pt x="195012" y="3286"/>
                  </a:cubicBezTo>
                  <a:lnTo>
                    <a:pt x="195012" y="3286"/>
                  </a:lnTo>
                  <a:cubicBezTo>
                    <a:pt x="195013" y="3287"/>
                    <a:pt x="195132" y="3965"/>
                    <a:pt x="195274" y="4786"/>
                  </a:cubicBezTo>
                  <a:cubicBezTo>
                    <a:pt x="195227" y="4953"/>
                    <a:pt x="195179" y="5108"/>
                    <a:pt x="195132" y="5251"/>
                  </a:cubicBezTo>
                  <a:lnTo>
                    <a:pt x="194774" y="5096"/>
                  </a:lnTo>
                  <a:cubicBezTo>
                    <a:pt x="194727" y="4858"/>
                    <a:pt x="194691" y="4620"/>
                    <a:pt x="194655" y="4394"/>
                  </a:cubicBezTo>
                  <a:lnTo>
                    <a:pt x="194703" y="4322"/>
                  </a:lnTo>
                  <a:lnTo>
                    <a:pt x="194643" y="4358"/>
                  </a:lnTo>
                  <a:cubicBezTo>
                    <a:pt x="194441" y="3155"/>
                    <a:pt x="194310" y="2167"/>
                    <a:pt x="194310" y="2167"/>
                  </a:cubicBezTo>
                  <a:lnTo>
                    <a:pt x="194143" y="4727"/>
                  </a:lnTo>
                  <a:lnTo>
                    <a:pt x="194060" y="4786"/>
                  </a:lnTo>
                  <a:cubicBezTo>
                    <a:pt x="193595" y="4587"/>
                    <a:pt x="193221" y="4418"/>
                    <a:pt x="193064" y="4352"/>
                  </a:cubicBezTo>
                  <a:lnTo>
                    <a:pt x="193064" y="4352"/>
                  </a:lnTo>
                  <a:cubicBezTo>
                    <a:pt x="193171" y="4433"/>
                    <a:pt x="193467" y="4666"/>
                    <a:pt x="193846" y="4965"/>
                  </a:cubicBezTo>
                  <a:cubicBezTo>
                    <a:pt x="193608" y="5144"/>
                    <a:pt x="193358" y="5322"/>
                    <a:pt x="193131" y="5501"/>
                  </a:cubicBezTo>
                  <a:cubicBezTo>
                    <a:pt x="193119" y="5441"/>
                    <a:pt x="193107" y="5394"/>
                    <a:pt x="193096" y="5358"/>
                  </a:cubicBezTo>
                  <a:lnTo>
                    <a:pt x="193107" y="5346"/>
                  </a:lnTo>
                  <a:cubicBezTo>
                    <a:pt x="193072" y="5191"/>
                    <a:pt x="193024" y="5013"/>
                    <a:pt x="192965" y="4798"/>
                  </a:cubicBezTo>
                  <a:cubicBezTo>
                    <a:pt x="192988" y="4648"/>
                    <a:pt x="193000" y="4486"/>
                    <a:pt x="193022" y="4334"/>
                  </a:cubicBezTo>
                  <a:lnTo>
                    <a:pt x="193022" y="4334"/>
                  </a:lnTo>
                  <a:cubicBezTo>
                    <a:pt x="193034" y="4339"/>
                    <a:pt x="193048" y="4345"/>
                    <a:pt x="193064" y="4352"/>
                  </a:cubicBezTo>
                  <a:lnTo>
                    <a:pt x="193064" y="4352"/>
                  </a:lnTo>
                  <a:cubicBezTo>
                    <a:pt x="193044" y="4336"/>
                    <a:pt x="193030" y="4326"/>
                    <a:pt x="193024" y="4322"/>
                  </a:cubicBezTo>
                  <a:cubicBezTo>
                    <a:pt x="193024" y="4326"/>
                    <a:pt x="193023" y="4330"/>
                    <a:pt x="193022" y="4334"/>
                  </a:cubicBezTo>
                  <a:lnTo>
                    <a:pt x="193022" y="4334"/>
                  </a:lnTo>
                  <a:cubicBezTo>
                    <a:pt x="193006" y="4328"/>
                    <a:pt x="192994" y="4324"/>
                    <a:pt x="192988" y="4322"/>
                  </a:cubicBezTo>
                  <a:cubicBezTo>
                    <a:pt x="193179" y="2572"/>
                    <a:pt x="193405" y="751"/>
                    <a:pt x="193405" y="750"/>
                  </a:cubicBezTo>
                  <a:lnTo>
                    <a:pt x="193405" y="750"/>
                  </a:lnTo>
                  <a:cubicBezTo>
                    <a:pt x="193405" y="751"/>
                    <a:pt x="193167" y="2155"/>
                    <a:pt x="193096" y="2620"/>
                  </a:cubicBezTo>
                  <a:cubicBezTo>
                    <a:pt x="193048" y="2917"/>
                    <a:pt x="192905" y="3643"/>
                    <a:pt x="192798" y="4310"/>
                  </a:cubicBezTo>
                  <a:cubicBezTo>
                    <a:pt x="192596" y="3643"/>
                    <a:pt x="192369" y="2905"/>
                    <a:pt x="192286" y="2620"/>
                  </a:cubicBezTo>
                  <a:lnTo>
                    <a:pt x="191798" y="738"/>
                  </a:lnTo>
                  <a:lnTo>
                    <a:pt x="191798" y="738"/>
                  </a:lnTo>
                  <a:cubicBezTo>
                    <a:pt x="191798" y="739"/>
                    <a:pt x="192310" y="3215"/>
                    <a:pt x="192655" y="5167"/>
                  </a:cubicBezTo>
                  <a:lnTo>
                    <a:pt x="192393" y="4489"/>
                  </a:lnTo>
                  <a:lnTo>
                    <a:pt x="192262" y="6251"/>
                  </a:lnTo>
                  <a:cubicBezTo>
                    <a:pt x="192095" y="6430"/>
                    <a:pt x="191905" y="6644"/>
                    <a:pt x="191714" y="6846"/>
                  </a:cubicBezTo>
                  <a:lnTo>
                    <a:pt x="191548" y="5739"/>
                  </a:lnTo>
                  <a:lnTo>
                    <a:pt x="191893" y="4405"/>
                  </a:lnTo>
                  <a:lnTo>
                    <a:pt x="190988" y="5894"/>
                  </a:lnTo>
                  <a:cubicBezTo>
                    <a:pt x="190821" y="5584"/>
                    <a:pt x="190643" y="5275"/>
                    <a:pt x="190476" y="4977"/>
                  </a:cubicBezTo>
                  <a:lnTo>
                    <a:pt x="190667" y="3834"/>
                  </a:lnTo>
                  <a:lnTo>
                    <a:pt x="190274" y="4644"/>
                  </a:lnTo>
                  <a:cubicBezTo>
                    <a:pt x="190250" y="4608"/>
                    <a:pt x="190238" y="4584"/>
                    <a:pt x="190214" y="4548"/>
                  </a:cubicBezTo>
                  <a:lnTo>
                    <a:pt x="190190" y="4477"/>
                  </a:lnTo>
                  <a:cubicBezTo>
                    <a:pt x="190309" y="3798"/>
                    <a:pt x="190405" y="3275"/>
                    <a:pt x="190405" y="3274"/>
                  </a:cubicBezTo>
                  <a:lnTo>
                    <a:pt x="190405" y="3274"/>
                  </a:lnTo>
                  <a:cubicBezTo>
                    <a:pt x="190405" y="3275"/>
                    <a:pt x="190286" y="3644"/>
                    <a:pt x="190119" y="4203"/>
                  </a:cubicBezTo>
                  <a:cubicBezTo>
                    <a:pt x="189952" y="3644"/>
                    <a:pt x="189845" y="3275"/>
                    <a:pt x="189845" y="3274"/>
                  </a:cubicBezTo>
                  <a:lnTo>
                    <a:pt x="189845" y="3274"/>
                  </a:lnTo>
                  <a:cubicBezTo>
                    <a:pt x="189845" y="3275"/>
                    <a:pt x="189917" y="3667"/>
                    <a:pt x="190012" y="4227"/>
                  </a:cubicBezTo>
                  <a:cubicBezTo>
                    <a:pt x="189917" y="4060"/>
                    <a:pt x="189809" y="3917"/>
                    <a:pt x="189714" y="3786"/>
                  </a:cubicBezTo>
                  <a:lnTo>
                    <a:pt x="190357" y="1024"/>
                  </a:lnTo>
                  <a:lnTo>
                    <a:pt x="190357" y="1024"/>
                  </a:lnTo>
                  <a:cubicBezTo>
                    <a:pt x="190357" y="1024"/>
                    <a:pt x="189702" y="2143"/>
                    <a:pt x="189178" y="3131"/>
                  </a:cubicBezTo>
                  <a:cubicBezTo>
                    <a:pt x="188286" y="2143"/>
                    <a:pt x="187190" y="1012"/>
                    <a:pt x="187190" y="1012"/>
                  </a:cubicBezTo>
                  <a:lnTo>
                    <a:pt x="187190" y="1012"/>
                  </a:lnTo>
                  <a:lnTo>
                    <a:pt x="188524" y="4382"/>
                  </a:lnTo>
                  <a:lnTo>
                    <a:pt x="188000" y="5441"/>
                  </a:lnTo>
                  <a:lnTo>
                    <a:pt x="187297" y="4584"/>
                  </a:lnTo>
                  <a:lnTo>
                    <a:pt x="187523" y="4298"/>
                  </a:lnTo>
                  <a:lnTo>
                    <a:pt x="187238" y="4501"/>
                  </a:lnTo>
                  <a:lnTo>
                    <a:pt x="186678" y="3822"/>
                  </a:lnTo>
                  <a:lnTo>
                    <a:pt x="186928" y="4715"/>
                  </a:lnTo>
                  <a:cubicBezTo>
                    <a:pt x="186726" y="4870"/>
                    <a:pt x="186488" y="5048"/>
                    <a:pt x="186249" y="5215"/>
                  </a:cubicBezTo>
                  <a:lnTo>
                    <a:pt x="186249" y="5132"/>
                  </a:lnTo>
                  <a:lnTo>
                    <a:pt x="186142" y="2131"/>
                  </a:lnTo>
                  <a:cubicBezTo>
                    <a:pt x="186142" y="2131"/>
                    <a:pt x="185999" y="3882"/>
                    <a:pt x="185809" y="5560"/>
                  </a:cubicBezTo>
                  <a:lnTo>
                    <a:pt x="185535" y="5298"/>
                  </a:lnTo>
                  <a:cubicBezTo>
                    <a:pt x="185565" y="5259"/>
                    <a:pt x="185578" y="5236"/>
                    <a:pt x="185555" y="5236"/>
                  </a:cubicBezTo>
                  <a:cubicBezTo>
                    <a:pt x="185550" y="5236"/>
                    <a:pt x="185543" y="5237"/>
                    <a:pt x="185535" y="5239"/>
                  </a:cubicBezTo>
                  <a:lnTo>
                    <a:pt x="185487" y="5251"/>
                  </a:lnTo>
                  <a:lnTo>
                    <a:pt x="184666" y="4453"/>
                  </a:lnTo>
                  <a:lnTo>
                    <a:pt x="184690" y="4382"/>
                  </a:lnTo>
                  <a:lnTo>
                    <a:pt x="184690" y="4382"/>
                  </a:lnTo>
                  <a:lnTo>
                    <a:pt x="184654" y="4441"/>
                  </a:lnTo>
                  <a:lnTo>
                    <a:pt x="184595" y="4382"/>
                  </a:lnTo>
                  <a:lnTo>
                    <a:pt x="184630" y="4465"/>
                  </a:lnTo>
                  <a:lnTo>
                    <a:pt x="184249" y="5084"/>
                  </a:lnTo>
                  <a:cubicBezTo>
                    <a:pt x="184071" y="4346"/>
                    <a:pt x="183642" y="3024"/>
                    <a:pt x="183523" y="2596"/>
                  </a:cubicBezTo>
                  <a:lnTo>
                    <a:pt x="183118" y="1119"/>
                  </a:lnTo>
                  <a:lnTo>
                    <a:pt x="183154" y="1000"/>
                  </a:lnTo>
                  <a:lnTo>
                    <a:pt x="183106" y="1072"/>
                  </a:lnTo>
                  <a:lnTo>
                    <a:pt x="183011" y="715"/>
                  </a:lnTo>
                  <a:lnTo>
                    <a:pt x="183094" y="1107"/>
                  </a:lnTo>
                  <a:cubicBezTo>
                    <a:pt x="182951" y="1346"/>
                    <a:pt x="182582" y="1988"/>
                    <a:pt x="182213" y="2655"/>
                  </a:cubicBezTo>
                  <a:cubicBezTo>
                    <a:pt x="182320" y="1596"/>
                    <a:pt x="182380" y="715"/>
                    <a:pt x="182380" y="715"/>
                  </a:cubicBezTo>
                  <a:lnTo>
                    <a:pt x="182380" y="715"/>
                  </a:lnTo>
                  <a:cubicBezTo>
                    <a:pt x="182380" y="715"/>
                    <a:pt x="182070" y="2239"/>
                    <a:pt x="181689" y="3679"/>
                  </a:cubicBezTo>
                  <a:cubicBezTo>
                    <a:pt x="181558" y="4001"/>
                    <a:pt x="181392" y="4429"/>
                    <a:pt x="181237" y="4894"/>
                  </a:cubicBezTo>
                  <a:lnTo>
                    <a:pt x="181070" y="4822"/>
                  </a:lnTo>
                  <a:cubicBezTo>
                    <a:pt x="181273" y="2941"/>
                    <a:pt x="181546" y="716"/>
                    <a:pt x="181547" y="715"/>
                  </a:cubicBezTo>
                  <a:lnTo>
                    <a:pt x="181547" y="715"/>
                  </a:lnTo>
                  <a:cubicBezTo>
                    <a:pt x="181546" y="715"/>
                    <a:pt x="181308" y="2120"/>
                    <a:pt x="181237" y="2596"/>
                  </a:cubicBezTo>
                  <a:cubicBezTo>
                    <a:pt x="181177" y="2953"/>
                    <a:pt x="180975" y="3977"/>
                    <a:pt x="180856" y="4727"/>
                  </a:cubicBezTo>
                  <a:cubicBezTo>
                    <a:pt x="180261" y="4465"/>
                    <a:pt x="179796" y="4275"/>
                    <a:pt x="179796" y="4274"/>
                  </a:cubicBezTo>
                  <a:lnTo>
                    <a:pt x="179796" y="4274"/>
                  </a:lnTo>
                  <a:cubicBezTo>
                    <a:pt x="179796" y="4275"/>
                    <a:pt x="179903" y="4358"/>
                    <a:pt x="180070" y="4489"/>
                  </a:cubicBezTo>
                  <a:lnTo>
                    <a:pt x="179963" y="4977"/>
                  </a:lnTo>
                  <a:cubicBezTo>
                    <a:pt x="179713" y="4513"/>
                    <a:pt x="179463" y="3953"/>
                    <a:pt x="179225" y="3405"/>
                  </a:cubicBezTo>
                  <a:cubicBezTo>
                    <a:pt x="179260" y="3298"/>
                    <a:pt x="179284" y="3239"/>
                    <a:pt x="179284" y="3239"/>
                  </a:cubicBezTo>
                  <a:lnTo>
                    <a:pt x="179284" y="3239"/>
                  </a:lnTo>
                  <a:cubicBezTo>
                    <a:pt x="179284" y="3239"/>
                    <a:pt x="179249" y="3286"/>
                    <a:pt x="179213" y="3370"/>
                  </a:cubicBezTo>
                  <a:cubicBezTo>
                    <a:pt x="179118" y="3167"/>
                    <a:pt x="179034" y="2953"/>
                    <a:pt x="178951" y="2750"/>
                  </a:cubicBezTo>
                  <a:lnTo>
                    <a:pt x="178927" y="2108"/>
                  </a:lnTo>
                  <a:cubicBezTo>
                    <a:pt x="178927" y="2108"/>
                    <a:pt x="178915" y="2298"/>
                    <a:pt x="178891" y="2596"/>
                  </a:cubicBezTo>
                  <a:cubicBezTo>
                    <a:pt x="178475" y="1548"/>
                    <a:pt x="178165" y="703"/>
                    <a:pt x="178165" y="703"/>
                  </a:cubicBezTo>
                  <a:lnTo>
                    <a:pt x="178165" y="703"/>
                  </a:lnTo>
                  <a:cubicBezTo>
                    <a:pt x="178165" y="703"/>
                    <a:pt x="178403" y="2572"/>
                    <a:pt x="178749" y="4155"/>
                  </a:cubicBezTo>
                  <a:cubicBezTo>
                    <a:pt x="178749" y="4227"/>
                    <a:pt x="178725" y="4298"/>
                    <a:pt x="178725" y="4370"/>
                  </a:cubicBezTo>
                  <a:cubicBezTo>
                    <a:pt x="178594" y="4620"/>
                    <a:pt x="178463" y="4906"/>
                    <a:pt x="178308" y="5203"/>
                  </a:cubicBezTo>
                  <a:cubicBezTo>
                    <a:pt x="178058" y="5287"/>
                    <a:pt x="177820" y="5394"/>
                    <a:pt x="177582" y="5513"/>
                  </a:cubicBezTo>
                  <a:cubicBezTo>
                    <a:pt x="177391" y="4453"/>
                    <a:pt x="177236" y="3572"/>
                    <a:pt x="177189" y="3322"/>
                  </a:cubicBezTo>
                  <a:lnTo>
                    <a:pt x="177201" y="3227"/>
                  </a:lnTo>
                  <a:lnTo>
                    <a:pt x="177177" y="3298"/>
                  </a:lnTo>
                  <a:lnTo>
                    <a:pt x="177165" y="3227"/>
                  </a:lnTo>
                  <a:lnTo>
                    <a:pt x="177165" y="3227"/>
                  </a:lnTo>
                  <a:cubicBezTo>
                    <a:pt x="177165" y="3227"/>
                    <a:pt x="177165" y="3263"/>
                    <a:pt x="177177" y="3310"/>
                  </a:cubicBezTo>
                  <a:cubicBezTo>
                    <a:pt x="177105" y="3548"/>
                    <a:pt x="176855" y="4346"/>
                    <a:pt x="176546" y="5334"/>
                  </a:cubicBezTo>
                  <a:cubicBezTo>
                    <a:pt x="176213" y="4180"/>
                    <a:pt x="175939" y="3227"/>
                    <a:pt x="175939" y="3227"/>
                  </a:cubicBezTo>
                  <a:lnTo>
                    <a:pt x="175939" y="3227"/>
                  </a:lnTo>
                  <a:cubicBezTo>
                    <a:pt x="175939" y="3227"/>
                    <a:pt x="176189" y="4620"/>
                    <a:pt x="176403" y="5846"/>
                  </a:cubicBezTo>
                  <a:cubicBezTo>
                    <a:pt x="176379" y="5906"/>
                    <a:pt x="176367" y="5965"/>
                    <a:pt x="176343" y="6025"/>
                  </a:cubicBezTo>
                  <a:cubicBezTo>
                    <a:pt x="175891" y="5691"/>
                    <a:pt x="175451" y="5370"/>
                    <a:pt x="175081" y="5120"/>
                  </a:cubicBezTo>
                  <a:lnTo>
                    <a:pt x="175081" y="5120"/>
                  </a:lnTo>
                  <a:cubicBezTo>
                    <a:pt x="175522" y="5441"/>
                    <a:pt x="175927" y="5787"/>
                    <a:pt x="176296" y="6179"/>
                  </a:cubicBezTo>
                  <a:cubicBezTo>
                    <a:pt x="176284" y="6203"/>
                    <a:pt x="176284" y="6239"/>
                    <a:pt x="176272" y="6275"/>
                  </a:cubicBezTo>
                  <a:cubicBezTo>
                    <a:pt x="176034" y="6179"/>
                    <a:pt x="175796" y="6084"/>
                    <a:pt x="175558" y="6001"/>
                  </a:cubicBezTo>
                  <a:lnTo>
                    <a:pt x="175629" y="5751"/>
                  </a:lnTo>
                  <a:lnTo>
                    <a:pt x="175558" y="5870"/>
                  </a:lnTo>
                  <a:lnTo>
                    <a:pt x="175558" y="5846"/>
                  </a:lnTo>
                  <a:lnTo>
                    <a:pt x="175546" y="5882"/>
                  </a:lnTo>
                  <a:lnTo>
                    <a:pt x="175486" y="5965"/>
                  </a:lnTo>
                  <a:cubicBezTo>
                    <a:pt x="175189" y="5858"/>
                    <a:pt x="174879" y="5751"/>
                    <a:pt x="174593" y="5656"/>
                  </a:cubicBezTo>
                  <a:cubicBezTo>
                    <a:pt x="174593" y="5656"/>
                    <a:pt x="174593" y="5656"/>
                    <a:pt x="174593" y="5644"/>
                  </a:cubicBezTo>
                  <a:cubicBezTo>
                    <a:pt x="174736" y="5453"/>
                    <a:pt x="174879" y="5251"/>
                    <a:pt x="175010" y="5072"/>
                  </a:cubicBezTo>
                  <a:cubicBezTo>
                    <a:pt x="175355" y="4608"/>
                    <a:pt x="175641" y="4251"/>
                    <a:pt x="175641" y="4251"/>
                  </a:cubicBezTo>
                  <a:lnTo>
                    <a:pt x="175641" y="4251"/>
                  </a:lnTo>
                  <a:cubicBezTo>
                    <a:pt x="175641" y="4251"/>
                    <a:pt x="175224" y="4548"/>
                    <a:pt x="174748" y="4894"/>
                  </a:cubicBezTo>
                  <a:lnTo>
                    <a:pt x="174736" y="4882"/>
                  </a:lnTo>
                  <a:lnTo>
                    <a:pt x="174724" y="4906"/>
                  </a:lnTo>
                  <a:cubicBezTo>
                    <a:pt x="174724" y="4894"/>
                    <a:pt x="174724" y="4882"/>
                    <a:pt x="174724" y="4882"/>
                  </a:cubicBezTo>
                  <a:lnTo>
                    <a:pt x="174736" y="4882"/>
                  </a:lnTo>
                  <a:cubicBezTo>
                    <a:pt x="174986" y="3215"/>
                    <a:pt x="175177" y="691"/>
                    <a:pt x="175177" y="691"/>
                  </a:cubicBezTo>
                  <a:lnTo>
                    <a:pt x="175177" y="691"/>
                  </a:lnTo>
                  <a:cubicBezTo>
                    <a:pt x="175177" y="691"/>
                    <a:pt x="174486" y="3953"/>
                    <a:pt x="173950" y="5453"/>
                  </a:cubicBezTo>
                  <a:lnTo>
                    <a:pt x="173796" y="5406"/>
                  </a:lnTo>
                  <a:cubicBezTo>
                    <a:pt x="173998" y="3430"/>
                    <a:pt x="174331" y="680"/>
                    <a:pt x="174331" y="679"/>
                  </a:cubicBezTo>
                  <a:lnTo>
                    <a:pt x="174331" y="679"/>
                  </a:lnTo>
                  <a:cubicBezTo>
                    <a:pt x="174331" y="680"/>
                    <a:pt x="174105" y="2084"/>
                    <a:pt x="174022" y="2548"/>
                  </a:cubicBezTo>
                  <a:cubicBezTo>
                    <a:pt x="173974" y="2905"/>
                    <a:pt x="173784" y="3893"/>
                    <a:pt x="173665" y="4632"/>
                  </a:cubicBezTo>
                  <a:cubicBezTo>
                    <a:pt x="173660" y="4636"/>
                    <a:pt x="173655" y="4641"/>
                    <a:pt x="173651" y="4646"/>
                  </a:cubicBezTo>
                  <a:lnTo>
                    <a:pt x="173651" y="4646"/>
                  </a:lnTo>
                  <a:cubicBezTo>
                    <a:pt x="173651" y="4641"/>
                    <a:pt x="173652" y="4636"/>
                    <a:pt x="173653" y="4632"/>
                  </a:cubicBezTo>
                  <a:lnTo>
                    <a:pt x="173653" y="4632"/>
                  </a:lnTo>
                  <a:cubicBezTo>
                    <a:pt x="173643" y="4647"/>
                    <a:pt x="173627" y="4666"/>
                    <a:pt x="173607" y="4690"/>
                  </a:cubicBezTo>
                  <a:lnTo>
                    <a:pt x="173607" y="4690"/>
                  </a:lnTo>
                  <a:cubicBezTo>
                    <a:pt x="173622" y="4675"/>
                    <a:pt x="173636" y="4660"/>
                    <a:pt x="173651" y="4646"/>
                  </a:cubicBezTo>
                  <a:lnTo>
                    <a:pt x="173651" y="4646"/>
                  </a:lnTo>
                  <a:cubicBezTo>
                    <a:pt x="173616" y="4890"/>
                    <a:pt x="173581" y="5111"/>
                    <a:pt x="173569" y="5263"/>
                  </a:cubicBezTo>
                  <a:cubicBezTo>
                    <a:pt x="173569" y="5287"/>
                    <a:pt x="173569" y="5310"/>
                    <a:pt x="173557" y="5334"/>
                  </a:cubicBezTo>
                  <a:cubicBezTo>
                    <a:pt x="173415" y="5287"/>
                    <a:pt x="173260" y="5251"/>
                    <a:pt x="173141" y="5227"/>
                  </a:cubicBezTo>
                  <a:cubicBezTo>
                    <a:pt x="173148" y="5212"/>
                    <a:pt x="173157" y="5198"/>
                    <a:pt x="173166" y="5186"/>
                  </a:cubicBezTo>
                  <a:lnTo>
                    <a:pt x="173166" y="5186"/>
                  </a:lnTo>
                  <a:lnTo>
                    <a:pt x="173129" y="5227"/>
                  </a:lnTo>
                  <a:cubicBezTo>
                    <a:pt x="173022" y="5203"/>
                    <a:pt x="172926" y="5179"/>
                    <a:pt x="172855" y="5167"/>
                  </a:cubicBezTo>
                  <a:cubicBezTo>
                    <a:pt x="172837" y="5164"/>
                    <a:pt x="172822" y="5163"/>
                    <a:pt x="172811" y="5163"/>
                  </a:cubicBezTo>
                  <a:cubicBezTo>
                    <a:pt x="172735" y="5163"/>
                    <a:pt x="172823" y="5233"/>
                    <a:pt x="173010" y="5358"/>
                  </a:cubicBezTo>
                  <a:cubicBezTo>
                    <a:pt x="172914" y="5465"/>
                    <a:pt x="172819" y="5584"/>
                    <a:pt x="172712" y="5715"/>
                  </a:cubicBezTo>
                  <a:lnTo>
                    <a:pt x="172664" y="5632"/>
                  </a:lnTo>
                  <a:lnTo>
                    <a:pt x="172688" y="5739"/>
                  </a:lnTo>
                  <a:lnTo>
                    <a:pt x="172617" y="5834"/>
                  </a:lnTo>
                  <a:lnTo>
                    <a:pt x="172653" y="5632"/>
                  </a:lnTo>
                  <a:lnTo>
                    <a:pt x="172545" y="5929"/>
                  </a:lnTo>
                  <a:lnTo>
                    <a:pt x="172498" y="5989"/>
                  </a:lnTo>
                  <a:lnTo>
                    <a:pt x="172450" y="5668"/>
                  </a:lnTo>
                  <a:lnTo>
                    <a:pt x="172807" y="4322"/>
                  </a:lnTo>
                  <a:lnTo>
                    <a:pt x="172807" y="4322"/>
                  </a:lnTo>
                  <a:lnTo>
                    <a:pt x="172307" y="5132"/>
                  </a:lnTo>
                  <a:cubicBezTo>
                    <a:pt x="172022" y="3572"/>
                    <a:pt x="171819" y="2060"/>
                    <a:pt x="171819" y="2060"/>
                  </a:cubicBezTo>
                  <a:lnTo>
                    <a:pt x="171545" y="6370"/>
                  </a:lnTo>
                  <a:lnTo>
                    <a:pt x="171486" y="6465"/>
                  </a:lnTo>
                  <a:lnTo>
                    <a:pt x="171367" y="5870"/>
                  </a:lnTo>
                  <a:lnTo>
                    <a:pt x="171462" y="5441"/>
                  </a:lnTo>
                  <a:lnTo>
                    <a:pt x="171462" y="5441"/>
                  </a:lnTo>
                  <a:cubicBezTo>
                    <a:pt x="171462" y="5441"/>
                    <a:pt x="171379" y="5620"/>
                    <a:pt x="171248" y="5906"/>
                  </a:cubicBezTo>
                  <a:cubicBezTo>
                    <a:pt x="171248" y="5870"/>
                    <a:pt x="171236" y="5834"/>
                    <a:pt x="171224" y="5798"/>
                  </a:cubicBezTo>
                  <a:lnTo>
                    <a:pt x="171581" y="3751"/>
                  </a:lnTo>
                  <a:lnTo>
                    <a:pt x="171021" y="4882"/>
                  </a:lnTo>
                  <a:cubicBezTo>
                    <a:pt x="170926" y="4513"/>
                    <a:pt x="170783" y="4024"/>
                    <a:pt x="170652" y="3584"/>
                  </a:cubicBezTo>
                  <a:lnTo>
                    <a:pt x="171271" y="941"/>
                  </a:lnTo>
                  <a:lnTo>
                    <a:pt x="171271" y="941"/>
                  </a:lnTo>
                  <a:cubicBezTo>
                    <a:pt x="171271" y="941"/>
                    <a:pt x="170807" y="1739"/>
                    <a:pt x="170343" y="2572"/>
                  </a:cubicBezTo>
                  <a:cubicBezTo>
                    <a:pt x="170343" y="2560"/>
                    <a:pt x="170343" y="2548"/>
                    <a:pt x="170331" y="2536"/>
                  </a:cubicBezTo>
                  <a:cubicBezTo>
                    <a:pt x="170200" y="2060"/>
                    <a:pt x="169807" y="656"/>
                    <a:pt x="169807" y="655"/>
                  </a:cubicBezTo>
                  <a:lnTo>
                    <a:pt x="169807" y="655"/>
                  </a:lnTo>
                  <a:cubicBezTo>
                    <a:pt x="169807" y="656"/>
                    <a:pt x="170009" y="1596"/>
                    <a:pt x="170236" y="2774"/>
                  </a:cubicBezTo>
                  <a:cubicBezTo>
                    <a:pt x="170152" y="2941"/>
                    <a:pt x="170057" y="3108"/>
                    <a:pt x="169974" y="3262"/>
                  </a:cubicBezTo>
                  <a:cubicBezTo>
                    <a:pt x="169974" y="3215"/>
                    <a:pt x="169962" y="3191"/>
                    <a:pt x="169962" y="3191"/>
                  </a:cubicBezTo>
                  <a:lnTo>
                    <a:pt x="169962" y="3191"/>
                  </a:lnTo>
                  <a:cubicBezTo>
                    <a:pt x="169962" y="3191"/>
                    <a:pt x="169962" y="3227"/>
                    <a:pt x="169974" y="3274"/>
                  </a:cubicBezTo>
                  <a:lnTo>
                    <a:pt x="169974" y="3286"/>
                  </a:lnTo>
                  <a:cubicBezTo>
                    <a:pt x="169890" y="3429"/>
                    <a:pt x="169795" y="3655"/>
                    <a:pt x="169700" y="3917"/>
                  </a:cubicBezTo>
                  <a:cubicBezTo>
                    <a:pt x="169200" y="2798"/>
                    <a:pt x="168735" y="1572"/>
                    <a:pt x="168521" y="988"/>
                  </a:cubicBezTo>
                  <a:cubicBezTo>
                    <a:pt x="168545" y="774"/>
                    <a:pt x="168557" y="655"/>
                    <a:pt x="168557" y="655"/>
                  </a:cubicBezTo>
                  <a:lnTo>
                    <a:pt x="168557" y="655"/>
                  </a:lnTo>
                  <a:lnTo>
                    <a:pt x="168509" y="965"/>
                  </a:lnTo>
                  <a:lnTo>
                    <a:pt x="168390" y="655"/>
                  </a:lnTo>
                  <a:lnTo>
                    <a:pt x="168390" y="655"/>
                  </a:lnTo>
                  <a:cubicBezTo>
                    <a:pt x="168390" y="655"/>
                    <a:pt x="168414" y="858"/>
                    <a:pt x="168462" y="1203"/>
                  </a:cubicBezTo>
                  <a:cubicBezTo>
                    <a:pt x="168390" y="1655"/>
                    <a:pt x="168295" y="2250"/>
                    <a:pt x="168247" y="2524"/>
                  </a:cubicBezTo>
                  <a:cubicBezTo>
                    <a:pt x="168188" y="2881"/>
                    <a:pt x="168009" y="3870"/>
                    <a:pt x="167878" y="4608"/>
                  </a:cubicBezTo>
                  <a:lnTo>
                    <a:pt x="167831" y="4644"/>
                  </a:lnTo>
                  <a:cubicBezTo>
                    <a:pt x="167569" y="4227"/>
                    <a:pt x="167330" y="3846"/>
                    <a:pt x="167116" y="3548"/>
                  </a:cubicBezTo>
                  <a:lnTo>
                    <a:pt x="167057" y="2048"/>
                  </a:lnTo>
                  <a:cubicBezTo>
                    <a:pt x="167057" y="2048"/>
                    <a:pt x="167009" y="2572"/>
                    <a:pt x="166949" y="3334"/>
                  </a:cubicBezTo>
                  <a:cubicBezTo>
                    <a:pt x="166926" y="3310"/>
                    <a:pt x="166914" y="3286"/>
                    <a:pt x="166890" y="3262"/>
                  </a:cubicBezTo>
                  <a:cubicBezTo>
                    <a:pt x="165985" y="2227"/>
                    <a:pt x="164687" y="905"/>
                    <a:pt x="164687" y="905"/>
                  </a:cubicBezTo>
                  <a:lnTo>
                    <a:pt x="164687" y="905"/>
                  </a:lnTo>
                  <a:lnTo>
                    <a:pt x="166247" y="4882"/>
                  </a:lnTo>
                  <a:cubicBezTo>
                    <a:pt x="166176" y="5013"/>
                    <a:pt x="166104" y="5156"/>
                    <a:pt x="166045" y="5287"/>
                  </a:cubicBezTo>
                  <a:cubicBezTo>
                    <a:pt x="165914" y="5346"/>
                    <a:pt x="165771" y="5417"/>
                    <a:pt x="165616" y="5489"/>
                  </a:cubicBezTo>
                  <a:lnTo>
                    <a:pt x="165354" y="5179"/>
                  </a:lnTo>
                  <a:lnTo>
                    <a:pt x="165592" y="4298"/>
                  </a:lnTo>
                  <a:lnTo>
                    <a:pt x="165592" y="4298"/>
                  </a:lnTo>
                  <a:lnTo>
                    <a:pt x="165175" y="4965"/>
                  </a:lnTo>
                  <a:lnTo>
                    <a:pt x="164330" y="3929"/>
                  </a:lnTo>
                  <a:lnTo>
                    <a:pt x="164366" y="3727"/>
                  </a:lnTo>
                  <a:lnTo>
                    <a:pt x="164306" y="3846"/>
                  </a:lnTo>
                  <a:cubicBezTo>
                    <a:pt x="164223" y="3429"/>
                    <a:pt x="164175" y="3168"/>
                    <a:pt x="164175" y="3167"/>
                  </a:cubicBezTo>
                  <a:lnTo>
                    <a:pt x="164175" y="3167"/>
                  </a:lnTo>
                  <a:cubicBezTo>
                    <a:pt x="164175" y="3168"/>
                    <a:pt x="164211" y="3429"/>
                    <a:pt x="164247" y="3834"/>
                  </a:cubicBezTo>
                  <a:lnTo>
                    <a:pt x="164151" y="3727"/>
                  </a:lnTo>
                  <a:lnTo>
                    <a:pt x="164151" y="3727"/>
                  </a:lnTo>
                  <a:lnTo>
                    <a:pt x="164235" y="3989"/>
                  </a:lnTo>
                  <a:lnTo>
                    <a:pt x="163616" y="5251"/>
                  </a:lnTo>
                  <a:cubicBezTo>
                    <a:pt x="163389" y="5191"/>
                    <a:pt x="163199" y="5144"/>
                    <a:pt x="163068" y="5132"/>
                  </a:cubicBezTo>
                  <a:lnTo>
                    <a:pt x="164056" y="905"/>
                  </a:lnTo>
                  <a:lnTo>
                    <a:pt x="164056" y="905"/>
                  </a:lnTo>
                  <a:cubicBezTo>
                    <a:pt x="164056" y="905"/>
                    <a:pt x="163580" y="1715"/>
                    <a:pt x="163116" y="2560"/>
                  </a:cubicBezTo>
                  <a:cubicBezTo>
                    <a:pt x="163223" y="1501"/>
                    <a:pt x="163294" y="632"/>
                    <a:pt x="163294" y="631"/>
                  </a:cubicBezTo>
                  <a:lnTo>
                    <a:pt x="163294" y="631"/>
                  </a:lnTo>
                  <a:cubicBezTo>
                    <a:pt x="163294" y="632"/>
                    <a:pt x="162973" y="2144"/>
                    <a:pt x="162592" y="3584"/>
                  </a:cubicBezTo>
                  <a:cubicBezTo>
                    <a:pt x="162520" y="3763"/>
                    <a:pt x="162449" y="3965"/>
                    <a:pt x="162354" y="4191"/>
                  </a:cubicBezTo>
                  <a:cubicBezTo>
                    <a:pt x="162163" y="3001"/>
                    <a:pt x="162020" y="2024"/>
                    <a:pt x="162020" y="2024"/>
                  </a:cubicBezTo>
                  <a:lnTo>
                    <a:pt x="161842" y="4763"/>
                  </a:lnTo>
                  <a:lnTo>
                    <a:pt x="161651" y="4906"/>
                  </a:lnTo>
                  <a:cubicBezTo>
                    <a:pt x="161330" y="4691"/>
                    <a:pt x="161104" y="4560"/>
                    <a:pt x="161103" y="4560"/>
                  </a:cubicBezTo>
                  <a:lnTo>
                    <a:pt x="161103" y="4560"/>
                  </a:lnTo>
                  <a:cubicBezTo>
                    <a:pt x="161104" y="4560"/>
                    <a:pt x="161330" y="4703"/>
                    <a:pt x="161639" y="4906"/>
                  </a:cubicBezTo>
                  <a:cubicBezTo>
                    <a:pt x="161437" y="5060"/>
                    <a:pt x="161223" y="5227"/>
                    <a:pt x="161020" y="5370"/>
                  </a:cubicBezTo>
                  <a:lnTo>
                    <a:pt x="160973" y="4382"/>
                  </a:lnTo>
                  <a:lnTo>
                    <a:pt x="160675" y="5644"/>
                  </a:lnTo>
                  <a:lnTo>
                    <a:pt x="160651" y="5679"/>
                  </a:lnTo>
                  <a:lnTo>
                    <a:pt x="160592" y="5644"/>
                  </a:lnTo>
                  <a:lnTo>
                    <a:pt x="160211" y="4727"/>
                  </a:lnTo>
                  <a:cubicBezTo>
                    <a:pt x="160305" y="4621"/>
                    <a:pt x="160364" y="4562"/>
                    <a:pt x="160365" y="4560"/>
                  </a:cubicBezTo>
                  <a:lnTo>
                    <a:pt x="160365" y="4560"/>
                  </a:lnTo>
                  <a:cubicBezTo>
                    <a:pt x="160364" y="4562"/>
                    <a:pt x="160305" y="4621"/>
                    <a:pt x="160211" y="4715"/>
                  </a:cubicBezTo>
                  <a:lnTo>
                    <a:pt x="160080" y="4370"/>
                  </a:lnTo>
                  <a:lnTo>
                    <a:pt x="160032" y="4917"/>
                  </a:lnTo>
                  <a:lnTo>
                    <a:pt x="159996" y="5358"/>
                  </a:lnTo>
                  <a:lnTo>
                    <a:pt x="159949" y="5346"/>
                  </a:lnTo>
                  <a:lnTo>
                    <a:pt x="159937" y="5013"/>
                  </a:lnTo>
                  <a:cubicBezTo>
                    <a:pt x="159940" y="5009"/>
                    <a:pt x="159944" y="5005"/>
                    <a:pt x="159948" y="5002"/>
                  </a:cubicBezTo>
                  <a:lnTo>
                    <a:pt x="159948" y="5002"/>
                  </a:lnTo>
                  <a:lnTo>
                    <a:pt x="159949" y="5025"/>
                  </a:lnTo>
                  <a:cubicBezTo>
                    <a:pt x="159972" y="4977"/>
                    <a:pt x="160008" y="4953"/>
                    <a:pt x="160032" y="4917"/>
                  </a:cubicBezTo>
                  <a:lnTo>
                    <a:pt x="160032" y="4917"/>
                  </a:lnTo>
                  <a:cubicBezTo>
                    <a:pt x="160000" y="4949"/>
                    <a:pt x="159978" y="4972"/>
                    <a:pt x="159948" y="5002"/>
                  </a:cubicBezTo>
                  <a:lnTo>
                    <a:pt x="159948" y="5002"/>
                  </a:lnTo>
                  <a:lnTo>
                    <a:pt x="159830" y="2024"/>
                  </a:lnTo>
                  <a:cubicBezTo>
                    <a:pt x="159830" y="2024"/>
                    <a:pt x="159734" y="3239"/>
                    <a:pt x="159591" y="4620"/>
                  </a:cubicBezTo>
                  <a:lnTo>
                    <a:pt x="159318" y="5060"/>
                  </a:lnTo>
                  <a:cubicBezTo>
                    <a:pt x="159008" y="4917"/>
                    <a:pt x="158698" y="4786"/>
                    <a:pt x="158413" y="4655"/>
                  </a:cubicBezTo>
                  <a:lnTo>
                    <a:pt x="158579" y="3703"/>
                  </a:lnTo>
                  <a:lnTo>
                    <a:pt x="158163" y="4548"/>
                  </a:lnTo>
                  <a:lnTo>
                    <a:pt x="157925" y="4453"/>
                  </a:lnTo>
                  <a:cubicBezTo>
                    <a:pt x="157805" y="4251"/>
                    <a:pt x="157686" y="4060"/>
                    <a:pt x="157567" y="3882"/>
                  </a:cubicBezTo>
                  <a:lnTo>
                    <a:pt x="158270" y="893"/>
                  </a:lnTo>
                  <a:lnTo>
                    <a:pt x="158270" y="893"/>
                  </a:lnTo>
                  <a:cubicBezTo>
                    <a:pt x="158270" y="893"/>
                    <a:pt x="157627" y="2001"/>
                    <a:pt x="157103" y="2977"/>
                  </a:cubicBezTo>
                  <a:cubicBezTo>
                    <a:pt x="156579" y="1739"/>
                    <a:pt x="156174" y="596"/>
                    <a:pt x="156174" y="595"/>
                  </a:cubicBezTo>
                  <a:lnTo>
                    <a:pt x="156174" y="595"/>
                  </a:lnTo>
                  <a:cubicBezTo>
                    <a:pt x="156174" y="596"/>
                    <a:pt x="156281" y="1465"/>
                    <a:pt x="156472" y="2524"/>
                  </a:cubicBezTo>
                  <a:cubicBezTo>
                    <a:pt x="156293" y="2346"/>
                    <a:pt x="156127" y="2155"/>
                    <a:pt x="155960" y="1988"/>
                  </a:cubicBezTo>
                  <a:cubicBezTo>
                    <a:pt x="156031" y="1179"/>
                    <a:pt x="156079" y="596"/>
                    <a:pt x="156079" y="595"/>
                  </a:cubicBezTo>
                  <a:lnTo>
                    <a:pt x="156079" y="595"/>
                  </a:lnTo>
                  <a:cubicBezTo>
                    <a:pt x="156079" y="596"/>
                    <a:pt x="155972" y="1108"/>
                    <a:pt x="155805" y="1822"/>
                  </a:cubicBezTo>
                  <a:cubicBezTo>
                    <a:pt x="155555" y="1560"/>
                    <a:pt x="155329" y="1322"/>
                    <a:pt x="155162" y="1155"/>
                  </a:cubicBezTo>
                  <a:cubicBezTo>
                    <a:pt x="155210" y="798"/>
                    <a:pt x="155234" y="584"/>
                    <a:pt x="155234" y="584"/>
                  </a:cubicBezTo>
                  <a:lnTo>
                    <a:pt x="155234" y="584"/>
                  </a:lnTo>
                  <a:lnTo>
                    <a:pt x="155138" y="1131"/>
                  </a:lnTo>
                  <a:cubicBezTo>
                    <a:pt x="154984" y="965"/>
                    <a:pt x="154888" y="869"/>
                    <a:pt x="154888" y="869"/>
                  </a:cubicBezTo>
                  <a:lnTo>
                    <a:pt x="154888" y="869"/>
                  </a:lnTo>
                  <a:lnTo>
                    <a:pt x="155103" y="1405"/>
                  </a:lnTo>
                  <a:cubicBezTo>
                    <a:pt x="155031" y="1798"/>
                    <a:pt x="154960" y="2239"/>
                    <a:pt x="154924" y="2465"/>
                  </a:cubicBezTo>
                  <a:cubicBezTo>
                    <a:pt x="154877" y="2739"/>
                    <a:pt x="154757" y="3393"/>
                    <a:pt x="154650" y="4024"/>
                  </a:cubicBezTo>
                  <a:lnTo>
                    <a:pt x="154543" y="3893"/>
                  </a:lnTo>
                  <a:cubicBezTo>
                    <a:pt x="154626" y="3429"/>
                    <a:pt x="154686" y="3120"/>
                    <a:pt x="154686" y="3120"/>
                  </a:cubicBezTo>
                  <a:lnTo>
                    <a:pt x="154686" y="3120"/>
                  </a:lnTo>
                  <a:lnTo>
                    <a:pt x="154472" y="3798"/>
                  </a:lnTo>
                  <a:lnTo>
                    <a:pt x="154365" y="3679"/>
                  </a:lnTo>
                  <a:lnTo>
                    <a:pt x="154436" y="3917"/>
                  </a:lnTo>
                  <a:cubicBezTo>
                    <a:pt x="154353" y="4167"/>
                    <a:pt x="154257" y="4477"/>
                    <a:pt x="154150" y="4822"/>
                  </a:cubicBezTo>
                  <a:lnTo>
                    <a:pt x="154055" y="1988"/>
                  </a:lnTo>
                  <a:cubicBezTo>
                    <a:pt x="154055" y="1988"/>
                    <a:pt x="153900" y="3870"/>
                    <a:pt x="153698" y="5596"/>
                  </a:cubicBezTo>
                  <a:lnTo>
                    <a:pt x="153353" y="5263"/>
                  </a:lnTo>
                  <a:cubicBezTo>
                    <a:pt x="153462" y="5143"/>
                    <a:pt x="153511" y="5083"/>
                    <a:pt x="153454" y="5083"/>
                  </a:cubicBezTo>
                  <a:cubicBezTo>
                    <a:pt x="153449" y="5083"/>
                    <a:pt x="153443" y="5083"/>
                    <a:pt x="153436" y="5084"/>
                  </a:cubicBezTo>
                  <a:cubicBezTo>
                    <a:pt x="153364" y="5108"/>
                    <a:pt x="153305" y="5132"/>
                    <a:pt x="153233" y="5156"/>
                  </a:cubicBezTo>
                  <a:lnTo>
                    <a:pt x="152293" y="4239"/>
                  </a:lnTo>
                  <a:lnTo>
                    <a:pt x="152460" y="4620"/>
                  </a:lnTo>
                  <a:cubicBezTo>
                    <a:pt x="152376" y="4703"/>
                    <a:pt x="152257" y="4834"/>
                    <a:pt x="152114" y="5013"/>
                  </a:cubicBezTo>
                  <a:cubicBezTo>
                    <a:pt x="152257" y="4846"/>
                    <a:pt x="152388" y="4715"/>
                    <a:pt x="152460" y="4632"/>
                  </a:cubicBezTo>
                  <a:lnTo>
                    <a:pt x="152793" y="5358"/>
                  </a:lnTo>
                  <a:cubicBezTo>
                    <a:pt x="152686" y="5406"/>
                    <a:pt x="152591" y="5453"/>
                    <a:pt x="152483" y="5513"/>
                  </a:cubicBezTo>
                  <a:cubicBezTo>
                    <a:pt x="152269" y="5441"/>
                    <a:pt x="152067" y="5382"/>
                    <a:pt x="151876" y="5322"/>
                  </a:cubicBezTo>
                  <a:cubicBezTo>
                    <a:pt x="151959" y="5215"/>
                    <a:pt x="152043" y="5108"/>
                    <a:pt x="152114" y="5013"/>
                  </a:cubicBezTo>
                  <a:lnTo>
                    <a:pt x="152114" y="5013"/>
                  </a:lnTo>
                  <a:cubicBezTo>
                    <a:pt x="152031" y="5108"/>
                    <a:pt x="151948" y="5203"/>
                    <a:pt x="151852" y="5310"/>
                  </a:cubicBezTo>
                  <a:cubicBezTo>
                    <a:pt x="151626" y="5251"/>
                    <a:pt x="151400" y="5191"/>
                    <a:pt x="151233" y="5144"/>
                  </a:cubicBezTo>
                  <a:cubicBezTo>
                    <a:pt x="151019" y="3989"/>
                    <a:pt x="150864" y="3096"/>
                    <a:pt x="150864" y="3096"/>
                  </a:cubicBezTo>
                  <a:lnTo>
                    <a:pt x="150864" y="3096"/>
                  </a:lnTo>
                  <a:cubicBezTo>
                    <a:pt x="150864" y="3096"/>
                    <a:pt x="150971" y="4072"/>
                    <a:pt x="151055" y="5108"/>
                  </a:cubicBezTo>
                  <a:cubicBezTo>
                    <a:pt x="150983" y="5096"/>
                    <a:pt x="150912" y="5084"/>
                    <a:pt x="150864" y="5072"/>
                  </a:cubicBezTo>
                  <a:cubicBezTo>
                    <a:pt x="150847" y="5070"/>
                    <a:pt x="150832" y="5068"/>
                    <a:pt x="150821" y="5068"/>
                  </a:cubicBezTo>
                  <a:cubicBezTo>
                    <a:pt x="150735" y="5068"/>
                    <a:pt x="150845" y="5149"/>
                    <a:pt x="151067" y="5287"/>
                  </a:cubicBezTo>
                  <a:cubicBezTo>
                    <a:pt x="151090" y="5441"/>
                    <a:pt x="151102" y="5596"/>
                    <a:pt x="151102" y="5751"/>
                  </a:cubicBezTo>
                  <a:cubicBezTo>
                    <a:pt x="150959" y="5668"/>
                    <a:pt x="150757" y="5572"/>
                    <a:pt x="150531" y="5465"/>
                  </a:cubicBezTo>
                  <a:lnTo>
                    <a:pt x="150531" y="5358"/>
                  </a:lnTo>
                  <a:lnTo>
                    <a:pt x="150507" y="5453"/>
                  </a:lnTo>
                  <a:lnTo>
                    <a:pt x="150376" y="5394"/>
                  </a:lnTo>
                  <a:cubicBezTo>
                    <a:pt x="150245" y="4679"/>
                    <a:pt x="150126" y="3965"/>
                    <a:pt x="150031" y="3358"/>
                  </a:cubicBezTo>
                  <a:cubicBezTo>
                    <a:pt x="150185" y="1965"/>
                    <a:pt x="150293" y="560"/>
                    <a:pt x="150293" y="560"/>
                  </a:cubicBezTo>
                  <a:lnTo>
                    <a:pt x="150293" y="560"/>
                  </a:lnTo>
                  <a:cubicBezTo>
                    <a:pt x="150293" y="560"/>
                    <a:pt x="150114" y="1381"/>
                    <a:pt x="149876" y="2381"/>
                  </a:cubicBezTo>
                  <a:cubicBezTo>
                    <a:pt x="149840" y="2131"/>
                    <a:pt x="149816" y="1977"/>
                    <a:pt x="149816" y="1977"/>
                  </a:cubicBezTo>
                  <a:lnTo>
                    <a:pt x="149769" y="2870"/>
                  </a:lnTo>
                  <a:cubicBezTo>
                    <a:pt x="149733" y="2989"/>
                    <a:pt x="149709" y="3108"/>
                    <a:pt x="149673" y="3227"/>
                  </a:cubicBezTo>
                  <a:cubicBezTo>
                    <a:pt x="149650" y="3143"/>
                    <a:pt x="149638" y="3096"/>
                    <a:pt x="149638" y="3096"/>
                  </a:cubicBezTo>
                  <a:lnTo>
                    <a:pt x="149638" y="3096"/>
                  </a:lnTo>
                  <a:lnTo>
                    <a:pt x="149662" y="3262"/>
                  </a:lnTo>
                  <a:cubicBezTo>
                    <a:pt x="149519" y="3834"/>
                    <a:pt x="149364" y="4394"/>
                    <a:pt x="149221" y="4870"/>
                  </a:cubicBezTo>
                  <a:lnTo>
                    <a:pt x="148876" y="4727"/>
                  </a:lnTo>
                  <a:cubicBezTo>
                    <a:pt x="149138" y="4370"/>
                    <a:pt x="149316" y="4132"/>
                    <a:pt x="149316" y="4132"/>
                  </a:cubicBezTo>
                  <a:lnTo>
                    <a:pt x="149316" y="4132"/>
                  </a:lnTo>
                  <a:cubicBezTo>
                    <a:pt x="149316" y="4132"/>
                    <a:pt x="149019" y="4346"/>
                    <a:pt x="148638" y="4620"/>
                  </a:cubicBezTo>
                  <a:lnTo>
                    <a:pt x="148411" y="4525"/>
                  </a:lnTo>
                  <a:cubicBezTo>
                    <a:pt x="148209" y="3786"/>
                    <a:pt x="147888" y="2786"/>
                    <a:pt x="147792" y="2429"/>
                  </a:cubicBezTo>
                  <a:cubicBezTo>
                    <a:pt x="147709" y="2119"/>
                    <a:pt x="147495" y="1369"/>
                    <a:pt x="147376" y="917"/>
                  </a:cubicBezTo>
                  <a:cubicBezTo>
                    <a:pt x="147399" y="693"/>
                    <a:pt x="147423" y="562"/>
                    <a:pt x="147423" y="560"/>
                  </a:cubicBezTo>
                  <a:lnTo>
                    <a:pt x="147423" y="560"/>
                  </a:lnTo>
                  <a:cubicBezTo>
                    <a:pt x="147423" y="562"/>
                    <a:pt x="147399" y="693"/>
                    <a:pt x="147364" y="881"/>
                  </a:cubicBezTo>
                  <a:lnTo>
                    <a:pt x="147268" y="560"/>
                  </a:lnTo>
                  <a:lnTo>
                    <a:pt x="147268" y="560"/>
                  </a:lnTo>
                  <a:cubicBezTo>
                    <a:pt x="147268" y="560"/>
                    <a:pt x="147304" y="703"/>
                    <a:pt x="147352" y="953"/>
                  </a:cubicBezTo>
                  <a:cubicBezTo>
                    <a:pt x="147280" y="1393"/>
                    <a:pt x="147161" y="2119"/>
                    <a:pt x="147114" y="2441"/>
                  </a:cubicBezTo>
                  <a:cubicBezTo>
                    <a:pt x="147030" y="2905"/>
                    <a:pt x="146733" y="4501"/>
                    <a:pt x="146649" y="5156"/>
                  </a:cubicBezTo>
                  <a:cubicBezTo>
                    <a:pt x="146649" y="5203"/>
                    <a:pt x="146637" y="5251"/>
                    <a:pt x="146637" y="5322"/>
                  </a:cubicBezTo>
                  <a:lnTo>
                    <a:pt x="146399" y="5596"/>
                  </a:lnTo>
                  <a:lnTo>
                    <a:pt x="146280" y="5370"/>
                  </a:lnTo>
                  <a:cubicBezTo>
                    <a:pt x="146614" y="4251"/>
                    <a:pt x="146959" y="3096"/>
                    <a:pt x="146959" y="3096"/>
                  </a:cubicBezTo>
                  <a:lnTo>
                    <a:pt x="146959" y="3096"/>
                  </a:lnTo>
                  <a:cubicBezTo>
                    <a:pt x="146959" y="3096"/>
                    <a:pt x="146590" y="3834"/>
                    <a:pt x="146114" y="4810"/>
                  </a:cubicBezTo>
                  <a:lnTo>
                    <a:pt x="146030" y="4941"/>
                  </a:lnTo>
                  <a:cubicBezTo>
                    <a:pt x="145768" y="4465"/>
                    <a:pt x="145494" y="4024"/>
                    <a:pt x="145244" y="3667"/>
                  </a:cubicBezTo>
                  <a:lnTo>
                    <a:pt x="145244" y="3655"/>
                  </a:lnTo>
                  <a:cubicBezTo>
                    <a:pt x="145137" y="3489"/>
                    <a:pt x="145006" y="3334"/>
                    <a:pt x="144887" y="3179"/>
                  </a:cubicBezTo>
                  <a:lnTo>
                    <a:pt x="144875" y="3167"/>
                  </a:lnTo>
                  <a:lnTo>
                    <a:pt x="144887" y="3084"/>
                  </a:lnTo>
                  <a:lnTo>
                    <a:pt x="144887" y="3084"/>
                  </a:lnTo>
                  <a:cubicBezTo>
                    <a:pt x="144887" y="3084"/>
                    <a:pt x="144875" y="3108"/>
                    <a:pt x="144863" y="3155"/>
                  </a:cubicBezTo>
                  <a:cubicBezTo>
                    <a:pt x="144744" y="3024"/>
                    <a:pt x="144625" y="2881"/>
                    <a:pt x="144494" y="2750"/>
                  </a:cubicBezTo>
                  <a:lnTo>
                    <a:pt x="144947" y="834"/>
                  </a:lnTo>
                  <a:lnTo>
                    <a:pt x="144947" y="834"/>
                  </a:lnTo>
                  <a:cubicBezTo>
                    <a:pt x="144947" y="834"/>
                    <a:pt x="144530" y="1536"/>
                    <a:pt x="144101" y="2322"/>
                  </a:cubicBezTo>
                  <a:cubicBezTo>
                    <a:pt x="143375" y="1536"/>
                    <a:pt x="142673" y="822"/>
                    <a:pt x="142673" y="822"/>
                  </a:cubicBezTo>
                  <a:lnTo>
                    <a:pt x="142673" y="822"/>
                  </a:lnTo>
                  <a:lnTo>
                    <a:pt x="143625" y="3215"/>
                  </a:lnTo>
                  <a:cubicBezTo>
                    <a:pt x="143506" y="3441"/>
                    <a:pt x="143375" y="3763"/>
                    <a:pt x="143244" y="4132"/>
                  </a:cubicBezTo>
                  <a:cubicBezTo>
                    <a:pt x="143125" y="3501"/>
                    <a:pt x="143054" y="3072"/>
                    <a:pt x="143054" y="3072"/>
                  </a:cubicBezTo>
                  <a:lnTo>
                    <a:pt x="143054" y="3072"/>
                  </a:lnTo>
                  <a:cubicBezTo>
                    <a:pt x="143054" y="3072"/>
                    <a:pt x="143113" y="3608"/>
                    <a:pt x="143173" y="4310"/>
                  </a:cubicBezTo>
                  <a:cubicBezTo>
                    <a:pt x="143125" y="4441"/>
                    <a:pt x="143077" y="4572"/>
                    <a:pt x="143042" y="4703"/>
                  </a:cubicBezTo>
                  <a:lnTo>
                    <a:pt x="142161" y="3632"/>
                  </a:lnTo>
                  <a:lnTo>
                    <a:pt x="142732" y="5608"/>
                  </a:lnTo>
                  <a:lnTo>
                    <a:pt x="142685" y="5739"/>
                  </a:lnTo>
                  <a:lnTo>
                    <a:pt x="142339" y="5322"/>
                  </a:lnTo>
                  <a:lnTo>
                    <a:pt x="142494" y="5751"/>
                  </a:lnTo>
                  <a:lnTo>
                    <a:pt x="142304" y="6346"/>
                  </a:lnTo>
                  <a:lnTo>
                    <a:pt x="141946" y="6001"/>
                  </a:lnTo>
                  <a:lnTo>
                    <a:pt x="141875" y="4286"/>
                  </a:lnTo>
                  <a:lnTo>
                    <a:pt x="141720" y="4953"/>
                  </a:lnTo>
                  <a:cubicBezTo>
                    <a:pt x="141922" y="3025"/>
                    <a:pt x="142220" y="537"/>
                    <a:pt x="142220" y="536"/>
                  </a:cubicBezTo>
                  <a:lnTo>
                    <a:pt x="142220" y="536"/>
                  </a:lnTo>
                  <a:cubicBezTo>
                    <a:pt x="142220" y="537"/>
                    <a:pt x="141994" y="1941"/>
                    <a:pt x="141911" y="2405"/>
                  </a:cubicBezTo>
                  <a:cubicBezTo>
                    <a:pt x="141839" y="2881"/>
                    <a:pt x="141530" y="4477"/>
                    <a:pt x="141458" y="5132"/>
                  </a:cubicBezTo>
                  <a:cubicBezTo>
                    <a:pt x="141446" y="5203"/>
                    <a:pt x="141434" y="5334"/>
                    <a:pt x="141411" y="5477"/>
                  </a:cubicBezTo>
                  <a:lnTo>
                    <a:pt x="140863" y="4941"/>
                  </a:lnTo>
                  <a:cubicBezTo>
                    <a:pt x="141220" y="4465"/>
                    <a:pt x="141506" y="4096"/>
                    <a:pt x="141506" y="4096"/>
                  </a:cubicBezTo>
                  <a:lnTo>
                    <a:pt x="141506" y="4096"/>
                  </a:lnTo>
                  <a:cubicBezTo>
                    <a:pt x="141506" y="4096"/>
                    <a:pt x="141208" y="4310"/>
                    <a:pt x="140827" y="4596"/>
                  </a:cubicBezTo>
                  <a:lnTo>
                    <a:pt x="140720" y="1929"/>
                  </a:lnTo>
                  <a:cubicBezTo>
                    <a:pt x="140720" y="1929"/>
                    <a:pt x="140625" y="3179"/>
                    <a:pt x="140482" y="4572"/>
                  </a:cubicBezTo>
                  <a:lnTo>
                    <a:pt x="140077" y="4179"/>
                  </a:lnTo>
                  <a:lnTo>
                    <a:pt x="140077" y="4179"/>
                  </a:lnTo>
                  <a:lnTo>
                    <a:pt x="140399" y="4906"/>
                  </a:lnTo>
                  <a:lnTo>
                    <a:pt x="140089" y="5132"/>
                  </a:lnTo>
                  <a:cubicBezTo>
                    <a:pt x="140153" y="5068"/>
                    <a:pt x="140169" y="5023"/>
                    <a:pt x="140129" y="5023"/>
                  </a:cubicBezTo>
                  <a:cubicBezTo>
                    <a:pt x="140124" y="5023"/>
                    <a:pt x="140119" y="5023"/>
                    <a:pt x="140113" y="5025"/>
                  </a:cubicBezTo>
                  <a:cubicBezTo>
                    <a:pt x="139958" y="5072"/>
                    <a:pt x="139815" y="5120"/>
                    <a:pt x="139684" y="5191"/>
                  </a:cubicBezTo>
                  <a:cubicBezTo>
                    <a:pt x="139565" y="5108"/>
                    <a:pt x="139446" y="5025"/>
                    <a:pt x="139351" y="4953"/>
                  </a:cubicBezTo>
                  <a:lnTo>
                    <a:pt x="139351" y="4953"/>
                  </a:lnTo>
                  <a:cubicBezTo>
                    <a:pt x="139446" y="5036"/>
                    <a:pt x="139553" y="5108"/>
                    <a:pt x="139660" y="5203"/>
                  </a:cubicBezTo>
                  <a:cubicBezTo>
                    <a:pt x="139434" y="5310"/>
                    <a:pt x="139160" y="5441"/>
                    <a:pt x="138886" y="5608"/>
                  </a:cubicBezTo>
                  <a:cubicBezTo>
                    <a:pt x="138839" y="5394"/>
                    <a:pt x="138803" y="5215"/>
                    <a:pt x="138779" y="5120"/>
                  </a:cubicBezTo>
                  <a:cubicBezTo>
                    <a:pt x="138744" y="4953"/>
                    <a:pt x="138696" y="4739"/>
                    <a:pt x="138636" y="4489"/>
                  </a:cubicBezTo>
                  <a:lnTo>
                    <a:pt x="138613" y="4429"/>
                  </a:lnTo>
                  <a:lnTo>
                    <a:pt x="138684" y="4179"/>
                  </a:lnTo>
                  <a:lnTo>
                    <a:pt x="138589" y="4322"/>
                  </a:lnTo>
                  <a:cubicBezTo>
                    <a:pt x="138386" y="3596"/>
                    <a:pt x="138101" y="2715"/>
                    <a:pt x="138005" y="2393"/>
                  </a:cubicBezTo>
                  <a:cubicBezTo>
                    <a:pt x="137874" y="1917"/>
                    <a:pt x="137494" y="513"/>
                    <a:pt x="137493" y="512"/>
                  </a:cubicBezTo>
                  <a:lnTo>
                    <a:pt x="137493" y="512"/>
                  </a:lnTo>
                  <a:cubicBezTo>
                    <a:pt x="137494" y="513"/>
                    <a:pt x="137970" y="2846"/>
                    <a:pt x="138315" y="4763"/>
                  </a:cubicBezTo>
                  <a:lnTo>
                    <a:pt x="138208" y="4953"/>
                  </a:lnTo>
                  <a:cubicBezTo>
                    <a:pt x="138005" y="3858"/>
                    <a:pt x="137863" y="3049"/>
                    <a:pt x="137862" y="3048"/>
                  </a:cubicBezTo>
                  <a:lnTo>
                    <a:pt x="137862" y="3048"/>
                  </a:lnTo>
                  <a:cubicBezTo>
                    <a:pt x="137863" y="3049"/>
                    <a:pt x="137970" y="4096"/>
                    <a:pt x="138065" y="5167"/>
                  </a:cubicBezTo>
                  <a:cubicBezTo>
                    <a:pt x="137851" y="4798"/>
                    <a:pt x="137624" y="4346"/>
                    <a:pt x="137410" y="3870"/>
                  </a:cubicBezTo>
                  <a:lnTo>
                    <a:pt x="137458" y="3608"/>
                  </a:lnTo>
                  <a:lnTo>
                    <a:pt x="137458" y="3608"/>
                  </a:lnTo>
                  <a:lnTo>
                    <a:pt x="137374" y="3774"/>
                  </a:lnTo>
                  <a:cubicBezTo>
                    <a:pt x="137172" y="3334"/>
                    <a:pt x="136981" y="2881"/>
                    <a:pt x="136803" y="2441"/>
                  </a:cubicBezTo>
                  <a:cubicBezTo>
                    <a:pt x="136815" y="2334"/>
                    <a:pt x="136827" y="2215"/>
                    <a:pt x="136839" y="2119"/>
                  </a:cubicBezTo>
                  <a:lnTo>
                    <a:pt x="137148" y="786"/>
                  </a:lnTo>
                  <a:lnTo>
                    <a:pt x="137148" y="786"/>
                  </a:lnTo>
                  <a:cubicBezTo>
                    <a:pt x="137148" y="786"/>
                    <a:pt x="137053" y="929"/>
                    <a:pt x="136922" y="1179"/>
                  </a:cubicBezTo>
                  <a:cubicBezTo>
                    <a:pt x="136958" y="762"/>
                    <a:pt x="136969" y="500"/>
                    <a:pt x="136970" y="500"/>
                  </a:cubicBezTo>
                  <a:lnTo>
                    <a:pt x="136970" y="500"/>
                  </a:lnTo>
                  <a:cubicBezTo>
                    <a:pt x="136969" y="500"/>
                    <a:pt x="136886" y="881"/>
                    <a:pt x="136767" y="1441"/>
                  </a:cubicBezTo>
                  <a:cubicBezTo>
                    <a:pt x="136696" y="1560"/>
                    <a:pt x="136624" y="1679"/>
                    <a:pt x="136553" y="1810"/>
                  </a:cubicBezTo>
                  <a:cubicBezTo>
                    <a:pt x="136255" y="1060"/>
                    <a:pt x="136065" y="500"/>
                    <a:pt x="136065" y="500"/>
                  </a:cubicBezTo>
                  <a:lnTo>
                    <a:pt x="136065" y="500"/>
                  </a:lnTo>
                  <a:cubicBezTo>
                    <a:pt x="136065" y="500"/>
                    <a:pt x="136160" y="1274"/>
                    <a:pt x="136315" y="2239"/>
                  </a:cubicBezTo>
                  <a:cubicBezTo>
                    <a:pt x="136160" y="2536"/>
                    <a:pt x="135993" y="2834"/>
                    <a:pt x="135838" y="3131"/>
                  </a:cubicBezTo>
                  <a:cubicBezTo>
                    <a:pt x="135684" y="3453"/>
                    <a:pt x="135541" y="3786"/>
                    <a:pt x="135422" y="4120"/>
                  </a:cubicBezTo>
                  <a:lnTo>
                    <a:pt x="135279" y="4060"/>
                  </a:lnTo>
                  <a:lnTo>
                    <a:pt x="135410" y="4167"/>
                  </a:lnTo>
                  <a:cubicBezTo>
                    <a:pt x="135315" y="4405"/>
                    <a:pt x="135231" y="4655"/>
                    <a:pt x="135136" y="4917"/>
                  </a:cubicBezTo>
                  <a:cubicBezTo>
                    <a:pt x="134731" y="5227"/>
                    <a:pt x="134326" y="5537"/>
                    <a:pt x="134136" y="5703"/>
                  </a:cubicBezTo>
                  <a:lnTo>
                    <a:pt x="134112" y="5191"/>
                  </a:lnTo>
                  <a:cubicBezTo>
                    <a:pt x="134433" y="4108"/>
                    <a:pt x="134755" y="3025"/>
                    <a:pt x="134755" y="3024"/>
                  </a:cubicBezTo>
                  <a:lnTo>
                    <a:pt x="134755" y="3024"/>
                  </a:lnTo>
                  <a:cubicBezTo>
                    <a:pt x="134755" y="3025"/>
                    <a:pt x="134469" y="3608"/>
                    <a:pt x="134076" y="4405"/>
                  </a:cubicBezTo>
                  <a:lnTo>
                    <a:pt x="134076" y="4239"/>
                  </a:lnTo>
                  <a:lnTo>
                    <a:pt x="133993" y="4584"/>
                  </a:lnTo>
                  <a:lnTo>
                    <a:pt x="133410" y="5775"/>
                  </a:lnTo>
                  <a:lnTo>
                    <a:pt x="133088" y="5656"/>
                  </a:lnTo>
                  <a:lnTo>
                    <a:pt x="133398" y="4501"/>
                  </a:lnTo>
                  <a:lnTo>
                    <a:pt x="133469" y="4429"/>
                  </a:lnTo>
                  <a:lnTo>
                    <a:pt x="133398" y="4489"/>
                  </a:lnTo>
                  <a:lnTo>
                    <a:pt x="133493" y="4144"/>
                  </a:lnTo>
                  <a:lnTo>
                    <a:pt x="133493" y="4144"/>
                  </a:lnTo>
                  <a:lnTo>
                    <a:pt x="133040" y="4870"/>
                  </a:lnTo>
                  <a:lnTo>
                    <a:pt x="132933" y="1893"/>
                  </a:lnTo>
                  <a:cubicBezTo>
                    <a:pt x="132933" y="1893"/>
                    <a:pt x="132779" y="3643"/>
                    <a:pt x="132600" y="5322"/>
                  </a:cubicBezTo>
                  <a:lnTo>
                    <a:pt x="132564" y="5275"/>
                  </a:lnTo>
                  <a:lnTo>
                    <a:pt x="132600" y="5358"/>
                  </a:lnTo>
                  <a:cubicBezTo>
                    <a:pt x="132600" y="5382"/>
                    <a:pt x="132600" y="5406"/>
                    <a:pt x="132588" y="5417"/>
                  </a:cubicBezTo>
                  <a:cubicBezTo>
                    <a:pt x="132576" y="5441"/>
                    <a:pt x="132552" y="5465"/>
                    <a:pt x="132540" y="5477"/>
                  </a:cubicBezTo>
                  <a:lnTo>
                    <a:pt x="132302" y="5406"/>
                  </a:lnTo>
                  <a:cubicBezTo>
                    <a:pt x="132457" y="4227"/>
                    <a:pt x="132683" y="3025"/>
                    <a:pt x="132683" y="3024"/>
                  </a:cubicBezTo>
                  <a:lnTo>
                    <a:pt x="132683" y="3024"/>
                  </a:lnTo>
                  <a:cubicBezTo>
                    <a:pt x="132683" y="3025"/>
                    <a:pt x="132409" y="3918"/>
                    <a:pt x="132052" y="5084"/>
                  </a:cubicBezTo>
                  <a:lnTo>
                    <a:pt x="132005" y="5096"/>
                  </a:lnTo>
                  <a:lnTo>
                    <a:pt x="132005" y="5096"/>
                  </a:lnTo>
                  <a:lnTo>
                    <a:pt x="132267" y="3584"/>
                  </a:lnTo>
                  <a:lnTo>
                    <a:pt x="131493" y="5156"/>
                  </a:lnTo>
                  <a:cubicBezTo>
                    <a:pt x="131362" y="5120"/>
                    <a:pt x="131231" y="5084"/>
                    <a:pt x="131124" y="5060"/>
                  </a:cubicBezTo>
                  <a:cubicBezTo>
                    <a:pt x="131088" y="4953"/>
                    <a:pt x="131064" y="4834"/>
                    <a:pt x="131028" y="4727"/>
                  </a:cubicBezTo>
                  <a:lnTo>
                    <a:pt x="131957" y="762"/>
                  </a:lnTo>
                  <a:lnTo>
                    <a:pt x="131957" y="762"/>
                  </a:lnTo>
                  <a:cubicBezTo>
                    <a:pt x="131957" y="762"/>
                    <a:pt x="131183" y="2084"/>
                    <a:pt x="130647" y="3120"/>
                  </a:cubicBezTo>
                  <a:lnTo>
                    <a:pt x="130588" y="3239"/>
                  </a:lnTo>
                  <a:lnTo>
                    <a:pt x="130528" y="3024"/>
                  </a:lnTo>
                  <a:lnTo>
                    <a:pt x="130528" y="3024"/>
                  </a:lnTo>
                  <a:cubicBezTo>
                    <a:pt x="130528" y="3024"/>
                    <a:pt x="130540" y="3120"/>
                    <a:pt x="130564" y="3274"/>
                  </a:cubicBezTo>
                  <a:cubicBezTo>
                    <a:pt x="130433" y="3572"/>
                    <a:pt x="130266" y="3989"/>
                    <a:pt x="130100" y="4465"/>
                  </a:cubicBezTo>
                  <a:cubicBezTo>
                    <a:pt x="129861" y="3096"/>
                    <a:pt x="129695" y="1893"/>
                    <a:pt x="129695" y="1893"/>
                  </a:cubicBezTo>
                  <a:lnTo>
                    <a:pt x="129505" y="4886"/>
                  </a:lnTo>
                  <a:lnTo>
                    <a:pt x="129505" y="4886"/>
                  </a:lnTo>
                  <a:cubicBezTo>
                    <a:pt x="129444" y="4846"/>
                    <a:pt x="129387" y="4807"/>
                    <a:pt x="129333" y="4772"/>
                  </a:cubicBezTo>
                  <a:lnTo>
                    <a:pt x="129333" y="4772"/>
                  </a:lnTo>
                  <a:cubicBezTo>
                    <a:pt x="129387" y="4809"/>
                    <a:pt x="129445" y="4850"/>
                    <a:pt x="129504" y="4894"/>
                  </a:cubicBezTo>
                  <a:lnTo>
                    <a:pt x="129505" y="4886"/>
                  </a:lnTo>
                  <a:lnTo>
                    <a:pt x="129505" y="4886"/>
                  </a:lnTo>
                  <a:cubicBezTo>
                    <a:pt x="129509" y="4889"/>
                    <a:pt x="129512" y="4891"/>
                    <a:pt x="129516" y="4894"/>
                  </a:cubicBezTo>
                  <a:lnTo>
                    <a:pt x="129457" y="5798"/>
                  </a:lnTo>
                  <a:lnTo>
                    <a:pt x="128980" y="6501"/>
                  </a:lnTo>
                  <a:lnTo>
                    <a:pt x="128897" y="4496"/>
                  </a:lnTo>
                  <a:lnTo>
                    <a:pt x="128897" y="4496"/>
                  </a:lnTo>
                  <a:cubicBezTo>
                    <a:pt x="128960" y="4534"/>
                    <a:pt x="129049" y="4586"/>
                    <a:pt x="129157" y="4655"/>
                  </a:cubicBezTo>
                  <a:lnTo>
                    <a:pt x="129157" y="4655"/>
                  </a:lnTo>
                  <a:cubicBezTo>
                    <a:pt x="129047" y="4582"/>
                    <a:pt x="128959" y="4526"/>
                    <a:pt x="128897" y="4489"/>
                  </a:cubicBezTo>
                  <a:lnTo>
                    <a:pt x="128897" y="4489"/>
                  </a:lnTo>
                  <a:lnTo>
                    <a:pt x="128897" y="4496"/>
                  </a:lnTo>
                  <a:lnTo>
                    <a:pt x="128897" y="4496"/>
                  </a:lnTo>
                  <a:cubicBezTo>
                    <a:pt x="128893" y="4494"/>
                    <a:pt x="128889" y="4491"/>
                    <a:pt x="128885" y="4489"/>
                  </a:cubicBezTo>
                  <a:lnTo>
                    <a:pt x="128873" y="4239"/>
                  </a:lnTo>
                  <a:lnTo>
                    <a:pt x="128826" y="4453"/>
                  </a:lnTo>
                  <a:lnTo>
                    <a:pt x="128528" y="5668"/>
                  </a:lnTo>
                  <a:lnTo>
                    <a:pt x="128528" y="5620"/>
                  </a:lnTo>
                  <a:cubicBezTo>
                    <a:pt x="128885" y="4251"/>
                    <a:pt x="129159" y="489"/>
                    <a:pt x="129159" y="488"/>
                  </a:cubicBezTo>
                  <a:lnTo>
                    <a:pt x="129159" y="488"/>
                  </a:lnTo>
                  <a:cubicBezTo>
                    <a:pt x="129159" y="489"/>
                    <a:pt x="128552" y="3358"/>
                    <a:pt x="128040" y="4953"/>
                  </a:cubicBezTo>
                  <a:lnTo>
                    <a:pt x="127849" y="4489"/>
                  </a:lnTo>
                  <a:cubicBezTo>
                    <a:pt x="128052" y="2632"/>
                    <a:pt x="128314" y="477"/>
                    <a:pt x="128314" y="476"/>
                  </a:cubicBezTo>
                  <a:lnTo>
                    <a:pt x="128314" y="476"/>
                  </a:lnTo>
                  <a:cubicBezTo>
                    <a:pt x="128314" y="477"/>
                    <a:pt x="128087" y="1893"/>
                    <a:pt x="128004" y="2358"/>
                  </a:cubicBezTo>
                  <a:cubicBezTo>
                    <a:pt x="127968" y="2584"/>
                    <a:pt x="127873" y="3072"/>
                    <a:pt x="127790" y="3596"/>
                  </a:cubicBezTo>
                  <a:lnTo>
                    <a:pt x="127718" y="1881"/>
                  </a:lnTo>
                  <a:cubicBezTo>
                    <a:pt x="127718" y="1881"/>
                    <a:pt x="127445" y="5227"/>
                    <a:pt x="127159" y="7096"/>
                  </a:cubicBezTo>
                  <a:lnTo>
                    <a:pt x="127064" y="6965"/>
                  </a:lnTo>
                  <a:cubicBezTo>
                    <a:pt x="127016" y="6870"/>
                    <a:pt x="126968" y="6775"/>
                    <a:pt x="126921" y="6680"/>
                  </a:cubicBezTo>
                  <a:cubicBezTo>
                    <a:pt x="126813" y="6227"/>
                    <a:pt x="126730" y="5810"/>
                    <a:pt x="126659" y="5489"/>
                  </a:cubicBezTo>
                  <a:cubicBezTo>
                    <a:pt x="126991" y="5190"/>
                    <a:pt x="127210" y="4973"/>
                    <a:pt x="127133" y="4973"/>
                  </a:cubicBezTo>
                  <a:cubicBezTo>
                    <a:pt x="127128" y="4973"/>
                    <a:pt x="127120" y="4974"/>
                    <a:pt x="127111" y="4977"/>
                  </a:cubicBezTo>
                  <a:cubicBezTo>
                    <a:pt x="126933" y="5025"/>
                    <a:pt x="126766" y="5096"/>
                    <a:pt x="126599" y="5179"/>
                  </a:cubicBezTo>
                  <a:cubicBezTo>
                    <a:pt x="126587" y="5132"/>
                    <a:pt x="126575" y="5096"/>
                    <a:pt x="126575" y="5072"/>
                  </a:cubicBezTo>
                  <a:cubicBezTo>
                    <a:pt x="126444" y="4405"/>
                    <a:pt x="125921" y="2810"/>
                    <a:pt x="125801" y="2346"/>
                  </a:cubicBezTo>
                  <a:cubicBezTo>
                    <a:pt x="125671" y="1870"/>
                    <a:pt x="125278" y="465"/>
                    <a:pt x="125278" y="464"/>
                  </a:cubicBezTo>
                  <a:lnTo>
                    <a:pt x="125278" y="464"/>
                  </a:lnTo>
                  <a:cubicBezTo>
                    <a:pt x="125278" y="465"/>
                    <a:pt x="125885" y="3382"/>
                    <a:pt x="126218" y="5370"/>
                  </a:cubicBezTo>
                  <a:cubicBezTo>
                    <a:pt x="125861" y="4691"/>
                    <a:pt x="125456" y="4048"/>
                    <a:pt x="125028" y="3417"/>
                  </a:cubicBezTo>
                  <a:cubicBezTo>
                    <a:pt x="124551" y="2334"/>
                    <a:pt x="124135" y="1203"/>
                    <a:pt x="123956" y="715"/>
                  </a:cubicBezTo>
                  <a:cubicBezTo>
                    <a:pt x="123968" y="548"/>
                    <a:pt x="123968" y="453"/>
                    <a:pt x="123968" y="453"/>
                  </a:cubicBezTo>
                  <a:lnTo>
                    <a:pt x="123968" y="453"/>
                  </a:lnTo>
                  <a:lnTo>
                    <a:pt x="123932" y="655"/>
                  </a:lnTo>
                  <a:lnTo>
                    <a:pt x="123861" y="453"/>
                  </a:lnTo>
                  <a:lnTo>
                    <a:pt x="123861" y="453"/>
                  </a:lnTo>
                  <a:cubicBezTo>
                    <a:pt x="123861" y="453"/>
                    <a:pt x="123873" y="572"/>
                    <a:pt x="123896" y="786"/>
                  </a:cubicBezTo>
                  <a:cubicBezTo>
                    <a:pt x="123849" y="1036"/>
                    <a:pt x="123754" y="1417"/>
                    <a:pt x="123658" y="1869"/>
                  </a:cubicBezTo>
                  <a:cubicBezTo>
                    <a:pt x="123063" y="1238"/>
                    <a:pt x="122563" y="727"/>
                    <a:pt x="122563" y="726"/>
                  </a:cubicBezTo>
                  <a:lnTo>
                    <a:pt x="122563" y="726"/>
                  </a:lnTo>
                  <a:lnTo>
                    <a:pt x="123408" y="2881"/>
                  </a:lnTo>
                  <a:cubicBezTo>
                    <a:pt x="123301" y="3322"/>
                    <a:pt x="123194" y="3774"/>
                    <a:pt x="123075" y="4191"/>
                  </a:cubicBezTo>
                  <a:cubicBezTo>
                    <a:pt x="122873" y="3477"/>
                    <a:pt x="122718" y="2989"/>
                    <a:pt x="122718" y="2989"/>
                  </a:cubicBezTo>
                  <a:lnTo>
                    <a:pt x="122718" y="2989"/>
                  </a:lnTo>
                  <a:cubicBezTo>
                    <a:pt x="122718" y="2989"/>
                    <a:pt x="122849" y="3656"/>
                    <a:pt x="122992" y="4477"/>
                  </a:cubicBezTo>
                  <a:cubicBezTo>
                    <a:pt x="122968" y="4525"/>
                    <a:pt x="122956" y="4572"/>
                    <a:pt x="122944" y="4620"/>
                  </a:cubicBezTo>
                  <a:lnTo>
                    <a:pt x="122051" y="3536"/>
                  </a:lnTo>
                  <a:lnTo>
                    <a:pt x="122230" y="4144"/>
                  </a:lnTo>
                  <a:cubicBezTo>
                    <a:pt x="121956" y="4346"/>
                    <a:pt x="121432" y="4715"/>
                    <a:pt x="120979" y="5060"/>
                  </a:cubicBezTo>
                  <a:lnTo>
                    <a:pt x="119967" y="4084"/>
                  </a:lnTo>
                  <a:lnTo>
                    <a:pt x="119967" y="4084"/>
                  </a:lnTo>
                  <a:lnTo>
                    <a:pt x="120551" y="5382"/>
                  </a:lnTo>
                  <a:lnTo>
                    <a:pt x="120515" y="5417"/>
                  </a:lnTo>
                  <a:cubicBezTo>
                    <a:pt x="120420" y="5287"/>
                    <a:pt x="120360" y="5215"/>
                    <a:pt x="120360" y="5215"/>
                  </a:cubicBezTo>
                  <a:lnTo>
                    <a:pt x="120360" y="5215"/>
                  </a:lnTo>
                  <a:lnTo>
                    <a:pt x="120444" y="5453"/>
                  </a:lnTo>
                  <a:cubicBezTo>
                    <a:pt x="120039" y="5322"/>
                    <a:pt x="119646" y="5203"/>
                    <a:pt x="119313" y="5108"/>
                  </a:cubicBezTo>
                  <a:lnTo>
                    <a:pt x="119586" y="4084"/>
                  </a:lnTo>
                  <a:lnTo>
                    <a:pt x="119003" y="5025"/>
                  </a:lnTo>
                  <a:cubicBezTo>
                    <a:pt x="118824" y="4977"/>
                    <a:pt x="118658" y="4941"/>
                    <a:pt x="118539" y="4929"/>
                  </a:cubicBezTo>
                  <a:cubicBezTo>
                    <a:pt x="118524" y="4927"/>
                    <a:pt x="118513" y="4926"/>
                    <a:pt x="118503" y="4926"/>
                  </a:cubicBezTo>
                  <a:cubicBezTo>
                    <a:pt x="118402" y="4926"/>
                    <a:pt x="118568" y="5042"/>
                    <a:pt x="118884" y="5227"/>
                  </a:cubicBezTo>
                  <a:lnTo>
                    <a:pt x="118682" y="5560"/>
                  </a:lnTo>
                  <a:cubicBezTo>
                    <a:pt x="118551" y="5489"/>
                    <a:pt x="118396" y="5406"/>
                    <a:pt x="118217" y="5334"/>
                  </a:cubicBezTo>
                  <a:cubicBezTo>
                    <a:pt x="118181" y="5203"/>
                    <a:pt x="118146" y="5072"/>
                    <a:pt x="118110" y="4953"/>
                  </a:cubicBezTo>
                  <a:lnTo>
                    <a:pt x="118360" y="3524"/>
                  </a:lnTo>
                  <a:lnTo>
                    <a:pt x="117943" y="4370"/>
                  </a:lnTo>
                  <a:cubicBezTo>
                    <a:pt x="117908" y="4251"/>
                    <a:pt x="117872" y="4144"/>
                    <a:pt x="117848" y="4036"/>
                  </a:cubicBezTo>
                  <a:cubicBezTo>
                    <a:pt x="117753" y="3477"/>
                    <a:pt x="117669" y="2965"/>
                    <a:pt x="117610" y="2572"/>
                  </a:cubicBezTo>
                  <a:lnTo>
                    <a:pt x="118050" y="715"/>
                  </a:lnTo>
                  <a:lnTo>
                    <a:pt x="118050" y="715"/>
                  </a:lnTo>
                  <a:cubicBezTo>
                    <a:pt x="118050" y="715"/>
                    <a:pt x="117277" y="2024"/>
                    <a:pt x="116741" y="3048"/>
                  </a:cubicBezTo>
                  <a:cubicBezTo>
                    <a:pt x="116526" y="3501"/>
                    <a:pt x="116348" y="3953"/>
                    <a:pt x="116193" y="4417"/>
                  </a:cubicBezTo>
                  <a:cubicBezTo>
                    <a:pt x="115610" y="4167"/>
                    <a:pt x="115169" y="3977"/>
                    <a:pt x="115169" y="3977"/>
                  </a:cubicBezTo>
                  <a:lnTo>
                    <a:pt x="115169" y="3977"/>
                  </a:lnTo>
                  <a:lnTo>
                    <a:pt x="115550" y="4274"/>
                  </a:lnTo>
                  <a:lnTo>
                    <a:pt x="115407" y="6179"/>
                  </a:lnTo>
                  <a:lnTo>
                    <a:pt x="115241" y="6060"/>
                  </a:lnTo>
                  <a:cubicBezTo>
                    <a:pt x="115324" y="5989"/>
                    <a:pt x="115383" y="5953"/>
                    <a:pt x="115383" y="5953"/>
                  </a:cubicBezTo>
                  <a:lnTo>
                    <a:pt x="115383" y="5953"/>
                  </a:lnTo>
                  <a:lnTo>
                    <a:pt x="115193" y="6025"/>
                  </a:lnTo>
                  <a:lnTo>
                    <a:pt x="115074" y="5953"/>
                  </a:lnTo>
                  <a:lnTo>
                    <a:pt x="115074" y="5953"/>
                  </a:lnTo>
                  <a:cubicBezTo>
                    <a:pt x="115074" y="5953"/>
                    <a:pt x="115110" y="5989"/>
                    <a:pt x="115157" y="6049"/>
                  </a:cubicBezTo>
                  <a:lnTo>
                    <a:pt x="115062" y="6084"/>
                  </a:lnTo>
                  <a:lnTo>
                    <a:pt x="114979" y="4167"/>
                  </a:lnTo>
                  <a:lnTo>
                    <a:pt x="114491" y="6179"/>
                  </a:lnTo>
                  <a:cubicBezTo>
                    <a:pt x="114324" y="5870"/>
                    <a:pt x="114145" y="5537"/>
                    <a:pt x="113955" y="5191"/>
                  </a:cubicBezTo>
                  <a:lnTo>
                    <a:pt x="113931" y="4822"/>
                  </a:lnTo>
                  <a:cubicBezTo>
                    <a:pt x="114193" y="4537"/>
                    <a:pt x="114359" y="4358"/>
                    <a:pt x="114360" y="4358"/>
                  </a:cubicBezTo>
                  <a:lnTo>
                    <a:pt x="114360" y="4358"/>
                  </a:lnTo>
                  <a:cubicBezTo>
                    <a:pt x="114205" y="4501"/>
                    <a:pt x="114074" y="4655"/>
                    <a:pt x="113931" y="4810"/>
                  </a:cubicBezTo>
                  <a:lnTo>
                    <a:pt x="113824" y="1822"/>
                  </a:lnTo>
                  <a:cubicBezTo>
                    <a:pt x="113824" y="1822"/>
                    <a:pt x="113717" y="3108"/>
                    <a:pt x="113574" y="4525"/>
                  </a:cubicBezTo>
                  <a:cubicBezTo>
                    <a:pt x="113276" y="4001"/>
                    <a:pt x="112943" y="3501"/>
                    <a:pt x="112574" y="3036"/>
                  </a:cubicBezTo>
                  <a:lnTo>
                    <a:pt x="112562" y="3024"/>
                  </a:lnTo>
                  <a:lnTo>
                    <a:pt x="112574" y="2941"/>
                  </a:lnTo>
                  <a:lnTo>
                    <a:pt x="112574" y="2941"/>
                  </a:lnTo>
                  <a:cubicBezTo>
                    <a:pt x="112574" y="2941"/>
                    <a:pt x="112562" y="2965"/>
                    <a:pt x="112550" y="3012"/>
                  </a:cubicBezTo>
                  <a:cubicBezTo>
                    <a:pt x="111645" y="1977"/>
                    <a:pt x="110359" y="679"/>
                    <a:pt x="110359" y="679"/>
                  </a:cubicBezTo>
                  <a:lnTo>
                    <a:pt x="110359" y="679"/>
                  </a:lnTo>
                  <a:lnTo>
                    <a:pt x="112002" y="4810"/>
                  </a:lnTo>
                  <a:cubicBezTo>
                    <a:pt x="111919" y="5072"/>
                    <a:pt x="111835" y="5346"/>
                    <a:pt x="111752" y="5632"/>
                  </a:cubicBezTo>
                  <a:lnTo>
                    <a:pt x="111657" y="5679"/>
                  </a:lnTo>
                  <a:lnTo>
                    <a:pt x="110728" y="4584"/>
                  </a:lnTo>
                  <a:cubicBezTo>
                    <a:pt x="110990" y="3691"/>
                    <a:pt x="111216" y="2941"/>
                    <a:pt x="111216" y="2941"/>
                  </a:cubicBezTo>
                  <a:lnTo>
                    <a:pt x="111216" y="2941"/>
                  </a:lnTo>
                  <a:cubicBezTo>
                    <a:pt x="111216" y="2941"/>
                    <a:pt x="110919" y="3536"/>
                    <a:pt x="110526" y="4346"/>
                  </a:cubicBezTo>
                  <a:lnTo>
                    <a:pt x="109835" y="3501"/>
                  </a:lnTo>
                  <a:lnTo>
                    <a:pt x="110252" y="4929"/>
                  </a:lnTo>
                  <a:lnTo>
                    <a:pt x="109740" y="5965"/>
                  </a:lnTo>
                  <a:lnTo>
                    <a:pt x="109407" y="5644"/>
                  </a:lnTo>
                  <a:cubicBezTo>
                    <a:pt x="109776" y="4382"/>
                    <a:pt x="110061" y="394"/>
                    <a:pt x="110061" y="393"/>
                  </a:cubicBezTo>
                  <a:lnTo>
                    <a:pt x="110061" y="393"/>
                  </a:lnTo>
                  <a:cubicBezTo>
                    <a:pt x="110061" y="394"/>
                    <a:pt x="109395" y="3584"/>
                    <a:pt x="108859" y="5108"/>
                  </a:cubicBezTo>
                  <a:lnTo>
                    <a:pt x="108692" y="4953"/>
                  </a:lnTo>
                  <a:cubicBezTo>
                    <a:pt x="108895" y="2989"/>
                    <a:pt x="109216" y="394"/>
                    <a:pt x="109216" y="393"/>
                  </a:cubicBezTo>
                  <a:lnTo>
                    <a:pt x="109216" y="393"/>
                  </a:lnTo>
                  <a:cubicBezTo>
                    <a:pt x="109216" y="394"/>
                    <a:pt x="108990" y="1798"/>
                    <a:pt x="108906" y="2274"/>
                  </a:cubicBezTo>
                  <a:cubicBezTo>
                    <a:pt x="108847" y="2691"/>
                    <a:pt x="108585" y="4001"/>
                    <a:pt x="108478" y="4751"/>
                  </a:cubicBezTo>
                  <a:lnTo>
                    <a:pt x="107763" y="4048"/>
                  </a:lnTo>
                  <a:lnTo>
                    <a:pt x="107763" y="4048"/>
                  </a:lnTo>
                  <a:lnTo>
                    <a:pt x="108359" y="5382"/>
                  </a:lnTo>
                  <a:lnTo>
                    <a:pt x="108073" y="6501"/>
                  </a:lnTo>
                  <a:lnTo>
                    <a:pt x="107442" y="6096"/>
                  </a:lnTo>
                  <a:lnTo>
                    <a:pt x="107442" y="6060"/>
                  </a:lnTo>
                  <a:lnTo>
                    <a:pt x="107537" y="5370"/>
                  </a:lnTo>
                  <a:lnTo>
                    <a:pt x="107537" y="5370"/>
                  </a:lnTo>
                  <a:lnTo>
                    <a:pt x="107382" y="5763"/>
                  </a:lnTo>
                  <a:lnTo>
                    <a:pt x="107311" y="5179"/>
                  </a:lnTo>
                  <a:lnTo>
                    <a:pt x="107299" y="5989"/>
                  </a:lnTo>
                  <a:cubicBezTo>
                    <a:pt x="107073" y="5846"/>
                    <a:pt x="106871" y="5727"/>
                    <a:pt x="106728" y="5644"/>
                  </a:cubicBezTo>
                  <a:cubicBezTo>
                    <a:pt x="106692" y="5620"/>
                    <a:pt x="106644" y="5596"/>
                    <a:pt x="106597" y="5572"/>
                  </a:cubicBezTo>
                  <a:cubicBezTo>
                    <a:pt x="106537" y="5310"/>
                    <a:pt x="106490" y="5096"/>
                    <a:pt x="106478" y="4989"/>
                  </a:cubicBezTo>
                  <a:cubicBezTo>
                    <a:pt x="106347" y="4322"/>
                    <a:pt x="105823" y="2727"/>
                    <a:pt x="105692" y="2262"/>
                  </a:cubicBezTo>
                  <a:cubicBezTo>
                    <a:pt x="105561" y="1786"/>
                    <a:pt x="105180" y="382"/>
                    <a:pt x="105180" y="381"/>
                  </a:cubicBezTo>
                  <a:lnTo>
                    <a:pt x="105180" y="381"/>
                  </a:lnTo>
                  <a:cubicBezTo>
                    <a:pt x="105180" y="382"/>
                    <a:pt x="105787" y="3358"/>
                    <a:pt x="106132" y="5334"/>
                  </a:cubicBezTo>
                  <a:cubicBezTo>
                    <a:pt x="105858" y="5215"/>
                    <a:pt x="105549" y="5072"/>
                    <a:pt x="105216" y="4917"/>
                  </a:cubicBezTo>
                  <a:cubicBezTo>
                    <a:pt x="105013" y="3775"/>
                    <a:pt x="104847" y="2918"/>
                    <a:pt x="104846" y="2917"/>
                  </a:cubicBezTo>
                  <a:lnTo>
                    <a:pt x="104846" y="2917"/>
                  </a:lnTo>
                  <a:cubicBezTo>
                    <a:pt x="104846" y="2918"/>
                    <a:pt x="104954" y="3834"/>
                    <a:pt x="105037" y="4846"/>
                  </a:cubicBezTo>
                  <a:cubicBezTo>
                    <a:pt x="104704" y="4703"/>
                    <a:pt x="104370" y="4548"/>
                    <a:pt x="104061" y="4417"/>
                  </a:cubicBezTo>
                  <a:lnTo>
                    <a:pt x="103620" y="2917"/>
                  </a:lnTo>
                  <a:lnTo>
                    <a:pt x="103620" y="2917"/>
                  </a:lnTo>
                  <a:cubicBezTo>
                    <a:pt x="103620" y="2917"/>
                    <a:pt x="103739" y="3548"/>
                    <a:pt x="103870" y="4334"/>
                  </a:cubicBezTo>
                  <a:lnTo>
                    <a:pt x="103227" y="4060"/>
                  </a:lnTo>
                  <a:lnTo>
                    <a:pt x="103322" y="3941"/>
                  </a:lnTo>
                  <a:lnTo>
                    <a:pt x="103191" y="4036"/>
                  </a:lnTo>
                  <a:lnTo>
                    <a:pt x="102965" y="3941"/>
                  </a:lnTo>
                  <a:lnTo>
                    <a:pt x="103132" y="4072"/>
                  </a:lnTo>
                  <a:cubicBezTo>
                    <a:pt x="102930" y="4227"/>
                    <a:pt x="102560" y="4489"/>
                    <a:pt x="102191" y="4763"/>
                  </a:cubicBezTo>
                  <a:cubicBezTo>
                    <a:pt x="102120" y="4644"/>
                    <a:pt x="102060" y="4525"/>
                    <a:pt x="102001" y="4405"/>
                  </a:cubicBezTo>
                  <a:cubicBezTo>
                    <a:pt x="102239" y="3584"/>
                    <a:pt x="102441" y="2917"/>
                    <a:pt x="102441" y="2917"/>
                  </a:cubicBezTo>
                  <a:lnTo>
                    <a:pt x="102441" y="2917"/>
                  </a:lnTo>
                  <a:lnTo>
                    <a:pt x="101846" y="4108"/>
                  </a:lnTo>
                  <a:cubicBezTo>
                    <a:pt x="101084" y="2501"/>
                    <a:pt x="100322" y="370"/>
                    <a:pt x="100322" y="369"/>
                  </a:cubicBezTo>
                  <a:lnTo>
                    <a:pt x="100322" y="369"/>
                  </a:lnTo>
                  <a:cubicBezTo>
                    <a:pt x="100322" y="370"/>
                    <a:pt x="100644" y="2929"/>
                    <a:pt x="101084" y="4596"/>
                  </a:cubicBezTo>
                  <a:cubicBezTo>
                    <a:pt x="101036" y="4655"/>
                    <a:pt x="100965" y="4727"/>
                    <a:pt x="100905" y="4810"/>
                  </a:cubicBezTo>
                  <a:lnTo>
                    <a:pt x="101084" y="4608"/>
                  </a:lnTo>
                  <a:cubicBezTo>
                    <a:pt x="101156" y="4846"/>
                    <a:pt x="101215" y="5072"/>
                    <a:pt x="101286" y="5263"/>
                  </a:cubicBezTo>
                  <a:cubicBezTo>
                    <a:pt x="101239" y="5370"/>
                    <a:pt x="101179" y="5477"/>
                    <a:pt x="101120" y="5596"/>
                  </a:cubicBezTo>
                  <a:lnTo>
                    <a:pt x="101084" y="5632"/>
                  </a:lnTo>
                  <a:cubicBezTo>
                    <a:pt x="101025" y="5691"/>
                    <a:pt x="100941" y="5787"/>
                    <a:pt x="100834" y="5894"/>
                  </a:cubicBezTo>
                  <a:lnTo>
                    <a:pt x="100465" y="5417"/>
                  </a:lnTo>
                  <a:cubicBezTo>
                    <a:pt x="100620" y="5179"/>
                    <a:pt x="100775" y="4965"/>
                    <a:pt x="100905" y="4798"/>
                  </a:cubicBezTo>
                  <a:lnTo>
                    <a:pt x="100905" y="4798"/>
                  </a:lnTo>
                  <a:cubicBezTo>
                    <a:pt x="100763" y="4965"/>
                    <a:pt x="100596" y="5156"/>
                    <a:pt x="100417" y="5370"/>
                  </a:cubicBezTo>
                  <a:lnTo>
                    <a:pt x="100239" y="5144"/>
                  </a:lnTo>
                  <a:lnTo>
                    <a:pt x="100346" y="5453"/>
                  </a:lnTo>
                  <a:cubicBezTo>
                    <a:pt x="100251" y="5584"/>
                    <a:pt x="100143" y="5715"/>
                    <a:pt x="100036" y="5846"/>
                  </a:cubicBezTo>
                  <a:lnTo>
                    <a:pt x="100001" y="5810"/>
                  </a:lnTo>
                  <a:lnTo>
                    <a:pt x="100477" y="4024"/>
                  </a:lnTo>
                  <a:lnTo>
                    <a:pt x="100060" y="4691"/>
                  </a:lnTo>
                  <a:cubicBezTo>
                    <a:pt x="100215" y="3739"/>
                    <a:pt x="100358" y="2894"/>
                    <a:pt x="100358" y="2893"/>
                  </a:cubicBezTo>
                  <a:lnTo>
                    <a:pt x="100358" y="2893"/>
                  </a:lnTo>
                  <a:cubicBezTo>
                    <a:pt x="100358" y="2894"/>
                    <a:pt x="100001" y="4048"/>
                    <a:pt x="99572" y="5453"/>
                  </a:cubicBezTo>
                  <a:lnTo>
                    <a:pt x="99548" y="5417"/>
                  </a:lnTo>
                  <a:lnTo>
                    <a:pt x="99572" y="5465"/>
                  </a:lnTo>
                  <a:cubicBezTo>
                    <a:pt x="99560" y="5477"/>
                    <a:pt x="99560" y="5489"/>
                    <a:pt x="99560" y="5501"/>
                  </a:cubicBezTo>
                  <a:lnTo>
                    <a:pt x="99131" y="6191"/>
                  </a:lnTo>
                  <a:lnTo>
                    <a:pt x="98941" y="6037"/>
                  </a:lnTo>
                  <a:lnTo>
                    <a:pt x="99131" y="5144"/>
                  </a:lnTo>
                  <a:lnTo>
                    <a:pt x="99131" y="5144"/>
                  </a:lnTo>
                  <a:cubicBezTo>
                    <a:pt x="99131" y="5144"/>
                    <a:pt x="99024" y="5370"/>
                    <a:pt x="98858" y="5715"/>
                  </a:cubicBezTo>
                  <a:lnTo>
                    <a:pt x="99239" y="3453"/>
                  </a:lnTo>
                  <a:lnTo>
                    <a:pt x="98238" y="5489"/>
                  </a:lnTo>
                  <a:cubicBezTo>
                    <a:pt x="98108" y="5394"/>
                    <a:pt x="97988" y="5310"/>
                    <a:pt x="97869" y="5215"/>
                  </a:cubicBezTo>
                  <a:lnTo>
                    <a:pt x="98941" y="631"/>
                  </a:lnTo>
                  <a:lnTo>
                    <a:pt x="98941" y="631"/>
                  </a:lnTo>
                  <a:cubicBezTo>
                    <a:pt x="98941" y="631"/>
                    <a:pt x="98167" y="1941"/>
                    <a:pt x="97631" y="2977"/>
                  </a:cubicBezTo>
                  <a:cubicBezTo>
                    <a:pt x="97381" y="3501"/>
                    <a:pt x="97167" y="4048"/>
                    <a:pt x="96988" y="4608"/>
                  </a:cubicBezTo>
                  <a:cubicBezTo>
                    <a:pt x="96681" y="4407"/>
                    <a:pt x="96468" y="4288"/>
                    <a:pt x="96464" y="4286"/>
                  </a:cubicBezTo>
                  <a:lnTo>
                    <a:pt x="96464" y="4286"/>
                  </a:lnTo>
                  <a:cubicBezTo>
                    <a:pt x="96468" y="4288"/>
                    <a:pt x="96681" y="4407"/>
                    <a:pt x="96988" y="4620"/>
                  </a:cubicBezTo>
                  <a:cubicBezTo>
                    <a:pt x="96905" y="4846"/>
                    <a:pt x="96822" y="5084"/>
                    <a:pt x="96750" y="5322"/>
                  </a:cubicBezTo>
                  <a:cubicBezTo>
                    <a:pt x="96560" y="5263"/>
                    <a:pt x="96381" y="5191"/>
                    <a:pt x="96203" y="5144"/>
                  </a:cubicBezTo>
                  <a:lnTo>
                    <a:pt x="95905" y="5060"/>
                  </a:lnTo>
                  <a:lnTo>
                    <a:pt x="95869" y="4096"/>
                  </a:lnTo>
                  <a:lnTo>
                    <a:pt x="95702" y="4763"/>
                  </a:lnTo>
                  <a:cubicBezTo>
                    <a:pt x="95917" y="2822"/>
                    <a:pt x="96214" y="334"/>
                    <a:pt x="96214" y="334"/>
                  </a:cubicBezTo>
                  <a:lnTo>
                    <a:pt x="96214" y="334"/>
                  </a:lnTo>
                  <a:cubicBezTo>
                    <a:pt x="96214" y="334"/>
                    <a:pt x="95988" y="1739"/>
                    <a:pt x="95905" y="2215"/>
                  </a:cubicBezTo>
                  <a:cubicBezTo>
                    <a:pt x="95833" y="2679"/>
                    <a:pt x="95524" y="4274"/>
                    <a:pt x="95452" y="4929"/>
                  </a:cubicBezTo>
                  <a:cubicBezTo>
                    <a:pt x="95274" y="4882"/>
                    <a:pt x="95119" y="4858"/>
                    <a:pt x="95000" y="4834"/>
                  </a:cubicBezTo>
                  <a:cubicBezTo>
                    <a:pt x="94986" y="4832"/>
                    <a:pt x="94974" y="4831"/>
                    <a:pt x="94965" y="4831"/>
                  </a:cubicBezTo>
                  <a:cubicBezTo>
                    <a:pt x="94854" y="4831"/>
                    <a:pt x="95054" y="4959"/>
                    <a:pt x="95417" y="5167"/>
                  </a:cubicBezTo>
                  <a:cubicBezTo>
                    <a:pt x="95381" y="5548"/>
                    <a:pt x="95298" y="6179"/>
                    <a:pt x="95214" y="6834"/>
                  </a:cubicBezTo>
                  <a:lnTo>
                    <a:pt x="95095" y="7311"/>
                  </a:lnTo>
                  <a:lnTo>
                    <a:pt x="94964" y="7120"/>
                  </a:lnTo>
                  <a:cubicBezTo>
                    <a:pt x="94940" y="7061"/>
                    <a:pt x="94929" y="6989"/>
                    <a:pt x="94917" y="6930"/>
                  </a:cubicBezTo>
                  <a:lnTo>
                    <a:pt x="94714" y="1738"/>
                  </a:lnTo>
                  <a:cubicBezTo>
                    <a:pt x="94714" y="1738"/>
                    <a:pt x="94607" y="3179"/>
                    <a:pt x="94440" y="4691"/>
                  </a:cubicBezTo>
                  <a:cubicBezTo>
                    <a:pt x="94167" y="3167"/>
                    <a:pt x="93964" y="1738"/>
                    <a:pt x="93964" y="1738"/>
                  </a:cubicBezTo>
                  <a:lnTo>
                    <a:pt x="93857" y="3441"/>
                  </a:lnTo>
                  <a:cubicBezTo>
                    <a:pt x="93714" y="2917"/>
                    <a:pt x="93547" y="2429"/>
                    <a:pt x="93488" y="2203"/>
                  </a:cubicBezTo>
                  <a:cubicBezTo>
                    <a:pt x="93357" y="1739"/>
                    <a:pt x="92964" y="322"/>
                    <a:pt x="92964" y="322"/>
                  </a:cubicBezTo>
                  <a:lnTo>
                    <a:pt x="92964" y="322"/>
                  </a:lnTo>
                  <a:cubicBezTo>
                    <a:pt x="92964" y="322"/>
                    <a:pt x="93440" y="2644"/>
                    <a:pt x="93786" y="4548"/>
                  </a:cubicBezTo>
                  <a:lnTo>
                    <a:pt x="93762" y="4953"/>
                  </a:lnTo>
                  <a:cubicBezTo>
                    <a:pt x="93702" y="4977"/>
                    <a:pt x="93643" y="5013"/>
                    <a:pt x="93571" y="5048"/>
                  </a:cubicBezTo>
                  <a:cubicBezTo>
                    <a:pt x="92666" y="3513"/>
                    <a:pt x="91535" y="322"/>
                    <a:pt x="91535" y="322"/>
                  </a:cubicBezTo>
                  <a:lnTo>
                    <a:pt x="91535" y="322"/>
                  </a:lnTo>
                  <a:cubicBezTo>
                    <a:pt x="91535" y="322"/>
                    <a:pt x="92012" y="4263"/>
                    <a:pt x="92631" y="5548"/>
                  </a:cubicBezTo>
                  <a:lnTo>
                    <a:pt x="92607" y="5560"/>
                  </a:lnTo>
                  <a:lnTo>
                    <a:pt x="92107" y="4310"/>
                  </a:lnTo>
                  <a:cubicBezTo>
                    <a:pt x="91964" y="3453"/>
                    <a:pt x="91845" y="2858"/>
                    <a:pt x="91845" y="2858"/>
                  </a:cubicBezTo>
                  <a:lnTo>
                    <a:pt x="91845" y="2858"/>
                  </a:lnTo>
                  <a:cubicBezTo>
                    <a:pt x="91845" y="2858"/>
                    <a:pt x="91916" y="3536"/>
                    <a:pt x="91988" y="4370"/>
                  </a:cubicBezTo>
                  <a:lnTo>
                    <a:pt x="91869" y="6060"/>
                  </a:lnTo>
                  <a:cubicBezTo>
                    <a:pt x="91809" y="6108"/>
                    <a:pt x="91750" y="6156"/>
                    <a:pt x="91690" y="6203"/>
                  </a:cubicBezTo>
                  <a:lnTo>
                    <a:pt x="91273" y="5846"/>
                  </a:lnTo>
                  <a:lnTo>
                    <a:pt x="91416" y="5394"/>
                  </a:lnTo>
                  <a:lnTo>
                    <a:pt x="91178" y="5751"/>
                  </a:lnTo>
                  <a:lnTo>
                    <a:pt x="90904" y="5513"/>
                  </a:lnTo>
                  <a:lnTo>
                    <a:pt x="90892" y="5489"/>
                  </a:lnTo>
                  <a:cubicBezTo>
                    <a:pt x="90892" y="5489"/>
                    <a:pt x="90892" y="5501"/>
                    <a:pt x="90892" y="5501"/>
                  </a:cubicBezTo>
                  <a:lnTo>
                    <a:pt x="90749" y="5394"/>
                  </a:lnTo>
                  <a:lnTo>
                    <a:pt x="90904" y="5656"/>
                  </a:lnTo>
                  <a:cubicBezTo>
                    <a:pt x="90916" y="5763"/>
                    <a:pt x="90928" y="5894"/>
                    <a:pt x="90940" y="6060"/>
                  </a:cubicBezTo>
                  <a:cubicBezTo>
                    <a:pt x="90773" y="5751"/>
                    <a:pt x="90595" y="5429"/>
                    <a:pt x="90416" y="5096"/>
                  </a:cubicBezTo>
                  <a:cubicBezTo>
                    <a:pt x="90726" y="3525"/>
                    <a:pt x="90964" y="322"/>
                    <a:pt x="90964" y="322"/>
                  </a:cubicBezTo>
                  <a:lnTo>
                    <a:pt x="90964" y="322"/>
                  </a:lnTo>
                  <a:cubicBezTo>
                    <a:pt x="90964" y="322"/>
                    <a:pt x="90511" y="2453"/>
                    <a:pt x="90059" y="4072"/>
                  </a:cubicBezTo>
                  <a:lnTo>
                    <a:pt x="89892" y="4191"/>
                  </a:lnTo>
                  <a:cubicBezTo>
                    <a:pt x="89666" y="3810"/>
                    <a:pt x="89428" y="3453"/>
                    <a:pt x="89154" y="3096"/>
                  </a:cubicBezTo>
                  <a:cubicBezTo>
                    <a:pt x="89214" y="2953"/>
                    <a:pt x="89237" y="2846"/>
                    <a:pt x="89237" y="2846"/>
                  </a:cubicBezTo>
                  <a:lnTo>
                    <a:pt x="89237" y="2846"/>
                  </a:lnTo>
                  <a:lnTo>
                    <a:pt x="89130" y="3060"/>
                  </a:lnTo>
                  <a:cubicBezTo>
                    <a:pt x="89094" y="3024"/>
                    <a:pt x="89071" y="2977"/>
                    <a:pt x="89035" y="2941"/>
                  </a:cubicBezTo>
                  <a:cubicBezTo>
                    <a:pt x="88130" y="1905"/>
                    <a:pt x="86832" y="584"/>
                    <a:pt x="86832" y="584"/>
                  </a:cubicBezTo>
                  <a:lnTo>
                    <a:pt x="86832" y="584"/>
                  </a:lnTo>
                  <a:lnTo>
                    <a:pt x="88392" y="4560"/>
                  </a:lnTo>
                  <a:lnTo>
                    <a:pt x="88094" y="5167"/>
                  </a:lnTo>
                  <a:lnTo>
                    <a:pt x="88035" y="5096"/>
                  </a:lnTo>
                  <a:lnTo>
                    <a:pt x="88082" y="5215"/>
                  </a:lnTo>
                  <a:cubicBezTo>
                    <a:pt x="88059" y="5239"/>
                    <a:pt x="88047" y="5275"/>
                    <a:pt x="88035" y="5310"/>
                  </a:cubicBezTo>
                  <a:lnTo>
                    <a:pt x="87832" y="5239"/>
                  </a:lnTo>
                  <a:lnTo>
                    <a:pt x="87309" y="4608"/>
                  </a:lnTo>
                  <a:lnTo>
                    <a:pt x="87475" y="3977"/>
                  </a:lnTo>
                  <a:lnTo>
                    <a:pt x="87178" y="4453"/>
                  </a:lnTo>
                  <a:lnTo>
                    <a:pt x="86308" y="3405"/>
                  </a:lnTo>
                  <a:lnTo>
                    <a:pt x="86749" y="4929"/>
                  </a:lnTo>
                  <a:cubicBezTo>
                    <a:pt x="86535" y="4870"/>
                    <a:pt x="86344" y="4834"/>
                    <a:pt x="86213" y="4810"/>
                  </a:cubicBezTo>
                  <a:cubicBezTo>
                    <a:pt x="86200" y="4809"/>
                    <a:pt x="86189" y="4808"/>
                    <a:pt x="86180" y="4808"/>
                  </a:cubicBezTo>
                  <a:cubicBezTo>
                    <a:pt x="86057" y="4808"/>
                    <a:pt x="86303" y="4958"/>
                    <a:pt x="86713" y="5191"/>
                  </a:cubicBezTo>
                  <a:lnTo>
                    <a:pt x="86404" y="5715"/>
                  </a:lnTo>
                  <a:cubicBezTo>
                    <a:pt x="86237" y="5596"/>
                    <a:pt x="86070" y="5465"/>
                    <a:pt x="85916" y="5346"/>
                  </a:cubicBezTo>
                  <a:lnTo>
                    <a:pt x="86249" y="3405"/>
                  </a:lnTo>
                  <a:lnTo>
                    <a:pt x="85654" y="4632"/>
                  </a:lnTo>
                  <a:cubicBezTo>
                    <a:pt x="85546" y="4048"/>
                    <a:pt x="85451" y="3489"/>
                    <a:pt x="85380" y="3012"/>
                  </a:cubicBezTo>
                  <a:lnTo>
                    <a:pt x="85939" y="584"/>
                  </a:lnTo>
                  <a:lnTo>
                    <a:pt x="85939" y="584"/>
                  </a:lnTo>
                  <a:cubicBezTo>
                    <a:pt x="85939" y="584"/>
                    <a:pt x="85594" y="1179"/>
                    <a:pt x="85201" y="1881"/>
                  </a:cubicBezTo>
                  <a:lnTo>
                    <a:pt x="85177" y="1715"/>
                  </a:lnTo>
                  <a:lnTo>
                    <a:pt x="85165" y="1953"/>
                  </a:lnTo>
                  <a:cubicBezTo>
                    <a:pt x="84987" y="2274"/>
                    <a:pt x="84808" y="2620"/>
                    <a:pt x="84642" y="2929"/>
                  </a:cubicBezTo>
                  <a:cubicBezTo>
                    <a:pt x="84618" y="2965"/>
                    <a:pt x="84606" y="3001"/>
                    <a:pt x="84582" y="3048"/>
                  </a:cubicBezTo>
                  <a:lnTo>
                    <a:pt x="84522" y="2834"/>
                  </a:lnTo>
                  <a:lnTo>
                    <a:pt x="84522" y="2834"/>
                  </a:lnTo>
                  <a:cubicBezTo>
                    <a:pt x="84522" y="2834"/>
                    <a:pt x="84534" y="2929"/>
                    <a:pt x="84570" y="3084"/>
                  </a:cubicBezTo>
                  <a:cubicBezTo>
                    <a:pt x="84261" y="3810"/>
                    <a:pt x="83987" y="4560"/>
                    <a:pt x="83749" y="5310"/>
                  </a:cubicBezTo>
                  <a:lnTo>
                    <a:pt x="83237" y="4048"/>
                  </a:lnTo>
                  <a:lnTo>
                    <a:pt x="83129" y="5513"/>
                  </a:lnTo>
                  <a:cubicBezTo>
                    <a:pt x="83070" y="5489"/>
                    <a:pt x="83010" y="5453"/>
                    <a:pt x="82939" y="5417"/>
                  </a:cubicBezTo>
                  <a:lnTo>
                    <a:pt x="82879" y="4048"/>
                  </a:lnTo>
                  <a:lnTo>
                    <a:pt x="82594" y="5239"/>
                  </a:lnTo>
                  <a:cubicBezTo>
                    <a:pt x="82367" y="5144"/>
                    <a:pt x="82117" y="5025"/>
                    <a:pt x="81844" y="4894"/>
                  </a:cubicBezTo>
                  <a:lnTo>
                    <a:pt x="81725" y="1691"/>
                  </a:lnTo>
                  <a:cubicBezTo>
                    <a:pt x="81725" y="1691"/>
                    <a:pt x="81605" y="3179"/>
                    <a:pt x="81439" y="4715"/>
                  </a:cubicBezTo>
                  <a:cubicBezTo>
                    <a:pt x="81010" y="3977"/>
                    <a:pt x="80582" y="3274"/>
                    <a:pt x="80260" y="2917"/>
                  </a:cubicBezTo>
                  <a:cubicBezTo>
                    <a:pt x="79760" y="2346"/>
                    <a:pt x="79153" y="1691"/>
                    <a:pt x="78700" y="1226"/>
                  </a:cubicBezTo>
                  <a:cubicBezTo>
                    <a:pt x="78486" y="655"/>
                    <a:pt x="78343" y="274"/>
                    <a:pt x="78343" y="274"/>
                  </a:cubicBezTo>
                  <a:lnTo>
                    <a:pt x="78343" y="274"/>
                  </a:lnTo>
                  <a:cubicBezTo>
                    <a:pt x="78343" y="274"/>
                    <a:pt x="78379" y="536"/>
                    <a:pt x="78438" y="953"/>
                  </a:cubicBezTo>
                  <a:lnTo>
                    <a:pt x="78057" y="560"/>
                  </a:lnTo>
                  <a:lnTo>
                    <a:pt x="78581" y="1893"/>
                  </a:lnTo>
                  <a:cubicBezTo>
                    <a:pt x="78784" y="3203"/>
                    <a:pt x="79117" y="4917"/>
                    <a:pt x="79498" y="5608"/>
                  </a:cubicBezTo>
                  <a:lnTo>
                    <a:pt x="79415" y="5656"/>
                  </a:lnTo>
                  <a:lnTo>
                    <a:pt x="77641" y="3512"/>
                  </a:lnTo>
                  <a:cubicBezTo>
                    <a:pt x="77831" y="1977"/>
                    <a:pt x="77962" y="262"/>
                    <a:pt x="77962" y="262"/>
                  </a:cubicBezTo>
                  <a:lnTo>
                    <a:pt x="77962" y="262"/>
                  </a:lnTo>
                  <a:cubicBezTo>
                    <a:pt x="77962" y="263"/>
                    <a:pt x="77272" y="3536"/>
                    <a:pt x="76736" y="5048"/>
                  </a:cubicBezTo>
                  <a:cubicBezTo>
                    <a:pt x="76724" y="5072"/>
                    <a:pt x="76712" y="5108"/>
                    <a:pt x="76700" y="5132"/>
                  </a:cubicBezTo>
                  <a:lnTo>
                    <a:pt x="76486" y="4917"/>
                  </a:lnTo>
                  <a:cubicBezTo>
                    <a:pt x="76629" y="3834"/>
                    <a:pt x="76831" y="2798"/>
                    <a:pt x="76831" y="2798"/>
                  </a:cubicBezTo>
                  <a:lnTo>
                    <a:pt x="76831" y="2798"/>
                  </a:lnTo>
                  <a:cubicBezTo>
                    <a:pt x="76831" y="2798"/>
                    <a:pt x="76581" y="3608"/>
                    <a:pt x="76248" y="4691"/>
                  </a:cubicBezTo>
                  <a:lnTo>
                    <a:pt x="75438" y="3917"/>
                  </a:lnTo>
                  <a:lnTo>
                    <a:pt x="76057" y="5298"/>
                  </a:lnTo>
                  <a:cubicBezTo>
                    <a:pt x="76021" y="5417"/>
                    <a:pt x="75986" y="5537"/>
                    <a:pt x="75950" y="5656"/>
                  </a:cubicBezTo>
                  <a:cubicBezTo>
                    <a:pt x="75771" y="5584"/>
                    <a:pt x="75581" y="5513"/>
                    <a:pt x="75402" y="5441"/>
                  </a:cubicBezTo>
                  <a:lnTo>
                    <a:pt x="75426" y="5227"/>
                  </a:lnTo>
                  <a:lnTo>
                    <a:pt x="75355" y="5429"/>
                  </a:lnTo>
                  <a:cubicBezTo>
                    <a:pt x="74593" y="5144"/>
                    <a:pt x="73807" y="4917"/>
                    <a:pt x="73009" y="4751"/>
                  </a:cubicBezTo>
                  <a:cubicBezTo>
                    <a:pt x="72990" y="4747"/>
                    <a:pt x="72976" y="4745"/>
                    <a:pt x="72966" y="4745"/>
                  </a:cubicBezTo>
                  <a:cubicBezTo>
                    <a:pt x="72917" y="4745"/>
                    <a:pt x="72958" y="4789"/>
                    <a:pt x="73057" y="4858"/>
                  </a:cubicBezTo>
                  <a:lnTo>
                    <a:pt x="72438" y="4584"/>
                  </a:lnTo>
                  <a:cubicBezTo>
                    <a:pt x="72164" y="3072"/>
                    <a:pt x="71973" y="1643"/>
                    <a:pt x="71973" y="1643"/>
                  </a:cubicBezTo>
                  <a:lnTo>
                    <a:pt x="71830" y="3870"/>
                  </a:lnTo>
                  <a:cubicBezTo>
                    <a:pt x="71640" y="3215"/>
                    <a:pt x="71509" y="2775"/>
                    <a:pt x="71509" y="2774"/>
                  </a:cubicBezTo>
                  <a:lnTo>
                    <a:pt x="71509" y="2774"/>
                  </a:lnTo>
                  <a:cubicBezTo>
                    <a:pt x="71509" y="2775"/>
                    <a:pt x="71640" y="3465"/>
                    <a:pt x="71783" y="4298"/>
                  </a:cubicBezTo>
                  <a:cubicBezTo>
                    <a:pt x="71140" y="4013"/>
                    <a:pt x="70640" y="3798"/>
                    <a:pt x="70640" y="3798"/>
                  </a:cubicBezTo>
                  <a:lnTo>
                    <a:pt x="70640" y="3798"/>
                  </a:lnTo>
                  <a:cubicBezTo>
                    <a:pt x="70640" y="3798"/>
                    <a:pt x="71152" y="4191"/>
                    <a:pt x="71783" y="4691"/>
                  </a:cubicBezTo>
                  <a:lnTo>
                    <a:pt x="71592" y="7834"/>
                  </a:lnTo>
                  <a:lnTo>
                    <a:pt x="71140" y="6739"/>
                  </a:lnTo>
                  <a:cubicBezTo>
                    <a:pt x="70961" y="5906"/>
                    <a:pt x="70795" y="5108"/>
                    <a:pt x="70735" y="4834"/>
                  </a:cubicBezTo>
                  <a:cubicBezTo>
                    <a:pt x="70604" y="4179"/>
                    <a:pt x="70080" y="2584"/>
                    <a:pt x="69961" y="2108"/>
                  </a:cubicBezTo>
                  <a:cubicBezTo>
                    <a:pt x="69830" y="1643"/>
                    <a:pt x="69437" y="227"/>
                    <a:pt x="69437" y="226"/>
                  </a:cubicBezTo>
                  <a:lnTo>
                    <a:pt x="69437" y="226"/>
                  </a:lnTo>
                  <a:cubicBezTo>
                    <a:pt x="69437" y="227"/>
                    <a:pt x="69949" y="2715"/>
                    <a:pt x="70295" y="4655"/>
                  </a:cubicBezTo>
                  <a:lnTo>
                    <a:pt x="70021" y="3989"/>
                  </a:lnTo>
                  <a:lnTo>
                    <a:pt x="69854" y="6322"/>
                  </a:lnTo>
                  <a:cubicBezTo>
                    <a:pt x="69449" y="6025"/>
                    <a:pt x="69068" y="5763"/>
                    <a:pt x="69068" y="5763"/>
                  </a:cubicBezTo>
                  <a:lnTo>
                    <a:pt x="69068" y="5763"/>
                  </a:lnTo>
                  <a:cubicBezTo>
                    <a:pt x="69342" y="6084"/>
                    <a:pt x="69592" y="6430"/>
                    <a:pt x="69818" y="6787"/>
                  </a:cubicBezTo>
                  <a:lnTo>
                    <a:pt x="69771" y="7549"/>
                  </a:lnTo>
                  <a:cubicBezTo>
                    <a:pt x="69771" y="7549"/>
                    <a:pt x="68723" y="5465"/>
                    <a:pt x="67830" y="3989"/>
                  </a:cubicBezTo>
                  <a:cubicBezTo>
                    <a:pt x="67949" y="3286"/>
                    <a:pt x="68044" y="2763"/>
                    <a:pt x="68044" y="2762"/>
                  </a:cubicBezTo>
                  <a:lnTo>
                    <a:pt x="68044" y="2762"/>
                  </a:lnTo>
                  <a:cubicBezTo>
                    <a:pt x="68044" y="2763"/>
                    <a:pt x="67913" y="3179"/>
                    <a:pt x="67723" y="3810"/>
                  </a:cubicBezTo>
                  <a:cubicBezTo>
                    <a:pt x="67520" y="3465"/>
                    <a:pt x="67294" y="3155"/>
                    <a:pt x="67044" y="2846"/>
                  </a:cubicBezTo>
                  <a:cubicBezTo>
                    <a:pt x="66139" y="1810"/>
                    <a:pt x="64842" y="488"/>
                    <a:pt x="64841" y="488"/>
                  </a:cubicBezTo>
                  <a:lnTo>
                    <a:pt x="64841" y="488"/>
                  </a:lnTo>
                  <a:lnTo>
                    <a:pt x="67032" y="6060"/>
                  </a:lnTo>
                  <a:cubicBezTo>
                    <a:pt x="66996" y="6191"/>
                    <a:pt x="66961" y="6322"/>
                    <a:pt x="66925" y="6453"/>
                  </a:cubicBezTo>
                  <a:lnTo>
                    <a:pt x="64318" y="3310"/>
                  </a:lnTo>
                  <a:lnTo>
                    <a:pt x="64972" y="5572"/>
                  </a:lnTo>
                  <a:cubicBezTo>
                    <a:pt x="64699" y="5227"/>
                    <a:pt x="64508" y="4989"/>
                    <a:pt x="64508" y="4989"/>
                  </a:cubicBezTo>
                  <a:lnTo>
                    <a:pt x="64508" y="4989"/>
                  </a:lnTo>
                  <a:lnTo>
                    <a:pt x="65103" y="6632"/>
                  </a:lnTo>
                  <a:lnTo>
                    <a:pt x="63913" y="5477"/>
                  </a:lnTo>
                  <a:lnTo>
                    <a:pt x="63901" y="5001"/>
                  </a:lnTo>
                  <a:lnTo>
                    <a:pt x="63806" y="5370"/>
                  </a:lnTo>
                  <a:lnTo>
                    <a:pt x="62234" y="3870"/>
                  </a:lnTo>
                  <a:lnTo>
                    <a:pt x="62234" y="3870"/>
                  </a:lnTo>
                  <a:lnTo>
                    <a:pt x="63103" y="5798"/>
                  </a:lnTo>
                  <a:cubicBezTo>
                    <a:pt x="62734" y="5501"/>
                    <a:pt x="62329" y="5215"/>
                    <a:pt x="61972" y="4965"/>
                  </a:cubicBezTo>
                  <a:cubicBezTo>
                    <a:pt x="61960" y="4894"/>
                    <a:pt x="61948" y="4846"/>
                    <a:pt x="61948" y="4798"/>
                  </a:cubicBezTo>
                  <a:cubicBezTo>
                    <a:pt x="61817" y="4144"/>
                    <a:pt x="61293" y="2548"/>
                    <a:pt x="61162" y="2072"/>
                  </a:cubicBezTo>
                  <a:cubicBezTo>
                    <a:pt x="61031" y="1608"/>
                    <a:pt x="60639" y="203"/>
                    <a:pt x="60639" y="203"/>
                  </a:cubicBezTo>
                  <a:lnTo>
                    <a:pt x="60639" y="203"/>
                  </a:lnTo>
                  <a:cubicBezTo>
                    <a:pt x="60639" y="203"/>
                    <a:pt x="61162" y="2691"/>
                    <a:pt x="61508" y="4644"/>
                  </a:cubicBezTo>
                  <a:cubicBezTo>
                    <a:pt x="61579" y="5048"/>
                    <a:pt x="61651" y="5429"/>
                    <a:pt x="61698" y="5763"/>
                  </a:cubicBezTo>
                  <a:cubicBezTo>
                    <a:pt x="61496" y="5644"/>
                    <a:pt x="61329" y="5525"/>
                    <a:pt x="61198" y="5453"/>
                  </a:cubicBezTo>
                  <a:cubicBezTo>
                    <a:pt x="60543" y="5072"/>
                    <a:pt x="57436" y="3751"/>
                    <a:pt x="57436" y="3751"/>
                  </a:cubicBezTo>
                  <a:lnTo>
                    <a:pt x="57436" y="3751"/>
                  </a:lnTo>
                  <a:cubicBezTo>
                    <a:pt x="57436" y="3751"/>
                    <a:pt x="59269" y="5144"/>
                    <a:pt x="60246" y="6060"/>
                  </a:cubicBezTo>
                  <a:cubicBezTo>
                    <a:pt x="59936" y="6179"/>
                    <a:pt x="59591" y="6334"/>
                    <a:pt x="59257" y="6489"/>
                  </a:cubicBezTo>
                  <a:lnTo>
                    <a:pt x="59031" y="6275"/>
                  </a:lnTo>
                  <a:lnTo>
                    <a:pt x="58567" y="5358"/>
                  </a:lnTo>
                  <a:lnTo>
                    <a:pt x="58567" y="5358"/>
                  </a:lnTo>
                  <a:cubicBezTo>
                    <a:pt x="58567" y="5358"/>
                    <a:pt x="58626" y="5989"/>
                    <a:pt x="58698" y="6763"/>
                  </a:cubicBezTo>
                  <a:cubicBezTo>
                    <a:pt x="58531" y="6846"/>
                    <a:pt x="58364" y="6930"/>
                    <a:pt x="58210" y="7037"/>
                  </a:cubicBezTo>
                  <a:cubicBezTo>
                    <a:pt x="58043" y="7180"/>
                    <a:pt x="57876" y="7334"/>
                    <a:pt x="57733" y="7501"/>
                  </a:cubicBezTo>
                  <a:cubicBezTo>
                    <a:pt x="57162" y="6751"/>
                    <a:pt x="56507" y="5941"/>
                    <a:pt x="56102" y="5453"/>
                  </a:cubicBezTo>
                  <a:cubicBezTo>
                    <a:pt x="56459" y="4203"/>
                    <a:pt x="56912" y="2715"/>
                    <a:pt x="56912" y="2715"/>
                  </a:cubicBezTo>
                  <a:lnTo>
                    <a:pt x="56912" y="2715"/>
                  </a:lnTo>
                  <a:cubicBezTo>
                    <a:pt x="56912" y="2715"/>
                    <a:pt x="56388" y="3786"/>
                    <a:pt x="55769" y="5036"/>
                  </a:cubicBezTo>
                  <a:lnTo>
                    <a:pt x="55709" y="4965"/>
                  </a:lnTo>
                  <a:lnTo>
                    <a:pt x="55757" y="5084"/>
                  </a:lnTo>
                  <a:cubicBezTo>
                    <a:pt x="55531" y="5525"/>
                    <a:pt x="55305" y="6001"/>
                    <a:pt x="55090" y="6453"/>
                  </a:cubicBezTo>
                  <a:cubicBezTo>
                    <a:pt x="54864" y="6215"/>
                    <a:pt x="54614" y="6001"/>
                    <a:pt x="54364" y="5798"/>
                  </a:cubicBezTo>
                  <a:cubicBezTo>
                    <a:pt x="54495" y="4477"/>
                    <a:pt x="54840" y="2691"/>
                    <a:pt x="54840" y="2691"/>
                  </a:cubicBezTo>
                  <a:lnTo>
                    <a:pt x="54840" y="2691"/>
                  </a:lnTo>
                  <a:cubicBezTo>
                    <a:pt x="54840" y="2691"/>
                    <a:pt x="54435" y="3989"/>
                    <a:pt x="53983" y="5489"/>
                  </a:cubicBezTo>
                  <a:cubicBezTo>
                    <a:pt x="53531" y="5156"/>
                    <a:pt x="53090" y="4834"/>
                    <a:pt x="52721" y="4596"/>
                  </a:cubicBezTo>
                  <a:lnTo>
                    <a:pt x="52721" y="4596"/>
                  </a:lnTo>
                  <a:cubicBezTo>
                    <a:pt x="53150" y="4906"/>
                    <a:pt x="53554" y="5251"/>
                    <a:pt x="53935" y="5644"/>
                  </a:cubicBezTo>
                  <a:cubicBezTo>
                    <a:pt x="53542" y="6953"/>
                    <a:pt x="53114" y="8406"/>
                    <a:pt x="52899" y="9311"/>
                  </a:cubicBezTo>
                  <a:lnTo>
                    <a:pt x="52507" y="8668"/>
                  </a:lnTo>
                  <a:lnTo>
                    <a:pt x="52507" y="5227"/>
                  </a:lnTo>
                  <a:lnTo>
                    <a:pt x="51780" y="7513"/>
                  </a:lnTo>
                  <a:lnTo>
                    <a:pt x="50709" y="5775"/>
                  </a:lnTo>
                  <a:lnTo>
                    <a:pt x="50685" y="4941"/>
                  </a:lnTo>
                  <a:lnTo>
                    <a:pt x="50530" y="5513"/>
                  </a:lnTo>
                  <a:lnTo>
                    <a:pt x="50292" y="5120"/>
                  </a:lnTo>
                  <a:lnTo>
                    <a:pt x="50292" y="5120"/>
                  </a:lnTo>
                  <a:lnTo>
                    <a:pt x="50459" y="5810"/>
                  </a:lnTo>
                  <a:lnTo>
                    <a:pt x="49971" y="7692"/>
                  </a:lnTo>
                  <a:cubicBezTo>
                    <a:pt x="49685" y="7299"/>
                    <a:pt x="49387" y="6870"/>
                    <a:pt x="49101" y="6453"/>
                  </a:cubicBezTo>
                  <a:cubicBezTo>
                    <a:pt x="48935" y="5703"/>
                    <a:pt x="48792" y="5001"/>
                    <a:pt x="48732" y="4739"/>
                  </a:cubicBezTo>
                  <a:cubicBezTo>
                    <a:pt x="48601" y="4084"/>
                    <a:pt x="48089" y="2489"/>
                    <a:pt x="47958" y="2012"/>
                  </a:cubicBezTo>
                  <a:cubicBezTo>
                    <a:pt x="47827" y="1548"/>
                    <a:pt x="47435" y="143"/>
                    <a:pt x="47435" y="143"/>
                  </a:cubicBezTo>
                  <a:lnTo>
                    <a:pt x="47435" y="143"/>
                  </a:lnTo>
                  <a:cubicBezTo>
                    <a:pt x="47435" y="144"/>
                    <a:pt x="48149" y="3572"/>
                    <a:pt x="48458" y="5525"/>
                  </a:cubicBezTo>
                  <a:cubicBezTo>
                    <a:pt x="48327" y="5310"/>
                    <a:pt x="48197" y="5108"/>
                    <a:pt x="48089" y="4929"/>
                  </a:cubicBezTo>
                  <a:cubicBezTo>
                    <a:pt x="47185" y="3417"/>
                    <a:pt x="46006" y="131"/>
                    <a:pt x="46006" y="131"/>
                  </a:cubicBezTo>
                  <a:lnTo>
                    <a:pt x="46006" y="131"/>
                  </a:lnTo>
                  <a:cubicBezTo>
                    <a:pt x="46006" y="131"/>
                    <a:pt x="46530" y="4358"/>
                    <a:pt x="47173" y="5489"/>
                  </a:cubicBezTo>
                  <a:cubicBezTo>
                    <a:pt x="47649" y="6310"/>
                    <a:pt x="48185" y="7334"/>
                    <a:pt x="48447" y="7834"/>
                  </a:cubicBezTo>
                  <a:cubicBezTo>
                    <a:pt x="48435" y="7870"/>
                    <a:pt x="48435" y="7918"/>
                    <a:pt x="48423" y="7965"/>
                  </a:cubicBezTo>
                  <a:lnTo>
                    <a:pt x="45375" y="5322"/>
                  </a:lnTo>
                  <a:lnTo>
                    <a:pt x="45363" y="5287"/>
                  </a:lnTo>
                  <a:cubicBezTo>
                    <a:pt x="45363" y="5298"/>
                    <a:pt x="45363" y="5298"/>
                    <a:pt x="45363" y="5310"/>
                  </a:cubicBezTo>
                  <a:lnTo>
                    <a:pt x="45232" y="5191"/>
                  </a:lnTo>
                  <a:lnTo>
                    <a:pt x="45375" y="5465"/>
                  </a:lnTo>
                  <a:cubicBezTo>
                    <a:pt x="45399" y="5668"/>
                    <a:pt x="45434" y="6060"/>
                    <a:pt x="45470" y="6501"/>
                  </a:cubicBezTo>
                  <a:cubicBezTo>
                    <a:pt x="45172" y="6239"/>
                    <a:pt x="44827" y="6013"/>
                    <a:pt x="44458" y="5846"/>
                  </a:cubicBezTo>
                  <a:cubicBezTo>
                    <a:pt x="43934" y="5620"/>
                    <a:pt x="43327" y="5394"/>
                    <a:pt x="42743" y="5191"/>
                  </a:cubicBezTo>
                  <a:lnTo>
                    <a:pt x="42505" y="4906"/>
                  </a:lnTo>
                  <a:lnTo>
                    <a:pt x="42589" y="5144"/>
                  </a:lnTo>
                  <a:cubicBezTo>
                    <a:pt x="41970" y="4917"/>
                    <a:pt x="41339" y="4739"/>
                    <a:pt x="40684" y="4608"/>
                  </a:cubicBezTo>
                  <a:cubicBezTo>
                    <a:pt x="40668" y="4605"/>
                    <a:pt x="40655" y="4604"/>
                    <a:pt x="40645" y="4604"/>
                  </a:cubicBezTo>
                  <a:cubicBezTo>
                    <a:pt x="40413" y="4604"/>
                    <a:pt x="41677" y="5246"/>
                    <a:pt x="42886" y="5953"/>
                  </a:cubicBezTo>
                  <a:lnTo>
                    <a:pt x="43541" y="7739"/>
                  </a:lnTo>
                  <a:lnTo>
                    <a:pt x="42505" y="6691"/>
                  </a:lnTo>
                  <a:lnTo>
                    <a:pt x="42505" y="6691"/>
                  </a:lnTo>
                  <a:cubicBezTo>
                    <a:pt x="42505" y="6692"/>
                    <a:pt x="42577" y="6965"/>
                    <a:pt x="42684" y="7382"/>
                  </a:cubicBezTo>
                  <a:cubicBezTo>
                    <a:pt x="42541" y="7180"/>
                    <a:pt x="42398" y="6977"/>
                    <a:pt x="42243" y="6787"/>
                  </a:cubicBezTo>
                  <a:cubicBezTo>
                    <a:pt x="41803" y="6239"/>
                    <a:pt x="40981" y="5584"/>
                    <a:pt x="40231" y="5048"/>
                  </a:cubicBezTo>
                  <a:cubicBezTo>
                    <a:pt x="39898" y="3346"/>
                    <a:pt x="39648" y="1524"/>
                    <a:pt x="39648" y="1524"/>
                  </a:cubicBezTo>
                  <a:lnTo>
                    <a:pt x="39469" y="4513"/>
                  </a:lnTo>
                  <a:cubicBezTo>
                    <a:pt x="39231" y="4346"/>
                    <a:pt x="38993" y="4191"/>
                    <a:pt x="38743" y="4048"/>
                  </a:cubicBezTo>
                  <a:lnTo>
                    <a:pt x="38743" y="4048"/>
                  </a:lnTo>
                  <a:cubicBezTo>
                    <a:pt x="38743" y="4048"/>
                    <a:pt x="39041" y="4239"/>
                    <a:pt x="39457" y="4525"/>
                  </a:cubicBezTo>
                  <a:lnTo>
                    <a:pt x="39267" y="7715"/>
                  </a:lnTo>
                  <a:lnTo>
                    <a:pt x="37707" y="3846"/>
                  </a:lnTo>
                  <a:lnTo>
                    <a:pt x="37445" y="7418"/>
                  </a:lnTo>
                  <a:cubicBezTo>
                    <a:pt x="37445" y="7418"/>
                    <a:pt x="35624" y="3751"/>
                    <a:pt x="34719" y="2715"/>
                  </a:cubicBezTo>
                  <a:cubicBezTo>
                    <a:pt x="33814" y="1679"/>
                    <a:pt x="32516" y="357"/>
                    <a:pt x="32516" y="357"/>
                  </a:cubicBezTo>
                  <a:lnTo>
                    <a:pt x="32516" y="357"/>
                  </a:lnTo>
                  <a:lnTo>
                    <a:pt x="35112" y="6941"/>
                  </a:lnTo>
                  <a:lnTo>
                    <a:pt x="32004" y="3167"/>
                  </a:lnTo>
                  <a:lnTo>
                    <a:pt x="32004" y="3167"/>
                  </a:lnTo>
                  <a:lnTo>
                    <a:pt x="33040" y="6739"/>
                  </a:lnTo>
                  <a:lnTo>
                    <a:pt x="29920" y="3727"/>
                  </a:lnTo>
                  <a:lnTo>
                    <a:pt x="31349" y="6918"/>
                  </a:lnTo>
                  <a:cubicBezTo>
                    <a:pt x="31349" y="6918"/>
                    <a:pt x="29528" y="5691"/>
                    <a:pt x="28873" y="5310"/>
                  </a:cubicBezTo>
                  <a:cubicBezTo>
                    <a:pt x="28218" y="4941"/>
                    <a:pt x="25110" y="3608"/>
                    <a:pt x="25110" y="3608"/>
                  </a:cubicBezTo>
                  <a:lnTo>
                    <a:pt x="25110" y="3608"/>
                  </a:lnTo>
                  <a:cubicBezTo>
                    <a:pt x="25110" y="3608"/>
                    <a:pt x="26944" y="5001"/>
                    <a:pt x="27920" y="5918"/>
                  </a:cubicBezTo>
                  <a:cubicBezTo>
                    <a:pt x="27623" y="6049"/>
                    <a:pt x="27265" y="6191"/>
                    <a:pt x="26932" y="6346"/>
                  </a:cubicBezTo>
                  <a:lnTo>
                    <a:pt x="26408" y="5870"/>
                  </a:lnTo>
                  <a:lnTo>
                    <a:pt x="26515" y="6537"/>
                  </a:lnTo>
                  <a:cubicBezTo>
                    <a:pt x="26301" y="6644"/>
                    <a:pt x="26087" y="6763"/>
                    <a:pt x="25884" y="6894"/>
                  </a:cubicBezTo>
                  <a:cubicBezTo>
                    <a:pt x="25706" y="7049"/>
                    <a:pt x="25539" y="7203"/>
                    <a:pt x="25384" y="7394"/>
                  </a:cubicBezTo>
                  <a:lnTo>
                    <a:pt x="25110" y="6989"/>
                  </a:lnTo>
                  <a:lnTo>
                    <a:pt x="24765" y="8144"/>
                  </a:lnTo>
                  <a:cubicBezTo>
                    <a:pt x="24110" y="8966"/>
                    <a:pt x="23420" y="9918"/>
                    <a:pt x="23229" y="10192"/>
                  </a:cubicBezTo>
                  <a:lnTo>
                    <a:pt x="23181" y="9608"/>
                  </a:lnTo>
                  <a:cubicBezTo>
                    <a:pt x="23193" y="8763"/>
                    <a:pt x="23253" y="7311"/>
                    <a:pt x="23432" y="6608"/>
                  </a:cubicBezTo>
                  <a:cubicBezTo>
                    <a:pt x="23682" y="5572"/>
                    <a:pt x="24598" y="2572"/>
                    <a:pt x="24598" y="2572"/>
                  </a:cubicBezTo>
                  <a:lnTo>
                    <a:pt x="24598" y="2572"/>
                  </a:lnTo>
                  <a:cubicBezTo>
                    <a:pt x="24598" y="2572"/>
                    <a:pt x="22777" y="6251"/>
                    <a:pt x="21967" y="7965"/>
                  </a:cubicBezTo>
                  <a:cubicBezTo>
                    <a:pt x="21991" y="7406"/>
                    <a:pt x="22003" y="6870"/>
                    <a:pt x="22003" y="6513"/>
                  </a:cubicBezTo>
                  <a:cubicBezTo>
                    <a:pt x="22003" y="5287"/>
                    <a:pt x="22515" y="2572"/>
                    <a:pt x="22515" y="2572"/>
                  </a:cubicBezTo>
                  <a:lnTo>
                    <a:pt x="22515" y="2572"/>
                  </a:lnTo>
                  <a:cubicBezTo>
                    <a:pt x="22515" y="2572"/>
                    <a:pt x="21062" y="7204"/>
                    <a:pt x="20586" y="9180"/>
                  </a:cubicBezTo>
                  <a:lnTo>
                    <a:pt x="20181" y="8537"/>
                  </a:lnTo>
                  <a:lnTo>
                    <a:pt x="20181" y="5084"/>
                  </a:lnTo>
                  <a:lnTo>
                    <a:pt x="19467" y="7370"/>
                  </a:lnTo>
                  <a:lnTo>
                    <a:pt x="18383" y="5656"/>
                  </a:lnTo>
                  <a:lnTo>
                    <a:pt x="18371" y="4810"/>
                  </a:lnTo>
                  <a:lnTo>
                    <a:pt x="18217" y="5382"/>
                  </a:lnTo>
                  <a:lnTo>
                    <a:pt x="17978" y="4989"/>
                  </a:lnTo>
                  <a:lnTo>
                    <a:pt x="18133" y="5691"/>
                  </a:lnTo>
                  <a:lnTo>
                    <a:pt x="17657" y="7561"/>
                  </a:lnTo>
                  <a:cubicBezTo>
                    <a:pt x="17371" y="7168"/>
                    <a:pt x="17074" y="6739"/>
                    <a:pt x="16788" y="6334"/>
                  </a:cubicBezTo>
                  <a:cubicBezTo>
                    <a:pt x="16621" y="5572"/>
                    <a:pt x="16466" y="4870"/>
                    <a:pt x="16419" y="4608"/>
                  </a:cubicBezTo>
                  <a:cubicBezTo>
                    <a:pt x="16288" y="3953"/>
                    <a:pt x="15764" y="2358"/>
                    <a:pt x="15645" y="1881"/>
                  </a:cubicBezTo>
                  <a:lnTo>
                    <a:pt x="15121" y="0"/>
                  </a:lnTo>
                  <a:lnTo>
                    <a:pt x="15121" y="0"/>
                  </a:lnTo>
                  <a:cubicBezTo>
                    <a:pt x="15121" y="1"/>
                    <a:pt x="15835" y="3417"/>
                    <a:pt x="16145" y="5370"/>
                  </a:cubicBezTo>
                  <a:cubicBezTo>
                    <a:pt x="15990" y="5156"/>
                    <a:pt x="15871" y="4965"/>
                    <a:pt x="15764" y="4775"/>
                  </a:cubicBezTo>
                  <a:cubicBezTo>
                    <a:pt x="14859" y="3286"/>
                    <a:pt x="13692" y="0"/>
                    <a:pt x="13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-40966" y="4596500"/>
              <a:ext cx="9225941" cy="1441461"/>
            </a:xfrm>
            <a:custGeom>
              <a:avLst/>
              <a:gdLst/>
              <a:ahLst/>
              <a:cxnLst/>
              <a:rect l="l" t="t" r="r" b="b"/>
              <a:pathLst>
                <a:path w="203922" h="59880" extrusionOk="0">
                  <a:moveTo>
                    <a:pt x="186768" y="1"/>
                  </a:moveTo>
                  <a:cubicBezTo>
                    <a:pt x="184950" y="1"/>
                    <a:pt x="180597" y="4494"/>
                    <a:pt x="178845" y="4653"/>
                  </a:cubicBezTo>
                  <a:cubicBezTo>
                    <a:pt x="177018" y="4820"/>
                    <a:pt x="174611" y="8140"/>
                    <a:pt x="173698" y="8721"/>
                  </a:cubicBezTo>
                  <a:cubicBezTo>
                    <a:pt x="172785" y="9302"/>
                    <a:pt x="169720" y="10153"/>
                    <a:pt x="169720" y="10153"/>
                  </a:cubicBezTo>
                  <a:cubicBezTo>
                    <a:pt x="169332" y="10098"/>
                    <a:pt x="168907" y="10074"/>
                    <a:pt x="168454" y="10074"/>
                  </a:cubicBezTo>
                  <a:cubicBezTo>
                    <a:pt x="165508" y="10074"/>
                    <a:pt x="161407" y="11101"/>
                    <a:pt x="159176" y="11317"/>
                  </a:cubicBezTo>
                  <a:cubicBezTo>
                    <a:pt x="158688" y="11364"/>
                    <a:pt x="158142" y="11384"/>
                    <a:pt x="157569" y="11384"/>
                  </a:cubicBezTo>
                  <a:cubicBezTo>
                    <a:pt x="155128" y="11384"/>
                    <a:pt x="152200" y="11016"/>
                    <a:pt x="151124" y="10798"/>
                  </a:cubicBezTo>
                  <a:cubicBezTo>
                    <a:pt x="149797" y="10528"/>
                    <a:pt x="147721" y="10736"/>
                    <a:pt x="146559" y="10320"/>
                  </a:cubicBezTo>
                  <a:cubicBezTo>
                    <a:pt x="146272" y="10217"/>
                    <a:pt x="146020" y="10176"/>
                    <a:pt x="145785" y="10176"/>
                  </a:cubicBezTo>
                  <a:cubicBezTo>
                    <a:pt x="145069" y="10176"/>
                    <a:pt x="144508" y="10563"/>
                    <a:pt x="143570" y="10798"/>
                  </a:cubicBezTo>
                  <a:cubicBezTo>
                    <a:pt x="143155" y="10901"/>
                    <a:pt x="142131" y="10936"/>
                    <a:pt x="140950" y="10936"/>
                  </a:cubicBezTo>
                  <a:cubicBezTo>
                    <a:pt x="138589" y="10936"/>
                    <a:pt x="135601" y="10798"/>
                    <a:pt x="135601" y="10798"/>
                  </a:cubicBezTo>
                  <a:cubicBezTo>
                    <a:pt x="135601" y="10798"/>
                    <a:pt x="134604" y="9489"/>
                    <a:pt x="133774" y="8992"/>
                  </a:cubicBezTo>
                  <a:cubicBezTo>
                    <a:pt x="133359" y="8743"/>
                    <a:pt x="132737" y="8681"/>
                    <a:pt x="132218" y="8681"/>
                  </a:cubicBezTo>
                  <a:cubicBezTo>
                    <a:pt x="131699" y="8681"/>
                    <a:pt x="131284" y="8743"/>
                    <a:pt x="131284" y="8743"/>
                  </a:cubicBezTo>
                  <a:cubicBezTo>
                    <a:pt x="131284" y="8743"/>
                    <a:pt x="129872" y="6917"/>
                    <a:pt x="128707" y="6750"/>
                  </a:cubicBezTo>
                  <a:cubicBezTo>
                    <a:pt x="128686" y="6747"/>
                    <a:pt x="128665" y="6746"/>
                    <a:pt x="128644" y="6746"/>
                  </a:cubicBezTo>
                  <a:cubicBezTo>
                    <a:pt x="127460" y="6746"/>
                    <a:pt x="125208" y="11243"/>
                    <a:pt x="124311" y="11837"/>
                  </a:cubicBezTo>
                  <a:cubicBezTo>
                    <a:pt x="124092" y="11982"/>
                    <a:pt x="123784" y="12037"/>
                    <a:pt x="123443" y="12037"/>
                  </a:cubicBezTo>
                  <a:cubicBezTo>
                    <a:pt x="122359" y="12037"/>
                    <a:pt x="120935" y="11482"/>
                    <a:pt x="120935" y="11482"/>
                  </a:cubicBezTo>
                  <a:cubicBezTo>
                    <a:pt x="120935" y="11482"/>
                    <a:pt x="119661" y="10654"/>
                    <a:pt x="118726" y="10487"/>
                  </a:cubicBezTo>
                  <a:cubicBezTo>
                    <a:pt x="118677" y="10479"/>
                    <a:pt x="118629" y="10475"/>
                    <a:pt x="118582" y="10475"/>
                  </a:cubicBezTo>
                  <a:cubicBezTo>
                    <a:pt x="117732" y="10475"/>
                    <a:pt x="117194" y="11817"/>
                    <a:pt x="116125" y="11839"/>
                  </a:cubicBezTo>
                  <a:cubicBezTo>
                    <a:pt x="116107" y="11840"/>
                    <a:pt x="116088" y="11840"/>
                    <a:pt x="116069" y="11840"/>
                  </a:cubicBezTo>
                  <a:cubicBezTo>
                    <a:pt x="114866" y="11840"/>
                    <a:pt x="110870" y="11151"/>
                    <a:pt x="110870" y="11151"/>
                  </a:cubicBezTo>
                  <a:lnTo>
                    <a:pt x="112098" y="9989"/>
                  </a:lnTo>
                  <a:cubicBezTo>
                    <a:pt x="111426" y="9989"/>
                    <a:pt x="109413" y="10487"/>
                    <a:pt x="109413" y="10487"/>
                  </a:cubicBezTo>
                  <a:cubicBezTo>
                    <a:pt x="109956" y="10072"/>
                    <a:pt x="110197" y="8827"/>
                    <a:pt x="110197" y="8827"/>
                  </a:cubicBezTo>
                  <a:lnTo>
                    <a:pt x="110197" y="8827"/>
                  </a:lnTo>
                  <a:cubicBezTo>
                    <a:pt x="109118" y="8992"/>
                    <a:pt x="107380" y="11482"/>
                    <a:pt x="107380" y="11482"/>
                  </a:cubicBezTo>
                  <a:cubicBezTo>
                    <a:pt x="107337" y="11409"/>
                    <a:pt x="107235" y="11379"/>
                    <a:pt x="107097" y="11379"/>
                  </a:cubicBezTo>
                  <a:cubicBezTo>
                    <a:pt x="106443" y="11379"/>
                    <a:pt x="104967" y="12044"/>
                    <a:pt x="104967" y="12044"/>
                  </a:cubicBezTo>
                  <a:lnTo>
                    <a:pt x="106129" y="9905"/>
                  </a:lnTo>
                  <a:cubicBezTo>
                    <a:pt x="106118" y="9903"/>
                    <a:pt x="106105" y="9902"/>
                    <a:pt x="106091" y="9902"/>
                  </a:cubicBezTo>
                  <a:cubicBezTo>
                    <a:pt x="105501" y="9902"/>
                    <a:pt x="102789" y="11566"/>
                    <a:pt x="102789" y="11566"/>
                  </a:cubicBezTo>
                  <a:cubicBezTo>
                    <a:pt x="103019" y="11067"/>
                    <a:pt x="104700" y="9239"/>
                    <a:pt x="104700" y="9239"/>
                  </a:cubicBezTo>
                  <a:lnTo>
                    <a:pt x="104700" y="9239"/>
                  </a:lnTo>
                  <a:cubicBezTo>
                    <a:pt x="103770" y="9485"/>
                    <a:pt x="101328" y="12044"/>
                    <a:pt x="101328" y="12044"/>
                  </a:cubicBezTo>
                  <a:cubicBezTo>
                    <a:pt x="100574" y="12357"/>
                    <a:pt x="97730" y="12411"/>
                    <a:pt x="95488" y="12411"/>
                  </a:cubicBezTo>
                  <a:cubicBezTo>
                    <a:pt x="94313" y="12411"/>
                    <a:pt x="93304" y="12396"/>
                    <a:pt x="92847" y="12396"/>
                  </a:cubicBezTo>
                  <a:cubicBezTo>
                    <a:pt x="91519" y="12396"/>
                    <a:pt x="90107" y="11401"/>
                    <a:pt x="89112" y="11317"/>
                  </a:cubicBezTo>
                  <a:cubicBezTo>
                    <a:pt x="89068" y="11313"/>
                    <a:pt x="89025" y="11311"/>
                    <a:pt x="88981" y="11311"/>
                  </a:cubicBezTo>
                  <a:cubicBezTo>
                    <a:pt x="88020" y="11311"/>
                    <a:pt x="86979" y="12158"/>
                    <a:pt x="85725" y="12396"/>
                  </a:cubicBezTo>
                  <a:cubicBezTo>
                    <a:pt x="84414" y="12644"/>
                    <a:pt x="79541" y="13060"/>
                    <a:pt x="79541" y="13060"/>
                  </a:cubicBezTo>
                  <a:cubicBezTo>
                    <a:pt x="79541" y="13060"/>
                    <a:pt x="78237" y="12147"/>
                    <a:pt x="77778" y="12044"/>
                  </a:cubicBezTo>
                  <a:cubicBezTo>
                    <a:pt x="77747" y="12037"/>
                    <a:pt x="77715" y="12034"/>
                    <a:pt x="77682" y="12034"/>
                  </a:cubicBezTo>
                  <a:cubicBezTo>
                    <a:pt x="77220" y="12034"/>
                    <a:pt x="76531" y="12656"/>
                    <a:pt x="75912" y="12811"/>
                  </a:cubicBezTo>
                  <a:cubicBezTo>
                    <a:pt x="75581" y="12894"/>
                    <a:pt x="74404" y="12915"/>
                    <a:pt x="73307" y="12915"/>
                  </a:cubicBezTo>
                  <a:cubicBezTo>
                    <a:pt x="72202" y="12915"/>
                    <a:pt x="71177" y="12894"/>
                    <a:pt x="71177" y="12894"/>
                  </a:cubicBezTo>
                  <a:cubicBezTo>
                    <a:pt x="71177" y="12894"/>
                    <a:pt x="70102" y="11399"/>
                    <a:pt x="69686" y="11317"/>
                  </a:cubicBezTo>
                  <a:cubicBezTo>
                    <a:pt x="69271" y="11234"/>
                    <a:pt x="66448" y="10985"/>
                    <a:pt x="66448" y="10985"/>
                  </a:cubicBezTo>
                  <a:cubicBezTo>
                    <a:pt x="66448" y="10985"/>
                    <a:pt x="64781" y="9239"/>
                    <a:pt x="63077" y="9239"/>
                  </a:cubicBezTo>
                  <a:cubicBezTo>
                    <a:pt x="63039" y="9239"/>
                    <a:pt x="63000" y="9239"/>
                    <a:pt x="62961" y="9241"/>
                  </a:cubicBezTo>
                  <a:cubicBezTo>
                    <a:pt x="61218" y="9324"/>
                    <a:pt x="58645" y="13672"/>
                    <a:pt x="58645" y="13672"/>
                  </a:cubicBezTo>
                  <a:cubicBezTo>
                    <a:pt x="58259" y="13579"/>
                    <a:pt x="57584" y="13547"/>
                    <a:pt x="56838" y="13547"/>
                  </a:cubicBezTo>
                  <a:cubicBezTo>
                    <a:pt x="55179" y="13547"/>
                    <a:pt x="53166" y="13706"/>
                    <a:pt x="53166" y="13706"/>
                  </a:cubicBezTo>
                  <a:cubicBezTo>
                    <a:pt x="52935" y="12776"/>
                    <a:pt x="52417" y="12495"/>
                    <a:pt x="51876" y="12495"/>
                  </a:cubicBezTo>
                  <a:cubicBezTo>
                    <a:pt x="51053" y="12495"/>
                    <a:pt x="50177" y="13143"/>
                    <a:pt x="50177" y="13143"/>
                  </a:cubicBezTo>
                  <a:cubicBezTo>
                    <a:pt x="49981" y="13034"/>
                    <a:pt x="49745" y="12994"/>
                    <a:pt x="49502" y="12994"/>
                  </a:cubicBezTo>
                  <a:cubicBezTo>
                    <a:pt x="48824" y="12994"/>
                    <a:pt x="48102" y="13309"/>
                    <a:pt x="48102" y="13309"/>
                  </a:cubicBezTo>
                  <a:cubicBezTo>
                    <a:pt x="47823" y="13284"/>
                    <a:pt x="47473" y="13274"/>
                    <a:pt x="47077" y="13274"/>
                  </a:cubicBezTo>
                  <a:cubicBezTo>
                    <a:pt x="45690" y="13274"/>
                    <a:pt x="43732" y="13396"/>
                    <a:pt x="42215" y="13396"/>
                  </a:cubicBezTo>
                  <a:cubicBezTo>
                    <a:pt x="41335" y="13396"/>
                    <a:pt x="40603" y="13355"/>
                    <a:pt x="40215" y="13225"/>
                  </a:cubicBezTo>
                  <a:cubicBezTo>
                    <a:pt x="39981" y="13148"/>
                    <a:pt x="39770" y="13116"/>
                    <a:pt x="39582" y="13116"/>
                  </a:cubicBezTo>
                  <a:cubicBezTo>
                    <a:pt x="38772" y="13116"/>
                    <a:pt x="38389" y="13706"/>
                    <a:pt x="38389" y="13706"/>
                  </a:cubicBezTo>
                  <a:cubicBezTo>
                    <a:pt x="38389" y="13706"/>
                    <a:pt x="37061" y="12562"/>
                    <a:pt x="35816" y="12562"/>
                  </a:cubicBezTo>
                  <a:cubicBezTo>
                    <a:pt x="34570" y="12562"/>
                    <a:pt x="33243" y="13987"/>
                    <a:pt x="33243" y="13987"/>
                  </a:cubicBezTo>
                  <a:cubicBezTo>
                    <a:pt x="33074" y="13971"/>
                    <a:pt x="32869" y="13963"/>
                    <a:pt x="32638" y="13963"/>
                  </a:cubicBezTo>
                  <a:cubicBezTo>
                    <a:pt x="30707" y="13963"/>
                    <a:pt x="26934" y="14472"/>
                    <a:pt x="26934" y="14472"/>
                  </a:cubicBezTo>
                  <a:cubicBezTo>
                    <a:pt x="26934" y="14472"/>
                    <a:pt x="26934" y="14056"/>
                    <a:pt x="26435" y="13987"/>
                  </a:cubicBezTo>
                  <a:cubicBezTo>
                    <a:pt x="26269" y="13964"/>
                    <a:pt x="25845" y="13956"/>
                    <a:pt x="25353" y="13956"/>
                  </a:cubicBezTo>
                  <a:cubicBezTo>
                    <a:pt x="24369" y="13956"/>
                    <a:pt x="23115" y="13987"/>
                    <a:pt x="23115" y="13987"/>
                  </a:cubicBezTo>
                  <a:cubicBezTo>
                    <a:pt x="23115" y="13987"/>
                    <a:pt x="23282" y="13392"/>
                    <a:pt x="22369" y="13289"/>
                  </a:cubicBezTo>
                  <a:cubicBezTo>
                    <a:pt x="21812" y="13226"/>
                    <a:pt x="21225" y="13124"/>
                    <a:pt x="20552" y="13124"/>
                  </a:cubicBezTo>
                  <a:cubicBezTo>
                    <a:pt x="20119" y="13124"/>
                    <a:pt x="19650" y="13166"/>
                    <a:pt x="19131" y="13289"/>
                  </a:cubicBezTo>
                  <a:cubicBezTo>
                    <a:pt x="17802" y="13601"/>
                    <a:pt x="17719" y="14305"/>
                    <a:pt x="16889" y="14748"/>
                  </a:cubicBezTo>
                  <a:cubicBezTo>
                    <a:pt x="16757" y="14819"/>
                    <a:pt x="16515" y="14849"/>
                    <a:pt x="16202" y="14849"/>
                  </a:cubicBezTo>
                  <a:cubicBezTo>
                    <a:pt x="14550" y="14849"/>
                    <a:pt x="10912" y="14019"/>
                    <a:pt x="10912" y="14019"/>
                  </a:cubicBezTo>
                  <a:cubicBezTo>
                    <a:pt x="11159" y="13587"/>
                    <a:pt x="11097" y="13436"/>
                    <a:pt x="10888" y="13436"/>
                  </a:cubicBezTo>
                  <a:cubicBezTo>
                    <a:pt x="10395" y="13436"/>
                    <a:pt x="9086" y="14278"/>
                    <a:pt x="9086" y="14278"/>
                  </a:cubicBezTo>
                  <a:cubicBezTo>
                    <a:pt x="9364" y="13546"/>
                    <a:pt x="9140" y="13289"/>
                    <a:pt x="8674" y="13289"/>
                  </a:cubicBezTo>
                  <a:cubicBezTo>
                    <a:pt x="7750" y="13289"/>
                    <a:pt x="5874" y="14305"/>
                    <a:pt x="5101" y="14636"/>
                  </a:cubicBezTo>
                  <a:cubicBezTo>
                    <a:pt x="4917" y="14715"/>
                    <a:pt x="4664" y="14748"/>
                    <a:pt x="4368" y="14748"/>
                  </a:cubicBezTo>
                  <a:cubicBezTo>
                    <a:pt x="2792" y="14748"/>
                    <a:pt x="0" y="13807"/>
                    <a:pt x="0" y="13807"/>
                  </a:cubicBezTo>
                  <a:lnTo>
                    <a:pt x="0" y="59879"/>
                  </a:lnTo>
                  <a:lnTo>
                    <a:pt x="203921" y="59879"/>
                  </a:lnTo>
                  <a:lnTo>
                    <a:pt x="203921" y="7912"/>
                  </a:lnTo>
                  <a:cubicBezTo>
                    <a:pt x="203921" y="7912"/>
                    <a:pt x="200020" y="7414"/>
                    <a:pt x="197862" y="6998"/>
                  </a:cubicBezTo>
                  <a:cubicBezTo>
                    <a:pt x="195702" y="6584"/>
                    <a:pt x="188646" y="440"/>
                    <a:pt x="186986" y="26"/>
                  </a:cubicBezTo>
                  <a:cubicBezTo>
                    <a:pt x="186919" y="9"/>
                    <a:pt x="186846" y="1"/>
                    <a:pt x="186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2"/>
          </p:nvPr>
        </p:nvSpPr>
        <p:spPr>
          <a:xfrm>
            <a:off x="1795250" y="1341750"/>
            <a:ext cx="2580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1"/>
          </p:nvPr>
        </p:nvSpPr>
        <p:spPr>
          <a:xfrm>
            <a:off x="1795250" y="1759175"/>
            <a:ext cx="25800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3"/>
          </p:nvPr>
        </p:nvSpPr>
        <p:spPr>
          <a:xfrm>
            <a:off x="4737250" y="2958925"/>
            <a:ext cx="2580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4"/>
          </p:nvPr>
        </p:nvSpPr>
        <p:spPr>
          <a:xfrm>
            <a:off x="4737250" y="3376200"/>
            <a:ext cx="25800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_1">
    <p:bg>
      <p:bgPr>
        <a:solidFill>
          <a:schemeClr val="accent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 idx="2"/>
          </p:nvPr>
        </p:nvSpPr>
        <p:spPr>
          <a:xfrm>
            <a:off x="3419850" y="2611200"/>
            <a:ext cx="23043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3419851" y="3201725"/>
            <a:ext cx="23043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3"/>
          </p:nvPr>
        </p:nvSpPr>
        <p:spPr>
          <a:xfrm>
            <a:off x="6012237" y="2611200"/>
            <a:ext cx="23043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4"/>
          </p:nvPr>
        </p:nvSpPr>
        <p:spPr>
          <a:xfrm>
            <a:off x="6012227" y="3201725"/>
            <a:ext cx="23043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 idx="5"/>
          </p:nvPr>
        </p:nvSpPr>
        <p:spPr>
          <a:xfrm>
            <a:off x="827463" y="2611200"/>
            <a:ext cx="23043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6"/>
          </p:nvPr>
        </p:nvSpPr>
        <p:spPr>
          <a:xfrm>
            <a:off x="827475" y="3201725"/>
            <a:ext cx="23043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AND_BODY_1_1_1_3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 rot="-3617075" flipH="1">
            <a:off x="4016812" y="1382738"/>
            <a:ext cx="5555925" cy="6093020"/>
          </a:xfrm>
          <a:custGeom>
            <a:avLst/>
            <a:gdLst/>
            <a:ahLst/>
            <a:cxnLst/>
            <a:rect l="l" t="t" r="r" b="b"/>
            <a:pathLst>
              <a:path w="55508" h="60874" extrusionOk="0">
                <a:moveTo>
                  <a:pt x="53384" y="1"/>
                </a:moveTo>
                <a:cubicBezTo>
                  <a:pt x="52777" y="1"/>
                  <a:pt x="52164" y="330"/>
                  <a:pt x="51734" y="1152"/>
                </a:cubicBezTo>
                <a:cubicBezTo>
                  <a:pt x="50543" y="3438"/>
                  <a:pt x="48852" y="3629"/>
                  <a:pt x="47173" y="4331"/>
                </a:cubicBezTo>
                <a:cubicBezTo>
                  <a:pt x="45483" y="5034"/>
                  <a:pt x="45280" y="6010"/>
                  <a:pt x="44887" y="6820"/>
                </a:cubicBezTo>
                <a:cubicBezTo>
                  <a:pt x="44626" y="7358"/>
                  <a:pt x="44145" y="7880"/>
                  <a:pt x="43121" y="7880"/>
                </a:cubicBezTo>
                <a:cubicBezTo>
                  <a:pt x="42604" y="7880"/>
                  <a:pt x="41948" y="7747"/>
                  <a:pt x="41113" y="7415"/>
                </a:cubicBezTo>
                <a:cubicBezTo>
                  <a:pt x="40157" y="7029"/>
                  <a:pt x="39244" y="6822"/>
                  <a:pt x="38348" y="6822"/>
                </a:cubicBezTo>
                <a:cubicBezTo>
                  <a:pt x="36923" y="6822"/>
                  <a:pt x="35538" y="7344"/>
                  <a:pt x="34077" y="8498"/>
                </a:cubicBezTo>
                <a:cubicBezTo>
                  <a:pt x="31695" y="10392"/>
                  <a:pt x="33874" y="12475"/>
                  <a:pt x="30898" y="12666"/>
                </a:cubicBezTo>
                <a:cubicBezTo>
                  <a:pt x="27921" y="12868"/>
                  <a:pt x="27028" y="13070"/>
                  <a:pt x="27028" y="13070"/>
                </a:cubicBezTo>
                <a:cubicBezTo>
                  <a:pt x="23456" y="13368"/>
                  <a:pt x="24540" y="16047"/>
                  <a:pt x="24647" y="18023"/>
                </a:cubicBezTo>
                <a:cubicBezTo>
                  <a:pt x="24742" y="20012"/>
                  <a:pt x="21373" y="19917"/>
                  <a:pt x="20087" y="20309"/>
                </a:cubicBezTo>
                <a:cubicBezTo>
                  <a:pt x="18789" y="20702"/>
                  <a:pt x="19682" y="21893"/>
                  <a:pt x="18789" y="22191"/>
                </a:cubicBezTo>
                <a:cubicBezTo>
                  <a:pt x="17896" y="22488"/>
                  <a:pt x="17301" y="22893"/>
                  <a:pt x="16610" y="23286"/>
                </a:cubicBezTo>
                <a:cubicBezTo>
                  <a:pt x="15920" y="23679"/>
                  <a:pt x="14026" y="23286"/>
                  <a:pt x="12943" y="24822"/>
                </a:cubicBezTo>
                <a:cubicBezTo>
                  <a:pt x="11848" y="26358"/>
                  <a:pt x="12741" y="27858"/>
                  <a:pt x="13241" y="28691"/>
                </a:cubicBezTo>
                <a:cubicBezTo>
                  <a:pt x="13692" y="29472"/>
                  <a:pt x="16012" y="30548"/>
                  <a:pt x="14805" y="30548"/>
                </a:cubicBezTo>
                <a:cubicBezTo>
                  <a:pt x="14706" y="30548"/>
                  <a:pt x="14582" y="30540"/>
                  <a:pt x="14431" y="30525"/>
                </a:cubicBezTo>
                <a:cubicBezTo>
                  <a:pt x="14360" y="30518"/>
                  <a:pt x="14291" y="30515"/>
                  <a:pt x="14224" y="30515"/>
                </a:cubicBezTo>
                <a:cubicBezTo>
                  <a:pt x="12408" y="30515"/>
                  <a:pt x="11943" y="32906"/>
                  <a:pt x="11943" y="32906"/>
                </a:cubicBezTo>
                <a:cubicBezTo>
                  <a:pt x="11837" y="32880"/>
                  <a:pt x="11743" y="32867"/>
                  <a:pt x="11660" y="32867"/>
                </a:cubicBezTo>
                <a:cubicBezTo>
                  <a:pt x="10804" y="32867"/>
                  <a:pt x="11068" y="34168"/>
                  <a:pt x="11252" y="34895"/>
                </a:cubicBezTo>
                <a:cubicBezTo>
                  <a:pt x="11455" y="35692"/>
                  <a:pt x="9657" y="36085"/>
                  <a:pt x="7442" y="37776"/>
                </a:cubicBezTo>
                <a:cubicBezTo>
                  <a:pt x="5216" y="39455"/>
                  <a:pt x="6014" y="41300"/>
                  <a:pt x="7145" y="42610"/>
                </a:cubicBezTo>
                <a:cubicBezTo>
                  <a:pt x="8276" y="43931"/>
                  <a:pt x="5335" y="44801"/>
                  <a:pt x="2668" y="47039"/>
                </a:cubicBezTo>
                <a:cubicBezTo>
                  <a:pt x="1" y="49265"/>
                  <a:pt x="6990" y="55623"/>
                  <a:pt x="6990" y="55623"/>
                </a:cubicBezTo>
                <a:cubicBezTo>
                  <a:pt x="8012" y="59847"/>
                  <a:pt x="19812" y="60873"/>
                  <a:pt x="31036" y="60873"/>
                </a:cubicBezTo>
                <a:cubicBezTo>
                  <a:pt x="41641" y="60873"/>
                  <a:pt x="51734" y="59957"/>
                  <a:pt x="51734" y="59957"/>
                </a:cubicBezTo>
                <a:cubicBezTo>
                  <a:pt x="51734" y="59957"/>
                  <a:pt x="55508" y="3950"/>
                  <a:pt x="55508" y="2164"/>
                </a:cubicBezTo>
                <a:cubicBezTo>
                  <a:pt x="55508" y="1024"/>
                  <a:pt x="54455" y="1"/>
                  <a:pt x="533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2"/>
          </p:nvPr>
        </p:nvSpPr>
        <p:spPr>
          <a:xfrm>
            <a:off x="1470148" y="2764249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1"/>
          </p:nvPr>
        </p:nvSpPr>
        <p:spPr>
          <a:xfrm>
            <a:off x="1470150" y="3303875"/>
            <a:ext cx="2885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 idx="3"/>
          </p:nvPr>
        </p:nvSpPr>
        <p:spPr>
          <a:xfrm>
            <a:off x="1470160" y="1186425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4"/>
          </p:nvPr>
        </p:nvSpPr>
        <p:spPr>
          <a:xfrm>
            <a:off x="1470150" y="1726050"/>
            <a:ext cx="2885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5"/>
          </p:nvPr>
        </p:nvSpPr>
        <p:spPr>
          <a:xfrm>
            <a:off x="4788735" y="1186446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6"/>
          </p:nvPr>
        </p:nvSpPr>
        <p:spPr>
          <a:xfrm>
            <a:off x="4788750" y="1726086"/>
            <a:ext cx="2885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AND_BODY_1_1_1_3_2">
    <p:bg>
      <p:bgPr>
        <a:solidFill>
          <a:schemeClr val="accent6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9"/>
          <p:cNvGrpSpPr/>
          <p:nvPr/>
        </p:nvGrpSpPr>
        <p:grpSpPr>
          <a:xfrm>
            <a:off x="-2342849" y="-1151356"/>
            <a:ext cx="11486638" cy="6795367"/>
            <a:chOff x="-2342849" y="-1151356"/>
            <a:chExt cx="11486638" cy="6795367"/>
          </a:xfrm>
        </p:grpSpPr>
        <p:sp>
          <p:nvSpPr>
            <p:cNvPr id="216" name="Google Shape;216;p29"/>
            <p:cNvSpPr/>
            <p:nvPr/>
          </p:nvSpPr>
          <p:spPr>
            <a:xfrm rot="10469690">
              <a:off x="-2091336" y="-924076"/>
              <a:ext cx="5001850" cy="5483864"/>
            </a:xfrm>
            <a:custGeom>
              <a:avLst/>
              <a:gdLst/>
              <a:ahLst/>
              <a:cxnLst/>
              <a:rect l="l" t="t" r="r" b="b"/>
              <a:pathLst>
                <a:path w="92905" h="101858" extrusionOk="0">
                  <a:moveTo>
                    <a:pt x="89371" y="1"/>
                  </a:moveTo>
                  <a:cubicBezTo>
                    <a:pt x="88352" y="1"/>
                    <a:pt x="87320" y="555"/>
                    <a:pt x="86596" y="1943"/>
                  </a:cubicBezTo>
                  <a:cubicBezTo>
                    <a:pt x="84603" y="5762"/>
                    <a:pt x="81782" y="6093"/>
                    <a:pt x="78959" y="7256"/>
                  </a:cubicBezTo>
                  <a:cubicBezTo>
                    <a:pt x="76136" y="8419"/>
                    <a:pt x="75804" y="10079"/>
                    <a:pt x="75140" y="11420"/>
                  </a:cubicBezTo>
                  <a:cubicBezTo>
                    <a:pt x="74699" y="12309"/>
                    <a:pt x="73891" y="13184"/>
                    <a:pt x="72181" y="13184"/>
                  </a:cubicBezTo>
                  <a:cubicBezTo>
                    <a:pt x="71318" y="13184"/>
                    <a:pt x="70224" y="12961"/>
                    <a:pt x="68831" y="12404"/>
                  </a:cubicBezTo>
                  <a:cubicBezTo>
                    <a:pt x="67230" y="11763"/>
                    <a:pt x="65703" y="11419"/>
                    <a:pt x="64202" y="11419"/>
                  </a:cubicBezTo>
                  <a:cubicBezTo>
                    <a:pt x="61813" y="11419"/>
                    <a:pt x="59490" y="12292"/>
                    <a:pt x="57043" y="14230"/>
                  </a:cubicBezTo>
                  <a:cubicBezTo>
                    <a:pt x="53057" y="17384"/>
                    <a:pt x="56710" y="20871"/>
                    <a:pt x="51730" y="21203"/>
                  </a:cubicBezTo>
                  <a:cubicBezTo>
                    <a:pt x="46749" y="21536"/>
                    <a:pt x="45254" y="21868"/>
                    <a:pt x="45254" y="21868"/>
                  </a:cubicBezTo>
                  <a:cubicBezTo>
                    <a:pt x="39278" y="22365"/>
                    <a:pt x="41105" y="26848"/>
                    <a:pt x="41270" y="30169"/>
                  </a:cubicBezTo>
                  <a:cubicBezTo>
                    <a:pt x="41436" y="33489"/>
                    <a:pt x="35791" y="33323"/>
                    <a:pt x="33633" y="33988"/>
                  </a:cubicBezTo>
                  <a:cubicBezTo>
                    <a:pt x="31475" y="34652"/>
                    <a:pt x="32969" y="36644"/>
                    <a:pt x="31475" y="37142"/>
                  </a:cubicBezTo>
                  <a:cubicBezTo>
                    <a:pt x="29980" y="37640"/>
                    <a:pt x="28984" y="38304"/>
                    <a:pt x="27821" y="38969"/>
                  </a:cubicBezTo>
                  <a:cubicBezTo>
                    <a:pt x="26659" y="39633"/>
                    <a:pt x="23505" y="38969"/>
                    <a:pt x="21679" y="41542"/>
                  </a:cubicBezTo>
                  <a:cubicBezTo>
                    <a:pt x="19852" y="44115"/>
                    <a:pt x="21346" y="46605"/>
                    <a:pt x="22176" y="48017"/>
                  </a:cubicBezTo>
                  <a:cubicBezTo>
                    <a:pt x="22945" y="49323"/>
                    <a:pt x="26838" y="51125"/>
                    <a:pt x="24789" y="51125"/>
                  </a:cubicBezTo>
                  <a:cubicBezTo>
                    <a:pt x="24623" y="51125"/>
                    <a:pt x="24418" y="51113"/>
                    <a:pt x="24169" y="51088"/>
                  </a:cubicBezTo>
                  <a:cubicBezTo>
                    <a:pt x="24046" y="51076"/>
                    <a:pt x="23927" y="51070"/>
                    <a:pt x="23810" y="51070"/>
                  </a:cubicBezTo>
                  <a:cubicBezTo>
                    <a:pt x="20788" y="51070"/>
                    <a:pt x="20018" y="55073"/>
                    <a:pt x="20018" y="55073"/>
                  </a:cubicBezTo>
                  <a:cubicBezTo>
                    <a:pt x="19841" y="55029"/>
                    <a:pt x="19684" y="55008"/>
                    <a:pt x="19544" y="55008"/>
                  </a:cubicBezTo>
                  <a:cubicBezTo>
                    <a:pt x="18113" y="55008"/>
                    <a:pt x="18552" y="57183"/>
                    <a:pt x="18855" y="58394"/>
                  </a:cubicBezTo>
                  <a:cubicBezTo>
                    <a:pt x="19188" y="59721"/>
                    <a:pt x="16198" y="60385"/>
                    <a:pt x="12474" y="63208"/>
                  </a:cubicBezTo>
                  <a:cubicBezTo>
                    <a:pt x="8749" y="66031"/>
                    <a:pt x="10069" y="69105"/>
                    <a:pt x="11965" y="71309"/>
                  </a:cubicBezTo>
                  <a:cubicBezTo>
                    <a:pt x="13861" y="73514"/>
                    <a:pt x="8963" y="74967"/>
                    <a:pt x="4482" y="78702"/>
                  </a:cubicBezTo>
                  <a:cubicBezTo>
                    <a:pt x="1" y="82435"/>
                    <a:pt x="11716" y="93072"/>
                    <a:pt x="11716" y="93072"/>
                  </a:cubicBezTo>
                  <a:cubicBezTo>
                    <a:pt x="13421" y="100139"/>
                    <a:pt x="33124" y="101857"/>
                    <a:pt x="51890" y="101857"/>
                  </a:cubicBezTo>
                  <a:cubicBezTo>
                    <a:pt x="69664" y="101857"/>
                    <a:pt x="86596" y="100315"/>
                    <a:pt x="86596" y="100315"/>
                  </a:cubicBezTo>
                  <a:cubicBezTo>
                    <a:pt x="86596" y="100315"/>
                    <a:pt x="92905" y="6591"/>
                    <a:pt x="92905" y="3603"/>
                  </a:cubicBezTo>
                  <a:cubicBezTo>
                    <a:pt x="92905" y="1701"/>
                    <a:pt x="91156" y="1"/>
                    <a:pt x="89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-100" y="4717701"/>
              <a:ext cx="9143889" cy="926310"/>
            </a:xfrm>
            <a:custGeom>
              <a:avLst/>
              <a:gdLst/>
              <a:ahLst/>
              <a:cxnLst/>
              <a:rect l="l" t="t" r="r" b="b"/>
              <a:pathLst>
                <a:path w="185691" h="41768" extrusionOk="0">
                  <a:moveTo>
                    <a:pt x="160794" y="1"/>
                  </a:moveTo>
                  <a:cubicBezTo>
                    <a:pt x="152127" y="1"/>
                    <a:pt x="131969" y="1501"/>
                    <a:pt x="123587" y="3728"/>
                  </a:cubicBezTo>
                  <a:cubicBezTo>
                    <a:pt x="119256" y="4878"/>
                    <a:pt x="114371" y="5319"/>
                    <a:pt x="109078" y="5319"/>
                  </a:cubicBezTo>
                  <a:cubicBezTo>
                    <a:pt x="91663" y="5319"/>
                    <a:pt x="69829" y="544"/>
                    <a:pt x="48764" y="544"/>
                  </a:cubicBezTo>
                  <a:cubicBezTo>
                    <a:pt x="42301" y="544"/>
                    <a:pt x="35911" y="993"/>
                    <a:pt x="29742" y="2168"/>
                  </a:cubicBezTo>
                  <a:cubicBezTo>
                    <a:pt x="22859" y="3483"/>
                    <a:pt x="16818" y="3884"/>
                    <a:pt x="12010" y="3884"/>
                  </a:cubicBezTo>
                  <a:cubicBezTo>
                    <a:pt x="4501" y="3884"/>
                    <a:pt x="1" y="2906"/>
                    <a:pt x="1" y="2906"/>
                  </a:cubicBezTo>
                  <a:lnTo>
                    <a:pt x="1" y="41768"/>
                  </a:lnTo>
                  <a:lnTo>
                    <a:pt x="185690" y="41768"/>
                  </a:lnTo>
                  <a:lnTo>
                    <a:pt x="185690" y="2906"/>
                  </a:lnTo>
                  <a:cubicBezTo>
                    <a:pt x="185690" y="2906"/>
                    <a:pt x="167700" y="1"/>
                    <a:pt x="160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title" idx="2"/>
          </p:nvPr>
        </p:nvSpPr>
        <p:spPr>
          <a:xfrm>
            <a:off x="1317748" y="2840449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subTitle" idx="1"/>
          </p:nvPr>
        </p:nvSpPr>
        <p:spPr>
          <a:xfrm>
            <a:off x="1317750" y="3380075"/>
            <a:ext cx="2885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3"/>
          </p:nvPr>
        </p:nvSpPr>
        <p:spPr>
          <a:xfrm>
            <a:off x="1317760" y="1186425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4"/>
          </p:nvPr>
        </p:nvSpPr>
        <p:spPr>
          <a:xfrm>
            <a:off x="1317750" y="1726050"/>
            <a:ext cx="2885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 idx="5"/>
          </p:nvPr>
        </p:nvSpPr>
        <p:spPr>
          <a:xfrm>
            <a:off x="4941135" y="1186446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6"/>
          </p:nvPr>
        </p:nvSpPr>
        <p:spPr>
          <a:xfrm>
            <a:off x="4941150" y="1726086"/>
            <a:ext cx="2885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title" idx="7"/>
          </p:nvPr>
        </p:nvSpPr>
        <p:spPr>
          <a:xfrm>
            <a:off x="4941135" y="2840571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8"/>
          </p:nvPr>
        </p:nvSpPr>
        <p:spPr>
          <a:xfrm>
            <a:off x="4941150" y="3380211"/>
            <a:ext cx="2885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29"/>
          <p:cNvSpPr/>
          <p:nvPr/>
        </p:nvSpPr>
        <p:spPr>
          <a:xfrm rot="1365150">
            <a:off x="6886442" y="-93630"/>
            <a:ext cx="4868373" cy="5330761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_AND_BODY_1_1_1_3_2_1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0"/>
          <p:cNvGrpSpPr/>
          <p:nvPr/>
        </p:nvGrpSpPr>
        <p:grpSpPr>
          <a:xfrm>
            <a:off x="-100" y="2216924"/>
            <a:ext cx="9144161" cy="3427087"/>
            <a:chOff x="-100" y="2216924"/>
            <a:chExt cx="9144161" cy="3427087"/>
          </a:xfrm>
        </p:grpSpPr>
        <p:sp>
          <p:nvSpPr>
            <p:cNvPr id="230" name="Google Shape;230;p30"/>
            <p:cNvSpPr/>
            <p:nvPr/>
          </p:nvSpPr>
          <p:spPr>
            <a:xfrm>
              <a:off x="-1" y="2216924"/>
              <a:ext cx="9144061" cy="2656212"/>
            </a:xfrm>
            <a:custGeom>
              <a:avLst/>
              <a:gdLst/>
              <a:ahLst/>
              <a:cxnLst/>
              <a:rect l="l" t="t" r="r" b="b"/>
              <a:pathLst>
                <a:path w="172725" h="50174" extrusionOk="0">
                  <a:moveTo>
                    <a:pt x="227" y="21027"/>
                  </a:moveTo>
                  <a:cubicBezTo>
                    <a:pt x="227" y="22385"/>
                    <a:pt x="12883" y="20587"/>
                    <a:pt x="18979" y="16503"/>
                  </a:cubicBezTo>
                  <a:cubicBezTo>
                    <a:pt x="25087" y="12431"/>
                    <a:pt x="34243" y="8597"/>
                    <a:pt x="36529" y="10847"/>
                  </a:cubicBezTo>
                  <a:cubicBezTo>
                    <a:pt x="38815" y="13110"/>
                    <a:pt x="41363" y="11990"/>
                    <a:pt x="43649" y="10181"/>
                  </a:cubicBezTo>
                  <a:cubicBezTo>
                    <a:pt x="45935" y="8359"/>
                    <a:pt x="48995" y="7692"/>
                    <a:pt x="51281" y="9038"/>
                  </a:cubicBezTo>
                  <a:cubicBezTo>
                    <a:pt x="53567" y="10395"/>
                    <a:pt x="56400" y="4525"/>
                    <a:pt x="58162" y="5656"/>
                  </a:cubicBezTo>
                  <a:cubicBezTo>
                    <a:pt x="59925" y="6787"/>
                    <a:pt x="61710" y="7407"/>
                    <a:pt x="65520" y="5502"/>
                  </a:cubicBezTo>
                  <a:cubicBezTo>
                    <a:pt x="71926" y="2311"/>
                    <a:pt x="75272" y="1489"/>
                    <a:pt x="85928" y="7728"/>
                  </a:cubicBezTo>
                  <a:cubicBezTo>
                    <a:pt x="90440" y="10371"/>
                    <a:pt x="99346" y="19444"/>
                    <a:pt x="101894" y="17408"/>
                  </a:cubicBezTo>
                  <a:cubicBezTo>
                    <a:pt x="104430" y="15372"/>
                    <a:pt x="106728" y="14919"/>
                    <a:pt x="108752" y="17848"/>
                  </a:cubicBezTo>
                  <a:cubicBezTo>
                    <a:pt x="110788" y="20789"/>
                    <a:pt x="120956" y="25290"/>
                    <a:pt x="123766" y="21468"/>
                  </a:cubicBezTo>
                  <a:cubicBezTo>
                    <a:pt x="126564" y="17634"/>
                    <a:pt x="129278" y="16622"/>
                    <a:pt x="132660" y="18527"/>
                  </a:cubicBezTo>
                  <a:cubicBezTo>
                    <a:pt x="136113" y="20468"/>
                    <a:pt x="139280" y="22373"/>
                    <a:pt x="145888" y="17170"/>
                  </a:cubicBezTo>
                  <a:cubicBezTo>
                    <a:pt x="152508" y="11979"/>
                    <a:pt x="166997" y="453"/>
                    <a:pt x="172724" y="1"/>
                  </a:cubicBezTo>
                  <a:lnTo>
                    <a:pt x="172724" y="50174"/>
                  </a:lnTo>
                  <a:lnTo>
                    <a:pt x="0" y="501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-100" y="4717701"/>
              <a:ext cx="9143889" cy="926310"/>
            </a:xfrm>
            <a:custGeom>
              <a:avLst/>
              <a:gdLst/>
              <a:ahLst/>
              <a:cxnLst/>
              <a:rect l="l" t="t" r="r" b="b"/>
              <a:pathLst>
                <a:path w="185691" h="41768" extrusionOk="0">
                  <a:moveTo>
                    <a:pt x="160794" y="1"/>
                  </a:moveTo>
                  <a:cubicBezTo>
                    <a:pt x="152127" y="1"/>
                    <a:pt x="131969" y="1501"/>
                    <a:pt x="123587" y="3728"/>
                  </a:cubicBezTo>
                  <a:cubicBezTo>
                    <a:pt x="119256" y="4878"/>
                    <a:pt x="114371" y="5319"/>
                    <a:pt x="109078" y="5319"/>
                  </a:cubicBezTo>
                  <a:cubicBezTo>
                    <a:pt x="91663" y="5319"/>
                    <a:pt x="69829" y="544"/>
                    <a:pt x="48764" y="544"/>
                  </a:cubicBezTo>
                  <a:cubicBezTo>
                    <a:pt x="42301" y="544"/>
                    <a:pt x="35911" y="993"/>
                    <a:pt x="29742" y="2168"/>
                  </a:cubicBezTo>
                  <a:cubicBezTo>
                    <a:pt x="22859" y="3483"/>
                    <a:pt x="16818" y="3884"/>
                    <a:pt x="12010" y="3884"/>
                  </a:cubicBezTo>
                  <a:cubicBezTo>
                    <a:pt x="4501" y="3884"/>
                    <a:pt x="1" y="2906"/>
                    <a:pt x="1" y="2906"/>
                  </a:cubicBezTo>
                  <a:lnTo>
                    <a:pt x="1" y="41768"/>
                  </a:lnTo>
                  <a:lnTo>
                    <a:pt x="185690" y="41768"/>
                  </a:lnTo>
                  <a:lnTo>
                    <a:pt x="185690" y="2906"/>
                  </a:lnTo>
                  <a:cubicBezTo>
                    <a:pt x="185690" y="2906"/>
                    <a:pt x="167700" y="1"/>
                    <a:pt x="160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"/>
          </p:nvPr>
        </p:nvSpPr>
        <p:spPr>
          <a:xfrm>
            <a:off x="928950" y="2893275"/>
            <a:ext cx="26262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2"/>
          </p:nvPr>
        </p:nvSpPr>
        <p:spPr>
          <a:xfrm>
            <a:off x="928950" y="1696450"/>
            <a:ext cx="26262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3"/>
          </p:nvPr>
        </p:nvSpPr>
        <p:spPr>
          <a:xfrm>
            <a:off x="5588850" y="1696470"/>
            <a:ext cx="26262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subTitle" idx="4"/>
          </p:nvPr>
        </p:nvSpPr>
        <p:spPr>
          <a:xfrm>
            <a:off x="5588850" y="2893375"/>
            <a:ext cx="26262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492974" y="-2343175"/>
            <a:ext cx="9636964" cy="8606003"/>
          </a:xfrm>
          <a:custGeom>
            <a:avLst/>
            <a:gdLst/>
            <a:ahLst/>
            <a:cxnLst/>
            <a:rect l="l" t="t" r="r" b="b"/>
            <a:pathLst>
              <a:path w="234633" h="209532" extrusionOk="0">
                <a:moveTo>
                  <a:pt x="234632" y="0"/>
                </a:moveTo>
                <a:cubicBezTo>
                  <a:pt x="124967" y="4463"/>
                  <a:pt x="121436" y="20748"/>
                  <a:pt x="121596" y="24813"/>
                </a:cubicBezTo>
                <a:cubicBezTo>
                  <a:pt x="121755" y="28877"/>
                  <a:pt x="124814" y="30471"/>
                  <a:pt x="124814" y="30471"/>
                </a:cubicBezTo>
                <a:cubicBezTo>
                  <a:pt x="124814" y="30471"/>
                  <a:pt x="146977" y="38839"/>
                  <a:pt x="147296" y="38839"/>
                </a:cubicBezTo>
                <a:cubicBezTo>
                  <a:pt x="147615" y="38839"/>
                  <a:pt x="147230" y="54780"/>
                  <a:pt x="147230" y="54780"/>
                </a:cubicBezTo>
                <a:cubicBezTo>
                  <a:pt x="147230" y="54780"/>
                  <a:pt x="142637" y="58366"/>
                  <a:pt x="143036" y="60757"/>
                </a:cubicBezTo>
                <a:cubicBezTo>
                  <a:pt x="143308" y="62387"/>
                  <a:pt x="146123" y="62646"/>
                  <a:pt x="147889" y="62646"/>
                </a:cubicBezTo>
                <a:cubicBezTo>
                  <a:pt x="148715" y="62646"/>
                  <a:pt x="149311" y="62590"/>
                  <a:pt x="149311" y="62590"/>
                </a:cubicBezTo>
                <a:lnTo>
                  <a:pt x="149311" y="65699"/>
                </a:lnTo>
                <a:cubicBezTo>
                  <a:pt x="149311" y="65699"/>
                  <a:pt x="148664" y="64017"/>
                  <a:pt x="146701" y="64017"/>
                </a:cubicBezTo>
                <a:cubicBezTo>
                  <a:pt x="146064" y="64017"/>
                  <a:pt x="145289" y="64194"/>
                  <a:pt x="144352" y="64663"/>
                </a:cubicBezTo>
                <a:cubicBezTo>
                  <a:pt x="140526" y="66575"/>
                  <a:pt x="144572" y="80043"/>
                  <a:pt x="146007" y="82433"/>
                </a:cubicBezTo>
                <a:cubicBezTo>
                  <a:pt x="147441" y="84824"/>
                  <a:pt x="146565" y="97655"/>
                  <a:pt x="148398" y="98293"/>
                </a:cubicBezTo>
                <a:cubicBezTo>
                  <a:pt x="148660" y="98384"/>
                  <a:pt x="148907" y="98423"/>
                  <a:pt x="149139" y="98423"/>
                </a:cubicBezTo>
                <a:cubicBezTo>
                  <a:pt x="150527" y="98423"/>
                  <a:pt x="151347" y="97018"/>
                  <a:pt x="151347" y="97018"/>
                </a:cubicBezTo>
                <a:cubicBezTo>
                  <a:pt x="151347" y="97018"/>
                  <a:pt x="154136" y="105467"/>
                  <a:pt x="154296" y="111205"/>
                </a:cubicBezTo>
                <a:cubicBezTo>
                  <a:pt x="154455" y="116944"/>
                  <a:pt x="156846" y="126667"/>
                  <a:pt x="156846" y="126667"/>
                </a:cubicBezTo>
                <a:cubicBezTo>
                  <a:pt x="156259" y="126550"/>
                  <a:pt x="155728" y="126508"/>
                  <a:pt x="155270" y="126508"/>
                </a:cubicBezTo>
                <a:cubicBezTo>
                  <a:pt x="154173" y="126508"/>
                  <a:pt x="153498" y="126746"/>
                  <a:pt x="153498" y="126746"/>
                </a:cubicBezTo>
                <a:cubicBezTo>
                  <a:pt x="153498" y="126746"/>
                  <a:pt x="150948" y="132565"/>
                  <a:pt x="149991" y="137027"/>
                </a:cubicBezTo>
                <a:cubicBezTo>
                  <a:pt x="149036" y="141491"/>
                  <a:pt x="144572" y="146113"/>
                  <a:pt x="144572" y="146113"/>
                </a:cubicBezTo>
                <a:lnTo>
                  <a:pt x="146326" y="146857"/>
                </a:lnTo>
                <a:cubicBezTo>
                  <a:pt x="144626" y="150470"/>
                  <a:pt x="135699" y="152171"/>
                  <a:pt x="135699" y="152171"/>
                </a:cubicBezTo>
                <a:cubicBezTo>
                  <a:pt x="135699" y="152171"/>
                  <a:pt x="136549" y="150470"/>
                  <a:pt x="136549" y="148983"/>
                </a:cubicBezTo>
                <a:cubicBezTo>
                  <a:pt x="136549" y="148572"/>
                  <a:pt x="136112" y="148421"/>
                  <a:pt x="135449" y="148421"/>
                </a:cubicBezTo>
                <a:cubicBezTo>
                  <a:pt x="133707" y="148421"/>
                  <a:pt x="130401" y="149466"/>
                  <a:pt x="129323" y="149620"/>
                </a:cubicBezTo>
                <a:cubicBezTo>
                  <a:pt x="122747" y="150559"/>
                  <a:pt x="118059" y="151745"/>
                  <a:pt x="118059" y="151745"/>
                </a:cubicBezTo>
                <a:cubicBezTo>
                  <a:pt x="118059" y="151745"/>
                  <a:pt x="108318" y="151110"/>
                  <a:pt x="101690" y="151110"/>
                </a:cubicBezTo>
                <a:cubicBezTo>
                  <a:pt x="98928" y="151110"/>
                  <a:pt x="96707" y="151220"/>
                  <a:pt x="95956" y="151533"/>
                </a:cubicBezTo>
                <a:cubicBezTo>
                  <a:pt x="93405" y="152595"/>
                  <a:pt x="96594" y="155146"/>
                  <a:pt x="96594" y="155146"/>
                </a:cubicBezTo>
                <a:cubicBezTo>
                  <a:pt x="96594" y="155146"/>
                  <a:pt x="95234" y="155316"/>
                  <a:pt x="93140" y="155316"/>
                </a:cubicBezTo>
                <a:cubicBezTo>
                  <a:pt x="89998" y="155316"/>
                  <a:pt x="85203" y="154934"/>
                  <a:pt x="80867" y="153021"/>
                </a:cubicBezTo>
                <a:cubicBezTo>
                  <a:pt x="75794" y="150782"/>
                  <a:pt x="72920" y="150325"/>
                  <a:pt x="69598" y="150325"/>
                </a:cubicBezTo>
                <a:cubicBezTo>
                  <a:pt x="68190" y="150325"/>
                  <a:pt x="66700" y="150407"/>
                  <a:pt x="64928" y="150471"/>
                </a:cubicBezTo>
                <a:cubicBezTo>
                  <a:pt x="58977" y="150683"/>
                  <a:pt x="45588" y="160672"/>
                  <a:pt x="40913" y="161310"/>
                </a:cubicBezTo>
                <a:cubicBezTo>
                  <a:pt x="40548" y="161359"/>
                  <a:pt x="40258" y="161383"/>
                  <a:pt x="40032" y="161383"/>
                </a:cubicBezTo>
                <a:cubicBezTo>
                  <a:pt x="37362" y="161383"/>
                  <a:pt x="43839" y="158036"/>
                  <a:pt x="45800" y="154509"/>
                </a:cubicBezTo>
                <a:cubicBezTo>
                  <a:pt x="47926" y="150683"/>
                  <a:pt x="53452" y="149409"/>
                  <a:pt x="56426" y="146859"/>
                </a:cubicBezTo>
                <a:cubicBezTo>
                  <a:pt x="59402" y="144309"/>
                  <a:pt x="54726" y="138357"/>
                  <a:pt x="62589" y="134744"/>
                </a:cubicBezTo>
                <a:cubicBezTo>
                  <a:pt x="70454" y="131130"/>
                  <a:pt x="72578" y="126029"/>
                  <a:pt x="73216" y="123479"/>
                </a:cubicBezTo>
                <a:cubicBezTo>
                  <a:pt x="73854" y="120928"/>
                  <a:pt x="82354" y="112640"/>
                  <a:pt x="84054" y="111152"/>
                </a:cubicBezTo>
                <a:cubicBezTo>
                  <a:pt x="85754" y="109665"/>
                  <a:pt x="81081" y="106689"/>
                  <a:pt x="81081" y="106689"/>
                </a:cubicBezTo>
                <a:lnTo>
                  <a:pt x="81081" y="106689"/>
                </a:lnTo>
                <a:cubicBezTo>
                  <a:pt x="81405" y="106833"/>
                  <a:pt x="81785" y="106899"/>
                  <a:pt x="82213" y="106899"/>
                </a:cubicBezTo>
                <a:cubicBezTo>
                  <a:pt x="86843" y="106899"/>
                  <a:pt x="97097" y="99161"/>
                  <a:pt x="102544" y="98188"/>
                </a:cubicBezTo>
                <a:cubicBezTo>
                  <a:pt x="108495" y="97126"/>
                  <a:pt x="110408" y="86287"/>
                  <a:pt x="115297" y="84373"/>
                </a:cubicBezTo>
                <a:cubicBezTo>
                  <a:pt x="120184" y="82461"/>
                  <a:pt x="122734" y="76511"/>
                  <a:pt x="122734" y="76511"/>
                </a:cubicBezTo>
                <a:cubicBezTo>
                  <a:pt x="122734" y="76511"/>
                  <a:pt x="129961" y="74385"/>
                  <a:pt x="134211" y="71622"/>
                </a:cubicBezTo>
                <a:cubicBezTo>
                  <a:pt x="138461" y="68860"/>
                  <a:pt x="138461" y="63759"/>
                  <a:pt x="138461" y="63759"/>
                </a:cubicBezTo>
                <a:cubicBezTo>
                  <a:pt x="138461" y="63759"/>
                  <a:pt x="142286" y="60570"/>
                  <a:pt x="140161" y="57170"/>
                </a:cubicBezTo>
                <a:cubicBezTo>
                  <a:pt x="139890" y="56735"/>
                  <a:pt x="139292" y="56543"/>
                  <a:pt x="138428" y="56543"/>
                </a:cubicBezTo>
                <a:cubicBezTo>
                  <a:pt x="132525" y="56543"/>
                  <a:pt x="114167" y="65488"/>
                  <a:pt x="102117" y="67156"/>
                </a:cubicBezTo>
                <a:cubicBezTo>
                  <a:pt x="88303" y="69070"/>
                  <a:pt x="59822" y="88193"/>
                  <a:pt x="59822" y="88193"/>
                </a:cubicBezTo>
                <a:cubicBezTo>
                  <a:pt x="59822" y="88193"/>
                  <a:pt x="59822" y="88193"/>
                  <a:pt x="59822" y="88193"/>
                </a:cubicBezTo>
                <a:cubicBezTo>
                  <a:pt x="59822" y="88193"/>
                  <a:pt x="59790" y="88199"/>
                  <a:pt x="53442" y="90949"/>
                </a:cubicBezTo>
                <a:cubicBezTo>
                  <a:pt x="47065" y="93712"/>
                  <a:pt x="40468" y="100500"/>
                  <a:pt x="40468" y="100500"/>
                </a:cubicBezTo>
                <a:cubicBezTo>
                  <a:pt x="34091" y="101988"/>
                  <a:pt x="13243" y="118115"/>
                  <a:pt x="13243" y="118115"/>
                </a:cubicBezTo>
                <a:lnTo>
                  <a:pt x="0" y="209532"/>
                </a:lnTo>
                <a:lnTo>
                  <a:pt x="234632" y="209532"/>
                </a:lnTo>
                <a:lnTo>
                  <a:pt x="2346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28075" y="1614550"/>
            <a:ext cx="46935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2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3">
  <p:cSld name="TITLE_AND_BODY_1_1_1_3_2_1_1">
    <p:bg>
      <p:bgPr>
        <a:solidFill>
          <a:schemeClr val="accent6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1"/>
          <p:cNvGrpSpPr/>
          <p:nvPr/>
        </p:nvGrpSpPr>
        <p:grpSpPr>
          <a:xfrm>
            <a:off x="-3815353" y="-1151356"/>
            <a:ext cx="15812230" cy="6899727"/>
            <a:chOff x="-3815353" y="-1151356"/>
            <a:chExt cx="15812230" cy="6899727"/>
          </a:xfrm>
        </p:grpSpPr>
        <p:sp>
          <p:nvSpPr>
            <p:cNvPr id="239" name="Google Shape;239;p31"/>
            <p:cNvSpPr/>
            <p:nvPr/>
          </p:nvSpPr>
          <p:spPr>
            <a:xfrm rot="1365150">
              <a:off x="-2973933" y="-316405"/>
              <a:ext cx="4868373" cy="5330761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 rot="-10469690" flipH="1">
              <a:off x="6743514" y="-924076"/>
              <a:ext cx="5001850" cy="5483864"/>
            </a:xfrm>
            <a:custGeom>
              <a:avLst/>
              <a:gdLst/>
              <a:ahLst/>
              <a:cxnLst/>
              <a:rect l="l" t="t" r="r" b="b"/>
              <a:pathLst>
                <a:path w="92905" h="101858" extrusionOk="0">
                  <a:moveTo>
                    <a:pt x="89371" y="1"/>
                  </a:moveTo>
                  <a:cubicBezTo>
                    <a:pt x="88352" y="1"/>
                    <a:pt x="87320" y="555"/>
                    <a:pt x="86596" y="1943"/>
                  </a:cubicBezTo>
                  <a:cubicBezTo>
                    <a:pt x="84603" y="5762"/>
                    <a:pt x="81782" y="6093"/>
                    <a:pt x="78959" y="7256"/>
                  </a:cubicBezTo>
                  <a:cubicBezTo>
                    <a:pt x="76136" y="8419"/>
                    <a:pt x="75804" y="10079"/>
                    <a:pt x="75140" y="11420"/>
                  </a:cubicBezTo>
                  <a:cubicBezTo>
                    <a:pt x="74699" y="12309"/>
                    <a:pt x="73891" y="13184"/>
                    <a:pt x="72181" y="13184"/>
                  </a:cubicBezTo>
                  <a:cubicBezTo>
                    <a:pt x="71318" y="13184"/>
                    <a:pt x="70224" y="12961"/>
                    <a:pt x="68831" y="12404"/>
                  </a:cubicBezTo>
                  <a:cubicBezTo>
                    <a:pt x="67230" y="11763"/>
                    <a:pt x="65703" y="11419"/>
                    <a:pt x="64202" y="11419"/>
                  </a:cubicBezTo>
                  <a:cubicBezTo>
                    <a:pt x="61813" y="11419"/>
                    <a:pt x="59490" y="12292"/>
                    <a:pt x="57043" y="14230"/>
                  </a:cubicBezTo>
                  <a:cubicBezTo>
                    <a:pt x="53057" y="17384"/>
                    <a:pt x="56710" y="20871"/>
                    <a:pt x="51730" y="21203"/>
                  </a:cubicBezTo>
                  <a:cubicBezTo>
                    <a:pt x="46749" y="21536"/>
                    <a:pt x="45254" y="21868"/>
                    <a:pt x="45254" y="21868"/>
                  </a:cubicBezTo>
                  <a:cubicBezTo>
                    <a:pt x="39278" y="22365"/>
                    <a:pt x="41105" y="26848"/>
                    <a:pt x="41270" y="30169"/>
                  </a:cubicBezTo>
                  <a:cubicBezTo>
                    <a:pt x="41436" y="33489"/>
                    <a:pt x="35791" y="33323"/>
                    <a:pt x="33633" y="33988"/>
                  </a:cubicBezTo>
                  <a:cubicBezTo>
                    <a:pt x="31475" y="34652"/>
                    <a:pt x="32969" y="36644"/>
                    <a:pt x="31475" y="37142"/>
                  </a:cubicBezTo>
                  <a:cubicBezTo>
                    <a:pt x="29980" y="37640"/>
                    <a:pt x="28984" y="38304"/>
                    <a:pt x="27821" y="38969"/>
                  </a:cubicBezTo>
                  <a:cubicBezTo>
                    <a:pt x="26659" y="39633"/>
                    <a:pt x="23505" y="38969"/>
                    <a:pt x="21679" y="41542"/>
                  </a:cubicBezTo>
                  <a:cubicBezTo>
                    <a:pt x="19852" y="44115"/>
                    <a:pt x="21346" y="46605"/>
                    <a:pt x="22176" y="48017"/>
                  </a:cubicBezTo>
                  <a:cubicBezTo>
                    <a:pt x="22945" y="49323"/>
                    <a:pt x="26838" y="51125"/>
                    <a:pt x="24789" y="51125"/>
                  </a:cubicBezTo>
                  <a:cubicBezTo>
                    <a:pt x="24623" y="51125"/>
                    <a:pt x="24418" y="51113"/>
                    <a:pt x="24169" y="51088"/>
                  </a:cubicBezTo>
                  <a:cubicBezTo>
                    <a:pt x="24046" y="51076"/>
                    <a:pt x="23927" y="51070"/>
                    <a:pt x="23810" y="51070"/>
                  </a:cubicBezTo>
                  <a:cubicBezTo>
                    <a:pt x="20788" y="51070"/>
                    <a:pt x="20018" y="55073"/>
                    <a:pt x="20018" y="55073"/>
                  </a:cubicBezTo>
                  <a:cubicBezTo>
                    <a:pt x="19841" y="55029"/>
                    <a:pt x="19684" y="55008"/>
                    <a:pt x="19544" y="55008"/>
                  </a:cubicBezTo>
                  <a:cubicBezTo>
                    <a:pt x="18113" y="55008"/>
                    <a:pt x="18552" y="57183"/>
                    <a:pt x="18855" y="58394"/>
                  </a:cubicBezTo>
                  <a:cubicBezTo>
                    <a:pt x="19188" y="59721"/>
                    <a:pt x="16198" y="60385"/>
                    <a:pt x="12474" y="63208"/>
                  </a:cubicBezTo>
                  <a:cubicBezTo>
                    <a:pt x="8749" y="66031"/>
                    <a:pt x="10069" y="69105"/>
                    <a:pt x="11965" y="71309"/>
                  </a:cubicBezTo>
                  <a:cubicBezTo>
                    <a:pt x="13861" y="73514"/>
                    <a:pt x="8963" y="74967"/>
                    <a:pt x="4482" y="78702"/>
                  </a:cubicBezTo>
                  <a:cubicBezTo>
                    <a:pt x="1" y="82435"/>
                    <a:pt x="11716" y="93072"/>
                    <a:pt x="11716" y="93072"/>
                  </a:cubicBezTo>
                  <a:cubicBezTo>
                    <a:pt x="13421" y="100139"/>
                    <a:pt x="33124" y="101857"/>
                    <a:pt x="51890" y="101857"/>
                  </a:cubicBezTo>
                  <a:cubicBezTo>
                    <a:pt x="69664" y="101857"/>
                    <a:pt x="86596" y="100315"/>
                    <a:pt x="86596" y="100315"/>
                  </a:cubicBezTo>
                  <a:cubicBezTo>
                    <a:pt x="86596" y="100315"/>
                    <a:pt x="92905" y="6591"/>
                    <a:pt x="92905" y="3603"/>
                  </a:cubicBezTo>
                  <a:cubicBezTo>
                    <a:pt x="92905" y="1701"/>
                    <a:pt x="91156" y="1"/>
                    <a:pt x="89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2"/>
          </p:nvPr>
        </p:nvSpPr>
        <p:spPr>
          <a:xfrm>
            <a:off x="1558238" y="3365505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1140350" y="3905131"/>
            <a:ext cx="324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3"/>
          </p:nvPr>
        </p:nvSpPr>
        <p:spPr>
          <a:xfrm>
            <a:off x="1558238" y="1787681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4"/>
          </p:nvPr>
        </p:nvSpPr>
        <p:spPr>
          <a:xfrm>
            <a:off x="1140350" y="2327306"/>
            <a:ext cx="324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5181630" y="1787702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6"/>
          </p:nvPr>
        </p:nvSpPr>
        <p:spPr>
          <a:xfrm>
            <a:off x="4763662" y="2327320"/>
            <a:ext cx="324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7"/>
          </p:nvPr>
        </p:nvSpPr>
        <p:spPr>
          <a:xfrm>
            <a:off x="5181630" y="3365627"/>
            <a:ext cx="2404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8"/>
          </p:nvPr>
        </p:nvSpPr>
        <p:spPr>
          <a:xfrm>
            <a:off x="4763662" y="3905131"/>
            <a:ext cx="324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AND_BODY_1_1_1_3_1">
    <p:bg>
      <p:bgPr>
        <a:solidFill>
          <a:schemeClr val="accent6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/>
          <p:nvPr/>
        </p:nvSpPr>
        <p:spPr>
          <a:xfrm flipH="1">
            <a:off x="-40966" y="4581571"/>
            <a:ext cx="9225941" cy="1648496"/>
          </a:xfrm>
          <a:custGeom>
            <a:avLst/>
            <a:gdLst/>
            <a:ahLst/>
            <a:cxnLst/>
            <a:rect l="l" t="t" r="r" b="b"/>
            <a:pathLst>
              <a:path w="203922" h="59880" extrusionOk="0">
                <a:moveTo>
                  <a:pt x="186768" y="1"/>
                </a:moveTo>
                <a:cubicBezTo>
                  <a:pt x="184950" y="1"/>
                  <a:pt x="180597" y="4494"/>
                  <a:pt x="178845" y="4653"/>
                </a:cubicBezTo>
                <a:cubicBezTo>
                  <a:pt x="177018" y="4820"/>
                  <a:pt x="174611" y="8140"/>
                  <a:pt x="173698" y="8721"/>
                </a:cubicBezTo>
                <a:cubicBezTo>
                  <a:pt x="172785" y="9302"/>
                  <a:pt x="169720" y="10153"/>
                  <a:pt x="169720" y="10153"/>
                </a:cubicBezTo>
                <a:cubicBezTo>
                  <a:pt x="169332" y="10098"/>
                  <a:pt x="168907" y="10074"/>
                  <a:pt x="168454" y="10074"/>
                </a:cubicBezTo>
                <a:cubicBezTo>
                  <a:pt x="165508" y="10074"/>
                  <a:pt x="161407" y="11101"/>
                  <a:pt x="159176" y="11317"/>
                </a:cubicBezTo>
                <a:cubicBezTo>
                  <a:pt x="158688" y="11364"/>
                  <a:pt x="158142" y="11384"/>
                  <a:pt x="157569" y="11384"/>
                </a:cubicBezTo>
                <a:cubicBezTo>
                  <a:pt x="155128" y="11384"/>
                  <a:pt x="152200" y="11016"/>
                  <a:pt x="151124" y="10798"/>
                </a:cubicBezTo>
                <a:cubicBezTo>
                  <a:pt x="149797" y="10528"/>
                  <a:pt x="147721" y="10736"/>
                  <a:pt x="146559" y="10320"/>
                </a:cubicBezTo>
                <a:cubicBezTo>
                  <a:pt x="146272" y="10217"/>
                  <a:pt x="146020" y="10176"/>
                  <a:pt x="145785" y="10176"/>
                </a:cubicBezTo>
                <a:cubicBezTo>
                  <a:pt x="145069" y="10176"/>
                  <a:pt x="144508" y="10563"/>
                  <a:pt x="143570" y="10798"/>
                </a:cubicBezTo>
                <a:cubicBezTo>
                  <a:pt x="143155" y="10901"/>
                  <a:pt x="142131" y="10936"/>
                  <a:pt x="140950" y="10936"/>
                </a:cubicBezTo>
                <a:cubicBezTo>
                  <a:pt x="138589" y="10936"/>
                  <a:pt x="135601" y="10798"/>
                  <a:pt x="135601" y="10798"/>
                </a:cubicBezTo>
                <a:cubicBezTo>
                  <a:pt x="135601" y="10798"/>
                  <a:pt x="134604" y="9489"/>
                  <a:pt x="133774" y="8992"/>
                </a:cubicBezTo>
                <a:cubicBezTo>
                  <a:pt x="133359" y="8743"/>
                  <a:pt x="132737" y="8681"/>
                  <a:pt x="132218" y="8681"/>
                </a:cubicBezTo>
                <a:cubicBezTo>
                  <a:pt x="131699" y="8681"/>
                  <a:pt x="131284" y="8743"/>
                  <a:pt x="131284" y="8743"/>
                </a:cubicBezTo>
                <a:cubicBezTo>
                  <a:pt x="131284" y="8743"/>
                  <a:pt x="129872" y="6917"/>
                  <a:pt x="128707" y="6750"/>
                </a:cubicBezTo>
                <a:cubicBezTo>
                  <a:pt x="128686" y="6747"/>
                  <a:pt x="128665" y="6746"/>
                  <a:pt x="128644" y="6746"/>
                </a:cubicBezTo>
                <a:cubicBezTo>
                  <a:pt x="127460" y="6746"/>
                  <a:pt x="125208" y="11243"/>
                  <a:pt x="124311" y="11837"/>
                </a:cubicBezTo>
                <a:cubicBezTo>
                  <a:pt x="124092" y="11982"/>
                  <a:pt x="123784" y="12037"/>
                  <a:pt x="123443" y="12037"/>
                </a:cubicBezTo>
                <a:cubicBezTo>
                  <a:pt x="122359" y="12037"/>
                  <a:pt x="120935" y="11482"/>
                  <a:pt x="120935" y="11482"/>
                </a:cubicBezTo>
                <a:cubicBezTo>
                  <a:pt x="120935" y="11482"/>
                  <a:pt x="119661" y="10654"/>
                  <a:pt x="118726" y="10487"/>
                </a:cubicBezTo>
                <a:cubicBezTo>
                  <a:pt x="118677" y="10479"/>
                  <a:pt x="118629" y="10475"/>
                  <a:pt x="118582" y="10475"/>
                </a:cubicBezTo>
                <a:cubicBezTo>
                  <a:pt x="117732" y="10475"/>
                  <a:pt x="117194" y="11817"/>
                  <a:pt x="116125" y="11839"/>
                </a:cubicBezTo>
                <a:cubicBezTo>
                  <a:pt x="116107" y="11840"/>
                  <a:pt x="116088" y="11840"/>
                  <a:pt x="116069" y="11840"/>
                </a:cubicBezTo>
                <a:cubicBezTo>
                  <a:pt x="114866" y="11840"/>
                  <a:pt x="110870" y="11151"/>
                  <a:pt x="110870" y="11151"/>
                </a:cubicBezTo>
                <a:lnTo>
                  <a:pt x="112098" y="9989"/>
                </a:lnTo>
                <a:cubicBezTo>
                  <a:pt x="111426" y="9989"/>
                  <a:pt x="109413" y="10487"/>
                  <a:pt x="109413" y="10487"/>
                </a:cubicBezTo>
                <a:cubicBezTo>
                  <a:pt x="109956" y="10072"/>
                  <a:pt x="110197" y="8827"/>
                  <a:pt x="110197" y="8827"/>
                </a:cubicBezTo>
                <a:lnTo>
                  <a:pt x="110197" y="8827"/>
                </a:lnTo>
                <a:cubicBezTo>
                  <a:pt x="109118" y="8992"/>
                  <a:pt x="107380" y="11482"/>
                  <a:pt x="107380" y="11482"/>
                </a:cubicBezTo>
                <a:cubicBezTo>
                  <a:pt x="107337" y="11409"/>
                  <a:pt x="107235" y="11379"/>
                  <a:pt x="107097" y="11379"/>
                </a:cubicBezTo>
                <a:cubicBezTo>
                  <a:pt x="106443" y="11379"/>
                  <a:pt x="104967" y="12044"/>
                  <a:pt x="104967" y="12044"/>
                </a:cubicBezTo>
                <a:lnTo>
                  <a:pt x="106129" y="9905"/>
                </a:lnTo>
                <a:cubicBezTo>
                  <a:pt x="106118" y="9903"/>
                  <a:pt x="106105" y="9902"/>
                  <a:pt x="106091" y="9902"/>
                </a:cubicBezTo>
                <a:cubicBezTo>
                  <a:pt x="105501" y="9902"/>
                  <a:pt x="102789" y="11566"/>
                  <a:pt x="102789" y="11566"/>
                </a:cubicBezTo>
                <a:cubicBezTo>
                  <a:pt x="103019" y="11067"/>
                  <a:pt x="104700" y="9239"/>
                  <a:pt x="104700" y="9239"/>
                </a:cubicBezTo>
                <a:lnTo>
                  <a:pt x="104700" y="9239"/>
                </a:lnTo>
                <a:cubicBezTo>
                  <a:pt x="103770" y="9485"/>
                  <a:pt x="101328" y="12044"/>
                  <a:pt x="101328" y="12044"/>
                </a:cubicBezTo>
                <a:cubicBezTo>
                  <a:pt x="100574" y="12357"/>
                  <a:pt x="97730" y="12411"/>
                  <a:pt x="95488" y="12411"/>
                </a:cubicBezTo>
                <a:cubicBezTo>
                  <a:pt x="94313" y="12411"/>
                  <a:pt x="93304" y="12396"/>
                  <a:pt x="92847" y="12396"/>
                </a:cubicBezTo>
                <a:cubicBezTo>
                  <a:pt x="91519" y="12396"/>
                  <a:pt x="90107" y="11401"/>
                  <a:pt x="89112" y="11317"/>
                </a:cubicBezTo>
                <a:cubicBezTo>
                  <a:pt x="89068" y="11313"/>
                  <a:pt x="89025" y="11311"/>
                  <a:pt x="88981" y="11311"/>
                </a:cubicBezTo>
                <a:cubicBezTo>
                  <a:pt x="88020" y="11311"/>
                  <a:pt x="86979" y="12158"/>
                  <a:pt x="85725" y="12396"/>
                </a:cubicBezTo>
                <a:cubicBezTo>
                  <a:pt x="84414" y="12644"/>
                  <a:pt x="79541" y="13060"/>
                  <a:pt x="79541" y="13060"/>
                </a:cubicBezTo>
                <a:cubicBezTo>
                  <a:pt x="79541" y="13060"/>
                  <a:pt x="78237" y="12147"/>
                  <a:pt x="77778" y="12044"/>
                </a:cubicBezTo>
                <a:cubicBezTo>
                  <a:pt x="77747" y="12037"/>
                  <a:pt x="77715" y="12034"/>
                  <a:pt x="77682" y="12034"/>
                </a:cubicBezTo>
                <a:cubicBezTo>
                  <a:pt x="77220" y="12034"/>
                  <a:pt x="76531" y="12656"/>
                  <a:pt x="75912" y="12811"/>
                </a:cubicBezTo>
                <a:cubicBezTo>
                  <a:pt x="75581" y="12894"/>
                  <a:pt x="74404" y="12915"/>
                  <a:pt x="73307" y="12915"/>
                </a:cubicBezTo>
                <a:cubicBezTo>
                  <a:pt x="72202" y="12915"/>
                  <a:pt x="71177" y="12894"/>
                  <a:pt x="71177" y="12894"/>
                </a:cubicBezTo>
                <a:cubicBezTo>
                  <a:pt x="71177" y="12894"/>
                  <a:pt x="70102" y="11399"/>
                  <a:pt x="69686" y="11317"/>
                </a:cubicBezTo>
                <a:cubicBezTo>
                  <a:pt x="69271" y="11234"/>
                  <a:pt x="66448" y="10985"/>
                  <a:pt x="66448" y="10985"/>
                </a:cubicBezTo>
                <a:cubicBezTo>
                  <a:pt x="66448" y="10985"/>
                  <a:pt x="64781" y="9239"/>
                  <a:pt x="63077" y="9239"/>
                </a:cubicBezTo>
                <a:cubicBezTo>
                  <a:pt x="63039" y="9239"/>
                  <a:pt x="63000" y="9239"/>
                  <a:pt x="62961" y="9241"/>
                </a:cubicBezTo>
                <a:cubicBezTo>
                  <a:pt x="61218" y="9324"/>
                  <a:pt x="58645" y="13672"/>
                  <a:pt x="58645" y="13672"/>
                </a:cubicBezTo>
                <a:cubicBezTo>
                  <a:pt x="58259" y="13579"/>
                  <a:pt x="57584" y="13547"/>
                  <a:pt x="56838" y="13547"/>
                </a:cubicBezTo>
                <a:cubicBezTo>
                  <a:pt x="55179" y="13547"/>
                  <a:pt x="53166" y="13706"/>
                  <a:pt x="53166" y="13706"/>
                </a:cubicBezTo>
                <a:cubicBezTo>
                  <a:pt x="52935" y="12776"/>
                  <a:pt x="52417" y="12495"/>
                  <a:pt x="51876" y="12495"/>
                </a:cubicBezTo>
                <a:cubicBezTo>
                  <a:pt x="51053" y="12495"/>
                  <a:pt x="50177" y="13143"/>
                  <a:pt x="50177" y="13143"/>
                </a:cubicBezTo>
                <a:cubicBezTo>
                  <a:pt x="49981" y="13034"/>
                  <a:pt x="49745" y="12994"/>
                  <a:pt x="49502" y="12994"/>
                </a:cubicBezTo>
                <a:cubicBezTo>
                  <a:pt x="48824" y="12994"/>
                  <a:pt x="48102" y="13309"/>
                  <a:pt x="48102" y="13309"/>
                </a:cubicBezTo>
                <a:cubicBezTo>
                  <a:pt x="47823" y="13284"/>
                  <a:pt x="47473" y="13274"/>
                  <a:pt x="47077" y="13274"/>
                </a:cubicBezTo>
                <a:cubicBezTo>
                  <a:pt x="45690" y="13274"/>
                  <a:pt x="43732" y="13396"/>
                  <a:pt x="42215" y="13396"/>
                </a:cubicBezTo>
                <a:cubicBezTo>
                  <a:pt x="41335" y="13396"/>
                  <a:pt x="40603" y="13355"/>
                  <a:pt x="40215" y="13225"/>
                </a:cubicBezTo>
                <a:cubicBezTo>
                  <a:pt x="39981" y="13148"/>
                  <a:pt x="39770" y="13116"/>
                  <a:pt x="39582" y="13116"/>
                </a:cubicBezTo>
                <a:cubicBezTo>
                  <a:pt x="38772" y="13116"/>
                  <a:pt x="38389" y="13706"/>
                  <a:pt x="38389" y="13706"/>
                </a:cubicBezTo>
                <a:cubicBezTo>
                  <a:pt x="38389" y="13706"/>
                  <a:pt x="37061" y="12562"/>
                  <a:pt x="35816" y="12562"/>
                </a:cubicBezTo>
                <a:cubicBezTo>
                  <a:pt x="34570" y="12562"/>
                  <a:pt x="33243" y="13987"/>
                  <a:pt x="33243" y="13987"/>
                </a:cubicBezTo>
                <a:cubicBezTo>
                  <a:pt x="33074" y="13971"/>
                  <a:pt x="32869" y="13963"/>
                  <a:pt x="32638" y="13963"/>
                </a:cubicBezTo>
                <a:cubicBezTo>
                  <a:pt x="30707" y="13963"/>
                  <a:pt x="26934" y="14472"/>
                  <a:pt x="26934" y="14472"/>
                </a:cubicBezTo>
                <a:cubicBezTo>
                  <a:pt x="26934" y="14472"/>
                  <a:pt x="26934" y="14056"/>
                  <a:pt x="26435" y="13987"/>
                </a:cubicBezTo>
                <a:cubicBezTo>
                  <a:pt x="26269" y="13964"/>
                  <a:pt x="25845" y="13956"/>
                  <a:pt x="25353" y="13956"/>
                </a:cubicBezTo>
                <a:cubicBezTo>
                  <a:pt x="24369" y="13956"/>
                  <a:pt x="23115" y="13987"/>
                  <a:pt x="23115" y="13987"/>
                </a:cubicBezTo>
                <a:cubicBezTo>
                  <a:pt x="23115" y="13987"/>
                  <a:pt x="23282" y="13392"/>
                  <a:pt x="22369" y="13289"/>
                </a:cubicBezTo>
                <a:cubicBezTo>
                  <a:pt x="21812" y="13226"/>
                  <a:pt x="21225" y="13124"/>
                  <a:pt x="20552" y="13124"/>
                </a:cubicBezTo>
                <a:cubicBezTo>
                  <a:pt x="20119" y="13124"/>
                  <a:pt x="19650" y="13166"/>
                  <a:pt x="19131" y="13289"/>
                </a:cubicBezTo>
                <a:cubicBezTo>
                  <a:pt x="17802" y="13601"/>
                  <a:pt x="17719" y="14305"/>
                  <a:pt x="16889" y="14748"/>
                </a:cubicBezTo>
                <a:cubicBezTo>
                  <a:pt x="16757" y="14819"/>
                  <a:pt x="16515" y="14849"/>
                  <a:pt x="16202" y="14849"/>
                </a:cubicBezTo>
                <a:cubicBezTo>
                  <a:pt x="14550" y="14849"/>
                  <a:pt x="10912" y="14019"/>
                  <a:pt x="10912" y="14019"/>
                </a:cubicBezTo>
                <a:cubicBezTo>
                  <a:pt x="11159" y="13587"/>
                  <a:pt x="11097" y="13436"/>
                  <a:pt x="10888" y="13436"/>
                </a:cubicBezTo>
                <a:cubicBezTo>
                  <a:pt x="10395" y="13436"/>
                  <a:pt x="9086" y="14278"/>
                  <a:pt x="9086" y="14278"/>
                </a:cubicBezTo>
                <a:cubicBezTo>
                  <a:pt x="9364" y="13546"/>
                  <a:pt x="9140" y="13289"/>
                  <a:pt x="8674" y="13289"/>
                </a:cubicBezTo>
                <a:cubicBezTo>
                  <a:pt x="7750" y="13289"/>
                  <a:pt x="5874" y="14305"/>
                  <a:pt x="5101" y="14636"/>
                </a:cubicBezTo>
                <a:cubicBezTo>
                  <a:pt x="4917" y="14715"/>
                  <a:pt x="4664" y="14748"/>
                  <a:pt x="4368" y="14748"/>
                </a:cubicBezTo>
                <a:cubicBezTo>
                  <a:pt x="2792" y="14748"/>
                  <a:pt x="0" y="13807"/>
                  <a:pt x="0" y="13807"/>
                </a:cubicBezTo>
                <a:lnTo>
                  <a:pt x="0" y="59879"/>
                </a:lnTo>
                <a:lnTo>
                  <a:pt x="203921" y="59879"/>
                </a:lnTo>
                <a:lnTo>
                  <a:pt x="203921" y="7912"/>
                </a:lnTo>
                <a:cubicBezTo>
                  <a:pt x="203921" y="7912"/>
                  <a:pt x="200020" y="7414"/>
                  <a:pt x="197862" y="6998"/>
                </a:cubicBezTo>
                <a:cubicBezTo>
                  <a:pt x="195702" y="6584"/>
                  <a:pt x="188646" y="440"/>
                  <a:pt x="186986" y="26"/>
                </a:cubicBezTo>
                <a:cubicBezTo>
                  <a:pt x="186919" y="9"/>
                  <a:pt x="186846" y="1"/>
                  <a:pt x="1867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2"/>
          </p:nvPr>
        </p:nvSpPr>
        <p:spPr>
          <a:xfrm>
            <a:off x="4717375" y="2161017"/>
            <a:ext cx="3460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1"/>
          </p:nvPr>
        </p:nvSpPr>
        <p:spPr>
          <a:xfrm>
            <a:off x="4717376" y="2700647"/>
            <a:ext cx="34602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title" idx="3"/>
          </p:nvPr>
        </p:nvSpPr>
        <p:spPr>
          <a:xfrm>
            <a:off x="4717393" y="3281613"/>
            <a:ext cx="3460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4717378" y="3821243"/>
            <a:ext cx="34602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 idx="5"/>
          </p:nvPr>
        </p:nvSpPr>
        <p:spPr>
          <a:xfrm>
            <a:off x="4717356" y="1040409"/>
            <a:ext cx="34602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4717375" y="1580039"/>
            <a:ext cx="34602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solidFill>
          <a:schemeClr val="accent3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-79836" y="1654496"/>
            <a:ext cx="3948558" cy="400207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4934200" y="-93612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1797600" y="1654500"/>
            <a:ext cx="5548800" cy="18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3"/>
          <p:cNvSpPr/>
          <p:nvPr/>
        </p:nvSpPr>
        <p:spPr>
          <a:xfrm rot="142657" flipH="1">
            <a:off x="5886454" y="1711259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3"/>
          <p:cNvSpPr/>
          <p:nvPr/>
        </p:nvSpPr>
        <p:spPr>
          <a:xfrm rot="1223418">
            <a:off x="-2713064" y="-289319"/>
            <a:ext cx="5451181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1_1">
    <p:bg>
      <p:bgPr>
        <a:solidFill>
          <a:schemeClr val="accen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/>
          <p:nvPr/>
        </p:nvSpPr>
        <p:spPr>
          <a:xfrm>
            <a:off x="5824874" y="-1121200"/>
            <a:ext cx="5462089" cy="598086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-1" y="2487299"/>
            <a:ext cx="9144061" cy="2656212"/>
          </a:xfrm>
          <a:custGeom>
            <a:avLst/>
            <a:gdLst/>
            <a:ahLst/>
            <a:cxnLst/>
            <a:rect l="l" t="t" r="r" b="b"/>
            <a:pathLst>
              <a:path w="172725" h="50174" extrusionOk="0">
                <a:moveTo>
                  <a:pt x="227" y="21027"/>
                </a:moveTo>
                <a:cubicBezTo>
                  <a:pt x="227" y="22385"/>
                  <a:pt x="12883" y="20587"/>
                  <a:pt x="18979" y="16503"/>
                </a:cubicBezTo>
                <a:cubicBezTo>
                  <a:pt x="25087" y="12431"/>
                  <a:pt x="34243" y="8597"/>
                  <a:pt x="36529" y="10847"/>
                </a:cubicBezTo>
                <a:cubicBezTo>
                  <a:pt x="38815" y="13110"/>
                  <a:pt x="41363" y="11990"/>
                  <a:pt x="43649" y="10181"/>
                </a:cubicBezTo>
                <a:cubicBezTo>
                  <a:pt x="45935" y="8359"/>
                  <a:pt x="48995" y="7692"/>
                  <a:pt x="51281" y="9038"/>
                </a:cubicBezTo>
                <a:cubicBezTo>
                  <a:pt x="53567" y="10395"/>
                  <a:pt x="56400" y="4525"/>
                  <a:pt x="58162" y="5656"/>
                </a:cubicBezTo>
                <a:cubicBezTo>
                  <a:pt x="59925" y="6787"/>
                  <a:pt x="61710" y="7407"/>
                  <a:pt x="65520" y="5502"/>
                </a:cubicBezTo>
                <a:cubicBezTo>
                  <a:pt x="71926" y="2311"/>
                  <a:pt x="75272" y="1489"/>
                  <a:pt x="85928" y="7728"/>
                </a:cubicBezTo>
                <a:cubicBezTo>
                  <a:pt x="90440" y="10371"/>
                  <a:pt x="99346" y="19444"/>
                  <a:pt x="101894" y="17408"/>
                </a:cubicBezTo>
                <a:cubicBezTo>
                  <a:pt x="104430" y="15372"/>
                  <a:pt x="106728" y="14919"/>
                  <a:pt x="108752" y="17848"/>
                </a:cubicBezTo>
                <a:cubicBezTo>
                  <a:pt x="110788" y="20789"/>
                  <a:pt x="120956" y="25290"/>
                  <a:pt x="123766" y="21468"/>
                </a:cubicBezTo>
                <a:cubicBezTo>
                  <a:pt x="126564" y="17634"/>
                  <a:pt x="129278" y="16622"/>
                  <a:pt x="132660" y="18527"/>
                </a:cubicBezTo>
                <a:cubicBezTo>
                  <a:pt x="136113" y="20468"/>
                  <a:pt x="139280" y="22373"/>
                  <a:pt x="145888" y="17170"/>
                </a:cubicBezTo>
                <a:cubicBezTo>
                  <a:pt x="152508" y="11979"/>
                  <a:pt x="166997" y="453"/>
                  <a:pt x="172724" y="1"/>
                </a:cubicBezTo>
                <a:lnTo>
                  <a:pt x="172724" y="50174"/>
                </a:lnTo>
                <a:lnTo>
                  <a:pt x="0" y="5017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"/>
          <p:cNvSpPr/>
          <p:nvPr/>
        </p:nvSpPr>
        <p:spPr>
          <a:xfrm rot="1818063">
            <a:off x="-2429856" y="-1114193"/>
            <a:ext cx="4868083" cy="53304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1658975" y="703675"/>
            <a:ext cx="4857900" cy="3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8500">
                <a:solidFill>
                  <a:schemeClr val="accent4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4"/>
          <p:cNvSpPr/>
          <p:nvPr/>
        </p:nvSpPr>
        <p:spPr>
          <a:xfrm rot="-142657">
            <a:off x="-1528296" y="1736259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TITLE_ONLY_1_4">
    <p:bg>
      <p:bgPr>
        <a:solidFill>
          <a:schemeClr val="accent3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5"/>
          <p:cNvSpPr/>
          <p:nvPr/>
        </p:nvSpPr>
        <p:spPr>
          <a:xfrm rot="-142657">
            <a:off x="-1064571" y="1559059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subTitle" idx="1"/>
          </p:nvPr>
        </p:nvSpPr>
        <p:spPr>
          <a:xfrm>
            <a:off x="1171000" y="3837850"/>
            <a:ext cx="17430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title" idx="2" hasCustomPrompt="1"/>
          </p:nvPr>
        </p:nvSpPr>
        <p:spPr>
          <a:xfrm>
            <a:off x="1267300" y="2970050"/>
            <a:ext cx="1550400" cy="6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35"/>
          <p:cNvSpPr txBox="1">
            <a:spLocks noGrp="1"/>
          </p:cNvSpPr>
          <p:nvPr>
            <p:ph type="subTitle" idx="3"/>
          </p:nvPr>
        </p:nvSpPr>
        <p:spPr>
          <a:xfrm>
            <a:off x="3700500" y="3837850"/>
            <a:ext cx="17430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title" idx="4" hasCustomPrompt="1"/>
          </p:nvPr>
        </p:nvSpPr>
        <p:spPr>
          <a:xfrm>
            <a:off x="3796800" y="2970050"/>
            <a:ext cx="1550400" cy="6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35"/>
          <p:cNvSpPr txBox="1">
            <a:spLocks noGrp="1"/>
          </p:cNvSpPr>
          <p:nvPr>
            <p:ph type="subTitle" idx="5"/>
          </p:nvPr>
        </p:nvSpPr>
        <p:spPr>
          <a:xfrm>
            <a:off x="6326300" y="3837850"/>
            <a:ext cx="17430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title" idx="6" hasCustomPrompt="1"/>
          </p:nvPr>
        </p:nvSpPr>
        <p:spPr>
          <a:xfrm>
            <a:off x="6422600" y="2970050"/>
            <a:ext cx="1550400" cy="6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solidFill>
          <a:schemeClr val="accent6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/>
          <p:nvPr/>
        </p:nvSpPr>
        <p:spPr>
          <a:xfrm rot="1365150">
            <a:off x="6886442" y="-93630"/>
            <a:ext cx="4868373" cy="5330761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1_1">
    <p:bg>
      <p:bgPr>
        <a:solidFill>
          <a:schemeClr val="accent5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ONLY_1_2">
    <p:bg>
      <p:bgPr>
        <a:solidFill>
          <a:schemeClr val="accent2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38"/>
          <p:cNvSpPr/>
          <p:nvPr/>
        </p:nvSpPr>
        <p:spPr>
          <a:xfrm rot="142657" flipH="1">
            <a:off x="5886454" y="1711259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1_3">
    <p:bg>
      <p:bgPr>
        <a:solidFill>
          <a:schemeClr val="accent6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9"/>
          <p:cNvSpPr/>
          <p:nvPr/>
        </p:nvSpPr>
        <p:spPr>
          <a:xfrm rot="5760944" flipH="1">
            <a:off x="-1243907" y="1184985"/>
            <a:ext cx="4027006" cy="4081589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_ONLY_1_3_1">
    <p:bg>
      <p:bgPr>
        <a:solidFill>
          <a:schemeClr val="accent6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0"/>
          <p:cNvGrpSpPr/>
          <p:nvPr/>
        </p:nvGrpSpPr>
        <p:grpSpPr>
          <a:xfrm>
            <a:off x="-230075" y="-716875"/>
            <a:ext cx="12206602" cy="6577225"/>
            <a:chOff x="-230075" y="-716875"/>
            <a:chExt cx="12206602" cy="6577225"/>
          </a:xfrm>
        </p:grpSpPr>
        <p:sp>
          <p:nvSpPr>
            <p:cNvPr id="295" name="Google Shape;295;p40"/>
            <p:cNvSpPr/>
            <p:nvPr/>
          </p:nvSpPr>
          <p:spPr>
            <a:xfrm rot="1083411">
              <a:off x="6401873" y="-93644"/>
              <a:ext cx="4868376" cy="5330764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-230075" y="-93625"/>
              <a:ext cx="4868336" cy="5330720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_HEADER_1">
    <p:bg>
      <p:bgPr>
        <a:solidFill>
          <a:schemeClr val="accent5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>
            <a:off x="1556000" y="2419000"/>
            <a:ext cx="3621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subTitle" idx="1"/>
          </p:nvPr>
        </p:nvSpPr>
        <p:spPr>
          <a:xfrm>
            <a:off x="1556000" y="31524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title" idx="2" hasCustomPrompt="1"/>
          </p:nvPr>
        </p:nvSpPr>
        <p:spPr>
          <a:xfrm>
            <a:off x="15560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41"/>
          <p:cNvSpPr/>
          <p:nvPr/>
        </p:nvSpPr>
        <p:spPr>
          <a:xfrm rot="-9430979">
            <a:off x="-2340162" y="-40653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4934200" y="-93612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1"/>
          <p:cNvSpPr/>
          <p:nvPr/>
        </p:nvSpPr>
        <p:spPr>
          <a:xfrm rot="142657" flipH="1">
            <a:off x="5886454" y="1711259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3">
    <p:bg>
      <p:bgPr>
        <a:solidFill>
          <a:schemeClr val="accent4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rot="1223448">
            <a:off x="-2861096" y="25637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 rot="1223448">
            <a:off x="6770679" y="-9228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title" idx="2"/>
          </p:nvPr>
        </p:nvSpPr>
        <p:spPr>
          <a:xfrm>
            <a:off x="939157" y="2899225"/>
            <a:ext cx="165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subTitle" idx="1"/>
          </p:nvPr>
        </p:nvSpPr>
        <p:spPr>
          <a:xfrm>
            <a:off x="939157" y="3406975"/>
            <a:ext cx="16590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42"/>
          <p:cNvSpPr txBox="1">
            <a:spLocks noGrp="1"/>
          </p:cNvSpPr>
          <p:nvPr>
            <p:ph type="title" idx="3"/>
          </p:nvPr>
        </p:nvSpPr>
        <p:spPr>
          <a:xfrm>
            <a:off x="2808052" y="2899225"/>
            <a:ext cx="165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subTitle" idx="4"/>
          </p:nvPr>
        </p:nvSpPr>
        <p:spPr>
          <a:xfrm>
            <a:off x="2808052" y="3406975"/>
            <a:ext cx="16590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title" idx="5"/>
          </p:nvPr>
        </p:nvSpPr>
        <p:spPr>
          <a:xfrm>
            <a:off x="4676948" y="2899225"/>
            <a:ext cx="165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42"/>
          <p:cNvSpPr txBox="1">
            <a:spLocks noGrp="1"/>
          </p:cNvSpPr>
          <p:nvPr>
            <p:ph type="subTitle" idx="6"/>
          </p:nvPr>
        </p:nvSpPr>
        <p:spPr>
          <a:xfrm>
            <a:off x="4676948" y="3406975"/>
            <a:ext cx="16590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title" idx="7"/>
          </p:nvPr>
        </p:nvSpPr>
        <p:spPr>
          <a:xfrm>
            <a:off x="6545843" y="2899225"/>
            <a:ext cx="165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subTitle" idx="8"/>
          </p:nvPr>
        </p:nvSpPr>
        <p:spPr>
          <a:xfrm>
            <a:off x="6545843" y="3406975"/>
            <a:ext cx="16590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BODY_1_2">
    <p:bg>
      <p:bgPr>
        <a:solidFill>
          <a:schemeClr val="accent4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/>
          <p:nvPr/>
        </p:nvSpPr>
        <p:spPr>
          <a:xfrm rot="-5057437">
            <a:off x="3206585" y="392431"/>
            <a:ext cx="5834522" cy="967510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subTitle" idx="1"/>
          </p:nvPr>
        </p:nvSpPr>
        <p:spPr>
          <a:xfrm>
            <a:off x="1020088" y="2793125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3"/>
          <p:cNvSpPr txBox="1">
            <a:spLocks noGrp="1"/>
          </p:cNvSpPr>
          <p:nvPr>
            <p:ph type="title" hasCustomPrompt="1"/>
          </p:nvPr>
        </p:nvSpPr>
        <p:spPr>
          <a:xfrm>
            <a:off x="1020088" y="1955525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43"/>
          <p:cNvSpPr txBox="1">
            <a:spLocks noGrp="1"/>
          </p:cNvSpPr>
          <p:nvPr>
            <p:ph type="subTitle" idx="2"/>
          </p:nvPr>
        </p:nvSpPr>
        <p:spPr>
          <a:xfrm>
            <a:off x="3510303" y="2793125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3"/>
          <p:cNvSpPr txBox="1">
            <a:spLocks noGrp="1"/>
          </p:cNvSpPr>
          <p:nvPr>
            <p:ph type="title" idx="3" hasCustomPrompt="1"/>
          </p:nvPr>
        </p:nvSpPr>
        <p:spPr>
          <a:xfrm>
            <a:off x="3510303" y="1955525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43"/>
          <p:cNvSpPr txBox="1">
            <a:spLocks noGrp="1"/>
          </p:cNvSpPr>
          <p:nvPr>
            <p:ph type="subTitle" idx="4"/>
          </p:nvPr>
        </p:nvSpPr>
        <p:spPr>
          <a:xfrm>
            <a:off x="6000519" y="2793125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title" idx="5" hasCustomPrompt="1"/>
          </p:nvPr>
        </p:nvSpPr>
        <p:spPr>
          <a:xfrm>
            <a:off x="6000519" y="1955525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43"/>
          <p:cNvSpPr/>
          <p:nvPr/>
        </p:nvSpPr>
        <p:spPr>
          <a:xfrm rot="-5057437">
            <a:off x="1123010" y="-4674919"/>
            <a:ext cx="5834522" cy="967510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TITLE_AND_BODY_1_2_2">
    <p:bg>
      <p:bgPr>
        <a:solidFill>
          <a:schemeClr val="accent6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44"/>
          <p:cNvGrpSpPr/>
          <p:nvPr/>
        </p:nvGrpSpPr>
        <p:grpSpPr>
          <a:xfrm>
            <a:off x="3838196" y="-973538"/>
            <a:ext cx="9749063" cy="7958442"/>
            <a:chOff x="3700400" y="-1148725"/>
            <a:chExt cx="8057077" cy="6577225"/>
          </a:xfrm>
        </p:grpSpPr>
        <p:sp>
          <p:nvSpPr>
            <p:cNvPr id="328" name="Google Shape;328;p44"/>
            <p:cNvSpPr/>
            <p:nvPr/>
          </p:nvSpPr>
          <p:spPr>
            <a:xfrm rot="1083411">
              <a:off x="6182823" y="-525494"/>
              <a:ext cx="4868376" cy="5330764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3700400" y="-926025"/>
              <a:ext cx="4868336" cy="5330720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44"/>
          <p:cNvSpPr txBox="1">
            <a:spLocks noGrp="1"/>
          </p:cNvSpPr>
          <p:nvPr>
            <p:ph type="subTitle" idx="1"/>
          </p:nvPr>
        </p:nvSpPr>
        <p:spPr>
          <a:xfrm>
            <a:off x="4376263" y="1923634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 hasCustomPrompt="1"/>
          </p:nvPr>
        </p:nvSpPr>
        <p:spPr>
          <a:xfrm>
            <a:off x="3508625" y="1225500"/>
            <a:ext cx="38586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44"/>
          <p:cNvSpPr txBox="1">
            <a:spLocks noGrp="1"/>
          </p:cNvSpPr>
          <p:nvPr>
            <p:ph type="subTitle" idx="2"/>
          </p:nvPr>
        </p:nvSpPr>
        <p:spPr>
          <a:xfrm>
            <a:off x="2836691" y="3512294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title" idx="3" hasCustomPrompt="1"/>
          </p:nvPr>
        </p:nvSpPr>
        <p:spPr>
          <a:xfrm>
            <a:off x="2836691" y="2776200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44"/>
          <p:cNvSpPr txBox="1">
            <a:spLocks noGrp="1"/>
          </p:cNvSpPr>
          <p:nvPr>
            <p:ph type="subTitle" idx="4"/>
          </p:nvPr>
        </p:nvSpPr>
        <p:spPr>
          <a:xfrm>
            <a:off x="5860306" y="3512294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44"/>
          <p:cNvSpPr txBox="1">
            <a:spLocks noGrp="1"/>
          </p:cNvSpPr>
          <p:nvPr>
            <p:ph type="title" idx="5" hasCustomPrompt="1"/>
          </p:nvPr>
        </p:nvSpPr>
        <p:spPr>
          <a:xfrm>
            <a:off x="5860306" y="2776200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TITLE_AND_BODY_1_2_2_1">
    <p:bg>
      <p:bgPr>
        <a:solidFill>
          <a:schemeClr val="accent6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45"/>
          <p:cNvGrpSpPr/>
          <p:nvPr/>
        </p:nvGrpSpPr>
        <p:grpSpPr>
          <a:xfrm>
            <a:off x="-293652" y="2126667"/>
            <a:ext cx="11552211" cy="7656917"/>
            <a:chOff x="-293652" y="2126667"/>
            <a:chExt cx="11552211" cy="7656917"/>
          </a:xfrm>
        </p:grpSpPr>
        <p:grpSp>
          <p:nvGrpSpPr>
            <p:cNvPr id="338" name="Google Shape;338;p45"/>
            <p:cNvGrpSpPr/>
            <p:nvPr/>
          </p:nvGrpSpPr>
          <p:grpSpPr>
            <a:xfrm>
              <a:off x="-293652" y="2126667"/>
              <a:ext cx="5263310" cy="3016977"/>
              <a:chOff x="-1546925" y="2357752"/>
              <a:chExt cx="6111600" cy="2615498"/>
            </a:xfrm>
          </p:grpSpPr>
          <p:sp>
            <p:nvSpPr>
              <p:cNvPr id="339" name="Google Shape;339;p45"/>
              <p:cNvSpPr/>
              <p:nvPr/>
            </p:nvSpPr>
            <p:spPr>
              <a:xfrm flipH="1">
                <a:off x="-1521750" y="2357752"/>
                <a:ext cx="6069024" cy="1731774"/>
              </a:xfrm>
              <a:custGeom>
                <a:avLst/>
                <a:gdLst/>
                <a:ahLst/>
                <a:cxnLst/>
                <a:rect l="l" t="t" r="r" b="b"/>
                <a:pathLst>
                  <a:path w="193358" h="55174" extrusionOk="0">
                    <a:moveTo>
                      <a:pt x="21241" y="31992"/>
                    </a:moveTo>
                    <a:lnTo>
                      <a:pt x="21241" y="32004"/>
                    </a:lnTo>
                    <a:close/>
                    <a:moveTo>
                      <a:pt x="0" y="45006"/>
                    </a:moveTo>
                    <a:lnTo>
                      <a:pt x="0" y="55174"/>
                    </a:lnTo>
                    <a:lnTo>
                      <a:pt x="193358" y="55174"/>
                    </a:lnTo>
                    <a:lnTo>
                      <a:pt x="193358" y="35933"/>
                    </a:lnTo>
                    <a:lnTo>
                      <a:pt x="187631" y="35862"/>
                    </a:lnTo>
                    <a:lnTo>
                      <a:pt x="187071" y="24003"/>
                    </a:lnTo>
                    <a:lnTo>
                      <a:pt x="181821" y="24087"/>
                    </a:lnTo>
                    <a:lnTo>
                      <a:pt x="181678" y="14704"/>
                    </a:lnTo>
                    <a:lnTo>
                      <a:pt x="178725" y="14776"/>
                    </a:lnTo>
                    <a:lnTo>
                      <a:pt x="178654" y="11287"/>
                    </a:lnTo>
                    <a:lnTo>
                      <a:pt x="171903" y="8799"/>
                    </a:lnTo>
                    <a:lnTo>
                      <a:pt x="165795" y="10025"/>
                    </a:lnTo>
                    <a:lnTo>
                      <a:pt x="166212" y="25468"/>
                    </a:lnTo>
                    <a:lnTo>
                      <a:pt x="165438" y="25503"/>
                    </a:lnTo>
                    <a:lnTo>
                      <a:pt x="165224" y="22944"/>
                    </a:lnTo>
                    <a:lnTo>
                      <a:pt x="158687" y="22682"/>
                    </a:lnTo>
                    <a:lnTo>
                      <a:pt x="158758" y="25539"/>
                    </a:lnTo>
                    <a:lnTo>
                      <a:pt x="157806" y="25646"/>
                    </a:lnTo>
                    <a:lnTo>
                      <a:pt x="157842" y="26682"/>
                    </a:lnTo>
                    <a:lnTo>
                      <a:pt x="157139" y="26730"/>
                    </a:lnTo>
                    <a:lnTo>
                      <a:pt x="157175" y="20967"/>
                    </a:lnTo>
                    <a:lnTo>
                      <a:pt x="152651" y="20527"/>
                    </a:lnTo>
                    <a:lnTo>
                      <a:pt x="150603" y="20896"/>
                    </a:lnTo>
                    <a:lnTo>
                      <a:pt x="150662" y="25753"/>
                    </a:lnTo>
                    <a:lnTo>
                      <a:pt x="149376" y="25872"/>
                    </a:lnTo>
                    <a:lnTo>
                      <a:pt x="149257" y="26813"/>
                    </a:lnTo>
                    <a:lnTo>
                      <a:pt x="148424" y="26908"/>
                    </a:lnTo>
                    <a:lnTo>
                      <a:pt x="148305" y="24408"/>
                    </a:lnTo>
                    <a:lnTo>
                      <a:pt x="141863" y="24479"/>
                    </a:lnTo>
                    <a:lnTo>
                      <a:pt x="141804" y="22063"/>
                    </a:lnTo>
                    <a:lnTo>
                      <a:pt x="140768" y="22015"/>
                    </a:lnTo>
                    <a:lnTo>
                      <a:pt x="140625" y="21324"/>
                    </a:lnTo>
                    <a:lnTo>
                      <a:pt x="139708" y="21229"/>
                    </a:lnTo>
                    <a:lnTo>
                      <a:pt x="138363" y="21396"/>
                    </a:lnTo>
                    <a:lnTo>
                      <a:pt x="138399" y="21920"/>
                    </a:lnTo>
                    <a:lnTo>
                      <a:pt x="137125" y="21860"/>
                    </a:lnTo>
                    <a:lnTo>
                      <a:pt x="135041" y="22146"/>
                    </a:lnTo>
                    <a:lnTo>
                      <a:pt x="135041" y="23646"/>
                    </a:lnTo>
                    <a:lnTo>
                      <a:pt x="133767" y="23741"/>
                    </a:lnTo>
                    <a:lnTo>
                      <a:pt x="133624" y="17050"/>
                    </a:lnTo>
                    <a:lnTo>
                      <a:pt x="129517" y="16836"/>
                    </a:lnTo>
                    <a:lnTo>
                      <a:pt x="127457" y="18038"/>
                    </a:lnTo>
                    <a:lnTo>
                      <a:pt x="125207" y="18062"/>
                    </a:lnTo>
                    <a:lnTo>
                      <a:pt x="124540" y="18312"/>
                    </a:lnTo>
                    <a:lnTo>
                      <a:pt x="120218" y="18241"/>
                    </a:lnTo>
                    <a:lnTo>
                      <a:pt x="119837" y="18562"/>
                    </a:lnTo>
                    <a:lnTo>
                      <a:pt x="119849" y="17169"/>
                    </a:lnTo>
                    <a:cubicBezTo>
                      <a:pt x="119456" y="17038"/>
                      <a:pt x="119039" y="16967"/>
                      <a:pt x="118622" y="16943"/>
                    </a:cubicBezTo>
                    <a:cubicBezTo>
                      <a:pt x="118063" y="16943"/>
                      <a:pt x="116027" y="17181"/>
                      <a:pt x="116027" y="17181"/>
                    </a:cubicBezTo>
                    <a:lnTo>
                      <a:pt x="115932" y="18467"/>
                    </a:lnTo>
                    <a:lnTo>
                      <a:pt x="115574" y="18657"/>
                    </a:lnTo>
                    <a:lnTo>
                      <a:pt x="115682" y="24968"/>
                    </a:lnTo>
                    <a:lnTo>
                      <a:pt x="115158" y="24896"/>
                    </a:lnTo>
                    <a:lnTo>
                      <a:pt x="114943" y="24301"/>
                    </a:lnTo>
                    <a:lnTo>
                      <a:pt x="113717" y="24265"/>
                    </a:lnTo>
                    <a:lnTo>
                      <a:pt x="112967" y="25063"/>
                    </a:lnTo>
                    <a:lnTo>
                      <a:pt x="112955" y="25634"/>
                    </a:lnTo>
                    <a:lnTo>
                      <a:pt x="111931" y="25622"/>
                    </a:lnTo>
                    <a:lnTo>
                      <a:pt x="111586" y="21932"/>
                    </a:lnTo>
                    <a:lnTo>
                      <a:pt x="111431" y="25539"/>
                    </a:lnTo>
                    <a:lnTo>
                      <a:pt x="111193" y="25563"/>
                    </a:lnTo>
                    <a:lnTo>
                      <a:pt x="109967" y="26932"/>
                    </a:lnTo>
                    <a:lnTo>
                      <a:pt x="109812" y="24801"/>
                    </a:lnTo>
                    <a:lnTo>
                      <a:pt x="109217" y="24765"/>
                    </a:lnTo>
                    <a:lnTo>
                      <a:pt x="109169" y="24503"/>
                    </a:lnTo>
                    <a:lnTo>
                      <a:pt x="108383" y="24503"/>
                    </a:lnTo>
                    <a:lnTo>
                      <a:pt x="108324" y="23229"/>
                    </a:lnTo>
                    <a:lnTo>
                      <a:pt x="107550" y="23134"/>
                    </a:lnTo>
                    <a:lnTo>
                      <a:pt x="107442" y="23932"/>
                    </a:lnTo>
                    <a:lnTo>
                      <a:pt x="107145" y="23991"/>
                    </a:lnTo>
                    <a:lnTo>
                      <a:pt x="107050" y="24789"/>
                    </a:lnTo>
                    <a:lnTo>
                      <a:pt x="106526" y="24849"/>
                    </a:lnTo>
                    <a:lnTo>
                      <a:pt x="106442" y="27254"/>
                    </a:lnTo>
                    <a:lnTo>
                      <a:pt x="105883" y="27254"/>
                    </a:lnTo>
                    <a:lnTo>
                      <a:pt x="105859" y="31135"/>
                    </a:lnTo>
                    <a:lnTo>
                      <a:pt x="105347" y="31135"/>
                    </a:lnTo>
                    <a:lnTo>
                      <a:pt x="105240" y="22789"/>
                    </a:lnTo>
                    <a:lnTo>
                      <a:pt x="103823" y="22789"/>
                    </a:lnTo>
                    <a:lnTo>
                      <a:pt x="103728" y="22158"/>
                    </a:lnTo>
                    <a:lnTo>
                      <a:pt x="103537" y="22027"/>
                    </a:lnTo>
                    <a:lnTo>
                      <a:pt x="100465" y="22027"/>
                    </a:lnTo>
                    <a:lnTo>
                      <a:pt x="100418" y="14681"/>
                    </a:lnTo>
                    <a:lnTo>
                      <a:pt x="100168" y="14085"/>
                    </a:lnTo>
                    <a:lnTo>
                      <a:pt x="98930" y="13288"/>
                    </a:lnTo>
                    <a:lnTo>
                      <a:pt x="95727" y="13419"/>
                    </a:lnTo>
                    <a:lnTo>
                      <a:pt x="95274" y="14085"/>
                    </a:lnTo>
                    <a:lnTo>
                      <a:pt x="95250" y="21646"/>
                    </a:lnTo>
                    <a:lnTo>
                      <a:pt x="93024" y="21646"/>
                    </a:lnTo>
                    <a:lnTo>
                      <a:pt x="92988" y="23741"/>
                    </a:lnTo>
                    <a:lnTo>
                      <a:pt x="91691" y="23741"/>
                    </a:lnTo>
                    <a:lnTo>
                      <a:pt x="91655" y="21836"/>
                    </a:lnTo>
                    <a:lnTo>
                      <a:pt x="91452" y="21729"/>
                    </a:lnTo>
                    <a:lnTo>
                      <a:pt x="91357" y="21229"/>
                    </a:lnTo>
                    <a:lnTo>
                      <a:pt x="90417" y="21205"/>
                    </a:lnTo>
                    <a:lnTo>
                      <a:pt x="90381" y="21670"/>
                    </a:lnTo>
                    <a:lnTo>
                      <a:pt x="90178" y="21693"/>
                    </a:lnTo>
                    <a:cubicBezTo>
                      <a:pt x="90178" y="21693"/>
                      <a:pt x="90178" y="22503"/>
                      <a:pt x="90178" y="22610"/>
                    </a:cubicBezTo>
                    <a:cubicBezTo>
                      <a:pt x="90178" y="22729"/>
                      <a:pt x="88333" y="22705"/>
                      <a:pt x="88333" y="22705"/>
                    </a:cubicBezTo>
                    <a:lnTo>
                      <a:pt x="88226" y="25515"/>
                    </a:lnTo>
                    <a:lnTo>
                      <a:pt x="87345" y="25551"/>
                    </a:lnTo>
                    <a:lnTo>
                      <a:pt x="87321" y="27099"/>
                    </a:lnTo>
                    <a:lnTo>
                      <a:pt x="87142" y="27087"/>
                    </a:lnTo>
                    <a:lnTo>
                      <a:pt x="87059" y="28194"/>
                    </a:lnTo>
                    <a:lnTo>
                      <a:pt x="86487" y="28218"/>
                    </a:lnTo>
                    <a:lnTo>
                      <a:pt x="86392" y="28528"/>
                    </a:lnTo>
                    <a:lnTo>
                      <a:pt x="85797" y="28539"/>
                    </a:lnTo>
                    <a:lnTo>
                      <a:pt x="85785" y="28242"/>
                    </a:lnTo>
                    <a:cubicBezTo>
                      <a:pt x="85785" y="28242"/>
                      <a:pt x="85106" y="28266"/>
                      <a:pt x="85071" y="28289"/>
                    </a:cubicBezTo>
                    <a:cubicBezTo>
                      <a:pt x="85023" y="28301"/>
                      <a:pt x="84975" y="27754"/>
                      <a:pt x="84975" y="27754"/>
                    </a:cubicBezTo>
                    <a:lnTo>
                      <a:pt x="84523" y="27682"/>
                    </a:lnTo>
                    <a:lnTo>
                      <a:pt x="84475" y="25301"/>
                    </a:lnTo>
                    <a:lnTo>
                      <a:pt x="83666" y="25075"/>
                    </a:lnTo>
                    <a:lnTo>
                      <a:pt x="80487" y="25206"/>
                    </a:lnTo>
                    <a:lnTo>
                      <a:pt x="80415" y="21705"/>
                    </a:lnTo>
                    <a:lnTo>
                      <a:pt x="80189" y="21539"/>
                    </a:lnTo>
                    <a:lnTo>
                      <a:pt x="80177" y="19038"/>
                    </a:lnTo>
                    <a:lnTo>
                      <a:pt x="80034" y="18800"/>
                    </a:lnTo>
                    <a:lnTo>
                      <a:pt x="80046" y="17312"/>
                    </a:lnTo>
                    <a:lnTo>
                      <a:pt x="79403" y="16871"/>
                    </a:lnTo>
                    <a:cubicBezTo>
                      <a:pt x="79403" y="16871"/>
                      <a:pt x="79487" y="13764"/>
                      <a:pt x="79296" y="13264"/>
                    </a:cubicBezTo>
                    <a:cubicBezTo>
                      <a:pt x="79094" y="12764"/>
                      <a:pt x="78903" y="12859"/>
                      <a:pt x="78903" y="12859"/>
                    </a:cubicBezTo>
                    <a:cubicBezTo>
                      <a:pt x="78879" y="12716"/>
                      <a:pt x="78867" y="12561"/>
                      <a:pt x="78867" y="12418"/>
                    </a:cubicBezTo>
                    <a:cubicBezTo>
                      <a:pt x="78832" y="12061"/>
                      <a:pt x="78772" y="11716"/>
                      <a:pt x="78677" y="11371"/>
                    </a:cubicBezTo>
                    <a:cubicBezTo>
                      <a:pt x="78677" y="11371"/>
                      <a:pt x="78677" y="10942"/>
                      <a:pt x="78641" y="10549"/>
                    </a:cubicBezTo>
                    <a:cubicBezTo>
                      <a:pt x="78617" y="10311"/>
                      <a:pt x="78534" y="10073"/>
                      <a:pt x="78403" y="9871"/>
                    </a:cubicBezTo>
                    <a:cubicBezTo>
                      <a:pt x="78403" y="9871"/>
                      <a:pt x="78344" y="9573"/>
                      <a:pt x="78272" y="9144"/>
                    </a:cubicBezTo>
                    <a:cubicBezTo>
                      <a:pt x="78201" y="8859"/>
                      <a:pt x="78034" y="8597"/>
                      <a:pt x="77808" y="8406"/>
                    </a:cubicBezTo>
                    <a:cubicBezTo>
                      <a:pt x="77820" y="8216"/>
                      <a:pt x="77808" y="8013"/>
                      <a:pt x="77772" y="7823"/>
                    </a:cubicBezTo>
                    <a:cubicBezTo>
                      <a:pt x="77724" y="7596"/>
                      <a:pt x="77629" y="7382"/>
                      <a:pt x="77486" y="7204"/>
                    </a:cubicBezTo>
                    <a:cubicBezTo>
                      <a:pt x="77498" y="7001"/>
                      <a:pt x="77486" y="6799"/>
                      <a:pt x="77451" y="6596"/>
                    </a:cubicBezTo>
                    <a:cubicBezTo>
                      <a:pt x="77403" y="6334"/>
                      <a:pt x="77320" y="6084"/>
                      <a:pt x="77201" y="5846"/>
                    </a:cubicBezTo>
                    <a:lnTo>
                      <a:pt x="76820" y="0"/>
                    </a:lnTo>
                    <a:cubicBezTo>
                      <a:pt x="76820" y="0"/>
                      <a:pt x="76748" y="4013"/>
                      <a:pt x="76689" y="4584"/>
                    </a:cubicBezTo>
                    <a:cubicBezTo>
                      <a:pt x="76665" y="5001"/>
                      <a:pt x="76653" y="5418"/>
                      <a:pt x="76677" y="5834"/>
                    </a:cubicBezTo>
                    <a:cubicBezTo>
                      <a:pt x="76605" y="5930"/>
                      <a:pt x="76558" y="6049"/>
                      <a:pt x="76534" y="6168"/>
                    </a:cubicBezTo>
                    <a:cubicBezTo>
                      <a:pt x="76486" y="6465"/>
                      <a:pt x="76462" y="6775"/>
                      <a:pt x="76462" y="7084"/>
                    </a:cubicBezTo>
                    <a:cubicBezTo>
                      <a:pt x="76379" y="7180"/>
                      <a:pt x="76320" y="7311"/>
                      <a:pt x="76296" y="7442"/>
                    </a:cubicBezTo>
                    <a:cubicBezTo>
                      <a:pt x="76260" y="7751"/>
                      <a:pt x="76224" y="8061"/>
                      <a:pt x="76212" y="8382"/>
                    </a:cubicBezTo>
                    <a:cubicBezTo>
                      <a:pt x="76058" y="8501"/>
                      <a:pt x="75927" y="8656"/>
                      <a:pt x="75843" y="8847"/>
                    </a:cubicBezTo>
                    <a:cubicBezTo>
                      <a:pt x="75724" y="9156"/>
                      <a:pt x="75748" y="9835"/>
                      <a:pt x="75748" y="9835"/>
                    </a:cubicBezTo>
                    <a:cubicBezTo>
                      <a:pt x="75665" y="9930"/>
                      <a:pt x="75593" y="10025"/>
                      <a:pt x="75534" y="10132"/>
                    </a:cubicBezTo>
                    <a:cubicBezTo>
                      <a:pt x="75415" y="10323"/>
                      <a:pt x="75450" y="11144"/>
                      <a:pt x="75450" y="11144"/>
                    </a:cubicBezTo>
                    <a:cubicBezTo>
                      <a:pt x="75450" y="11144"/>
                      <a:pt x="75427" y="11180"/>
                      <a:pt x="75319" y="11347"/>
                    </a:cubicBezTo>
                    <a:cubicBezTo>
                      <a:pt x="75212" y="11514"/>
                      <a:pt x="75284" y="12395"/>
                      <a:pt x="75236" y="12454"/>
                    </a:cubicBezTo>
                    <a:cubicBezTo>
                      <a:pt x="75177" y="12502"/>
                      <a:pt x="75165" y="13192"/>
                      <a:pt x="75165" y="13192"/>
                    </a:cubicBezTo>
                    <a:cubicBezTo>
                      <a:pt x="75105" y="13264"/>
                      <a:pt x="75057" y="13335"/>
                      <a:pt x="75010" y="13419"/>
                    </a:cubicBezTo>
                    <a:cubicBezTo>
                      <a:pt x="74974" y="13490"/>
                      <a:pt x="75046" y="17074"/>
                      <a:pt x="75046" y="17074"/>
                    </a:cubicBezTo>
                    <a:lnTo>
                      <a:pt x="74093" y="17252"/>
                    </a:lnTo>
                    <a:lnTo>
                      <a:pt x="74200" y="24587"/>
                    </a:lnTo>
                    <a:lnTo>
                      <a:pt x="73176" y="24575"/>
                    </a:lnTo>
                    <a:lnTo>
                      <a:pt x="73141" y="26468"/>
                    </a:lnTo>
                    <a:lnTo>
                      <a:pt x="72831" y="26480"/>
                    </a:lnTo>
                    <a:lnTo>
                      <a:pt x="72843" y="29194"/>
                    </a:lnTo>
                    <a:lnTo>
                      <a:pt x="72676" y="29194"/>
                    </a:lnTo>
                    <a:lnTo>
                      <a:pt x="72593" y="22944"/>
                    </a:lnTo>
                    <a:lnTo>
                      <a:pt x="72129" y="22503"/>
                    </a:lnTo>
                    <a:lnTo>
                      <a:pt x="72129" y="21598"/>
                    </a:lnTo>
                    <a:lnTo>
                      <a:pt x="71771" y="21324"/>
                    </a:lnTo>
                    <a:lnTo>
                      <a:pt x="71617" y="20443"/>
                    </a:lnTo>
                    <a:lnTo>
                      <a:pt x="70497" y="20467"/>
                    </a:lnTo>
                    <a:lnTo>
                      <a:pt x="70426" y="21408"/>
                    </a:lnTo>
                    <a:lnTo>
                      <a:pt x="69247" y="21539"/>
                    </a:lnTo>
                    <a:lnTo>
                      <a:pt x="67985" y="21515"/>
                    </a:lnTo>
                    <a:lnTo>
                      <a:pt x="67688" y="21729"/>
                    </a:lnTo>
                    <a:lnTo>
                      <a:pt x="65163" y="21693"/>
                    </a:lnTo>
                    <a:lnTo>
                      <a:pt x="65128" y="21848"/>
                    </a:lnTo>
                    <a:lnTo>
                      <a:pt x="63770" y="21741"/>
                    </a:lnTo>
                    <a:lnTo>
                      <a:pt x="62913" y="22110"/>
                    </a:lnTo>
                    <a:lnTo>
                      <a:pt x="62913" y="23110"/>
                    </a:lnTo>
                    <a:lnTo>
                      <a:pt x="62484" y="23098"/>
                    </a:lnTo>
                    <a:lnTo>
                      <a:pt x="58579" y="23467"/>
                    </a:lnTo>
                    <a:lnTo>
                      <a:pt x="58579" y="30683"/>
                    </a:lnTo>
                    <a:lnTo>
                      <a:pt x="58329" y="30635"/>
                    </a:lnTo>
                    <a:lnTo>
                      <a:pt x="58246" y="26349"/>
                    </a:lnTo>
                    <a:lnTo>
                      <a:pt x="57067" y="26349"/>
                    </a:lnTo>
                    <a:lnTo>
                      <a:pt x="57020" y="25170"/>
                    </a:lnTo>
                    <a:lnTo>
                      <a:pt x="54936" y="25111"/>
                    </a:lnTo>
                    <a:lnTo>
                      <a:pt x="53340" y="25265"/>
                    </a:lnTo>
                    <a:lnTo>
                      <a:pt x="53340" y="22682"/>
                    </a:lnTo>
                    <a:lnTo>
                      <a:pt x="53198" y="22563"/>
                    </a:lnTo>
                    <a:lnTo>
                      <a:pt x="53198" y="20741"/>
                    </a:lnTo>
                    <a:lnTo>
                      <a:pt x="52817" y="20634"/>
                    </a:lnTo>
                    <a:lnTo>
                      <a:pt x="52733" y="19455"/>
                    </a:lnTo>
                    <a:lnTo>
                      <a:pt x="52317" y="19360"/>
                    </a:lnTo>
                    <a:lnTo>
                      <a:pt x="52174" y="18848"/>
                    </a:lnTo>
                    <a:lnTo>
                      <a:pt x="51900" y="18622"/>
                    </a:lnTo>
                    <a:lnTo>
                      <a:pt x="51864" y="16788"/>
                    </a:lnTo>
                    <a:lnTo>
                      <a:pt x="51757" y="16609"/>
                    </a:lnTo>
                    <a:lnTo>
                      <a:pt x="51757" y="16169"/>
                    </a:lnTo>
                    <a:lnTo>
                      <a:pt x="51626" y="16086"/>
                    </a:lnTo>
                    <a:lnTo>
                      <a:pt x="51459" y="12978"/>
                    </a:lnTo>
                    <a:lnTo>
                      <a:pt x="51400" y="16133"/>
                    </a:lnTo>
                    <a:lnTo>
                      <a:pt x="51221" y="16217"/>
                    </a:lnTo>
                    <a:lnTo>
                      <a:pt x="51209" y="16598"/>
                    </a:lnTo>
                    <a:lnTo>
                      <a:pt x="51102" y="16776"/>
                    </a:lnTo>
                    <a:lnTo>
                      <a:pt x="51054" y="18693"/>
                    </a:lnTo>
                    <a:lnTo>
                      <a:pt x="50733" y="18907"/>
                    </a:lnTo>
                    <a:lnTo>
                      <a:pt x="50697" y="19276"/>
                    </a:lnTo>
                    <a:lnTo>
                      <a:pt x="50245" y="19407"/>
                    </a:lnTo>
                    <a:lnTo>
                      <a:pt x="50245" y="20669"/>
                    </a:lnTo>
                    <a:lnTo>
                      <a:pt x="49792" y="20717"/>
                    </a:lnTo>
                    <a:lnTo>
                      <a:pt x="49852" y="26896"/>
                    </a:lnTo>
                    <a:lnTo>
                      <a:pt x="49126" y="26861"/>
                    </a:lnTo>
                    <a:lnTo>
                      <a:pt x="49126" y="30016"/>
                    </a:lnTo>
                    <a:lnTo>
                      <a:pt x="48352" y="30075"/>
                    </a:lnTo>
                    <a:lnTo>
                      <a:pt x="46197" y="30337"/>
                    </a:lnTo>
                    <a:lnTo>
                      <a:pt x="46185" y="26396"/>
                    </a:lnTo>
                    <a:lnTo>
                      <a:pt x="45232" y="26420"/>
                    </a:lnTo>
                    <a:lnTo>
                      <a:pt x="45185" y="23634"/>
                    </a:lnTo>
                    <a:lnTo>
                      <a:pt x="43399" y="23563"/>
                    </a:lnTo>
                    <a:lnTo>
                      <a:pt x="39220" y="24098"/>
                    </a:lnTo>
                    <a:lnTo>
                      <a:pt x="39196" y="26599"/>
                    </a:lnTo>
                    <a:lnTo>
                      <a:pt x="36874" y="26730"/>
                    </a:lnTo>
                    <a:lnTo>
                      <a:pt x="36827" y="27123"/>
                    </a:lnTo>
                    <a:lnTo>
                      <a:pt x="36243" y="27158"/>
                    </a:lnTo>
                    <a:lnTo>
                      <a:pt x="36207" y="25932"/>
                    </a:lnTo>
                    <a:lnTo>
                      <a:pt x="33481" y="25837"/>
                    </a:lnTo>
                    <a:lnTo>
                      <a:pt x="32219" y="25920"/>
                    </a:lnTo>
                    <a:lnTo>
                      <a:pt x="32207" y="27158"/>
                    </a:lnTo>
                    <a:lnTo>
                      <a:pt x="29873" y="27468"/>
                    </a:lnTo>
                    <a:lnTo>
                      <a:pt x="29885" y="31611"/>
                    </a:lnTo>
                    <a:lnTo>
                      <a:pt x="28706" y="31718"/>
                    </a:lnTo>
                    <a:lnTo>
                      <a:pt x="28695" y="32302"/>
                    </a:lnTo>
                    <a:lnTo>
                      <a:pt x="28409" y="32373"/>
                    </a:lnTo>
                    <a:lnTo>
                      <a:pt x="28397" y="33778"/>
                    </a:lnTo>
                    <a:lnTo>
                      <a:pt x="27802" y="33897"/>
                    </a:lnTo>
                    <a:lnTo>
                      <a:pt x="27694" y="34266"/>
                    </a:lnTo>
                    <a:lnTo>
                      <a:pt x="26599" y="34266"/>
                    </a:lnTo>
                    <a:lnTo>
                      <a:pt x="25789" y="34469"/>
                    </a:lnTo>
                    <a:lnTo>
                      <a:pt x="25718" y="34993"/>
                    </a:lnTo>
                    <a:lnTo>
                      <a:pt x="24527" y="34921"/>
                    </a:lnTo>
                    <a:lnTo>
                      <a:pt x="24468" y="33302"/>
                    </a:lnTo>
                    <a:lnTo>
                      <a:pt x="23908" y="33266"/>
                    </a:lnTo>
                    <a:lnTo>
                      <a:pt x="23813" y="30075"/>
                    </a:lnTo>
                    <a:lnTo>
                      <a:pt x="21277" y="30063"/>
                    </a:lnTo>
                    <a:cubicBezTo>
                      <a:pt x="21277" y="30063"/>
                      <a:pt x="21241" y="31826"/>
                      <a:pt x="21253" y="31992"/>
                    </a:cubicBezTo>
                    <a:cubicBezTo>
                      <a:pt x="21229" y="31838"/>
                      <a:pt x="20991" y="30111"/>
                      <a:pt x="20991" y="30111"/>
                    </a:cubicBezTo>
                    <a:lnTo>
                      <a:pt x="20360" y="30099"/>
                    </a:lnTo>
                    <a:lnTo>
                      <a:pt x="20098" y="31849"/>
                    </a:lnTo>
                    <a:lnTo>
                      <a:pt x="19265" y="31897"/>
                    </a:lnTo>
                    <a:lnTo>
                      <a:pt x="19265" y="32361"/>
                    </a:lnTo>
                    <a:lnTo>
                      <a:pt x="18860" y="32349"/>
                    </a:lnTo>
                    <a:lnTo>
                      <a:pt x="18920" y="30147"/>
                    </a:lnTo>
                    <a:lnTo>
                      <a:pt x="18729" y="30111"/>
                    </a:lnTo>
                    <a:lnTo>
                      <a:pt x="18717" y="28444"/>
                    </a:lnTo>
                    <a:lnTo>
                      <a:pt x="18193" y="28492"/>
                    </a:lnTo>
                    <a:lnTo>
                      <a:pt x="18181" y="27956"/>
                    </a:lnTo>
                    <a:lnTo>
                      <a:pt x="17907" y="27956"/>
                    </a:lnTo>
                    <a:lnTo>
                      <a:pt x="17860" y="26932"/>
                    </a:lnTo>
                    <a:lnTo>
                      <a:pt x="15800" y="26956"/>
                    </a:lnTo>
                    <a:lnTo>
                      <a:pt x="15764" y="27980"/>
                    </a:lnTo>
                    <a:lnTo>
                      <a:pt x="15181" y="28075"/>
                    </a:lnTo>
                    <a:lnTo>
                      <a:pt x="15205" y="28670"/>
                    </a:lnTo>
                    <a:lnTo>
                      <a:pt x="14871" y="28718"/>
                    </a:lnTo>
                    <a:lnTo>
                      <a:pt x="14848" y="29599"/>
                    </a:lnTo>
                    <a:lnTo>
                      <a:pt x="13895" y="29730"/>
                    </a:lnTo>
                    <a:lnTo>
                      <a:pt x="13895" y="30349"/>
                    </a:lnTo>
                    <a:lnTo>
                      <a:pt x="13645" y="30421"/>
                    </a:lnTo>
                    <a:lnTo>
                      <a:pt x="13586" y="38422"/>
                    </a:lnTo>
                    <a:lnTo>
                      <a:pt x="12776" y="38386"/>
                    </a:lnTo>
                    <a:lnTo>
                      <a:pt x="12824" y="34838"/>
                    </a:lnTo>
                    <a:lnTo>
                      <a:pt x="12121" y="34766"/>
                    </a:lnTo>
                    <a:lnTo>
                      <a:pt x="12073" y="34362"/>
                    </a:lnTo>
                    <a:lnTo>
                      <a:pt x="11121" y="34362"/>
                    </a:lnTo>
                    <a:lnTo>
                      <a:pt x="11085" y="34743"/>
                    </a:lnTo>
                    <a:lnTo>
                      <a:pt x="10002" y="34743"/>
                    </a:lnTo>
                    <a:lnTo>
                      <a:pt x="9966" y="34171"/>
                    </a:lnTo>
                    <a:lnTo>
                      <a:pt x="8644" y="34207"/>
                    </a:lnTo>
                    <a:lnTo>
                      <a:pt x="8525" y="41470"/>
                    </a:lnTo>
                    <a:lnTo>
                      <a:pt x="7668" y="41434"/>
                    </a:lnTo>
                    <a:lnTo>
                      <a:pt x="7573" y="40219"/>
                    </a:lnTo>
                    <a:lnTo>
                      <a:pt x="6418" y="40077"/>
                    </a:lnTo>
                    <a:lnTo>
                      <a:pt x="6382" y="39184"/>
                    </a:lnTo>
                    <a:lnTo>
                      <a:pt x="2834" y="39267"/>
                    </a:lnTo>
                    <a:lnTo>
                      <a:pt x="2834" y="450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5"/>
              <p:cNvSpPr/>
              <p:nvPr/>
            </p:nvSpPr>
            <p:spPr>
              <a:xfrm>
                <a:off x="-1546925" y="3973650"/>
                <a:ext cx="6111600" cy="999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" name="Google Shape;341;p45"/>
            <p:cNvSpPr/>
            <p:nvPr/>
          </p:nvSpPr>
          <p:spPr>
            <a:xfrm rot="-5966479">
              <a:off x="3090664" y="1275187"/>
              <a:ext cx="5834435" cy="9675198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45"/>
          <p:cNvSpPr txBox="1">
            <a:spLocks noGrp="1"/>
          </p:cNvSpPr>
          <p:nvPr>
            <p:ph type="subTitle" idx="1"/>
          </p:nvPr>
        </p:nvSpPr>
        <p:spPr>
          <a:xfrm>
            <a:off x="1998500" y="3512301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45"/>
          <p:cNvSpPr txBox="1">
            <a:spLocks noGrp="1"/>
          </p:cNvSpPr>
          <p:nvPr>
            <p:ph type="title" hasCustomPrompt="1"/>
          </p:nvPr>
        </p:nvSpPr>
        <p:spPr>
          <a:xfrm>
            <a:off x="1693849" y="2776203"/>
            <a:ext cx="27327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4" name="Google Shape;344;p45"/>
          <p:cNvSpPr txBox="1">
            <a:spLocks noGrp="1"/>
          </p:cNvSpPr>
          <p:nvPr>
            <p:ph type="subTitle" idx="2"/>
          </p:nvPr>
        </p:nvSpPr>
        <p:spPr>
          <a:xfrm>
            <a:off x="5022106" y="3512294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45"/>
          <p:cNvSpPr txBox="1">
            <a:spLocks noGrp="1"/>
          </p:cNvSpPr>
          <p:nvPr>
            <p:ph type="title" idx="3" hasCustomPrompt="1"/>
          </p:nvPr>
        </p:nvSpPr>
        <p:spPr>
          <a:xfrm>
            <a:off x="4717464" y="2776200"/>
            <a:ext cx="27327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" name="Google Shape;346;p45"/>
          <p:cNvSpPr txBox="1">
            <a:spLocks noGrp="1"/>
          </p:cNvSpPr>
          <p:nvPr>
            <p:ph type="subTitle" idx="4"/>
          </p:nvPr>
        </p:nvSpPr>
        <p:spPr>
          <a:xfrm>
            <a:off x="1998500" y="1751450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45"/>
          <p:cNvSpPr txBox="1">
            <a:spLocks noGrp="1"/>
          </p:cNvSpPr>
          <p:nvPr>
            <p:ph type="title" idx="5" hasCustomPrompt="1"/>
          </p:nvPr>
        </p:nvSpPr>
        <p:spPr>
          <a:xfrm>
            <a:off x="1693849" y="1015350"/>
            <a:ext cx="27327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45"/>
          <p:cNvSpPr txBox="1">
            <a:spLocks noGrp="1"/>
          </p:cNvSpPr>
          <p:nvPr>
            <p:ph type="subTitle" idx="6"/>
          </p:nvPr>
        </p:nvSpPr>
        <p:spPr>
          <a:xfrm>
            <a:off x="5022106" y="1751444"/>
            <a:ext cx="2123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title" idx="7" hasCustomPrompt="1"/>
          </p:nvPr>
        </p:nvSpPr>
        <p:spPr>
          <a:xfrm>
            <a:off x="4717464" y="1015350"/>
            <a:ext cx="27327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_AND_BODY_1_2_1">
    <p:bg>
      <p:bgPr>
        <a:solidFill>
          <a:schemeClr val="accent4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/>
          <p:nvPr/>
        </p:nvSpPr>
        <p:spPr>
          <a:xfrm rot="5209686" flipH="1">
            <a:off x="-1506124" y="1538790"/>
            <a:ext cx="4027077" cy="4081661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6"/>
          <p:cNvSpPr/>
          <p:nvPr/>
        </p:nvSpPr>
        <p:spPr>
          <a:xfrm rot="1223448">
            <a:off x="6770679" y="-9228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BODY_1_1_1_1">
    <p:bg>
      <p:bgPr>
        <a:solidFill>
          <a:schemeClr val="accent6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/>
          <p:nvPr/>
        </p:nvSpPr>
        <p:spPr>
          <a:xfrm rot="1083411">
            <a:off x="6554173" y="-25979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title" idx="2"/>
          </p:nvPr>
        </p:nvSpPr>
        <p:spPr>
          <a:xfrm>
            <a:off x="3419850" y="3137325"/>
            <a:ext cx="23043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8" name="Google Shape;358;p47"/>
          <p:cNvSpPr txBox="1">
            <a:spLocks noGrp="1"/>
          </p:cNvSpPr>
          <p:nvPr>
            <p:ph type="subTitle" idx="1"/>
          </p:nvPr>
        </p:nvSpPr>
        <p:spPr>
          <a:xfrm>
            <a:off x="3419851" y="3727850"/>
            <a:ext cx="23043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type="title" idx="3"/>
          </p:nvPr>
        </p:nvSpPr>
        <p:spPr>
          <a:xfrm>
            <a:off x="6012237" y="3137325"/>
            <a:ext cx="23043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47"/>
          <p:cNvSpPr txBox="1">
            <a:spLocks noGrp="1"/>
          </p:cNvSpPr>
          <p:nvPr>
            <p:ph type="subTitle" idx="4"/>
          </p:nvPr>
        </p:nvSpPr>
        <p:spPr>
          <a:xfrm>
            <a:off x="6012227" y="3727850"/>
            <a:ext cx="23043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title" idx="5"/>
          </p:nvPr>
        </p:nvSpPr>
        <p:spPr>
          <a:xfrm>
            <a:off x="827463" y="3137325"/>
            <a:ext cx="23043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subTitle" idx="6"/>
          </p:nvPr>
        </p:nvSpPr>
        <p:spPr>
          <a:xfrm>
            <a:off x="827475" y="3727850"/>
            <a:ext cx="23043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3" name="Google Shape;363;p47"/>
          <p:cNvSpPr txBox="1">
            <a:spLocks noGrp="1"/>
          </p:cNvSpPr>
          <p:nvPr>
            <p:ph type="title" idx="7"/>
          </p:nvPr>
        </p:nvSpPr>
        <p:spPr>
          <a:xfrm>
            <a:off x="3419850" y="1552100"/>
            <a:ext cx="23043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8"/>
          </p:nvPr>
        </p:nvSpPr>
        <p:spPr>
          <a:xfrm>
            <a:off x="3419851" y="2142625"/>
            <a:ext cx="23043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9"/>
          </p:nvPr>
        </p:nvSpPr>
        <p:spPr>
          <a:xfrm>
            <a:off x="6012237" y="1552100"/>
            <a:ext cx="23043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6" name="Google Shape;366;p47"/>
          <p:cNvSpPr txBox="1">
            <a:spLocks noGrp="1"/>
          </p:cNvSpPr>
          <p:nvPr>
            <p:ph type="subTitle" idx="13"/>
          </p:nvPr>
        </p:nvSpPr>
        <p:spPr>
          <a:xfrm>
            <a:off x="6012227" y="2142625"/>
            <a:ext cx="23043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title" idx="14"/>
          </p:nvPr>
        </p:nvSpPr>
        <p:spPr>
          <a:xfrm>
            <a:off x="827463" y="1552100"/>
            <a:ext cx="23043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subTitle" idx="15"/>
          </p:nvPr>
        </p:nvSpPr>
        <p:spPr>
          <a:xfrm>
            <a:off x="827475" y="2142625"/>
            <a:ext cx="23043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AND_BODY_1_1_1_2">
    <p:bg>
      <p:bgPr>
        <a:solidFill>
          <a:schemeClr val="accent2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2"/>
          </p:nvPr>
        </p:nvSpPr>
        <p:spPr>
          <a:xfrm>
            <a:off x="5026225" y="2327550"/>
            <a:ext cx="313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48"/>
          <p:cNvSpPr txBox="1">
            <a:spLocks noGrp="1"/>
          </p:cNvSpPr>
          <p:nvPr>
            <p:ph type="subTitle" idx="1"/>
          </p:nvPr>
        </p:nvSpPr>
        <p:spPr>
          <a:xfrm>
            <a:off x="5026200" y="2809124"/>
            <a:ext cx="31377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48"/>
          <p:cNvSpPr/>
          <p:nvPr/>
        </p:nvSpPr>
        <p:spPr>
          <a:xfrm rot="-9430979">
            <a:off x="6990588" y="-42038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_AND_BODY_1_1_1_2_3">
    <p:bg>
      <p:bgPr>
        <a:solidFill>
          <a:schemeClr val="accent6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9"/>
          <p:cNvSpPr txBox="1">
            <a:spLocks noGrp="1"/>
          </p:cNvSpPr>
          <p:nvPr>
            <p:ph type="title" idx="2"/>
          </p:nvPr>
        </p:nvSpPr>
        <p:spPr>
          <a:xfrm>
            <a:off x="5940627" y="1584925"/>
            <a:ext cx="2303100" cy="8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1"/>
          </p:nvPr>
        </p:nvSpPr>
        <p:spPr>
          <a:xfrm>
            <a:off x="5940727" y="2375450"/>
            <a:ext cx="24951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49"/>
          <p:cNvSpPr/>
          <p:nvPr/>
        </p:nvSpPr>
        <p:spPr>
          <a:xfrm rot="-9430979">
            <a:off x="-2691612" y="-42038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_AND_BODY_1_1_1_2_1">
    <p:bg>
      <p:bgPr>
        <a:solidFill>
          <a:schemeClr val="accent6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/>
          <p:nvPr/>
        </p:nvSpPr>
        <p:spPr>
          <a:xfrm rot="-327066" flipH="1">
            <a:off x="3996598" y="-489574"/>
            <a:ext cx="6396915" cy="6483620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0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0"/>
          <p:cNvSpPr txBox="1">
            <a:spLocks noGrp="1"/>
          </p:cNvSpPr>
          <p:nvPr>
            <p:ph type="title" idx="2"/>
          </p:nvPr>
        </p:nvSpPr>
        <p:spPr>
          <a:xfrm>
            <a:off x="1063825" y="2327550"/>
            <a:ext cx="313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1063800" y="2809124"/>
            <a:ext cx="31377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rot="1365150">
            <a:off x="-2745333" y="-316405"/>
            <a:ext cx="4868373" cy="5330761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_AND_BODY_1_1_1_2_2">
    <p:bg>
      <p:bgPr>
        <a:solidFill>
          <a:schemeClr val="accent3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/>
          <p:nvPr/>
        </p:nvSpPr>
        <p:spPr>
          <a:xfrm rot="327066">
            <a:off x="-1126127" y="-378824"/>
            <a:ext cx="6396915" cy="6483620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title" idx="2"/>
          </p:nvPr>
        </p:nvSpPr>
        <p:spPr>
          <a:xfrm>
            <a:off x="5026225" y="2327550"/>
            <a:ext cx="313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51"/>
          <p:cNvSpPr txBox="1">
            <a:spLocks noGrp="1"/>
          </p:cNvSpPr>
          <p:nvPr>
            <p:ph type="subTitle" idx="1"/>
          </p:nvPr>
        </p:nvSpPr>
        <p:spPr>
          <a:xfrm>
            <a:off x="5026200" y="2809124"/>
            <a:ext cx="31377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+">
  <p:cSld name="CUSTOM_3">
    <p:bg>
      <p:bgPr>
        <a:solidFill>
          <a:schemeClr val="accent3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52"/>
          <p:cNvGrpSpPr/>
          <p:nvPr/>
        </p:nvGrpSpPr>
        <p:grpSpPr>
          <a:xfrm>
            <a:off x="-5841118" y="-1918794"/>
            <a:ext cx="19777259" cy="10020327"/>
            <a:chOff x="-5841118" y="-1918794"/>
            <a:chExt cx="19777259" cy="10020327"/>
          </a:xfrm>
        </p:grpSpPr>
        <p:sp>
          <p:nvSpPr>
            <p:cNvPr id="391" name="Google Shape;391;p52"/>
            <p:cNvSpPr/>
            <p:nvPr/>
          </p:nvSpPr>
          <p:spPr>
            <a:xfrm rot="-3866083" flipH="1">
              <a:off x="-4358165" y="-632522"/>
              <a:ext cx="7073261" cy="7745064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rot="-404965">
              <a:off x="6432128" y="-1529975"/>
              <a:ext cx="7073388" cy="7745203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-923756" y="4049950"/>
              <a:ext cx="3929931" cy="1093451"/>
            </a:xfrm>
            <a:custGeom>
              <a:avLst/>
              <a:gdLst/>
              <a:ahLst/>
              <a:cxnLst/>
              <a:rect l="l" t="t" r="r" b="b"/>
              <a:pathLst>
                <a:path w="173737" h="48340" extrusionOk="0">
                  <a:moveTo>
                    <a:pt x="151305" y="1"/>
                  </a:moveTo>
                  <a:lnTo>
                    <a:pt x="135636" y="2965"/>
                  </a:lnTo>
                  <a:lnTo>
                    <a:pt x="135600" y="4227"/>
                  </a:lnTo>
                  <a:lnTo>
                    <a:pt x="136101" y="4573"/>
                  </a:lnTo>
                  <a:lnTo>
                    <a:pt x="136232" y="10847"/>
                  </a:lnTo>
                  <a:cubicBezTo>
                    <a:pt x="136232" y="10847"/>
                    <a:pt x="132612" y="11145"/>
                    <a:pt x="132564" y="11157"/>
                  </a:cubicBezTo>
                  <a:lnTo>
                    <a:pt x="128671" y="13169"/>
                  </a:lnTo>
                  <a:lnTo>
                    <a:pt x="129195" y="30290"/>
                  </a:lnTo>
                  <a:lnTo>
                    <a:pt x="129016" y="30290"/>
                  </a:lnTo>
                  <a:lnTo>
                    <a:pt x="128957" y="27147"/>
                  </a:lnTo>
                  <a:lnTo>
                    <a:pt x="125980" y="26849"/>
                  </a:lnTo>
                  <a:lnTo>
                    <a:pt x="125933" y="25432"/>
                  </a:lnTo>
                  <a:lnTo>
                    <a:pt x="124956" y="25361"/>
                  </a:lnTo>
                  <a:lnTo>
                    <a:pt x="124123" y="25361"/>
                  </a:lnTo>
                  <a:lnTo>
                    <a:pt x="122087" y="25575"/>
                  </a:lnTo>
                  <a:lnTo>
                    <a:pt x="121742" y="17027"/>
                  </a:lnTo>
                  <a:lnTo>
                    <a:pt x="121789" y="16979"/>
                  </a:lnTo>
                  <a:lnTo>
                    <a:pt x="121789" y="16622"/>
                  </a:lnTo>
                  <a:lnTo>
                    <a:pt x="117932" y="15895"/>
                  </a:lnTo>
                  <a:lnTo>
                    <a:pt x="117884" y="15098"/>
                  </a:lnTo>
                  <a:lnTo>
                    <a:pt x="115550" y="14610"/>
                  </a:lnTo>
                  <a:lnTo>
                    <a:pt x="113467" y="14991"/>
                  </a:lnTo>
                  <a:lnTo>
                    <a:pt x="113479" y="16217"/>
                  </a:lnTo>
                  <a:lnTo>
                    <a:pt x="106835" y="16884"/>
                  </a:lnTo>
                  <a:lnTo>
                    <a:pt x="106609" y="10811"/>
                  </a:lnTo>
                  <a:cubicBezTo>
                    <a:pt x="106609" y="10811"/>
                    <a:pt x="106299" y="10740"/>
                    <a:pt x="105347" y="10621"/>
                  </a:cubicBezTo>
                  <a:cubicBezTo>
                    <a:pt x="104406" y="10502"/>
                    <a:pt x="102977" y="10478"/>
                    <a:pt x="102977" y="10478"/>
                  </a:cubicBezTo>
                  <a:lnTo>
                    <a:pt x="102977" y="10395"/>
                  </a:lnTo>
                  <a:lnTo>
                    <a:pt x="103168" y="10347"/>
                  </a:lnTo>
                  <a:lnTo>
                    <a:pt x="103215" y="9704"/>
                  </a:lnTo>
                  <a:cubicBezTo>
                    <a:pt x="103215" y="9704"/>
                    <a:pt x="101021" y="9331"/>
                    <a:pt x="99907" y="9331"/>
                  </a:cubicBezTo>
                  <a:cubicBezTo>
                    <a:pt x="99843" y="9331"/>
                    <a:pt x="99783" y="9333"/>
                    <a:pt x="99727" y="9335"/>
                  </a:cubicBezTo>
                  <a:cubicBezTo>
                    <a:pt x="98679" y="9371"/>
                    <a:pt x="95476" y="10049"/>
                    <a:pt x="95476" y="10049"/>
                  </a:cubicBezTo>
                  <a:lnTo>
                    <a:pt x="95476" y="10895"/>
                  </a:lnTo>
                  <a:lnTo>
                    <a:pt x="95643" y="10931"/>
                  </a:lnTo>
                  <a:lnTo>
                    <a:pt x="95643" y="11038"/>
                  </a:lnTo>
                  <a:lnTo>
                    <a:pt x="91964" y="11764"/>
                  </a:lnTo>
                  <a:lnTo>
                    <a:pt x="92095" y="16003"/>
                  </a:lnTo>
                  <a:lnTo>
                    <a:pt x="88154" y="15467"/>
                  </a:lnTo>
                  <a:lnTo>
                    <a:pt x="80879" y="16741"/>
                  </a:lnTo>
                  <a:lnTo>
                    <a:pt x="80891" y="24551"/>
                  </a:lnTo>
                  <a:lnTo>
                    <a:pt x="80891" y="24551"/>
                  </a:lnTo>
                  <a:lnTo>
                    <a:pt x="78069" y="24087"/>
                  </a:lnTo>
                  <a:lnTo>
                    <a:pt x="72319" y="24766"/>
                  </a:lnTo>
                  <a:lnTo>
                    <a:pt x="72307" y="24408"/>
                  </a:lnTo>
                  <a:lnTo>
                    <a:pt x="69056" y="24027"/>
                  </a:lnTo>
                  <a:lnTo>
                    <a:pt x="68973" y="22206"/>
                  </a:lnTo>
                  <a:lnTo>
                    <a:pt x="68842" y="22158"/>
                  </a:lnTo>
                  <a:cubicBezTo>
                    <a:pt x="68842" y="22158"/>
                    <a:pt x="68783" y="21110"/>
                    <a:pt x="68783" y="21075"/>
                  </a:cubicBezTo>
                  <a:cubicBezTo>
                    <a:pt x="68783" y="21051"/>
                    <a:pt x="68592" y="20967"/>
                    <a:pt x="68592" y="20967"/>
                  </a:cubicBezTo>
                  <a:lnTo>
                    <a:pt x="68544" y="20158"/>
                  </a:lnTo>
                  <a:lnTo>
                    <a:pt x="68414" y="20015"/>
                  </a:lnTo>
                  <a:lnTo>
                    <a:pt x="68402" y="19824"/>
                  </a:lnTo>
                  <a:cubicBezTo>
                    <a:pt x="68402" y="19824"/>
                    <a:pt x="68375" y="19798"/>
                    <a:pt x="68353" y="19798"/>
                  </a:cubicBezTo>
                  <a:cubicBezTo>
                    <a:pt x="68349" y="19798"/>
                    <a:pt x="68345" y="19799"/>
                    <a:pt x="68342" y="19801"/>
                  </a:cubicBezTo>
                  <a:cubicBezTo>
                    <a:pt x="68318" y="19813"/>
                    <a:pt x="68306" y="19872"/>
                    <a:pt x="68306" y="19872"/>
                  </a:cubicBezTo>
                  <a:lnTo>
                    <a:pt x="68259" y="19896"/>
                  </a:lnTo>
                  <a:lnTo>
                    <a:pt x="68247" y="20027"/>
                  </a:lnTo>
                  <a:lnTo>
                    <a:pt x="66997" y="17693"/>
                  </a:lnTo>
                  <a:cubicBezTo>
                    <a:pt x="66997" y="17693"/>
                    <a:pt x="66985" y="17050"/>
                    <a:pt x="66961" y="17015"/>
                  </a:cubicBezTo>
                  <a:cubicBezTo>
                    <a:pt x="66937" y="16991"/>
                    <a:pt x="66901" y="16955"/>
                    <a:pt x="66866" y="16931"/>
                  </a:cubicBezTo>
                  <a:lnTo>
                    <a:pt x="66878" y="16872"/>
                  </a:lnTo>
                  <a:cubicBezTo>
                    <a:pt x="66878" y="16872"/>
                    <a:pt x="66854" y="15943"/>
                    <a:pt x="66854" y="15931"/>
                  </a:cubicBezTo>
                  <a:cubicBezTo>
                    <a:pt x="66854" y="15919"/>
                    <a:pt x="66759" y="15895"/>
                    <a:pt x="66759" y="15895"/>
                  </a:cubicBezTo>
                  <a:lnTo>
                    <a:pt x="66747" y="15764"/>
                  </a:lnTo>
                  <a:lnTo>
                    <a:pt x="66687" y="15717"/>
                  </a:lnTo>
                  <a:cubicBezTo>
                    <a:pt x="66687" y="15717"/>
                    <a:pt x="66628" y="15086"/>
                    <a:pt x="66628" y="15074"/>
                  </a:cubicBezTo>
                  <a:cubicBezTo>
                    <a:pt x="66616" y="15050"/>
                    <a:pt x="66604" y="15026"/>
                    <a:pt x="66592" y="15014"/>
                  </a:cubicBezTo>
                  <a:lnTo>
                    <a:pt x="66544" y="13871"/>
                  </a:lnTo>
                  <a:cubicBezTo>
                    <a:pt x="66544" y="13871"/>
                    <a:pt x="66532" y="14991"/>
                    <a:pt x="66509" y="15014"/>
                  </a:cubicBezTo>
                  <a:cubicBezTo>
                    <a:pt x="66485" y="15038"/>
                    <a:pt x="66473" y="15062"/>
                    <a:pt x="66473" y="15098"/>
                  </a:cubicBezTo>
                  <a:cubicBezTo>
                    <a:pt x="66473" y="15110"/>
                    <a:pt x="66449" y="15741"/>
                    <a:pt x="66449" y="15741"/>
                  </a:cubicBezTo>
                  <a:lnTo>
                    <a:pt x="66378" y="15753"/>
                  </a:lnTo>
                  <a:cubicBezTo>
                    <a:pt x="66378" y="15753"/>
                    <a:pt x="66366" y="15955"/>
                    <a:pt x="66366" y="15979"/>
                  </a:cubicBezTo>
                  <a:cubicBezTo>
                    <a:pt x="66366" y="15980"/>
                    <a:pt x="66365" y="15981"/>
                    <a:pt x="66363" y="15981"/>
                  </a:cubicBezTo>
                  <a:cubicBezTo>
                    <a:pt x="66353" y="15981"/>
                    <a:pt x="66316" y="15953"/>
                    <a:pt x="66306" y="15943"/>
                  </a:cubicBezTo>
                  <a:cubicBezTo>
                    <a:pt x="66303" y="15940"/>
                    <a:pt x="66297" y="15938"/>
                    <a:pt x="66290" y="15938"/>
                  </a:cubicBezTo>
                  <a:cubicBezTo>
                    <a:pt x="66274" y="15938"/>
                    <a:pt x="66251" y="15947"/>
                    <a:pt x="66235" y="15955"/>
                  </a:cubicBezTo>
                  <a:cubicBezTo>
                    <a:pt x="66211" y="15967"/>
                    <a:pt x="66235" y="16848"/>
                    <a:pt x="66235" y="16884"/>
                  </a:cubicBezTo>
                  <a:cubicBezTo>
                    <a:pt x="66235" y="16919"/>
                    <a:pt x="66318" y="16931"/>
                    <a:pt x="66318" y="16931"/>
                  </a:cubicBezTo>
                  <a:lnTo>
                    <a:pt x="66199" y="16991"/>
                  </a:lnTo>
                  <a:lnTo>
                    <a:pt x="66187" y="17146"/>
                  </a:lnTo>
                  <a:lnTo>
                    <a:pt x="66139" y="17169"/>
                  </a:lnTo>
                  <a:cubicBezTo>
                    <a:pt x="66139" y="17169"/>
                    <a:pt x="66116" y="17705"/>
                    <a:pt x="66128" y="17741"/>
                  </a:cubicBezTo>
                  <a:cubicBezTo>
                    <a:pt x="66128" y="17777"/>
                    <a:pt x="65425" y="19313"/>
                    <a:pt x="65425" y="19313"/>
                  </a:cubicBezTo>
                  <a:lnTo>
                    <a:pt x="55769" y="19360"/>
                  </a:lnTo>
                  <a:lnTo>
                    <a:pt x="55257" y="20015"/>
                  </a:lnTo>
                  <a:lnTo>
                    <a:pt x="55257" y="25063"/>
                  </a:lnTo>
                  <a:lnTo>
                    <a:pt x="51804" y="25147"/>
                  </a:lnTo>
                  <a:lnTo>
                    <a:pt x="51816" y="26349"/>
                  </a:lnTo>
                  <a:lnTo>
                    <a:pt x="51816" y="26349"/>
                  </a:lnTo>
                  <a:lnTo>
                    <a:pt x="50685" y="26325"/>
                  </a:lnTo>
                  <a:cubicBezTo>
                    <a:pt x="50578" y="26325"/>
                    <a:pt x="50459" y="26361"/>
                    <a:pt x="50364" y="26421"/>
                  </a:cubicBezTo>
                  <a:cubicBezTo>
                    <a:pt x="50256" y="26504"/>
                    <a:pt x="50352" y="26706"/>
                    <a:pt x="50352" y="26706"/>
                  </a:cubicBezTo>
                  <a:lnTo>
                    <a:pt x="50268" y="26730"/>
                  </a:lnTo>
                  <a:lnTo>
                    <a:pt x="50268" y="26790"/>
                  </a:lnTo>
                  <a:cubicBezTo>
                    <a:pt x="50268" y="26802"/>
                    <a:pt x="50352" y="26813"/>
                    <a:pt x="50352" y="26813"/>
                  </a:cubicBezTo>
                  <a:lnTo>
                    <a:pt x="50376" y="27730"/>
                  </a:lnTo>
                  <a:lnTo>
                    <a:pt x="50006" y="27754"/>
                  </a:lnTo>
                  <a:lnTo>
                    <a:pt x="49459" y="28290"/>
                  </a:lnTo>
                  <a:lnTo>
                    <a:pt x="49471" y="28683"/>
                  </a:lnTo>
                  <a:lnTo>
                    <a:pt x="49554" y="28683"/>
                  </a:lnTo>
                  <a:lnTo>
                    <a:pt x="49590" y="28909"/>
                  </a:lnTo>
                  <a:lnTo>
                    <a:pt x="49590" y="28909"/>
                  </a:lnTo>
                  <a:lnTo>
                    <a:pt x="49352" y="28754"/>
                  </a:lnTo>
                  <a:lnTo>
                    <a:pt x="49340" y="24039"/>
                  </a:lnTo>
                  <a:lnTo>
                    <a:pt x="46446" y="23992"/>
                  </a:lnTo>
                  <a:lnTo>
                    <a:pt x="46327" y="23920"/>
                  </a:lnTo>
                  <a:lnTo>
                    <a:pt x="46280" y="23253"/>
                  </a:lnTo>
                  <a:lnTo>
                    <a:pt x="46220" y="23206"/>
                  </a:lnTo>
                  <a:lnTo>
                    <a:pt x="46208" y="22551"/>
                  </a:lnTo>
                  <a:lnTo>
                    <a:pt x="46018" y="22527"/>
                  </a:lnTo>
                  <a:lnTo>
                    <a:pt x="45982" y="21360"/>
                  </a:lnTo>
                  <a:lnTo>
                    <a:pt x="45827" y="21337"/>
                  </a:lnTo>
                  <a:cubicBezTo>
                    <a:pt x="45804" y="21337"/>
                    <a:pt x="45601" y="21372"/>
                    <a:pt x="45601" y="21372"/>
                  </a:cubicBezTo>
                  <a:lnTo>
                    <a:pt x="45434" y="21372"/>
                  </a:lnTo>
                  <a:lnTo>
                    <a:pt x="45387" y="21313"/>
                  </a:lnTo>
                  <a:lnTo>
                    <a:pt x="44351" y="21301"/>
                  </a:lnTo>
                  <a:lnTo>
                    <a:pt x="44172" y="21301"/>
                  </a:lnTo>
                  <a:lnTo>
                    <a:pt x="43875" y="21372"/>
                  </a:lnTo>
                  <a:lnTo>
                    <a:pt x="43708" y="21372"/>
                  </a:lnTo>
                  <a:lnTo>
                    <a:pt x="43375" y="21432"/>
                  </a:lnTo>
                  <a:lnTo>
                    <a:pt x="43363" y="21539"/>
                  </a:lnTo>
                  <a:lnTo>
                    <a:pt x="43291" y="21575"/>
                  </a:lnTo>
                  <a:lnTo>
                    <a:pt x="43291" y="22384"/>
                  </a:lnTo>
                  <a:lnTo>
                    <a:pt x="43220" y="22408"/>
                  </a:lnTo>
                  <a:lnTo>
                    <a:pt x="43208" y="22622"/>
                  </a:lnTo>
                  <a:lnTo>
                    <a:pt x="43160" y="22634"/>
                  </a:lnTo>
                  <a:lnTo>
                    <a:pt x="43160" y="22694"/>
                  </a:lnTo>
                  <a:lnTo>
                    <a:pt x="43125" y="22706"/>
                  </a:lnTo>
                  <a:lnTo>
                    <a:pt x="43113" y="23373"/>
                  </a:lnTo>
                  <a:lnTo>
                    <a:pt x="43041" y="23396"/>
                  </a:lnTo>
                  <a:lnTo>
                    <a:pt x="43029" y="23908"/>
                  </a:lnTo>
                  <a:lnTo>
                    <a:pt x="41982" y="23920"/>
                  </a:lnTo>
                  <a:lnTo>
                    <a:pt x="41970" y="23587"/>
                  </a:lnTo>
                  <a:lnTo>
                    <a:pt x="41291" y="23575"/>
                  </a:lnTo>
                  <a:lnTo>
                    <a:pt x="41196" y="23646"/>
                  </a:lnTo>
                  <a:lnTo>
                    <a:pt x="41196" y="23908"/>
                  </a:lnTo>
                  <a:lnTo>
                    <a:pt x="40815" y="23908"/>
                  </a:lnTo>
                  <a:lnTo>
                    <a:pt x="40422" y="24325"/>
                  </a:lnTo>
                  <a:lnTo>
                    <a:pt x="40410" y="26016"/>
                  </a:lnTo>
                  <a:lnTo>
                    <a:pt x="39969" y="25992"/>
                  </a:lnTo>
                  <a:lnTo>
                    <a:pt x="39934" y="25551"/>
                  </a:lnTo>
                  <a:lnTo>
                    <a:pt x="38981" y="25492"/>
                  </a:lnTo>
                  <a:lnTo>
                    <a:pt x="38612" y="25563"/>
                  </a:lnTo>
                  <a:lnTo>
                    <a:pt x="38624" y="26004"/>
                  </a:lnTo>
                  <a:lnTo>
                    <a:pt x="37636" y="25992"/>
                  </a:lnTo>
                  <a:lnTo>
                    <a:pt x="37398" y="26063"/>
                  </a:lnTo>
                  <a:lnTo>
                    <a:pt x="37350" y="26802"/>
                  </a:lnTo>
                  <a:lnTo>
                    <a:pt x="37148" y="27183"/>
                  </a:lnTo>
                  <a:lnTo>
                    <a:pt x="37076" y="27361"/>
                  </a:lnTo>
                  <a:lnTo>
                    <a:pt x="36910" y="27361"/>
                  </a:lnTo>
                  <a:lnTo>
                    <a:pt x="36886" y="27135"/>
                  </a:lnTo>
                  <a:lnTo>
                    <a:pt x="36624" y="27004"/>
                  </a:lnTo>
                  <a:lnTo>
                    <a:pt x="36600" y="26766"/>
                  </a:lnTo>
                  <a:lnTo>
                    <a:pt x="36457" y="26766"/>
                  </a:lnTo>
                  <a:lnTo>
                    <a:pt x="36457" y="26909"/>
                  </a:lnTo>
                  <a:lnTo>
                    <a:pt x="36386" y="26932"/>
                  </a:lnTo>
                  <a:lnTo>
                    <a:pt x="36374" y="26754"/>
                  </a:lnTo>
                  <a:lnTo>
                    <a:pt x="36267" y="26813"/>
                  </a:lnTo>
                  <a:lnTo>
                    <a:pt x="36267" y="27147"/>
                  </a:lnTo>
                  <a:lnTo>
                    <a:pt x="34886" y="27099"/>
                  </a:lnTo>
                  <a:lnTo>
                    <a:pt x="34612" y="27421"/>
                  </a:lnTo>
                  <a:lnTo>
                    <a:pt x="34635" y="28016"/>
                  </a:lnTo>
                  <a:lnTo>
                    <a:pt x="34374" y="28016"/>
                  </a:lnTo>
                  <a:lnTo>
                    <a:pt x="34374" y="27111"/>
                  </a:lnTo>
                  <a:lnTo>
                    <a:pt x="33362" y="26944"/>
                  </a:lnTo>
                  <a:lnTo>
                    <a:pt x="33171" y="26980"/>
                  </a:lnTo>
                  <a:lnTo>
                    <a:pt x="33159" y="27552"/>
                  </a:lnTo>
                  <a:lnTo>
                    <a:pt x="32135" y="27504"/>
                  </a:lnTo>
                  <a:lnTo>
                    <a:pt x="32147" y="22622"/>
                  </a:lnTo>
                  <a:lnTo>
                    <a:pt x="29706" y="22491"/>
                  </a:lnTo>
                  <a:lnTo>
                    <a:pt x="29706" y="22182"/>
                  </a:lnTo>
                  <a:lnTo>
                    <a:pt x="27432" y="22063"/>
                  </a:lnTo>
                  <a:lnTo>
                    <a:pt x="27111" y="22134"/>
                  </a:lnTo>
                  <a:lnTo>
                    <a:pt x="27111" y="22384"/>
                  </a:lnTo>
                  <a:lnTo>
                    <a:pt x="22301" y="22146"/>
                  </a:lnTo>
                  <a:lnTo>
                    <a:pt x="21574" y="22920"/>
                  </a:lnTo>
                  <a:lnTo>
                    <a:pt x="21539" y="29064"/>
                  </a:lnTo>
                  <a:lnTo>
                    <a:pt x="21372" y="29040"/>
                  </a:lnTo>
                  <a:lnTo>
                    <a:pt x="21408" y="25742"/>
                  </a:lnTo>
                  <a:lnTo>
                    <a:pt x="21467" y="25635"/>
                  </a:lnTo>
                  <a:cubicBezTo>
                    <a:pt x="21467" y="25539"/>
                    <a:pt x="21467" y="25456"/>
                    <a:pt x="21455" y="25373"/>
                  </a:cubicBezTo>
                  <a:cubicBezTo>
                    <a:pt x="21455" y="25373"/>
                    <a:pt x="21455" y="25111"/>
                    <a:pt x="21467" y="25075"/>
                  </a:cubicBezTo>
                  <a:cubicBezTo>
                    <a:pt x="21479" y="25051"/>
                    <a:pt x="21527" y="24944"/>
                    <a:pt x="21539" y="24908"/>
                  </a:cubicBezTo>
                  <a:cubicBezTo>
                    <a:pt x="21539" y="24873"/>
                    <a:pt x="21455" y="24301"/>
                    <a:pt x="21455" y="24301"/>
                  </a:cubicBezTo>
                  <a:lnTo>
                    <a:pt x="20324" y="24206"/>
                  </a:lnTo>
                  <a:lnTo>
                    <a:pt x="20300" y="23396"/>
                  </a:lnTo>
                  <a:cubicBezTo>
                    <a:pt x="20300" y="23396"/>
                    <a:pt x="19753" y="23337"/>
                    <a:pt x="19717" y="23313"/>
                  </a:cubicBezTo>
                  <a:cubicBezTo>
                    <a:pt x="19693" y="23289"/>
                    <a:pt x="19693" y="23111"/>
                    <a:pt x="19693" y="23087"/>
                  </a:cubicBezTo>
                  <a:cubicBezTo>
                    <a:pt x="19705" y="23051"/>
                    <a:pt x="19705" y="23015"/>
                    <a:pt x="19729" y="22980"/>
                  </a:cubicBezTo>
                  <a:cubicBezTo>
                    <a:pt x="19741" y="22920"/>
                    <a:pt x="19717" y="22861"/>
                    <a:pt x="19681" y="22813"/>
                  </a:cubicBezTo>
                  <a:lnTo>
                    <a:pt x="19657" y="22730"/>
                  </a:lnTo>
                  <a:lnTo>
                    <a:pt x="19098" y="22670"/>
                  </a:lnTo>
                  <a:lnTo>
                    <a:pt x="19074" y="22599"/>
                  </a:lnTo>
                  <a:cubicBezTo>
                    <a:pt x="19074" y="22599"/>
                    <a:pt x="17748" y="22372"/>
                    <a:pt x="17661" y="22372"/>
                  </a:cubicBezTo>
                  <a:cubicBezTo>
                    <a:pt x="17659" y="22372"/>
                    <a:pt x="17658" y="22372"/>
                    <a:pt x="17657" y="22372"/>
                  </a:cubicBezTo>
                  <a:cubicBezTo>
                    <a:pt x="17633" y="22384"/>
                    <a:pt x="16264" y="22670"/>
                    <a:pt x="16264" y="22670"/>
                  </a:cubicBezTo>
                  <a:lnTo>
                    <a:pt x="16062" y="22670"/>
                  </a:lnTo>
                  <a:lnTo>
                    <a:pt x="16050" y="21622"/>
                  </a:lnTo>
                  <a:cubicBezTo>
                    <a:pt x="16074" y="21587"/>
                    <a:pt x="16086" y="21539"/>
                    <a:pt x="16109" y="21503"/>
                  </a:cubicBezTo>
                  <a:cubicBezTo>
                    <a:pt x="16109" y="21479"/>
                    <a:pt x="15443" y="21134"/>
                    <a:pt x="15443" y="21134"/>
                  </a:cubicBezTo>
                  <a:cubicBezTo>
                    <a:pt x="15443" y="21134"/>
                    <a:pt x="14788" y="21348"/>
                    <a:pt x="14752" y="21372"/>
                  </a:cubicBezTo>
                  <a:cubicBezTo>
                    <a:pt x="14728" y="21396"/>
                    <a:pt x="14764" y="21396"/>
                    <a:pt x="14776" y="21420"/>
                  </a:cubicBezTo>
                  <a:cubicBezTo>
                    <a:pt x="14776" y="21432"/>
                    <a:pt x="14776" y="22253"/>
                    <a:pt x="14776" y="22253"/>
                  </a:cubicBezTo>
                  <a:lnTo>
                    <a:pt x="14300" y="22408"/>
                  </a:lnTo>
                  <a:lnTo>
                    <a:pt x="14323" y="22920"/>
                  </a:lnTo>
                  <a:lnTo>
                    <a:pt x="14204" y="22980"/>
                  </a:lnTo>
                  <a:lnTo>
                    <a:pt x="13919" y="22968"/>
                  </a:lnTo>
                  <a:lnTo>
                    <a:pt x="13942" y="20551"/>
                  </a:lnTo>
                  <a:lnTo>
                    <a:pt x="12918" y="20432"/>
                  </a:lnTo>
                  <a:lnTo>
                    <a:pt x="12918" y="20360"/>
                  </a:lnTo>
                  <a:lnTo>
                    <a:pt x="12383" y="20301"/>
                  </a:lnTo>
                  <a:lnTo>
                    <a:pt x="12359" y="18634"/>
                  </a:lnTo>
                  <a:lnTo>
                    <a:pt x="10442" y="18408"/>
                  </a:lnTo>
                  <a:lnTo>
                    <a:pt x="9859" y="18622"/>
                  </a:lnTo>
                  <a:lnTo>
                    <a:pt x="9847" y="20051"/>
                  </a:lnTo>
                  <a:lnTo>
                    <a:pt x="9573" y="20015"/>
                  </a:lnTo>
                  <a:lnTo>
                    <a:pt x="9239" y="20122"/>
                  </a:lnTo>
                  <a:lnTo>
                    <a:pt x="9228" y="20360"/>
                  </a:lnTo>
                  <a:lnTo>
                    <a:pt x="9192" y="20372"/>
                  </a:lnTo>
                  <a:cubicBezTo>
                    <a:pt x="9192" y="20372"/>
                    <a:pt x="9192" y="20551"/>
                    <a:pt x="9192" y="20563"/>
                  </a:cubicBezTo>
                  <a:cubicBezTo>
                    <a:pt x="9192" y="20575"/>
                    <a:pt x="9144" y="20575"/>
                    <a:pt x="9144" y="20575"/>
                  </a:cubicBezTo>
                  <a:lnTo>
                    <a:pt x="9085" y="25063"/>
                  </a:lnTo>
                  <a:lnTo>
                    <a:pt x="8942" y="25099"/>
                  </a:lnTo>
                  <a:lnTo>
                    <a:pt x="8942" y="25254"/>
                  </a:lnTo>
                  <a:lnTo>
                    <a:pt x="8870" y="25301"/>
                  </a:lnTo>
                  <a:lnTo>
                    <a:pt x="8882" y="25504"/>
                  </a:lnTo>
                  <a:cubicBezTo>
                    <a:pt x="8858" y="25516"/>
                    <a:pt x="8847" y="25528"/>
                    <a:pt x="8835" y="25539"/>
                  </a:cubicBezTo>
                  <a:cubicBezTo>
                    <a:pt x="8811" y="25563"/>
                    <a:pt x="8835" y="25659"/>
                    <a:pt x="8835" y="25659"/>
                  </a:cubicBezTo>
                  <a:lnTo>
                    <a:pt x="8763" y="25694"/>
                  </a:lnTo>
                  <a:lnTo>
                    <a:pt x="8811" y="25813"/>
                  </a:lnTo>
                  <a:lnTo>
                    <a:pt x="8811" y="26159"/>
                  </a:lnTo>
                  <a:lnTo>
                    <a:pt x="8549" y="26230"/>
                  </a:lnTo>
                  <a:lnTo>
                    <a:pt x="8513" y="27052"/>
                  </a:lnTo>
                  <a:lnTo>
                    <a:pt x="7180" y="26968"/>
                  </a:lnTo>
                  <a:lnTo>
                    <a:pt x="6763" y="27040"/>
                  </a:lnTo>
                  <a:lnTo>
                    <a:pt x="6751" y="23563"/>
                  </a:lnTo>
                  <a:lnTo>
                    <a:pt x="6537" y="23551"/>
                  </a:lnTo>
                  <a:lnTo>
                    <a:pt x="6739" y="23349"/>
                  </a:lnTo>
                  <a:lnTo>
                    <a:pt x="6763" y="23111"/>
                  </a:lnTo>
                  <a:lnTo>
                    <a:pt x="6477" y="23099"/>
                  </a:lnTo>
                  <a:lnTo>
                    <a:pt x="6465" y="22968"/>
                  </a:lnTo>
                  <a:lnTo>
                    <a:pt x="1274" y="22658"/>
                  </a:lnTo>
                  <a:lnTo>
                    <a:pt x="417" y="23039"/>
                  </a:lnTo>
                  <a:lnTo>
                    <a:pt x="417" y="23337"/>
                  </a:lnTo>
                  <a:lnTo>
                    <a:pt x="0" y="23337"/>
                  </a:lnTo>
                  <a:lnTo>
                    <a:pt x="0" y="23420"/>
                  </a:lnTo>
                  <a:lnTo>
                    <a:pt x="72" y="23432"/>
                  </a:lnTo>
                  <a:lnTo>
                    <a:pt x="143" y="31159"/>
                  </a:lnTo>
                  <a:lnTo>
                    <a:pt x="0" y="31278"/>
                  </a:lnTo>
                  <a:lnTo>
                    <a:pt x="0" y="48340"/>
                  </a:lnTo>
                  <a:lnTo>
                    <a:pt x="173736" y="47911"/>
                  </a:lnTo>
                  <a:lnTo>
                    <a:pt x="173736" y="40303"/>
                  </a:lnTo>
                  <a:lnTo>
                    <a:pt x="166402" y="39839"/>
                  </a:lnTo>
                  <a:lnTo>
                    <a:pt x="166164" y="30933"/>
                  </a:lnTo>
                  <a:lnTo>
                    <a:pt x="165711" y="30552"/>
                  </a:lnTo>
                  <a:lnTo>
                    <a:pt x="165164" y="15122"/>
                  </a:lnTo>
                  <a:lnTo>
                    <a:pt x="163378" y="13467"/>
                  </a:lnTo>
                  <a:lnTo>
                    <a:pt x="160544" y="13550"/>
                  </a:lnTo>
                  <a:lnTo>
                    <a:pt x="159234" y="12609"/>
                  </a:lnTo>
                  <a:lnTo>
                    <a:pt x="159234" y="8704"/>
                  </a:lnTo>
                  <a:lnTo>
                    <a:pt x="155436" y="9049"/>
                  </a:lnTo>
                  <a:lnTo>
                    <a:pt x="155365" y="5287"/>
                  </a:lnTo>
                  <a:lnTo>
                    <a:pt x="155698" y="5251"/>
                  </a:lnTo>
                  <a:lnTo>
                    <a:pt x="155793" y="4037"/>
                  </a:lnTo>
                  <a:lnTo>
                    <a:pt x="151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52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52"/>
          <p:cNvSpPr txBox="1">
            <a:spLocks noGrp="1"/>
          </p:cNvSpPr>
          <p:nvPr>
            <p:ph type="subTitle" idx="1"/>
          </p:nvPr>
        </p:nvSpPr>
        <p:spPr>
          <a:xfrm>
            <a:off x="2127475" y="1250550"/>
            <a:ext cx="4889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52"/>
          <p:cNvSpPr txBox="1">
            <a:spLocks noGrp="1"/>
          </p:cNvSpPr>
          <p:nvPr>
            <p:ph type="subTitle" idx="2"/>
          </p:nvPr>
        </p:nvSpPr>
        <p:spPr>
          <a:xfrm>
            <a:off x="762425" y="2116000"/>
            <a:ext cx="36192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52"/>
          <p:cNvSpPr txBox="1">
            <a:spLocks noGrp="1"/>
          </p:cNvSpPr>
          <p:nvPr>
            <p:ph type="subTitle" idx="3"/>
          </p:nvPr>
        </p:nvSpPr>
        <p:spPr>
          <a:xfrm>
            <a:off x="4762192" y="2116000"/>
            <a:ext cx="36192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AND_BODY_1_1_1_2_2_1">
    <p:bg>
      <p:bgPr>
        <a:solidFill>
          <a:schemeClr val="accent3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53"/>
          <p:cNvSpPr txBox="1">
            <a:spLocks noGrp="1"/>
          </p:cNvSpPr>
          <p:nvPr>
            <p:ph type="subTitle" idx="1"/>
          </p:nvPr>
        </p:nvSpPr>
        <p:spPr>
          <a:xfrm>
            <a:off x="2318100" y="1777376"/>
            <a:ext cx="4507800" cy="18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53"/>
          <p:cNvSpPr/>
          <p:nvPr/>
        </p:nvSpPr>
        <p:spPr>
          <a:xfrm rot="-5057437">
            <a:off x="3206585" y="392431"/>
            <a:ext cx="5834522" cy="967510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3">
  <p:cSld name="TITLE_AND_BODY_1_1_1_2_2_1_2">
    <p:bg>
      <p:bgPr>
        <a:solidFill>
          <a:schemeClr val="accen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54"/>
          <p:cNvGrpSpPr/>
          <p:nvPr/>
        </p:nvGrpSpPr>
        <p:grpSpPr>
          <a:xfrm>
            <a:off x="-703225" y="1530634"/>
            <a:ext cx="11930809" cy="8080576"/>
            <a:chOff x="-703225" y="1530634"/>
            <a:chExt cx="11930809" cy="8080576"/>
          </a:xfrm>
        </p:grpSpPr>
        <p:sp>
          <p:nvSpPr>
            <p:cNvPr id="404" name="Google Shape;404;p54"/>
            <p:cNvSpPr/>
            <p:nvPr/>
          </p:nvSpPr>
          <p:spPr>
            <a:xfrm rot="-5057437">
              <a:off x="3206585" y="392431"/>
              <a:ext cx="5834522" cy="9675104"/>
            </a:xfrm>
            <a:custGeom>
              <a:avLst/>
              <a:gdLst/>
              <a:ahLst/>
              <a:cxnLst/>
              <a:rect l="l" t="t" r="r" b="b"/>
              <a:pathLst>
                <a:path w="123892" h="135659" extrusionOk="0">
                  <a:moveTo>
                    <a:pt x="38691" y="0"/>
                  </a:moveTo>
                  <a:cubicBezTo>
                    <a:pt x="30488" y="0"/>
                    <a:pt x="23620" y="420"/>
                    <a:pt x="21418" y="920"/>
                  </a:cubicBezTo>
                  <a:cubicBezTo>
                    <a:pt x="20195" y="1198"/>
                    <a:pt x="18499" y="1306"/>
                    <a:pt x="16603" y="1306"/>
                  </a:cubicBezTo>
                  <a:cubicBezTo>
                    <a:pt x="10010" y="1306"/>
                    <a:pt x="997" y="0"/>
                    <a:pt x="997" y="0"/>
                  </a:cubicBezTo>
                  <a:lnTo>
                    <a:pt x="997" y="0"/>
                  </a:lnTo>
                  <a:cubicBezTo>
                    <a:pt x="997" y="0"/>
                    <a:pt x="1" y="19598"/>
                    <a:pt x="9714" y="23584"/>
                  </a:cubicBezTo>
                  <a:cubicBezTo>
                    <a:pt x="19427" y="27569"/>
                    <a:pt x="31131" y="27569"/>
                    <a:pt x="29139" y="30558"/>
                  </a:cubicBezTo>
                  <a:cubicBezTo>
                    <a:pt x="27146" y="33546"/>
                    <a:pt x="27395" y="36036"/>
                    <a:pt x="32625" y="37779"/>
                  </a:cubicBezTo>
                  <a:cubicBezTo>
                    <a:pt x="37856" y="39523"/>
                    <a:pt x="41840" y="43010"/>
                    <a:pt x="39101" y="46247"/>
                  </a:cubicBezTo>
                  <a:cubicBezTo>
                    <a:pt x="36360" y="49484"/>
                    <a:pt x="33870" y="55462"/>
                    <a:pt x="35365" y="59944"/>
                  </a:cubicBezTo>
                  <a:cubicBezTo>
                    <a:pt x="36563" y="63539"/>
                    <a:pt x="39363" y="66814"/>
                    <a:pt x="43508" y="66814"/>
                  </a:cubicBezTo>
                  <a:cubicBezTo>
                    <a:pt x="44532" y="66814"/>
                    <a:pt x="45637" y="66614"/>
                    <a:pt x="46821" y="66170"/>
                  </a:cubicBezTo>
                  <a:cubicBezTo>
                    <a:pt x="49122" y="65308"/>
                    <a:pt x="51096" y="64961"/>
                    <a:pt x="52632" y="64961"/>
                  </a:cubicBezTo>
                  <a:cubicBezTo>
                    <a:pt x="55086" y="64961"/>
                    <a:pt x="56421" y="65845"/>
                    <a:pt x="56179" y="66917"/>
                  </a:cubicBezTo>
                  <a:cubicBezTo>
                    <a:pt x="55786" y="68659"/>
                    <a:pt x="46241" y="73607"/>
                    <a:pt x="49916" y="83690"/>
                  </a:cubicBezTo>
                  <a:cubicBezTo>
                    <a:pt x="51571" y="88233"/>
                    <a:pt x="58816" y="89394"/>
                    <a:pt x="61057" y="92383"/>
                  </a:cubicBezTo>
                  <a:cubicBezTo>
                    <a:pt x="63297" y="95371"/>
                    <a:pt x="59310" y="97994"/>
                    <a:pt x="59313" y="105085"/>
                  </a:cubicBezTo>
                  <a:cubicBezTo>
                    <a:pt x="59317" y="110319"/>
                    <a:pt x="68779" y="108554"/>
                    <a:pt x="72515" y="112539"/>
                  </a:cubicBezTo>
                  <a:cubicBezTo>
                    <a:pt x="76250" y="116523"/>
                    <a:pt x="74216" y="119839"/>
                    <a:pt x="68737" y="123450"/>
                  </a:cubicBezTo>
                  <a:cubicBezTo>
                    <a:pt x="63333" y="127011"/>
                    <a:pt x="77706" y="135658"/>
                    <a:pt x="82447" y="135658"/>
                  </a:cubicBezTo>
                  <a:cubicBezTo>
                    <a:pt x="82513" y="135658"/>
                    <a:pt x="82578" y="135656"/>
                    <a:pt x="82641" y="135653"/>
                  </a:cubicBezTo>
                  <a:cubicBezTo>
                    <a:pt x="87166" y="135404"/>
                    <a:pt x="115503" y="126688"/>
                    <a:pt x="115503" y="126688"/>
                  </a:cubicBezTo>
                  <a:cubicBezTo>
                    <a:pt x="115503" y="126688"/>
                    <a:pt x="122431" y="124944"/>
                    <a:pt x="120987" y="119714"/>
                  </a:cubicBezTo>
                  <a:cubicBezTo>
                    <a:pt x="119543" y="114485"/>
                    <a:pt x="123892" y="109254"/>
                    <a:pt x="119725" y="107511"/>
                  </a:cubicBezTo>
                  <a:cubicBezTo>
                    <a:pt x="115558" y="105769"/>
                    <a:pt x="112827" y="103465"/>
                    <a:pt x="109838" y="99729"/>
                  </a:cubicBezTo>
                  <a:cubicBezTo>
                    <a:pt x="107648" y="96991"/>
                    <a:pt x="103801" y="95892"/>
                    <a:pt x="98929" y="95892"/>
                  </a:cubicBezTo>
                  <a:cubicBezTo>
                    <a:pt x="97153" y="95892"/>
                    <a:pt x="95241" y="96038"/>
                    <a:pt x="93224" y="96304"/>
                  </a:cubicBezTo>
                  <a:cubicBezTo>
                    <a:pt x="90203" y="96703"/>
                    <a:pt x="87938" y="97141"/>
                    <a:pt x="86295" y="97141"/>
                  </a:cubicBezTo>
                  <a:cubicBezTo>
                    <a:pt x="83830" y="97141"/>
                    <a:pt x="82764" y="96155"/>
                    <a:pt x="82641" y="92569"/>
                  </a:cubicBezTo>
                  <a:cubicBezTo>
                    <a:pt x="82434" y="86591"/>
                    <a:pt x="88194" y="87089"/>
                    <a:pt x="87555" y="83354"/>
                  </a:cubicBezTo>
                  <a:cubicBezTo>
                    <a:pt x="86917" y="79618"/>
                    <a:pt x="84927" y="77875"/>
                    <a:pt x="86296" y="74139"/>
                  </a:cubicBezTo>
                  <a:cubicBezTo>
                    <a:pt x="87664" y="70404"/>
                    <a:pt x="91834" y="70155"/>
                    <a:pt x="89126" y="65921"/>
                  </a:cubicBezTo>
                  <a:cubicBezTo>
                    <a:pt x="86419" y="61687"/>
                    <a:pt x="79830" y="58947"/>
                    <a:pt x="83748" y="53718"/>
                  </a:cubicBezTo>
                  <a:cubicBezTo>
                    <a:pt x="87664" y="48488"/>
                    <a:pt x="90655" y="45500"/>
                    <a:pt x="86296" y="42262"/>
                  </a:cubicBezTo>
                  <a:cubicBezTo>
                    <a:pt x="81937" y="39023"/>
                    <a:pt x="74165" y="37032"/>
                    <a:pt x="77304" y="31552"/>
                  </a:cubicBezTo>
                  <a:cubicBezTo>
                    <a:pt x="80442" y="26074"/>
                    <a:pt x="76575" y="20346"/>
                    <a:pt x="76575" y="20346"/>
                  </a:cubicBezTo>
                  <a:cubicBezTo>
                    <a:pt x="76575" y="20346"/>
                    <a:pt x="85173" y="8890"/>
                    <a:pt x="73219" y="3909"/>
                  </a:cubicBezTo>
                  <a:cubicBezTo>
                    <a:pt x="66069" y="930"/>
                    <a:pt x="50901" y="0"/>
                    <a:pt x="38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4"/>
            <p:cNvSpPr/>
            <p:nvPr/>
          </p:nvSpPr>
          <p:spPr>
            <a:xfrm>
              <a:off x="854725" y="3312800"/>
              <a:ext cx="3710900" cy="1100825"/>
            </a:xfrm>
            <a:custGeom>
              <a:avLst/>
              <a:gdLst/>
              <a:ahLst/>
              <a:cxnLst/>
              <a:rect l="l" t="t" r="r" b="b"/>
              <a:pathLst>
                <a:path w="148436" h="44033" extrusionOk="0">
                  <a:moveTo>
                    <a:pt x="37215" y="1"/>
                  </a:moveTo>
                  <a:cubicBezTo>
                    <a:pt x="36796" y="1"/>
                    <a:pt x="36373" y="73"/>
                    <a:pt x="36016" y="248"/>
                  </a:cubicBezTo>
                  <a:cubicBezTo>
                    <a:pt x="35635" y="426"/>
                    <a:pt x="35314" y="783"/>
                    <a:pt x="34957" y="1022"/>
                  </a:cubicBezTo>
                  <a:cubicBezTo>
                    <a:pt x="34338" y="1426"/>
                    <a:pt x="33778" y="1391"/>
                    <a:pt x="33076" y="1474"/>
                  </a:cubicBezTo>
                  <a:cubicBezTo>
                    <a:pt x="29170" y="1986"/>
                    <a:pt x="25170" y="2105"/>
                    <a:pt x="21229" y="2105"/>
                  </a:cubicBezTo>
                  <a:cubicBezTo>
                    <a:pt x="19445" y="2105"/>
                    <a:pt x="17648" y="2164"/>
                    <a:pt x="15857" y="2164"/>
                  </a:cubicBezTo>
                  <a:cubicBezTo>
                    <a:pt x="14754" y="2164"/>
                    <a:pt x="13654" y="2142"/>
                    <a:pt x="12561" y="2069"/>
                  </a:cubicBezTo>
                  <a:cubicBezTo>
                    <a:pt x="10835" y="1962"/>
                    <a:pt x="9144" y="1629"/>
                    <a:pt x="7418" y="1629"/>
                  </a:cubicBezTo>
                  <a:cubicBezTo>
                    <a:pt x="7209" y="1632"/>
                    <a:pt x="7017" y="1635"/>
                    <a:pt x="6832" y="1635"/>
                  </a:cubicBezTo>
                  <a:cubicBezTo>
                    <a:pt x="6279" y="1635"/>
                    <a:pt x="5801" y="1602"/>
                    <a:pt x="5203" y="1414"/>
                  </a:cubicBezTo>
                  <a:lnTo>
                    <a:pt x="5203" y="1414"/>
                  </a:lnTo>
                  <a:cubicBezTo>
                    <a:pt x="5227" y="1915"/>
                    <a:pt x="4060" y="2843"/>
                    <a:pt x="3774" y="3272"/>
                  </a:cubicBezTo>
                  <a:cubicBezTo>
                    <a:pt x="3465" y="3736"/>
                    <a:pt x="3131" y="3915"/>
                    <a:pt x="2905" y="4474"/>
                  </a:cubicBezTo>
                  <a:cubicBezTo>
                    <a:pt x="2488" y="5522"/>
                    <a:pt x="2286" y="6618"/>
                    <a:pt x="1512" y="7475"/>
                  </a:cubicBezTo>
                  <a:cubicBezTo>
                    <a:pt x="1036" y="7987"/>
                    <a:pt x="655" y="7963"/>
                    <a:pt x="119" y="8284"/>
                  </a:cubicBezTo>
                  <a:cubicBezTo>
                    <a:pt x="0" y="9427"/>
                    <a:pt x="893" y="10987"/>
                    <a:pt x="1262" y="12035"/>
                  </a:cubicBezTo>
                  <a:cubicBezTo>
                    <a:pt x="2048" y="14273"/>
                    <a:pt x="2953" y="16523"/>
                    <a:pt x="4632" y="18262"/>
                  </a:cubicBezTo>
                  <a:cubicBezTo>
                    <a:pt x="6287" y="19976"/>
                    <a:pt x="8704" y="20905"/>
                    <a:pt x="10787" y="21977"/>
                  </a:cubicBezTo>
                  <a:cubicBezTo>
                    <a:pt x="13276" y="23274"/>
                    <a:pt x="15752" y="24334"/>
                    <a:pt x="18526" y="24905"/>
                  </a:cubicBezTo>
                  <a:cubicBezTo>
                    <a:pt x="20241" y="25179"/>
                    <a:pt x="21967" y="25441"/>
                    <a:pt x="23693" y="25656"/>
                  </a:cubicBezTo>
                  <a:cubicBezTo>
                    <a:pt x="26122" y="26084"/>
                    <a:pt x="28539" y="26584"/>
                    <a:pt x="30932" y="27156"/>
                  </a:cubicBezTo>
                  <a:cubicBezTo>
                    <a:pt x="33635" y="27846"/>
                    <a:pt x="36386" y="28311"/>
                    <a:pt x="39160" y="28537"/>
                  </a:cubicBezTo>
                  <a:cubicBezTo>
                    <a:pt x="41922" y="28596"/>
                    <a:pt x="44660" y="28751"/>
                    <a:pt x="47411" y="29001"/>
                  </a:cubicBezTo>
                  <a:cubicBezTo>
                    <a:pt x="50447" y="29418"/>
                    <a:pt x="53459" y="29918"/>
                    <a:pt x="56471" y="30513"/>
                  </a:cubicBezTo>
                  <a:cubicBezTo>
                    <a:pt x="60234" y="31156"/>
                    <a:pt x="64032" y="31585"/>
                    <a:pt x="67842" y="31799"/>
                  </a:cubicBezTo>
                  <a:cubicBezTo>
                    <a:pt x="70842" y="31859"/>
                    <a:pt x="73831" y="32144"/>
                    <a:pt x="76795" y="32633"/>
                  </a:cubicBezTo>
                  <a:lnTo>
                    <a:pt x="81260" y="33514"/>
                  </a:lnTo>
                  <a:cubicBezTo>
                    <a:pt x="87832" y="34847"/>
                    <a:pt x="94357" y="36395"/>
                    <a:pt x="100858" y="38002"/>
                  </a:cubicBezTo>
                  <a:cubicBezTo>
                    <a:pt x="106490" y="39407"/>
                    <a:pt x="112169" y="40169"/>
                    <a:pt x="117908" y="41003"/>
                  </a:cubicBezTo>
                  <a:cubicBezTo>
                    <a:pt x="120896" y="41396"/>
                    <a:pt x="123873" y="41919"/>
                    <a:pt x="126814" y="42610"/>
                  </a:cubicBezTo>
                  <a:cubicBezTo>
                    <a:pt x="129171" y="43229"/>
                    <a:pt x="131576" y="43705"/>
                    <a:pt x="134005" y="44015"/>
                  </a:cubicBezTo>
                  <a:cubicBezTo>
                    <a:pt x="134249" y="44027"/>
                    <a:pt x="134493" y="44032"/>
                    <a:pt x="134737" y="44032"/>
                  </a:cubicBezTo>
                  <a:cubicBezTo>
                    <a:pt x="136625" y="44032"/>
                    <a:pt x="138513" y="43716"/>
                    <a:pt x="140410" y="43716"/>
                  </a:cubicBezTo>
                  <a:cubicBezTo>
                    <a:pt x="140470" y="43716"/>
                    <a:pt x="140529" y="43717"/>
                    <a:pt x="140589" y="43717"/>
                  </a:cubicBezTo>
                  <a:cubicBezTo>
                    <a:pt x="141684" y="43765"/>
                    <a:pt x="142768" y="43824"/>
                    <a:pt x="143863" y="43884"/>
                  </a:cubicBezTo>
                  <a:cubicBezTo>
                    <a:pt x="143966" y="43895"/>
                    <a:pt x="144070" y="43901"/>
                    <a:pt x="144173" y="43901"/>
                  </a:cubicBezTo>
                  <a:cubicBezTo>
                    <a:pt x="144607" y="43901"/>
                    <a:pt x="145041" y="43800"/>
                    <a:pt x="145435" y="43598"/>
                  </a:cubicBezTo>
                  <a:cubicBezTo>
                    <a:pt x="145625" y="43086"/>
                    <a:pt x="145768" y="42562"/>
                    <a:pt x="145852" y="42027"/>
                  </a:cubicBezTo>
                  <a:cubicBezTo>
                    <a:pt x="146173" y="40848"/>
                    <a:pt x="146471" y="39669"/>
                    <a:pt x="146721" y="38479"/>
                  </a:cubicBezTo>
                  <a:cubicBezTo>
                    <a:pt x="147507" y="34954"/>
                    <a:pt x="148400" y="31394"/>
                    <a:pt x="148400" y="27775"/>
                  </a:cubicBezTo>
                  <a:cubicBezTo>
                    <a:pt x="148400" y="26156"/>
                    <a:pt x="148435" y="24524"/>
                    <a:pt x="148400" y="22917"/>
                  </a:cubicBezTo>
                  <a:cubicBezTo>
                    <a:pt x="148376" y="21881"/>
                    <a:pt x="147757" y="21738"/>
                    <a:pt x="146816" y="21572"/>
                  </a:cubicBezTo>
                  <a:cubicBezTo>
                    <a:pt x="145875" y="21417"/>
                    <a:pt x="145054" y="21596"/>
                    <a:pt x="144113" y="21274"/>
                  </a:cubicBezTo>
                  <a:cubicBezTo>
                    <a:pt x="142935" y="20881"/>
                    <a:pt x="141934" y="20155"/>
                    <a:pt x="140839" y="19595"/>
                  </a:cubicBezTo>
                  <a:cubicBezTo>
                    <a:pt x="140172" y="19250"/>
                    <a:pt x="139875" y="19262"/>
                    <a:pt x="139172" y="19238"/>
                  </a:cubicBezTo>
                  <a:cubicBezTo>
                    <a:pt x="138017" y="19179"/>
                    <a:pt x="137410" y="17881"/>
                    <a:pt x="136303" y="17833"/>
                  </a:cubicBezTo>
                  <a:cubicBezTo>
                    <a:pt x="136191" y="17827"/>
                    <a:pt x="136079" y="17824"/>
                    <a:pt x="135967" y="17824"/>
                  </a:cubicBezTo>
                  <a:cubicBezTo>
                    <a:pt x="135581" y="17824"/>
                    <a:pt x="135191" y="17854"/>
                    <a:pt x="134805" y="17854"/>
                  </a:cubicBezTo>
                  <a:cubicBezTo>
                    <a:pt x="134693" y="17854"/>
                    <a:pt x="134581" y="17852"/>
                    <a:pt x="134469" y="17845"/>
                  </a:cubicBezTo>
                  <a:cubicBezTo>
                    <a:pt x="132779" y="17762"/>
                    <a:pt x="131664" y="16214"/>
                    <a:pt x="129913" y="16214"/>
                  </a:cubicBezTo>
                  <a:cubicBezTo>
                    <a:pt x="129900" y="16214"/>
                    <a:pt x="129887" y="16214"/>
                    <a:pt x="129873" y="16214"/>
                  </a:cubicBezTo>
                  <a:cubicBezTo>
                    <a:pt x="128838" y="16226"/>
                    <a:pt x="127826" y="16404"/>
                    <a:pt x="127099" y="17202"/>
                  </a:cubicBezTo>
                  <a:cubicBezTo>
                    <a:pt x="126563" y="17774"/>
                    <a:pt x="126552" y="18059"/>
                    <a:pt x="125659" y="18095"/>
                  </a:cubicBezTo>
                  <a:cubicBezTo>
                    <a:pt x="125573" y="18097"/>
                    <a:pt x="125487" y="18098"/>
                    <a:pt x="125401" y="18098"/>
                  </a:cubicBezTo>
                  <a:cubicBezTo>
                    <a:pt x="125059" y="18098"/>
                    <a:pt x="124716" y="18083"/>
                    <a:pt x="124373" y="18083"/>
                  </a:cubicBezTo>
                  <a:cubicBezTo>
                    <a:pt x="122873" y="18047"/>
                    <a:pt x="121575" y="16595"/>
                    <a:pt x="120432" y="15738"/>
                  </a:cubicBezTo>
                  <a:cubicBezTo>
                    <a:pt x="119390" y="14957"/>
                    <a:pt x="118287" y="14816"/>
                    <a:pt x="117083" y="14816"/>
                  </a:cubicBezTo>
                  <a:cubicBezTo>
                    <a:pt x="116800" y="14816"/>
                    <a:pt x="116511" y="14824"/>
                    <a:pt x="116217" y="14833"/>
                  </a:cubicBezTo>
                  <a:cubicBezTo>
                    <a:pt x="115800" y="14845"/>
                    <a:pt x="115491" y="14797"/>
                    <a:pt x="115110" y="15047"/>
                  </a:cubicBezTo>
                  <a:cubicBezTo>
                    <a:pt x="114693" y="15333"/>
                    <a:pt x="114788" y="15547"/>
                    <a:pt x="114562" y="15940"/>
                  </a:cubicBezTo>
                  <a:cubicBezTo>
                    <a:pt x="114262" y="16474"/>
                    <a:pt x="113879" y="16659"/>
                    <a:pt x="113448" y="16659"/>
                  </a:cubicBezTo>
                  <a:cubicBezTo>
                    <a:pt x="112475" y="16659"/>
                    <a:pt x="111259" y="15715"/>
                    <a:pt x="110221" y="15715"/>
                  </a:cubicBezTo>
                  <a:cubicBezTo>
                    <a:pt x="110131" y="15715"/>
                    <a:pt x="110042" y="15722"/>
                    <a:pt x="109954" y="15738"/>
                  </a:cubicBezTo>
                  <a:cubicBezTo>
                    <a:pt x="109216" y="15869"/>
                    <a:pt x="109061" y="16845"/>
                    <a:pt x="108371" y="17119"/>
                  </a:cubicBezTo>
                  <a:cubicBezTo>
                    <a:pt x="108216" y="17180"/>
                    <a:pt x="108024" y="17198"/>
                    <a:pt x="107823" y="17198"/>
                  </a:cubicBezTo>
                  <a:cubicBezTo>
                    <a:pt x="107514" y="17198"/>
                    <a:pt x="107183" y="17155"/>
                    <a:pt x="106930" y="17155"/>
                  </a:cubicBezTo>
                  <a:cubicBezTo>
                    <a:pt x="106633" y="17155"/>
                    <a:pt x="106155" y="17076"/>
                    <a:pt x="105738" y="17076"/>
                  </a:cubicBezTo>
                  <a:cubicBezTo>
                    <a:pt x="105503" y="17076"/>
                    <a:pt x="105287" y="17101"/>
                    <a:pt x="105132" y="17178"/>
                  </a:cubicBezTo>
                  <a:cubicBezTo>
                    <a:pt x="104811" y="17333"/>
                    <a:pt x="104787" y="17738"/>
                    <a:pt x="104430" y="17869"/>
                  </a:cubicBezTo>
                  <a:cubicBezTo>
                    <a:pt x="104392" y="17885"/>
                    <a:pt x="104333" y="17890"/>
                    <a:pt x="104264" y="17890"/>
                  </a:cubicBezTo>
                  <a:cubicBezTo>
                    <a:pt x="104070" y="17890"/>
                    <a:pt x="103797" y="17845"/>
                    <a:pt x="103692" y="17845"/>
                  </a:cubicBezTo>
                  <a:cubicBezTo>
                    <a:pt x="103132" y="17833"/>
                    <a:pt x="102846" y="17845"/>
                    <a:pt x="102358" y="17619"/>
                  </a:cubicBezTo>
                  <a:cubicBezTo>
                    <a:pt x="101929" y="17428"/>
                    <a:pt x="101608" y="17202"/>
                    <a:pt x="101120" y="17083"/>
                  </a:cubicBezTo>
                  <a:cubicBezTo>
                    <a:pt x="100715" y="16976"/>
                    <a:pt x="100286" y="16952"/>
                    <a:pt x="99882" y="16821"/>
                  </a:cubicBezTo>
                  <a:cubicBezTo>
                    <a:pt x="99274" y="16631"/>
                    <a:pt x="98750" y="16226"/>
                    <a:pt x="98167" y="15964"/>
                  </a:cubicBezTo>
                  <a:cubicBezTo>
                    <a:pt x="97935" y="15860"/>
                    <a:pt x="97786" y="15825"/>
                    <a:pt x="97656" y="15825"/>
                  </a:cubicBezTo>
                  <a:cubicBezTo>
                    <a:pt x="97459" y="15825"/>
                    <a:pt x="97306" y="15904"/>
                    <a:pt x="96976" y="15940"/>
                  </a:cubicBezTo>
                  <a:cubicBezTo>
                    <a:pt x="96851" y="15960"/>
                    <a:pt x="96727" y="15970"/>
                    <a:pt x="96602" y="15970"/>
                  </a:cubicBezTo>
                  <a:cubicBezTo>
                    <a:pt x="96277" y="15970"/>
                    <a:pt x="95956" y="15903"/>
                    <a:pt x="95655" y="15773"/>
                  </a:cubicBezTo>
                  <a:cubicBezTo>
                    <a:pt x="95036" y="15535"/>
                    <a:pt x="94417" y="15416"/>
                    <a:pt x="93809" y="15142"/>
                  </a:cubicBezTo>
                  <a:cubicBezTo>
                    <a:pt x="93000" y="14785"/>
                    <a:pt x="92250" y="14309"/>
                    <a:pt x="91440" y="13952"/>
                  </a:cubicBezTo>
                  <a:cubicBezTo>
                    <a:pt x="90345" y="13475"/>
                    <a:pt x="89154" y="13273"/>
                    <a:pt x="88130" y="12642"/>
                  </a:cubicBezTo>
                  <a:cubicBezTo>
                    <a:pt x="87344" y="12154"/>
                    <a:pt x="86725" y="11809"/>
                    <a:pt x="85820" y="11570"/>
                  </a:cubicBezTo>
                  <a:cubicBezTo>
                    <a:pt x="84266" y="11171"/>
                    <a:pt x="82680" y="10902"/>
                    <a:pt x="81071" y="10902"/>
                  </a:cubicBezTo>
                  <a:cubicBezTo>
                    <a:pt x="81003" y="10902"/>
                    <a:pt x="80935" y="10903"/>
                    <a:pt x="80867" y="10904"/>
                  </a:cubicBezTo>
                  <a:cubicBezTo>
                    <a:pt x="80717" y="10905"/>
                    <a:pt x="80564" y="10906"/>
                    <a:pt x="80409" y="10906"/>
                  </a:cubicBezTo>
                  <a:cubicBezTo>
                    <a:pt x="79100" y="10906"/>
                    <a:pt x="77675" y="10844"/>
                    <a:pt x="76450" y="10439"/>
                  </a:cubicBezTo>
                  <a:cubicBezTo>
                    <a:pt x="75402" y="10094"/>
                    <a:pt x="74366" y="10035"/>
                    <a:pt x="73390" y="9463"/>
                  </a:cubicBezTo>
                  <a:cubicBezTo>
                    <a:pt x="72354" y="8856"/>
                    <a:pt x="71259" y="8332"/>
                    <a:pt x="70235" y="7713"/>
                  </a:cubicBezTo>
                  <a:cubicBezTo>
                    <a:pt x="69235" y="7129"/>
                    <a:pt x="67973" y="7094"/>
                    <a:pt x="66877" y="6748"/>
                  </a:cubicBezTo>
                  <a:cubicBezTo>
                    <a:pt x="65675" y="6391"/>
                    <a:pt x="64568" y="5796"/>
                    <a:pt x="63401" y="5344"/>
                  </a:cubicBezTo>
                  <a:cubicBezTo>
                    <a:pt x="62270" y="4927"/>
                    <a:pt x="61091" y="4772"/>
                    <a:pt x="59936" y="4427"/>
                  </a:cubicBezTo>
                  <a:cubicBezTo>
                    <a:pt x="59055" y="4153"/>
                    <a:pt x="58103" y="4010"/>
                    <a:pt x="57210" y="3784"/>
                  </a:cubicBezTo>
                  <a:cubicBezTo>
                    <a:pt x="56471" y="3593"/>
                    <a:pt x="55733" y="3427"/>
                    <a:pt x="54995" y="3308"/>
                  </a:cubicBezTo>
                  <a:cubicBezTo>
                    <a:pt x="53721" y="3136"/>
                    <a:pt x="52428" y="3042"/>
                    <a:pt x="51142" y="3042"/>
                  </a:cubicBezTo>
                  <a:cubicBezTo>
                    <a:pt x="50998" y="3042"/>
                    <a:pt x="50853" y="3043"/>
                    <a:pt x="50709" y="3046"/>
                  </a:cubicBezTo>
                  <a:cubicBezTo>
                    <a:pt x="49244" y="3046"/>
                    <a:pt x="47792" y="2808"/>
                    <a:pt x="46411" y="2331"/>
                  </a:cubicBezTo>
                  <a:cubicBezTo>
                    <a:pt x="45434" y="2010"/>
                    <a:pt x="44422" y="1926"/>
                    <a:pt x="43434" y="1712"/>
                  </a:cubicBezTo>
                  <a:cubicBezTo>
                    <a:pt x="42362" y="1474"/>
                    <a:pt x="41374" y="1105"/>
                    <a:pt x="40303" y="903"/>
                  </a:cubicBezTo>
                  <a:cubicBezTo>
                    <a:pt x="39481" y="748"/>
                    <a:pt x="38803" y="236"/>
                    <a:pt x="37993" y="81"/>
                  </a:cubicBezTo>
                  <a:cubicBezTo>
                    <a:pt x="37747" y="30"/>
                    <a:pt x="37482" y="1"/>
                    <a:pt x="37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4"/>
            <p:cNvSpPr/>
            <p:nvPr/>
          </p:nvSpPr>
          <p:spPr>
            <a:xfrm>
              <a:off x="-703225" y="3215700"/>
              <a:ext cx="5615025" cy="2042225"/>
            </a:xfrm>
            <a:custGeom>
              <a:avLst/>
              <a:gdLst/>
              <a:ahLst/>
              <a:cxnLst/>
              <a:rect l="l" t="t" r="r" b="b"/>
              <a:pathLst>
                <a:path w="224601" h="81689" extrusionOk="0">
                  <a:moveTo>
                    <a:pt x="32279" y="0"/>
                  </a:moveTo>
                  <a:cubicBezTo>
                    <a:pt x="32040" y="12"/>
                    <a:pt x="31790" y="12"/>
                    <a:pt x="31540" y="12"/>
                  </a:cubicBezTo>
                  <a:cubicBezTo>
                    <a:pt x="30909" y="24"/>
                    <a:pt x="30290" y="191"/>
                    <a:pt x="29719" y="476"/>
                  </a:cubicBezTo>
                  <a:lnTo>
                    <a:pt x="120" y="37743"/>
                  </a:lnTo>
                  <a:cubicBezTo>
                    <a:pt x="1" y="48971"/>
                    <a:pt x="25" y="60127"/>
                    <a:pt x="394" y="71354"/>
                  </a:cubicBezTo>
                  <a:cubicBezTo>
                    <a:pt x="441" y="74795"/>
                    <a:pt x="572" y="78248"/>
                    <a:pt x="787" y="81689"/>
                  </a:cubicBezTo>
                  <a:lnTo>
                    <a:pt x="224434" y="81689"/>
                  </a:lnTo>
                  <a:lnTo>
                    <a:pt x="224600" y="80724"/>
                  </a:lnTo>
                  <a:cubicBezTo>
                    <a:pt x="224600" y="77879"/>
                    <a:pt x="224457" y="75033"/>
                    <a:pt x="224195" y="72188"/>
                  </a:cubicBezTo>
                  <a:cubicBezTo>
                    <a:pt x="223719" y="66092"/>
                    <a:pt x="223505" y="59853"/>
                    <a:pt x="221778" y="53935"/>
                  </a:cubicBezTo>
                  <a:cubicBezTo>
                    <a:pt x="220254" y="48732"/>
                    <a:pt x="217337" y="43982"/>
                    <a:pt x="214266" y="39553"/>
                  </a:cubicBezTo>
                  <a:cubicBezTo>
                    <a:pt x="213015" y="37767"/>
                    <a:pt x="211896" y="36207"/>
                    <a:pt x="209836" y="35397"/>
                  </a:cubicBezTo>
                  <a:cubicBezTo>
                    <a:pt x="208967" y="35052"/>
                    <a:pt x="208610" y="34635"/>
                    <a:pt x="208277" y="33814"/>
                  </a:cubicBezTo>
                  <a:cubicBezTo>
                    <a:pt x="208098" y="33373"/>
                    <a:pt x="207824" y="33052"/>
                    <a:pt x="207574" y="32647"/>
                  </a:cubicBezTo>
                  <a:cubicBezTo>
                    <a:pt x="207336" y="32290"/>
                    <a:pt x="207289" y="32087"/>
                    <a:pt x="206896" y="31957"/>
                  </a:cubicBezTo>
                  <a:cubicBezTo>
                    <a:pt x="206838" y="31983"/>
                    <a:pt x="206775" y="31997"/>
                    <a:pt x="206711" y="31997"/>
                  </a:cubicBezTo>
                  <a:cubicBezTo>
                    <a:pt x="206606" y="31997"/>
                    <a:pt x="206501" y="31959"/>
                    <a:pt x="206419" y="31885"/>
                  </a:cubicBezTo>
                  <a:cubicBezTo>
                    <a:pt x="206265" y="31623"/>
                    <a:pt x="206134" y="31349"/>
                    <a:pt x="206015" y="31075"/>
                  </a:cubicBezTo>
                  <a:cubicBezTo>
                    <a:pt x="205124" y="31157"/>
                    <a:pt x="204532" y="31905"/>
                    <a:pt x="203724" y="31905"/>
                  </a:cubicBezTo>
                  <a:cubicBezTo>
                    <a:pt x="203474" y="31905"/>
                    <a:pt x="203202" y="31833"/>
                    <a:pt x="202895" y="31647"/>
                  </a:cubicBezTo>
                  <a:cubicBezTo>
                    <a:pt x="202354" y="31327"/>
                    <a:pt x="202315" y="31114"/>
                    <a:pt x="202075" y="31114"/>
                  </a:cubicBezTo>
                  <a:cubicBezTo>
                    <a:pt x="201967" y="31114"/>
                    <a:pt x="201817" y="31158"/>
                    <a:pt x="201562" y="31254"/>
                  </a:cubicBezTo>
                  <a:cubicBezTo>
                    <a:pt x="200966" y="31480"/>
                    <a:pt x="200359" y="31564"/>
                    <a:pt x="199764" y="31718"/>
                  </a:cubicBezTo>
                  <a:cubicBezTo>
                    <a:pt x="199788" y="31480"/>
                    <a:pt x="199728" y="31242"/>
                    <a:pt x="199597" y="31040"/>
                  </a:cubicBezTo>
                  <a:cubicBezTo>
                    <a:pt x="199216" y="31171"/>
                    <a:pt x="198847" y="31337"/>
                    <a:pt x="198502" y="31516"/>
                  </a:cubicBezTo>
                  <a:cubicBezTo>
                    <a:pt x="197823" y="31159"/>
                    <a:pt x="197466" y="30563"/>
                    <a:pt x="197430" y="29742"/>
                  </a:cubicBezTo>
                  <a:cubicBezTo>
                    <a:pt x="197323" y="29385"/>
                    <a:pt x="197216" y="29028"/>
                    <a:pt x="197097" y="28670"/>
                  </a:cubicBezTo>
                  <a:cubicBezTo>
                    <a:pt x="196632" y="28254"/>
                    <a:pt x="196454" y="28575"/>
                    <a:pt x="196061" y="27980"/>
                  </a:cubicBezTo>
                  <a:cubicBezTo>
                    <a:pt x="195799" y="27581"/>
                    <a:pt x="195737" y="27404"/>
                    <a:pt x="195629" y="27404"/>
                  </a:cubicBezTo>
                  <a:cubicBezTo>
                    <a:pt x="195531" y="27404"/>
                    <a:pt x="195395" y="27552"/>
                    <a:pt x="195037" y="27813"/>
                  </a:cubicBezTo>
                  <a:cubicBezTo>
                    <a:pt x="194812" y="27976"/>
                    <a:pt x="194535" y="28128"/>
                    <a:pt x="194298" y="28128"/>
                  </a:cubicBezTo>
                  <a:cubicBezTo>
                    <a:pt x="194083" y="28128"/>
                    <a:pt x="193902" y="28003"/>
                    <a:pt x="193823" y="27646"/>
                  </a:cubicBezTo>
                  <a:cubicBezTo>
                    <a:pt x="193777" y="27639"/>
                    <a:pt x="193732" y="27636"/>
                    <a:pt x="193690" y="27636"/>
                  </a:cubicBezTo>
                  <a:cubicBezTo>
                    <a:pt x="193229" y="27636"/>
                    <a:pt x="192947" y="28036"/>
                    <a:pt x="192430" y="28036"/>
                  </a:cubicBezTo>
                  <a:cubicBezTo>
                    <a:pt x="192388" y="28036"/>
                    <a:pt x="192344" y="28033"/>
                    <a:pt x="192299" y="28027"/>
                  </a:cubicBezTo>
                  <a:cubicBezTo>
                    <a:pt x="191882" y="27920"/>
                    <a:pt x="191501" y="27706"/>
                    <a:pt x="191179" y="27420"/>
                  </a:cubicBezTo>
                  <a:cubicBezTo>
                    <a:pt x="191125" y="27405"/>
                    <a:pt x="191075" y="27398"/>
                    <a:pt x="191028" y="27398"/>
                  </a:cubicBezTo>
                  <a:cubicBezTo>
                    <a:pt x="190803" y="27398"/>
                    <a:pt x="190648" y="27544"/>
                    <a:pt x="190461" y="27544"/>
                  </a:cubicBezTo>
                  <a:cubicBezTo>
                    <a:pt x="190386" y="27544"/>
                    <a:pt x="190307" y="27521"/>
                    <a:pt x="190215" y="27456"/>
                  </a:cubicBezTo>
                  <a:cubicBezTo>
                    <a:pt x="190132" y="27099"/>
                    <a:pt x="189953" y="26765"/>
                    <a:pt x="189727" y="26492"/>
                  </a:cubicBezTo>
                  <a:cubicBezTo>
                    <a:pt x="189138" y="26718"/>
                    <a:pt x="189055" y="27462"/>
                    <a:pt x="188372" y="27462"/>
                  </a:cubicBezTo>
                  <a:cubicBezTo>
                    <a:pt x="188337" y="27462"/>
                    <a:pt x="188301" y="27460"/>
                    <a:pt x="188262" y="27456"/>
                  </a:cubicBezTo>
                  <a:cubicBezTo>
                    <a:pt x="187465" y="27361"/>
                    <a:pt x="187405" y="26146"/>
                    <a:pt x="186703" y="25908"/>
                  </a:cubicBezTo>
                  <a:cubicBezTo>
                    <a:pt x="186000" y="25670"/>
                    <a:pt x="185691" y="25849"/>
                    <a:pt x="185345" y="25027"/>
                  </a:cubicBezTo>
                  <a:cubicBezTo>
                    <a:pt x="185405" y="24598"/>
                    <a:pt x="185214" y="24182"/>
                    <a:pt x="184857" y="23944"/>
                  </a:cubicBezTo>
                  <a:cubicBezTo>
                    <a:pt x="184361" y="24236"/>
                    <a:pt x="183865" y="24618"/>
                    <a:pt x="183346" y="24618"/>
                  </a:cubicBezTo>
                  <a:cubicBezTo>
                    <a:pt x="183105" y="24618"/>
                    <a:pt x="182860" y="24536"/>
                    <a:pt x="182607" y="24325"/>
                  </a:cubicBezTo>
                  <a:cubicBezTo>
                    <a:pt x="182428" y="23967"/>
                    <a:pt x="182166" y="23670"/>
                    <a:pt x="181845" y="23444"/>
                  </a:cubicBezTo>
                  <a:cubicBezTo>
                    <a:pt x="181520" y="23645"/>
                    <a:pt x="181261" y="23970"/>
                    <a:pt x="180937" y="23970"/>
                  </a:cubicBezTo>
                  <a:cubicBezTo>
                    <a:pt x="180821" y="23970"/>
                    <a:pt x="180697" y="23928"/>
                    <a:pt x="180559" y="23825"/>
                  </a:cubicBezTo>
                  <a:cubicBezTo>
                    <a:pt x="180404" y="23408"/>
                    <a:pt x="180178" y="23015"/>
                    <a:pt x="179892" y="22670"/>
                  </a:cubicBezTo>
                  <a:cubicBezTo>
                    <a:pt x="179508" y="22898"/>
                    <a:pt x="179124" y="23407"/>
                    <a:pt x="178645" y="23407"/>
                  </a:cubicBezTo>
                  <a:cubicBezTo>
                    <a:pt x="178575" y="23407"/>
                    <a:pt x="178502" y="23396"/>
                    <a:pt x="178428" y="23372"/>
                  </a:cubicBezTo>
                  <a:cubicBezTo>
                    <a:pt x="177812" y="23154"/>
                    <a:pt x="177867" y="22528"/>
                    <a:pt x="177335" y="22528"/>
                  </a:cubicBezTo>
                  <a:cubicBezTo>
                    <a:pt x="177230" y="22528"/>
                    <a:pt x="177101" y="22553"/>
                    <a:pt x="176940" y="22610"/>
                  </a:cubicBezTo>
                  <a:cubicBezTo>
                    <a:pt x="176397" y="22809"/>
                    <a:pt x="176175" y="23092"/>
                    <a:pt x="175946" y="23092"/>
                  </a:cubicBezTo>
                  <a:cubicBezTo>
                    <a:pt x="175777" y="23092"/>
                    <a:pt x="175604" y="22940"/>
                    <a:pt x="175296" y="22491"/>
                  </a:cubicBezTo>
                  <a:cubicBezTo>
                    <a:pt x="175221" y="22036"/>
                    <a:pt x="175007" y="21818"/>
                    <a:pt x="174646" y="21818"/>
                  </a:cubicBezTo>
                  <a:cubicBezTo>
                    <a:pt x="174611" y="21818"/>
                    <a:pt x="174573" y="21820"/>
                    <a:pt x="174534" y="21824"/>
                  </a:cubicBezTo>
                  <a:cubicBezTo>
                    <a:pt x="174213" y="22205"/>
                    <a:pt x="173761" y="22455"/>
                    <a:pt x="173272" y="22551"/>
                  </a:cubicBezTo>
                  <a:lnTo>
                    <a:pt x="172546" y="22336"/>
                  </a:lnTo>
                  <a:cubicBezTo>
                    <a:pt x="172391" y="22134"/>
                    <a:pt x="172153" y="22015"/>
                    <a:pt x="171903" y="22003"/>
                  </a:cubicBezTo>
                  <a:cubicBezTo>
                    <a:pt x="171789" y="22023"/>
                    <a:pt x="171675" y="22032"/>
                    <a:pt x="171560" y="22032"/>
                  </a:cubicBezTo>
                  <a:cubicBezTo>
                    <a:pt x="171401" y="22032"/>
                    <a:pt x="171241" y="22014"/>
                    <a:pt x="171082" y="21979"/>
                  </a:cubicBezTo>
                  <a:lnTo>
                    <a:pt x="170748" y="21777"/>
                  </a:lnTo>
                  <a:cubicBezTo>
                    <a:pt x="170601" y="21623"/>
                    <a:pt x="170438" y="21548"/>
                    <a:pt x="170265" y="21548"/>
                  </a:cubicBezTo>
                  <a:cubicBezTo>
                    <a:pt x="170130" y="21548"/>
                    <a:pt x="169989" y="21593"/>
                    <a:pt x="169843" y="21681"/>
                  </a:cubicBezTo>
                  <a:cubicBezTo>
                    <a:pt x="169303" y="21908"/>
                    <a:pt x="169018" y="22409"/>
                    <a:pt x="168577" y="22409"/>
                  </a:cubicBezTo>
                  <a:cubicBezTo>
                    <a:pt x="168415" y="22409"/>
                    <a:pt x="168233" y="22342"/>
                    <a:pt x="168010" y="22170"/>
                  </a:cubicBezTo>
                  <a:cubicBezTo>
                    <a:pt x="167850" y="21797"/>
                    <a:pt x="167595" y="21614"/>
                    <a:pt x="167244" y="21614"/>
                  </a:cubicBezTo>
                  <a:cubicBezTo>
                    <a:pt x="167203" y="21614"/>
                    <a:pt x="167161" y="21617"/>
                    <a:pt x="167117" y="21622"/>
                  </a:cubicBezTo>
                  <a:lnTo>
                    <a:pt x="166605" y="21943"/>
                  </a:lnTo>
                  <a:cubicBezTo>
                    <a:pt x="166471" y="21988"/>
                    <a:pt x="166349" y="22008"/>
                    <a:pt x="166236" y="22008"/>
                  </a:cubicBezTo>
                  <a:cubicBezTo>
                    <a:pt x="165480" y="22008"/>
                    <a:pt x="165118" y="21120"/>
                    <a:pt x="164414" y="20872"/>
                  </a:cubicBezTo>
                  <a:cubicBezTo>
                    <a:pt x="164228" y="20808"/>
                    <a:pt x="164035" y="20775"/>
                    <a:pt x="163840" y="20775"/>
                  </a:cubicBezTo>
                  <a:cubicBezTo>
                    <a:pt x="163674" y="20775"/>
                    <a:pt x="163507" y="20799"/>
                    <a:pt x="163343" y="20848"/>
                  </a:cubicBezTo>
                  <a:cubicBezTo>
                    <a:pt x="162485" y="20788"/>
                    <a:pt x="162188" y="19765"/>
                    <a:pt x="161461" y="19622"/>
                  </a:cubicBezTo>
                  <a:cubicBezTo>
                    <a:pt x="161408" y="19610"/>
                    <a:pt x="161354" y="19604"/>
                    <a:pt x="161301" y="19604"/>
                  </a:cubicBezTo>
                  <a:cubicBezTo>
                    <a:pt x="160987" y="19604"/>
                    <a:pt x="160694" y="19806"/>
                    <a:pt x="160592" y="20122"/>
                  </a:cubicBezTo>
                  <a:cubicBezTo>
                    <a:pt x="160370" y="20333"/>
                    <a:pt x="160186" y="20415"/>
                    <a:pt x="159993" y="20415"/>
                  </a:cubicBezTo>
                  <a:cubicBezTo>
                    <a:pt x="159773" y="20415"/>
                    <a:pt x="159540" y="20309"/>
                    <a:pt x="159223" y="20169"/>
                  </a:cubicBezTo>
                  <a:cubicBezTo>
                    <a:pt x="157925" y="19598"/>
                    <a:pt x="156235" y="19765"/>
                    <a:pt x="154901" y="19038"/>
                  </a:cubicBezTo>
                  <a:cubicBezTo>
                    <a:pt x="154413" y="18776"/>
                    <a:pt x="154199" y="18157"/>
                    <a:pt x="153556" y="18145"/>
                  </a:cubicBezTo>
                  <a:cubicBezTo>
                    <a:pt x="153270" y="18229"/>
                    <a:pt x="153008" y="18360"/>
                    <a:pt x="152758" y="18538"/>
                  </a:cubicBezTo>
                  <a:cubicBezTo>
                    <a:pt x="152727" y="18542"/>
                    <a:pt x="152698" y="18543"/>
                    <a:pt x="152670" y="18543"/>
                  </a:cubicBezTo>
                  <a:cubicBezTo>
                    <a:pt x="152127" y="18543"/>
                    <a:pt x="152007" y="17919"/>
                    <a:pt x="151532" y="17919"/>
                  </a:cubicBezTo>
                  <a:cubicBezTo>
                    <a:pt x="151293" y="17979"/>
                    <a:pt x="151079" y="18110"/>
                    <a:pt x="150889" y="18276"/>
                  </a:cubicBezTo>
                  <a:cubicBezTo>
                    <a:pt x="150651" y="18348"/>
                    <a:pt x="150460" y="18276"/>
                    <a:pt x="150210" y="18360"/>
                  </a:cubicBezTo>
                  <a:cubicBezTo>
                    <a:pt x="150079" y="18526"/>
                    <a:pt x="149900" y="18633"/>
                    <a:pt x="149698" y="18693"/>
                  </a:cubicBezTo>
                  <a:cubicBezTo>
                    <a:pt x="149684" y="18695"/>
                    <a:pt x="149667" y="18696"/>
                    <a:pt x="149646" y="18696"/>
                  </a:cubicBezTo>
                  <a:cubicBezTo>
                    <a:pt x="149440" y="18696"/>
                    <a:pt x="148933" y="18595"/>
                    <a:pt x="148781" y="18562"/>
                  </a:cubicBezTo>
                  <a:cubicBezTo>
                    <a:pt x="148749" y="18564"/>
                    <a:pt x="148717" y="18566"/>
                    <a:pt x="148685" y="18566"/>
                  </a:cubicBezTo>
                  <a:cubicBezTo>
                    <a:pt x="148396" y="18566"/>
                    <a:pt x="148113" y="18469"/>
                    <a:pt x="147888" y="18276"/>
                  </a:cubicBezTo>
                  <a:cubicBezTo>
                    <a:pt x="147233" y="17848"/>
                    <a:pt x="146555" y="17336"/>
                    <a:pt x="145817" y="17014"/>
                  </a:cubicBezTo>
                  <a:cubicBezTo>
                    <a:pt x="145684" y="16959"/>
                    <a:pt x="145551" y="16941"/>
                    <a:pt x="145417" y="16941"/>
                  </a:cubicBezTo>
                  <a:cubicBezTo>
                    <a:pt x="145165" y="16941"/>
                    <a:pt x="144913" y="17004"/>
                    <a:pt x="144667" y="17004"/>
                  </a:cubicBezTo>
                  <a:cubicBezTo>
                    <a:pt x="144536" y="17004"/>
                    <a:pt x="144407" y="16986"/>
                    <a:pt x="144281" y="16931"/>
                  </a:cubicBezTo>
                  <a:cubicBezTo>
                    <a:pt x="143959" y="16657"/>
                    <a:pt x="143709" y="16312"/>
                    <a:pt x="143566" y="15907"/>
                  </a:cubicBezTo>
                  <a:cubicBezTo>
                    <a:pt x="143494" y="15893"/>
                    <a:pt x="143424" y="15886"/>
                    <a:pt x="143358" y="15886"/>
                  </a:cubicBezTo>
                  <a:cubicBezTo>
                    <a:pt x="142979" y="15886"/>
                    <a:pt x="142703" y="16117"/>
                    <a:pt x="142530" y="16574"/>
                  </a:cubicBezTo>
                  <a:lnTo>
                    <a:pt x="141935" y="16812"/>
                  </a:lnTo>
                  <a:cubicBezTo>
                    <a:pt x="141507" y="16455"/>
                    <a:pt x="141149" y="16014"/>
                    <a:pt x="140887" y="15514"/>
                  </a:cubicBezTo>
                  <a:cubicBezTo>
                    <a:pt x="140802" y="15486"/>
                    <a:pt x="140721" y="15471"/>
                    <a:pt x="140642" y="15471"/>
                  </a:cubicBezTo>
                  <a:cubicBezTo>
                    <a:pt x="140423" y="15471"/>
                    <a:pt x="140229" y="15581"/>
                    <a:pt x="140054" y="15800"/>
                  </a:cubicBezTo>
                  <a:cubicBezTo>
                    <a:pt x="139885" y="15887"/>
                    <a:pt x="139701" y="15929"/>
                    <a:pt x="139519" y="15929"/>
                  </a:cubicBezTo>
                  <a:cubicBezTo>
                    <a:pt x="139202" y="15929"/>
                    <a:pt x="138888" y="15800"/>
                    <a:pt x="138661" y="15550"/>
                  </a:cubicBezTo>
                  <a:cubicBezTo>
                    <a:pt x="138582" y="15191"/>
                    <a:pt x="138377" y="15012"/>
                    <a:pt x="138066" y="15012"/>
                  </a:cubicBezTo>
                  <a:cubicBezTo>
                    <a:pt x="138046" y="15012"/>
                    <a:pt x="138026" y="15013"/>
                    <a:pt x="138006" y="15014"/>
                  </a:cubicBezTo>
                  <a:cubicBezTo>
                    <a:pt x="137827" y="15288"/>
                    <a:pt x="137589" y="15526"/>
                    <a:pt x="137304" y="15716"/>
                  </a:cubicBezTo>
                  <a:cubicBezTo>
                    <a:pt x="137125" y="15621"/>
                    <a:pt x="136946" y="15502"/>
                    <a:pt x="136804" y="15371"/>
                  </a:cubicBezTo>
                  <a:cubicBezTo>
                    <a:pt x="136375" y="15705"/>
                    <a:pt x="136149" y="16109"/>
                    <a:pt x="135649" y="16371"/>
                  </a:cubicBezTo>
                  <a:cubicBezTo>
                    <a:pt x="135548" y="16572"/>
                    <a:pt x="135407" y="16673"/>
                    <a:pt x="135229" y="16673"/>
                  </a:cubicBezTo>
                  <a:cubicBezTo>
                    <a:pt x="135134" y="16673"/>
                    <a:pt x="135027" y="16644"/>
                    <a:pt x="134910" y="16586"/>
                  </a:cubicBezTo>
                  <a:cubicBezTo>
                    <a:pt x="134518" y="16252"/>
                    <a:pt x="134113" y="15931"/>
                    <a:pt x="133684" y="15645"/>
                  </a:cubicBezTo>
                  <a:lnTo>
                    <a:pt x="133327" y="16074"/>
                  </a:lnTo>
                  <a:cubicBezTo>
                    <a:pt x="133244" y="15716"/>
                    <a:pt x="133089" y="15395"/>
                    <a:pt x="132874" y="15097"/>
                  </a:cubicBezTo>
                  <a:cubicBezTo>
                    <a:pt x="132262" y="15495"/>
                    <a:pt x="131825" y="15866"/>
                    <a:pt x="131279" y="15866"/>
                  </a:cubicBezTo>
                  <a:cubicBezTo>
                    <a:pt x="131008" y="15866"/>
                    <a:pt x="130710" y="15775"/>
                    <a:pt x="130350" y="15550"/>
                  </a:cubicBezTo>
                  <a:cubicBezTo>
                    <a:pt x="129553" y="15043"/>
                    <a:pt x="129497" y="14507"/>
                    <a:pt x="128708" y="14507"/>
                  </a:cubicBezTo>
                  <a:cubicBezTo>
                    <a:pt x="128625" y="14507"/>
                    <a:pt x="128534" y="14513"/>
                    <a:pt x="128433" y="14526"/>
                  </a:cubicBezTo>
                  <a:cubicBezTo>
                    <a:pt x="127776" y="14615"/>
                    <a:pt x="127535" y="15373"/>
                    <a:pt x="126992" y="15373"/>
                  </a:cubicBezTo>
                  <a:cubicBezTo>
                    <a:pt x="126887" y="15373"/>
                    <a:pt x="126769" y="15344"/>
                    <a:pt x="126636" y="15276"/>
                  </a:cubicBezTo>
                  <a:cubicBezTo>
                    <a:pt x="126429" y="15010"/>
                    <a:pt x="126116" y="14850"/>
                    <a:pt x="125791" y="14850"/>
                  </a:cubicBezTo>
                  <a:cubicBezTo>
                    <a:pt x="125724" y="14850"/>
                    <a:pt x="125656" y="14857"/>
                    <a:pt x="125588" y="14871"/>
                  </a:cubicBezTo>
                  <a:lnTo>
                    <a:pt x="124873" y="15050"/>
                  </a:lnTo>
                  <a:cubicBezTo>
                    <a:pt x="124827" y="15054"/>
                    <a:pt x="124782" y="15056"/>
                    <a:pt x="124740" y="15056"/>
                  </a:cubicBezTo>
                  <a:cubicBezTo>
                    <a:pt x="123904" y="15056"/>
                    <a:pt x="123955" y="14297"/>
                    <a:pt x="123219" y="14014"/>
                  </a:cubicBezTo>
                  <a:cubicBezTo>
                    <a:pt x="123107" y="13973"/>
                    <a:pt x="123004" y="13956"/>
                    <a:pt x="122909" y="13956"/>
                  </a:cubicBezTo>
                  <a:cubicBezTo>
                    <a:pt x="122441" y="13956"/>
                    <a:pt x="122143" y="14370"/>
                    <a:pt x="121664" y="14370"/>
                  </a:cubicBezTo>
                  <a:cubicBezTo>
                    <a:pt x="121620" y="14370"/>
                    <a:pt x="121575" y="14367"/>
                    <a:pt x="121528" y="14359"/>
                  </a:cubicBezTo>
                  <a:cubicBezTo>
                    <a:pt x="120957" y="14268"/>
                    <a:pt x="120827" y="14081"/>
                    <a:pt x="120425" y="14081"/>
                  </a:cubicBezTo>
                  <a:cubicBezTo>
                    <a:pt x="120299" y="14081"/>
                    <a:pt x="120146" y="14099"/>
                    <a:pt x="119944" y="14145"/>
                  </a:cubicBezTo>
                  <a:cubicBezTo>
                    <a:pt x="119705" y="14199"/>
                    <a:pt x="119504" y="14221"/>
                    <a:pt x="119326" y="14221"/>
                  </a:cubicBezTo>
                  <a:cubicBezTo>
                    <a:pt x="118716" y="14221"/>
                    <a:pt x="118372" y="13955"/>
                    <a:pt x="117634" y="13752"/>
                  </a:cubicBezTo>
                  <a:cubicBezTo>
                    <a:pt x="117513" y="13719"/>
                    <a:pt x="117407" y="13705"/>
                    <a:pt x="117312" y="13705"/>
                  </a:cubicBezTo>
                  <a:cubicBezTo>
                    <a:pt x="116757" y="13705"/>
                    <a:pt x="116590" y="14194"/>
                    <a:pt x="115980" y="14276"/>
                  </a:cubicBezTo>
                  <a:cubicBezTo>
                    <a:pt x="115947" y="14280"/>
                    <a:pt x="115916" y="14281"/>
                    <a:pt x="115886" y="14281"/>
                  </a:cubicBezTo>
                  <a:cubicBezTo>
                    <a:pt x="115250" y="14281"/>
                    <a:pt x="114964" y="13483"/>
                    <a:pt x="114384" y="13347"/>
                  </a:cubicBezTo>
                  <a:cubicBezTo>
                    <a:pt x="114292" y="13325"/>
                    <a:pt x="114220" y="13317"/>
                    <a:pt x="114159" y="13317"/>
                  </a:cubicBezTo>
                  <a:cubicBezTo>
                    <a:pt x="114041" y="13317"/>
                    <a:pt x="113962" y="13345"/>
                    <a:pt x="113860" y="13345"/>
                  </a:cubicBezTo>
                  <a:cubicBezTo>
                    <a:pt x="113760" y="13345"/>
                    <a:pt x="113637" y="13319"/>
                    <a:pt x="113432" y="13216"/>
                  </a:cubicBezTo>
                  <a:cubicBezTo>
                    <a:pt x="113327" y="13072"/>
                    <a:pt x="113152" y="12992"/>
                    <a:pt x="112977" y="12992"/>
                  </a:cubicBezTo>
                  <a:cubicBezTo>
                    <a:pt x="112892" y="12992"/>
                    <a:pt x="112807" y="13011"/>
                    <a:pt x="112729" y="13049"/>
                  </a:cubicBezTo>
                  <a:lnTo>
                    <a:pt x="112515" y="13454"/>
                  </a:lnTo>
                  <a:cubicBezTo>
                    <a:pt x="112429" y="13687"/>
                    <a:pt x="112292" y="13801"/>
                    <a:pt x="112111" y="13801"/>
                  </a:cubicBezTo>
                  <a:cubicBezTo>
                    <a:pt x="112042" y="13801"/>
                    <a:pt x="111966" y="13785"/>
                    <a:pt x="111884" y="13752"/>
                  </a:cubicBezTo>
                  <a:lnTo>
                    <a:pt x="111538" y="13657"/>
                  </a:lnTo>
                  <a:cubicBezTo>
                    <a:pt x="111173" y="13698"/>
                    <a:pt x="110881" y="14125"/>
                    <a:pt x="110526" y="14125"/>
                  </a:cubicBezTo>
                  <a:cubicBezTo>
                    <a:pt x="110476" y="14125"/>
                    <a:pt x="110424" y="14116"/>
                    <a:pt x="110372" y="14097"/>
                  </a:cubicBezTo>
                  <a:cubicBezTo>
                    <a:pt x="109800" y="13895"/>
                    <a:pt x="109753" y="13014"/>
                    <a:pt x="109074" y="12835"/>
                  </a:cubicBezTo>
                  <a:cubicBezTo>
                    <a:pt x="108606" y="13325"/>
                    <a:pt x="108466" y="13825"/>
                    <a:pt x="107808" y="13825"/>
                  </a:cubicBezTo>
                  <a:cubicBezTo>
                    <a:pt x="107747" y="13825"/>
                    <a:pt x="107681" y="13821"/>
                    <a:pt x="107609" y="13811"/>
                  </a:cubicBezTo>
                  <a:cubicBezTo>
                    <a:pt x="107456" y="13592"/>
                    <a:pt x="107201" y="13463"/>
                    <a:pt x="106929" y="13463"/>
                  </a:cubicBezTo>
                  <a:cubicBezTo>
                    <a:pt x="106906" y="13463"/>
                    <a:pt x="106882" y="13464"/>
                    <a:pt x="106859" y="13466"/>
                  </a:cubicBezTo>
                  <a:lnTo>
                    <a:pt x="106288" y="13621"/>
                  </a:lnTo>
                  <a:cubicBezTo>
                    <a:pt x="106088" y="13684"/>
                    <a:pt x="105880" y="13716"/>
                    <a:pt x="105672" y="13716"/>
                  </a:cubicBezTo>
                  <a:cubicBezTo>
                    <a:pt x="105446" y="13716"/>
                    <a:pt x="105219" y="13678"/>
                    <a:pt x="105002" y="13597"/>
                  </a:cubicBezTo>
                  <a:cubicBezTo>
                    <a:pt x="104145" y="13311"/>
                    <a:pt x="103609" y="12799"/>
                    <a:pt x="102656" y="12728"/>
                  </a:cubicBezTo>
                  <a:cubicBezTo>
                    <a:pt x="101811" y="12668"/>
                    <a:pt x="101525" y="12418"/>
                    <a:pt x="100775" y="12073"/>
                  </a:cubicBezTo>
                  <a:cubicBezTo>
                    <a:pt x="100542" y="11968"/>
                    <a:pt x="100301" y="11937"/>
                    <a:pt x="100059" y="11937"/>
                  </a:cubicBezTo>
                  <a:cubicBezTo>
                    <a:pt x="99713" y="11937"/>
                    <a:pt x="99364" y="12001"/>
                    <a:pt x="99030" y="12001"/>
                  </a:cubicBezTo>
                  <a:cubicBezTo>
                    <a:pt x="98626" y="12001"/>
                    <a:pt x="98245" y="11907"/>
                    <a:pt x="97918" y="11490"/>
                  </a:cubicBezTo>
                  <a:cubicBezTo>
                    <a:pt x="97715" y="11537"/>
                    <a:pt x="97525" y="11609"/>
                    <a:pt x="97358" y="11728"/>
                  </a:cubicBezTo>
                  <a:cubicBezTo>
                    <a:pt x="97180" y="11644"/>
                    <a:pt x="97001" y="11537"/>
                    <a:pt x="96846" y="11418"/>
                  </a:cubicBezTo>
                  <a:cubicBezTo>
                    <a:pt x="96831" y="11419"/>
                    <a:pt x="96815" y="11420"/>
                    <a:pt x="96800" y="11420"/>
                  </a:cubicBezTo>
                  <a:cubicBezTo>
                    <a:pt x="96601" y="11420"/>
                    <a:pt x="96406" y="11348"/>
                    <a:pt x="96263" y="11216"/>
                  </a:cubicBezTo>
                  <a:cubicBezTo>
                    <a:pt x="96060" y="10930"/>
                    <a:pt x="95846" y="10668"/>
                    <a:pt x="95620" y="10406"/>
                  </a:cubicBezTo>
                  <a:cubicBezTo>
                    <a:pt x="95179" y="10442"/>
                    <a:pt x="94953" y="10894"/>
                    <a:pt x="94751" y="11228"/>
                  </a:cubicBezTo>
                  <a:cubicBezTo>
                    <a:pt x="94251" y="11073"/>
                    <a:pt x="93751" y="11204"/>
                    <a:pt x="93262" y="11085"/>
                  </a:cubicBezTo>
                  <a:cubicBezTo>
                    <a:pt x="92631" y="10942"/>
                    <a:pt x="92036" y="10049"/>
                    <a:pt x="91453" y="10001"/>
                  </a:cubicBezTo>
                  <a:cubicBezTo>
                    <a:pt x="91423" y="9998"/>
                    <a:pt x="91396" y="9997"/>
                    <a:pt x="91371" y="9997"/>
                  </a:cubicBezTo>
                  <a:cubicBezTo>
                    <a:pt x="91195" y="9997"/>
                    <a:pt x="91128" y="10067"/>
                    <a:pt x="91002" y="10067"/>
                  </a:cubicBezTo>
                  <a:cubicBezTo>
                    <a:pt x="90947" y="10067"/>
                    <a:pt x="90879" y="10053"/>
                    <a:pt x="90786" y="10013"/>
                  </a:cubicBezTo>
                  <a:cubicBezTo>
                    <a:pt x="90536" y="9716"/>
                    <a:pt x="90262" y="9430"/>
                    <a:pt x="89976" y="9156"/>
                  </a:cubicBezTo>
                  <a:cubicBezTo>
                    <a:pt x="89875" y="9114"/>
                    <a:pt x="89780" y="9097"/>
                    <a:pt x="89690" y="9097"/>
                  </a:cubicBezTo>
                  <a:cubicBezTo>
                    <a:pt x="89279" y="9097"/>
                    <a:pt x="88958" y="9453"/>
                    <a:pt x="88455" y="9453"/>
                  </a:cubicBezTo>
                  <a:cubicBezTo>
                    <a:pt x="88345" y="9453"/>
                    <a:pt x="88226" y="9436"/>
                    <a:pt x="88095" y="9394"/>
                  </a:cubicBezTo>
                  <a:cubicBezTo>
                    <a:pt x="87678" y="9108"/>
                    <a:pt x="87262" y="8823"/>
                    <a:pt x="86857" y="8537"/>
                  </a:cubicBezTo>
                  <a:cubicBezTo>
                    <a:pt x="86704" y="8665"/>
                    <a:pt x="86571" y="8715"/>
                    <a:pt x="86449" y="8715"/>
                  </a:cubicBezTo>
                  <a:cubicBezTo>
                    <a:pt x="86153" y="8715"/>
                    <a:pt x="85919" y="8423"/>
                    <a:pt x="85607" y="8263"/>
                  </a:cubicBezTo>
                  <a:cubicBezTo>
                    <a:pt x="85551" y="8332"/>
                    <a:pt x="85471" y="8370"/>
                    <a:pt x="85391" y="8370"/>
                  </a:cubicBezTo>
                  <a:cubicBezTo>
                    <a:pt x="85333" y="8370"/>
                    <a:pt x="85275" y="8351"/>
                    <a:pt x="85226" y="8311"/>
                  </a:cubicBezTo>
                  <a:lnTo>
                    <a:pt x="84988" y="8096"/>
                  </a:lnTo>
                  <a:cubicBezTo>
                    <a:pt x="84947" y="8090"/>
                    <a:pt x="84909" y="8087"/>
                    <a:pt x="84875" y="8087"/>
                  </a:cubicBezTo>
                  <a:cubicBezTo>
                    <a:pt x="84460" y="8087"/>
                    <a:pt x="84489" y="8522"/>
                    <a:pt x="84071" y="8632"/>
                  </a:cubicBezTo>
                  <a:cubicBezTo>
                    <a:pt x="84015" y="8648"/>
                    <a:pt x="83965" y="8654"/>
                    <a:pt x="83920" y="8654"/>
                  </a:cubicBezTo>
                  <a:cubicBezTo>
                    <a:pt x="83578" y="8654"/>
                    <a:pt x="83493" y="8264"/>
                    <a:pt x="83083" y="8180"/>
                  </a:cubicBezTo>
                  <a:cubicBezTo>
                    <a:pt x="82952" y="8466"/>
                    <a:pt x="82690" y="8680"/>
                    <a:pt x="82380" y="8739"/>
                  </a:cubicBezTo>
                  <a:cubicBezTo>
                    <a:pt x="82213" y="8537"/>
                    <a:pt x="81987" y="8406"/>
                    <a:pt x="81749" y="8358"/>
                  </a:cubicBezTo>
                  <a:cubicBezTo>
                    <a:pt x="81497" y="8630"/>
                    <a:pt x="81326" y="8745"/>
                    <a:pt x="81185" y="8745"/>
                  </a:cubicBezTo>
                  <a:cubicBezTo>
                    <a:pt x="80978" y="8745"/>
                    <a:pt x="80834" y="8499"/>
                    <a:pt x="80594" y="8132"/>
                  </a:cubicBezTo>
                  <a:cubicBezTo>
                    <a:pt x="80573" y="8129"/>
                    <a:pt x="80553" y="8128"/>
                    <a:pt x="80534" y="8128"/>
                  </a:cubicBezTo>
                  <a:cubicBezTo>
                    <a:pt x="80303" y="8128"/>
                    <a:pt x="80193" y="8311"/>
                    <a:pt x="79951" y="8311"/>
                  </a:cubicBezTo>
                  <a:cubicBezTo>
                    <a:pt x="80090" y="8311"/>
                    <a:pt x="79526" y="8104"/>
                    <a:pt x="79424" y="8104"/>
                  </a:cubicBezTo>
                  <a:cubicBezTo>
                    <a:pt x="79404" y="8104"/>
                    <a:pt x="79402" y="8112"/>
                    <a:pt x="79427" y="8132"/>
                  </a:cubicBezTo>
                  <a:cubicBezTo>
                    <a:pt x="79225" y="7989"/>
                    <a:pt x="79177" y="7811"/>
                    <a:pt x="78987" y="7644"/>
                  </a:cubicBezTo>
                  <a:cubicBezTo>
                    <a:pt x="78961" y="7649"/>
                    <a:pt x="78936" y="7652"/>
                    <a:pt x="78912" y="7652"/>
                  </a:cubicBezTo>
                  <a:cubicBezTo>
                    <a:pt x="78763" y="7652"/>
                    <a:pt x="78631" y="7563"/>
                    <a:pt x="78570" y="7430"/>
                  </a:cubicBezTo>
                  <a:cubicBezTo>
                    <a:pt x="78266" y="7189"/>
                    <a:pt x="78418" y="7108"/>
                    <a:pt x="78237" y="7108"/>
                  </a:cubicBezTo>
                  <a:cubicBezTo>
                    <a:pt x="78176" y="7108"/>
                    <a:pt x="78079" y="7117"/>
                    <a:pt x="77915" y="7132"/>
                  </a:cubicBezTo>
                  <a:cubicBezTo>
                    <a:pt x="77714" y="7189"/>
                    <a:pt x="77503" y="7219"/>
                    <a:pt x="77291" y="7219"/>
                  </a:cubicBezTo>
                  <a:cubicBezTo>
                    <a:pt x="77101" y="7219"/>
                    <a:pt x="76910" y="7195"/>
                    <a:pt x="76725" y="7144"/>
                  </a:cubicBezTo>
                  <a:cubicBezTo>
                    <a:pt x="75986" y="7049"/>
                    <a:pt x="75248" y="6930"/>
                    <a:pt x="74534" y="6787"/>
                  </a:cubicBezTo>
                  <a:cubicBezTo>
                    <a:pt x="74034" y="6680"/>
                    <a:pt x="73474" y="6763"/>
                    <a:pt x="73010" y="6501"/>
                  </a:cubicBezTo>
                  <a:cubicBezTo>
                    <a:pt x="72676" y="6317"/>
                    <a:pt x="72521" y="5844"/>
                    <a:pt x="72092" y="5844"/>
                  </a:cubicBezTo>
                  <a:cubicBezTo>
                    <a:pt x="72077" y="5844"/>
                    <a:pt x="72061" y="5845"/>
                    <a:pt x="72045" y="5846"/>
                  </a:cubicBezTo>
                  <a:cubicBezTo>
                    <a:pt x="71676" y="5868"/>
                    <a:pt x="71554" y="5978"/>
                    <a:pt x="71370" y="5978"/>
                  </a:cubicBezTo>
                  <a:cubicBezTo>
                    <a:pt x="71257" y="5978"/>
                    <a:pt x="71121" y="5937"/>
                    <a:pt x="70891" y="5810"/>
                  </a:cubicBezTo>
                  <a:cubicBezTo>
                    <a:pt x="70652" y="5676"/>
                    <a:pt x="70515" y="5618"/>
                    <a:pt x="70391" y="5618"/>
                  </a:cubicBezTo>
                  <a:cubicBezTo>
                    <a:pt x="70231" y="5618"/>
                    <a:pt x="70093" y="5715"/>
                    <a:pt x="69783" y="5870"/>
                  </a:cubicBezTo>
                  <a:cubicBezTo>
                    <a:pt x="69539" y="5992"/>
                    <a:pt x="69286" y="6025"/>
                    <a:pt x="69026" y="6025"/>
                  </a:cubicBezTo>
                  <a:cubicBezTo>
                    <a:pt x="68727" y="6025"/>
                    <a:pt x="68421" y="5981"/>
                    <a:pt x="68113" y="5981"/>
                  </a:cubicBezTo>
                  <a:cubicBezTo>
                    <a:pt x="67960" y="5981"/>
                    <a:pt x="67806" y="5992"/>
                    <a:pt x="67652" y="6025"/>
                  </a:cubicBezTo>
                  <a:cubicBezTo>
                    <a:pt x="67152" y="6120"/>
                    <a:pt x="66997" y="6692"/>
                    <a:pt x="66497" y="6763"/>
                  </a:cubicBezTo>
                  <a:cubicBezTo>
                    <a:pt x="66461" y="6768"/>
                    <a:pt x="66427" y="6770"/>
                    <a:pt x="66393" y="6770"/>
                  </a:cubicBezTo>
                  <a:cubicBezTo>
                    <a:pt x="65863" y="6770"/>
                    <a:pt x="65562" y="6182"/>
                    <a:pt x="65271" y="5846"/>
                  </a:cubicBezTo>
                  <a:cubicBezTo>
                    <a:pt x="64771" y="5334"/>
                    <a:pt x="64164" y="4941"/>
                    <a:pt x="63485" y="4691"/>
                  </a:cubicBezTo>
                  <a:cubicBezTo>
                    <a:pt x="63291" y="4630"/>
                    <a:pt x="63073" y="4613"/>
                    <a:pt x="62849" y="4613"/>
                  </a:cubicBezTo>
                  <a:cubicBezTo>
                    <a:pt x="62550" y="4613"/>
                    <a:pt x="62240" y="4644"/>
                    <a:pt x="61961" y="4644"/>
                  </a:cubicBezTo>
                  <a:cubicBezTo>
                    <a:pt x="61429" y="4644"/>
                    <a:pt x="60884" y="4677"/>
                    <a:pt x="60340" y="4677"/>
                  </a:cubicBezTo>
                  <a:cubicBezTo>
                    <a:pt x="59750" y="4677"/>
                    <a:pt x="59161" y="4638"/>
                    <a:pt x="58591" y="4477"/>
                  </a:cubicBezTo>
                  <a:cubicBezTo>
                    <a:pt x="58282" y="4406"/>
                    <a:pt x="57984" y="4286"/>
                    <a:pt x="57698" y="4132"/>
                  </a:cubicBezTo>
                  <a:cubicBezTo>
                    <a:pt x="57460" y="3989"/>
                    <a:pt x="57329" y="3739"/>
                    <a:pt x="57032" y="3691"/>
                  </a:cubicBezTo>
                  <a:cubicBezTo>
                    <a:pt x="56991" y="3684"/>
                    <a:pt x="56950" y="3681"/>
                    <a:pt x="56909" y="3681"/>
                  </a:cubicBezTo>
                  <a:cubicBezTo>
                    <a:pt x="56234" y="3681"/>
                    <a:pt x="55551" y="4556"/>
                    <a:pt x="54900" y="4679"/>
                  </a:cubicBezTo>
                  <a:cubicBezTo>
                    <a:pt x="54827" y="4693"/>
                    <a:pt x="54754" y="4698"/>
                    <a:pt x="54680" y="4698"/>
                  </a:cubicBezTo>
                  <a:cubicBezTo>
                    <a:pt x="54290" y="4698"/>
                    <a:pt x="53902" y="4535"/>
                    <a:pt x="53531" y="4465"/>
                  </a:cubicBezTo>
                  <a:cubicBezTo>
                    <a:pt x="53244" y="4430"/>
                    <a:pt x="52956" y="4408"/>
                    <a:pt x="52664" y="4408"/>
                  </a:cubicBezTo>
                  <a:cubicBezTo>
                    <a:pt x="52557" y="4408"/>
                    <a:pt x="52449" y="4411"/>
                    <a:pt x="52341" y="4417"/>
                  </a:cubicBezTo>
                  <a:cubicBezTo>
                    <a:pt x="51991" y="4417"/>
                    <a:pt x="51497" y="4340"/>
                    <a:pt x="51060" y="4340"/>
                  </a:cubicBezTo>
                  <a:cubicBezTo>
                    <a:pt x="50856" y="4340"/>
                    <a:pt x="50666" y="4356"/>
                    <a:pt x="50507" y="4406"/>
                  </a:cubicBezTo>
                  <a:cubicBezTo>
                    <a:pt x="50058" y="4537"/>
                    <a:pt x="49972" y="4658"/>
                    <a:pt x="49478" y="4658"/>
                  </a:cubicBezTo>
                  <a:cubicBezTo>
                    <a:pt x="49436" y="4658"/>
                    <a:pt x="49390" y="4657"/>
                    <a:pt x="49340" y="4656"/>
                  </a:cubicBezTo>
                  <a:cubicBezTo>
                    <a:pt x="48412" y="4620"/>
                    <a:pt x="47792" y="4346"/>
                    <a:pt x="47066" y="3786"/>
                  </a:cubicBezTo>
                  <a:cubicBezTo>
                    <a:pt x="46197" y="3120"/>
                    <a:pt x="45614" y="2691"/>
                    <a:pt x="44518" y="2501"/>
                  </a:cubicBezTo>
                  <a:cubicBezTo>
                    <a:pt x="43604" y="2343"/>
                    <a:pt x="42718" y="2334"/>
                    <a:pt x="41794" y="2334"/>
                  </a:cubicBezTo>
                  <a:cubicBezTo>
                    <a:pt x="41671" y="2334"/>
                    <a:pt x="41547" y="2334"/>
                    <a:pt x="41423" y="2334"/>
                  </a:cubicBezTo>
                  <a:cubicBezTo>
                    <a:pt x="40530" y="2334"/>
                    <a:pt x="40113" y="2262"/>
                    <a:pt x="39303" y="1869"/>
                  </a:cubicBezTo>
                  <a:cubicBezTo>
                    <a:pt x="38994" y="1715"/>
                    <a:pt x="38637" y="1608"/>
                    <a:pt x="38339" y="1417"/>
                  </a:cubicBezTo>
                  <a:cubicBezTo>
                    <a:pt x="38136" y="1250"/>
                    <a:pt x="37946" y="1096"/>
                    <a:pt x="37755" y="929"/>
                  </a:cubicBezTo>
                  <a:cubicBezTo>
                    <a:pt x="37291" y="667"/>
                    <a:pt x="36660" y="572"/>
                    <a:pt x="36136" y="417"/>
                  </a:cubicBezTo>
                  <a:cubicBezTo>
                    <a:pt x="35814" y="320"/>
                    <a:pt x="35551" y="255"/>
                    <a:pt x="35288" y="255"/>
                  </a:cubicBezTo>
                  <a:cubicBezTo>
                    <a:pt x="35064" y="255"/>
                    <a:pt x="34839" y="302"/>
                    <a:pt x="34576" y="417"/>
                  </a:cubicBezTo>
                  <a:cubicBezTo>
                    <a:pt x="34224" y="565"/>
                    <a:pt x="33842" y="763"/>
                    <a:pt x="33456" y="763"/>
                  </a:cubicBezTo>
                  <a:cubicBezTo>
                    <a:pt x="33282" y="763"/>
                    <a:pt x="33107" y="723"/>
                    <a:pt x="32933" y="619"/>
                  </a:cubicBezTo>
                  <a:cubicBezTo>
                    <a:pt x="32624" y="429"/>
                    <a:pt x="32660" y="131"/>
                    <a:pt x="32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4"/>
            <p:cNvSpPr/>
            <p:nvPr/>
          </p:nvSpPr>
          <p:spPr>
            <a:xfrm rot="-1852347" flipH="1">
              <a:off x="2379168" y="2524426"/>
              <a:ext cx="5555898" cy="6092991"/>
            </a:xfrm>
            <a:custGeom>
              <a:avLst/>
              <a:gdLst/>
              <a:ahLst/>
              <a:cxnLst/>
              <a:rect l="l" t="t" r="r" b="b"/>
              <a:pathLst>
                <a:path w="55508" h="60874" extrusionOk="0">
                  <a:moveTo>
                    <a:pt x="53384" y="1"/>
                  </a:moveTo>
                  <a:cubicBezTo>
                    <a:pt x="52777" y="1"/>
                    <a:pt x="52164" y="330"/>
                    <a:pt x="51734" y="1152"/>
                  </a:cubicBezTo>
                  <a:cubicBezTo>
                    <a:pt x="50543" y="3438"/>
                    <a:pt x="48852" y="3629"/>
                    <a:pt x="47173" y="4331"/>
                  </a:cubicBezTo>
                  <a:cubicBezTo>
                    <a:pt x="45483" y="5034"/>
                    <a:pt x="45280" y="6010"/>
                    <a:pt x="44887" y="6820"/>
                  </a:cubicBezTo>
                  <a:cubicBezTo>
                    <a:pt x="44626" y="7358"/>
                    <a:pt x="44145" y="7880"/>
                    <a:pt x="43121" y="7880"/>
                  </a:cubicBezTo>
                  <a:cubicBezTo>
                    <a:pt x="42604" y="7880"/>
                    <a:pt x="41948" y="7747"/>
                    <a:pt x="41113" y="7415"/>
                  </a:cubicBezTo>
                  <a:cubicBezTo>
                    <a:pt x="40157" y="7029"/>
                    <a:pt x="39244" y="6822"/>
                    <a:pt x="38348" y="6822"/>
                  </a:cubicBezTo>
                  <a:cubicBezTo>
                    <a:pt x="36923" y="6822"/>
                    <a:pt x="35538" y="7344"/>
                    <a:pt x="34077" y="8498"/>
                  </a:cubicBezTo>
                  <a:cubicBezTo>
                    <a:pt x="31695" y="10392"/>
                    <a:pt x="33874" y="12475"/>
                    <a:pt x="30898" y="12666"/>
                  </a:cubicBezTo>
                  <a:cubicBezTo>
                    <a:pt x="27921" y="12868"/>
                    <a:pt x="27028" y="13070"/>
                    <a:pt x="27028" y="13070"/>
                  </a:cubicBezTo>
                  <a:cubicBezTo>
                    <a:pt x="23456" y="13368"/>
                    <a:pt x="24540" y="16047"/>
                    <a:pt x="24647" y="18023"/>
                  </a:cubicBezTo>
                  <a:cubicBezTo>
                    <a:pt x="24742" y="20012"/>
                    <a:pt x="21373" y="19917"/>
                    <a:pt x="20087" y="20309"/>
                  </a:cubicBezTo>
                  <a:cubicBezTo>
                    <a:pt x="18789" y="20702"/>
                    <a:pt x="19682" y="21893"/>
                    <a:pt x="18789" y="22191"/>
                  </a:cubicBezTo>
                  <a:cubicBezTo>
                    <a:pt x="17896" y="22488"/>
                    <a:pt x="17301" y="22893"/>
                    <a:pt x="16610" y="23286"/>
                  </a:cubicBezTo>
                  <a:cubicBezTo>
                    <a:pt x="15920" y="23679"/>
                    <a:pt x="14026" y="23286"/>
                    <a:pt x="12943" y="24822"/>
                  </a:cubicBezTo>
                  <a:cubicBezTo>
                    <a:pt x="11848" y="26358"/>
                    <a:pt x="12741" y="27858"/>
                    <a:pt x="13241" y="28691"/>
                  </a:cubicBezTo>
                  <a:cubicBezTo>
                    <a:pt x="13692" y="29472"/>
                    <a:pt x="16012" y="30548"/>
                    <a:pt x="14805" y="30548"/>
                  </a:cubicBezTo>
                  <a:cubicBezTo>
                    <a:pt x="14706" y="30548"/>
                    <a:pt x="14582" y="30540"/>
                    <a:pt x="14431" y="30525"/>
                  </a:cubicBezTo>
                  <a:cubicBezTo>
                    <a:pt x="14360" y="30518"/>
                    <a:pt x="14291" y="30515"/>
                    <a:pt x="14224" y="30515"/>
                  </a:cubicBezTo>
                  <a:cubicBezTo>
                    <a:pt x="12408" y="30515"/>
                    <a:pt x="11943" y="32906"/>
                    <a:pt x="11943" y="32906"/>
                  </a:cubicBezTo>
                  <a:cubicBezTo>
                    <a:pt x="11837" y="32880"/>
                    <a:pt x="11743" y="32867"/>
                    <a:pt x="11660" y="32867"/>
                  </a:cubicBezTo>
                  <a:cubicBezTo>
                    <a:pt x="10804" y="32867"/>
                    <a:pt x="11068" y="34168"/>
                    <a:pt x="11252" y="34895"/>
                  </a:cubicBezTo>
                  <a:cubicBezTo>
                    <a:pt x="11455" y="35692"/>
                    <a:pt x="9657" y="36085"/>
                    <a:pt x="7442" y="37776"/>
                  </a:cubicBezTo>
                  <a:cubicBezTo>
                    <a:pt x="5216" y="39455"/>
                    <a:pt x="6014" y="41300"/>
                    <a:pt x="7145" y="42610"/>
                  </a:cubicBezTo>
                  <a:cubicBezTo>
                    <a:pt x="8276" y="43931"/>
                    <a:pt x="5335" y="44801"/>
                    <a:pt x="2668" y="47039"/>
                  </a:cubicBezTo>
                  <a:cubicBezTo>
                    <a:pt x="1" y="49265"/>
                    <a:pt x="6990" y="55623"/>
                    <a:pt x="6990" y="55623"/>
                  </a:cubicBezTo>
                  <a:cubicBezTo>
                    <a:pt x="8012" y="59847"/>
                    <a:pt x="19812" y="60873"/>
                    <a:pt x="31036" y="60873"/>
                  </a:cubicBezTo>
                  <a:cubicBezTo>
                    <a:pt x="41641" y="60873"/>
                    <a:pt x="51734" y="59957"/>
                    <a:pt x="51734" y="59957"/>
                  </a:cubicBezTo>
                  <a:cubicBezTo>
                    <a:pt x="51734" y="59957"/>
                    <a:pt x="55508" y="3950"/>
                    <a:pt x="55508" y="2164"/>
                  </a:cubicBezTo>
                  <a:cubicBezTo>
                    <a:pt x="55508" y="1024"/>
                    <a:pt x="54455" y="1"/>
                    <a:pt x="53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54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4198050" y="1476500"/>
            <a:ext cx="42312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AND_BODY_1_1_1_2_2_1_1">
    <p:bg>
      <p:bgPr>
        <a:solidFill>
          <a:schemeClr val="accent6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/>
          <p:nvPr/>
        </p:nvSpPr>
        <p:spPr>
          <a:xfrm rot="1083411">
            <a:off x="520572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55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title"/>
          </p:nvPr>
        </p:nvSpPr>
        <p:spPr>
          <a:xfrm>
            <a:off x="39300" y="764950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318100" y="1541500"/>
            <a:ext cx="4507800" cy="1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5" name="Google Shape;415;p55"/>
          <p:cNvSpPr/>
          <p:nvPr/>
        </p:nvSpPr>
        <p:spPr>
          <a:xfrm rot="-3684712">
            <a:off x="264587" y="377391"/>
            <a:ext cx="5834584" cy="9675259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5"/>
          <p:cNvSpPr txBox="1"/>
          <p:nvPr/>
        </p:nvSpPr>
        <p:spPr>
          <a:xfrm>
            <a:off x="2997600" y="2864200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rPr>
              <a:t>. </a:t>
            </a:r>
            <a:endParaRPr sz="1200">
              <a:solidFill>
                <a:schemeClr val="lt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 b="1">
              <a:solidFill>
                <a:schemeClr val="lt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_AND_TWO_COLUMNS_2">
    <p:bg>
      <p:bgPr>
        <a:solidFill>
          <a:schemeClr val="accent6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6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6"/>
          <p:cNvSpPr txBox="1">
            <a:spLocks noGrp="1"/>
          </p:cNvSpPr>
          <p:nvPr>
            <p:ph type="body" idx="1"/>
          </p:nvPr>
        </p:nvSpPr>
        <p:spPr>
          <a:xfrm>
            <a:off x="778200" y="1254525"/>
            <a:ext cx="35619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1" name="Google Shape;421;p56"/>
          <p:cNvSpPr txBox="1">
            <a:spLocks noGrp="1"/>
          </p:cNvSpPr>
          <p:nvPr>
            <p:ph type="body" idx="2"/>
          </p:nvPr>
        </p:nvSpPr>
        <p:spPr>
          <a:xfrm>
            <a:off x="4803898" y="1254525"/>
            <a:ext cx="35619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56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00550" y="2710475"/>
            <a:ext cx="33366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00550" y="1256725"/>
            <a:ext cx="33366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40860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 rot="-9430979">
            <a:off x="6575238" y="-40653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-589700" y="-451300"/>
            <a:ext cx="9834642" cy="5686698"/>
          </a:xfrm>
          <a:custGeom>
            <a:avLst/>
            <a:gdLst/>
            <a:ahLst/>
            <a:cxnLst/>
            <a:rect l="l" t="t" r="r" b="b"/>
            <a:pathLst>
              <a:path w="234633" h="209532" extrusionOk="0">
                <a:moveTo>
                  <a:pt x="234632" y="0"/>
                </a:moveTo>
                <a:cubicBezTo>
                  <a:pt x="124967" y="4463"/>
                  <a:pt x="121436" y="20748"/>
                  <a:pt x="121596" y="24813"/>
                </a:cubicBezTo>
                <a:cubicBezTo>
                  <a:pt x="121755" y="28877"/>
                  <a:pt x="124814" y="30471"/>
                  <a:pt x="124814" y="30471"/>
                </a:cubicBezTo>
                <a:cubicBezTo>
                  <a:pt x="124814" y="30471"/>
                  <a:pt x="146977" y="38839"/>
                  <a:pt x="147296" y="38839"/>
                </a:cubicBezTo>
                <a:cubicBezTo>
                  <a:pt x="147615" y="38839"/>
                  <a:pt x="147230" y="54780"/>
                  <a:pt x="147230" y="54780"/>
                </a:cubicBezTo>
                <a:cubicBezTo>
                  <a:pt x="147230" y="54780"/>
                  <a:pt x="142637" y="58366"/>
                  <a:pt x="143036" y="60757"/>
                </a:cubicBezTo>
                <a:cubicBezTo>
                  <a:pt x="143308" y="62387"/>
                  <a:pt x="146123" y="62646"/>
                  <a:pt x="147889" y="62646"/>
                </a:cubicBezTo>
                <a:cubicBezTo>
                  <a:pt x="148715" y="62646"/>
                  <a:pt x="149311" y="62590"/>
                  <a:pt x="149311" y="62590"/>
                </a:cubicBezTo>
                <a:lnTo>
                  <a:pt x="149311" y="65699"/>
                </a:lnTo>
                <a:cubicBezTo>
                  <a:pt x="149311" y="65699"/>
                  <a:pt x="148664" y="64017"/>
                  <a:pt x="146701" y="64017"/>
                </a:cubicBezTo>
                <a:cubicBezTo>
                  <a:pt x="146064" y="64017"/>
                  <a:pt x="145289" y="64194"/>
                  <a:pt x="144352" y="64663"/>
                </a:cubicBezTo>
                <a:cubicBezTo>
                  <a:pt x="140526" y="66575"/>
                  <a:pt x="144572" y="80043"/>
                  <a:pt x="146007" y="82433"/>
                </a:cubicBezTo>
                <a:cubicBezTo>
                  <a:pt x="147441" y="84824"/>
                  <a:pt x="146565" y="97655"/>
                  <a:pt x="148398" y="98293"/>
                </a:cubicBezTo>
                <a:cubicBezTo>
                  <a:pt x="148660" y="98384"/>
                  <a:pt x="148907" y="98423"/>
                  <a:pt x="149139" y="98423"/>
                </a:cubicBezTo>
                <a:cubicBezTo>
                  <a:pt x="150527" y="98423"/>
                  <a:pt x="151347" y="97018"/>
                  <a:pt x="151347" y="97018"/>
                </a:cubicBezTo>
                <a:cubicBezTo>
                  <a:pt x="151347" y="97018"/>
                  <a:pt x="154136" y="105467"/>
                  <a:pt x="154296" y="111205"/>
                </a:cubicBezTo>
                <a:cubicBezTo>
                  <a:pt x="154455" y="116944"/>
                  <a:pt x="156846" y="126667"/>
                  <a:pt x="156846" y="126667"/>
                </a:cubicBezTo>
                <a:cubicBezTo>
                  <a:pt x="156259" y="126550"/>
                  <a:pt x="155728" y="126508"/>
                  <a:pt x="155270" y="126508"/>
                </a:cubicBezTo>
                <a:cubicBezTo>
                  <a:pt x="154173" y="126508"/>
                  <a:pt x="153498" y="126746"/>
                  <a:pt x="153498" y="126746"/>
                </a:cubicBezTo>
                <a:cubicBezTo>
                  <a:pt x="153498" y="126746"/>
                  <a:pt x="150948" y="132565"/>
                  <a:pt x="149991" y="137027"/>
                </a:cubicBezTo>
                <a:cubicBezTo>
                  <a:pt x="149036" y="141491"/>
                  <a:pt x="144572" y="146113"/>
                  <a:pt x="144572" y="146113"/>
                </a:cubicBezTo>
                <a:lnTo>
                  <a:pt x="146326" y="146857"/>
                </a:lnTo>
                <a:cubicBezTo>
                  <a:pt x="144626" y="150470"/>
                  <a:pt x="135699" y="152171"/>
                  <a:pt x="135699" y="152171"/>
                </a:cubicBezTo>
                <a:cubicBezTo>
                  <a:pt x="135699" y="152171"/>
                  <a:pt x="136549" y="150470"/>
                  <a:pt x="136549" y="148983"/>
                </a:cubicBezTo>
                <a:cubicBezTo>
                  <a:pt x="136549" y="148572"/>
                  <a:pt x="136112" y="148421"/>
                  <a:pt x="135449" y="148421"/>
                </a:cubicBezTo>
                <a:cubicBezTo>
                  <a:pt x="133707" y="148421"/>
                  <a:pt x="130401" y="149466"/>
                  <a:pt x="129323" y="149620"/>
                </a:cubicBezTo>
                <a:cubicBezTo>
                  <a:pt x="122747" y="150559"/>
                  <a:pt x="118059" y="151745"/>
                  <a:pt x="118059" y="151745"/>
                </a:cubicBezTo>
                <a:cubicBezTo>
                  <a:pt x="118059" y="151745"/>
                  <a:pt x="108318" y="151110"/>
                  <a:pt x="101690" y="151110"/>
                </a:cubicBezTo>
                <a:cubicBezTo>
                  <a:pt x="98928" y="151110"/>
                  <a:pt x="96707" y="151220"/>
                  <a:pt x="95956" y="151533"/>
                </a:cubicBezTo>
                <a:cubicBezTo>
                  <a:pt x="93405" y="152595"/>
                  <a:pt x="96594" y="155146"/>
                  <a:pt x="96594" y="155146"/>
                </a:cubicBezTo>
                <a:cubicBezTo>
                  <a:pt x="96594" y="155146"/>
                  <a:pt x="95234" y="155316"/>
                  <a:pt x="93140" y="155316"/>
                </a:cubicBezTo>
                <a:cubicBezTo>
                  <a:pt x="89998" y="155316"/>
                  <a:pt x="85203" y="154934"/>
                  <a:pt x="80867" y="153021"/>
                </a:cubicBezTo>
                <a:cubicBezTo>
                  <a:pt x="75794" y="150782"/>
                  <a:pt x="72920" y="150325"/>
                  <a:pt x="69598" y="150325"/>
                </a:cubicBezTo>
                <a:cubicBezTo>
                  <a:pt x="68190" y="150325"/>
                  <a:pt x="66700" y="150407"/>
                  <a:pt x="64928" y="150471"/>
                </a:cubicBezTo>
                <a:cubicBezTo>
                  <a:pt x="58977" y="150683"/>
                  <a:pt x="45588" y="160672"/>
                  <a:pt x="40913" y="161310"/>
                </a:cubicBezTo>
                <a:cubicBezTo>
                  <a:pt x="40548" y="161359"/>
                  <a:pt x="40258" y="161383"/>
                  <a:pt x="40032" y="161383"/>
                </a:cubicBezTo>
                <a:cubicBezTo>
                  <a:pt x="37362" y="161383"/>
                  <a:pt x="43839" y="158036"/>
                  <a:pt x="45800" y="154509"/>
                </a:cubicBezTo>
                <a:cubicBezTo>
                  <a:pt x="47926" y="150683"/>
                  <a:pt x="53452" y="149409"/>
                  <a:pt x="56426" y="146859"/>
                </a:cubicBezTo>
                <a:cubicBezTo>
                  <a:pt x="59402" y="144309"/>
                  <a:pt x="54726" y="138357"/>
                  <a:pt x="62589" y="134744"/>
                </a:cubicBezTo>
                <a:cubicBezTo>
                  <a:pt x="70454" y="131130"/>
                  <a:pt x="72578" y="126029"/>
                  <a:pt x="73216" y="123479"/>
                </a:cubicBezTo>
                <a:cubicBezTo>
                  <a:pt x="73854" y="120928"/>
                  <a:pt x="82354" y="112640"/>
                  <a:pt x="84054" y="111152"/>
                </a:cubicBezTo>
                <a:cubicBezTo>
                  <a:pt x="85754" y="109665"/>
                  <a:pt x="81081" y="106689"/>
                  <a:pt x="81081" y="106689"/>
                </a:cubicBezTo>
                <a:lnTo>
                  <a:pt x="81081" y="106689"/>
                </a:lnTo>
                <a:cubicBezTo>
                  <a:pt x="81405" y="106833"/>
                  <a:pt x="81785" y="106899"/>
                  <a:pt x="82213" y="106899"/>
                </a:cubicBezTo>
                <a:cubicBezTo>
                  <a:pt x="86843" y="106899"/>
                  <a:pt x="97097" y="99161"/>
                  <a:pt x="102544" y="98188"/>
                </a:cubicBezTo>
                <a:cubicBezTo>
                  <a:pt x="108495" y="97126"/>
                  <a:pt x="110408" y="86287"/>
                  <a:pt x="115297" y="84373"/>
                </a:cubicBezTo>
                <a:cubicBezTo>
                  <a:pt x="120184" y="82461"/>
                  <a:pt x="122734" y="76511"/>
                  <a:pt x="122734" y="76511"/>
                </a:cubicBezTo>
                <a:cubicBezTo>
                  <a:pt x="122734" y="76511"/>
                  <a:pt x="129961" y="74385"/>
                  <a:pt x="134211" y="71622"/>
                </a:cubicBezTo>
                <a:cubicBezTo>
                  <a:pt x="138461" y="68860"/>
                  <a:pt x="138461" y="63759"/>
                  <a:pt x="138461" y="63759"/>
                </a:cubicBezTo>
                <a:cubicBezTo>
                  <a:pt x="138461" y="63759"/>
                  <a:pt x="142286" y="60570"/>
                  <a:pt x="140161" y="57170"/>
                </a:cubicBezTo>
                <a:cubicBezTo>
                  <a:pt x="139890" y="56735"/>
                  <a:pt x="139292" y="56543"/>
                  <a:pt x="138428" y="56543"/>
                </a:cubicBezTo>
                <a:cubicBezTo>
                  <a:pt x="132525" y="56543"/>
                  <a:pt x="114167" y="65488"/>
                  <a:pt x="102117" y="67156"/>
                </a:cubicBezTo>
                <a:cubicBezTo>
                  <a:pt x="88303" y="69070"/>
                  <a:pt x="59822" y="88193"/>
                  <a:pt x="59822" y="88193"/>
                </a:cubicBezTo>
                <a:cubicBezTo>
                  <a:pt x="59822" y="88193"/>
                  <a:pt x="59822" y="88193"/>
                  <a:pt x="59822" y="88193"/>
                </a:cubicBezTo>
                <a:cubicBezTo>
                  <a:pt x="59822" y="88193"/>
                  <a:pt x="59790" y="88199"/>
                  <a:pt x="53442" y="90949"/>
                </a:cubicBezTo>
                <a:cubicBezTo>
                  <a:pt x="47065" y="93712"/>
                  <a:pt x="40468" y="100500"/>
                  <a:pt x="40468" y="100500"/>
                </a:cubicBezTo>
                <a:cubicBezTo>
                  <a:pt x="34091" y="101988"/>
                  <a:pt x="13243" y="118115"/>
                  <a:pt x="13243" y="118115"/>
                </a:cubicBezTo>
                <a:lnTo>
                  <a:pt x="0" y="209532"/>
                </a:lnTo>
                <a:lnTo>
                  <a:pt x="234632" y="209532"/>
                </a:lnTo>
                <a:lnTo>
                  <a:pt x="2346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734100" y="724075"/>
            <a:ext cx="31155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1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1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1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1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1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1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1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1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734100" y="2096725"/>
            <a:ext cx="3469200" cy="23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388100" y="1429150"/>
            <a:ext cx="6367800" cy="141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2549400" y="28406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-1075596" y="-411767"/>
            <a:ext cx="4026936" cy="4081519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5218376">
            <a:off x="-678150" y="1762295"/>
            <a:ext cx="3377861" cy="3703377"/>
          </a:xfrm>
          <a:custGeom>
            <a:avLst/>
            <a:gdLst/>
            <a:ahLst/>
            <a:cxnLst/>
            <a:rect l="l" t="t" r="r" b="b"/>
            <a:pathLst>
              <a:path w="92905" h="101858" extrusionOk="0">
                <a:moveTo>
                  <a:pt x="89371" y="1"/>
                </a:moveTo>
                <a:cubicBezTo>
                  <a:pt x="88352" y="1"/>
                  <a:pt x="87320" y="555"/>
                  <a:pt x="86596" y="1943"/>
                </a:cubicBezTo>
                <a:cubicBezTo>
                  <a:pt x="84603" y="5762"/>
                  <a:pt x="81782" y="6093"/>
                  <a:pt x="78959" y="7256"/>
                </a:cubicBezTo>
                <a:cubicBezTo>
                  <a:pt x="76136" y="8419"/>
                  <a:pt x="75804" y="10079"/>
                  <a:pt x="75140" y="11420"/>
                </a:cubicBezTo>
                <a:cubicBezTo>
                  <a:pt x="74699" y="12309"/>
                  <a:pt x="73891" y="13184"/>
                  <a:pt x="72181" y="13184"/>
                </a:cubicBezTo>
                <a:cubicBezTo>
                  <a:pt x="71318" y="13184"/>
                  <a:pt x="70224" y="12961"/>
                  <a:pt x="68831" y="12404"/>
                </a:cubicBezTo>
                <a:cubicBezTo>
                  <a:pt x="67230" y="11763"/>
                  <a:pt x="65703" y="11419"/>
                  <a:pt x="64202" y="11419"/>
                </a:cubicBezTo>
                <a:cubicBezTo>
                  <a:pt x="61813" y="11419"/>
                  <a:pt x="59490" y="12292"/>
                  <a:pt x="57043" y="14230"/>
                </a:cubicBezTo>
                <a:cubicBezTo>
                  <a:pt x="53057" y="17384"/>
                  <a:pt x="56710" y="20871"/>
                  <a:pt x="51730" y="21203"/>
                </a:cubicBezTo>
                <a:cubicBezTo>
                  <a:pt x="46749" y="21536"/>
                  <a:pt x="45254" y="21868"/>
                  <a:pt x="45254" y="21868"/>
                </a:cubicBezTo>
                <a:cubicBezTo>
                  <a:pt x="39278" y="22365"/>
                  <a:pt x="41105" y="26848"/>
                  <a:pt x="41270" y="30169"/>
                </a:cubicBezTo>
                <a:cubicBezTo>
                  <a:pt x="41436" y="33489"/>
                  <a:pt x="35791" y="33323"/>
                  <a:pt x="33633" y="33988"/>
                </a:cubicBezTo>
                <a:cubicBezTo>
                  <a:pt x="31475" y="34652"/>
                  <a:pt x="32969" y="36644"/>
                  <a:pt x="31475" y="37142"/>
                </a:cubicBezTo>
                <a:cubicBezTo>
                  <a:pt x="29980" y="37640"/>
                  <a:pt x="28984" y="38304"/>
                  <a:pt x="27821" y="38969"/>
                </a:cubicBezTo>
                <a:cubicBezTo>
                  <a:pt x="26659" y="39633"/>
                  <a:pt x="23505" y="38969"/>
                  <a:pt x="21679" y="41542"/>
                </a:cubicBezTo>
                <a:cubicBezTo>
                  <a:pt x="19852" y="44115"/>
                  <a:pt x="21346" y="46605"/>
                  <a:pt x="22176" y="48017"/>
                </a:cubicBezTo>
                <a:cubicBezTo>
                  <a:pt x="22945" y="49323"/>
                  <a:pt x="26838" y="51125"/>
                  <a:pt x="24789" y="51125"/>
                </a:cubicBezTo>
                <a:cubicBezTo>
                  <a:pt x="24623" y="51125"/>
                  <a:pt x="24418" y="51113"/>
                  <a:pt x="24169" y="51088"/>
                </a:cubicBezTo>
                <a:cubicBezTo>
                  <a:pt x="24046" y="51076"/>
                  <a:pt x="23927" y="51070"/>
                  <a:pt x="23810" y="51070"/>
                </a:cubicBezTo>
                <a:cubicBezTo>
                  <a:pt x="20788" y="51070"/>
                  <a:pt x="20018" y="55073"/>
                  <a:pt x="20018" y="55073"/>
                </a:cubicBezTo>
                <a:cubicBezTo>
                  <a:pt x="19841" y="55029"/>
                  <a:pt x="19684" y="55008"/>
                  <a:pt x="19544" y="55008"/>
                </a:cubicBezTo>
                <a:cubicBezTo>
                  <a:pt x="18113" y="55008"/>
                  <a:pt x="18552" y="57183"/>
                  <a:pt x="18855" y="58394"/>
                </a:cubicBezTo>
                <a:cubicBezTo>
                  <a:pt x="19188" y="59721"/>
                  <a:pt x="16198" y="60385"/>
                  <a:pt x="12474" y="63208"/>
                </a:cubicBezTo>
                <a:cubicBezTo>
                  <a:pt x="8749" y="66031"/>
                  <a:pt x="10069" y="69105"/>
                  <a:pt x="11965" y="71309"/>
                </a:cubicBezTo>
                <a:cubicBezTo>
                  <a:pt x="13861" y="73514"/>
                  <a:pt x="8963" y="74967"/>
                  <a:pt x="4482" y="78702"/>
                </a:cubicBezTo>
                <a:cubicBezTo>
                  <a:pt x="1" y="82435"/>
                  <a:pt x="11716" y="93072"/>
                  <a:pt x="11716" y="93072"/>
                </a:cubicBezTo>
                <a:cubicBezTo>
                  <a:pt x="13421" y="100139"/>
                  <a:pt x="33124" y="101857"/>
                  <a:pt x="51890" y="101857"/>
                </a:cubicBezTo>
                <a:cubicBezTo>
                  <a:pt x="69664" y="101857"/>
                  <a:pt x="86596" y="100315"/>
                  <a:pt x="86596" y="100315"/>
                </a:cubicBezTo>
                <a:cubicBezTo>
                  <a:pt x="86596" y="100315"/>
                  <a:pt x="92905" y="6591"/>
                  <a:pt x="92905" y="3603"/>
                </a:cubicBezTo>
                <a:cubicBezTo>
                  <a:pt x="92905" y="1701"/>
                  <a:pt x="91156" y="1"/>
                  <a:pt x="8937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dvent Pro"/>
              <a:buNone/>
              <a:defRPr sz="28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"/>
              <a:buChar char="●"/>
              <a:defRPr sz="18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5" name="Google Shape;425;p5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5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6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64"/>
          <p:cNvGrpSpPr/>
          <p:nvPr/>
        </p:nvGrpSpPr>
        <p:grpSpPr>
          <a:xfrm>
            <a:off x="2277177" y="2593376"/>
            <a:ext cx="1601898" cy="1073549"/>
            <a:chOff x="2757225" y="2797050"/>
            <a:chExt cx="1449550" cy="971450"/>
          </a:xfrm>
        </p:grpSpPr>
        <p:sp>
          <p:nvSpPr>
            <p:cNvPr id="442" name="Google Shape;442;p64"/>
            <p:cNvSpPr/>
            <p:nvPr/>
          </p:nvSpPr>
          <p:spPr>
            <a:xfrm>
              <a:off x="2757225" y="3289050"/>
              <a:ext cx="1067175" cy="469375"/>
            </a:xfrm>
            <a:custGeom>
              <a:avLst/>
              <a:gdLst/>
              <a:ahLst/>
              <a:cxnLst/>
              <a:rect l="l" t="t" r="r" b="b"/>
              <a:pathLst>
                <a:path w="42687" h="18775" extrusionOk="0">
                  <a:moveTo>
                    <a:pt x="36670" y="0"/>
                  </a:moveTo>
                  <a:cubicBezTo>
                    <a:pt x="30016" y="0"/>
                    <a:pt x="19122" y="4254"/>
                    <a:pt x="16330" y="5233"/>
                  </a:cubicBezTo>
                  <a:cubicBezTo>
                    <a:pt x="13010" y="6395"/>
                    <a:pt x="3000" y="8012"/>
                    <a:pt x="1471" y="12289"/>
                  </a:cubicBezTo>
                  <a:cubicBezTo>
                    <a:pt x="0" y="16401"/>
                    <a:pt x="3387" y="18775"/>
                    <a:pt x="5167" y="18775"/>
                  </a:cubicBezTo>
                  <a:cubicBezTo>
                    <a:pt x="5238" y="18775"/>
                    <a:pt x="5307" y="18771"/>
                    <a:pt x="5372" y="18763"/>
                  </a:cubicBezTo>
                  <a:cubicBezTo>
                    <a:pt x="7081" y="18567"/>
                    <a:pt x="31480" y="12164"/>
                    <a:pt x="37083" y="10213"/>
                  </a:cubicBezTo>
                  <a:cubicBezTo>
                    <a:pt x="42687" y="8262"/>
                    <a:pt x="42686" y="4969"/>
                    <a:pt x="42272" y="3449"/>
                  </a:cubicBezTo>
                  <a:cubicBezTo>
                    <a:pt x="41607" y="1007"/>
                    <a:pt x="39906" y="508"/>
                    <a:pt x="39906" y="508"/>
                  </a:cubicBezTo>
                  <a:cubicBezTo>
                    <a:pt x="39035" y="152"/>
                    <a:pt x="37928" y="0"/>
                    <a:pt x="3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4"/>
            <p:cNvSpPr/>
            <p:nvPr/>
          </p:nvSpPr>
          <p:spPr>
            <a:xfrm>
              <a:off x="3786425" y="3334875"/>
              <a:ext cx="27600" cy="26450"/>
            </a:xfrm>
            <a:custGeom>
              <a:avLst/>
              <a:gdLst/>
              <a:ahLst/>
              <a:cxnLst/>
              <a:rect l="l" t="t" r="r" b="b"/>
              <a:pathLst>
                <a:path w="1104" h="1058" extrusionOk="0">
                  <a:moveTo>
                    <a:pt x="874" y="0"/>
                  </a:moveTo>
                  <a:lnTo>
                    <a:pt x="1" y="217"/>
                  </a:lnTo>
                  <a:lnTo>
                    <a:pt x="687" y="1058"/>
                  </a:lnTo>
                  <a:lnTo>
                    <a:pt x="1103" y="7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4"/>
            <p:cNvSpPr/>
            <p:nvPr/>
          </p:nvSpPr>
          <p:spPr>
            <a:xfrm>
              <a:off x="3807475" y="3377650"/>
              <a:ext cx="15575" cy="20275"/>
            </a:xfrm>
            <a:custGeom>
              <a:avLst/>
              <a:gdLst/>
              <a:ahLst/>
              <a:cxnLst/>
              <a:rect l="l" t="t" r="r" b="b"/>
              <a:pathLst>
                <a:path w="623" h="811" extrusionOk="0">
                  <a:moveTo>
                    <a:pt x="1" y="0"/>
                  </a:moveTo>
                  <a:lnTo>
                    <a:pt x="1" y="810"/>
                  </a:lnTo>
                  <a:lnTo>
                    <a:pt x="623" y="65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4"/>
            <p:cNvSpPr/>
            <p:nvPr/>
          </p:nvSpPr>
          <p:spPr>
            <a:xfrm>
              <a:off x="3424025" y="3606125"/>
              <a:ext cx="25425" cy="19750"/>
            </a:xfrm>
            <a:custGeom>
              <a:avLst/>
              <a:gdLst/>
              <a:ahLst/>
              <a:cxnLst/>
              <a:rect l="l" t="t" r="r" b="b"/>
              <a:pathLst>
                <a:path w="1017" h="790" extrusionOk="0">
                  <a:moveTo>
                    <a:pt x="773" y="0"/>
                  </a:moveTo>
                  <a:lnTo>
                    <a:pt x="0" y="241"/>
                  </a:lnTo>
                  <a:lnTo>
                    <a:pt x="333" y="789"/>
                  </a:lnTo>
                  <a:lnTo>
                    <a:pt x="1017" y="57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4"/>
            <p:cNvSpPr/>
            <p:nvPr/>
          </p:nvSpPr>
          <p:spPr>
            <a:xfrm>
              <a:off x="3807475" y="3410350"/>
              <a:ext cx="15575" cy="21400"/>
            </a:xfrm>
            <a:custGeom>
              <a:avLst/>
              <a:gdLst/>
              <a:ahLst/>
              <a:cxnLst/>
              <a:rect l="l" t="t" r="r" b="b"/>
              <a:pathLst>
                <a:path w="623" h="856" extrusionOk="0">
                  <a:moveTo>
                    <a:pt x="1" y="1"/>
                  </a:moveTo>
                  <a:lnTo>
                    <a:pt x="1" y="778"/>
                  </a:lnTo>
                  <a:lnTo>
                    <a:pt x="623" y="855"/>
                  </a:lnTo>
                  <a:lnTo>
                    <a:pt x="623" y="1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4"/>
            <p:cNvSpPr/>
            <p:nvPr/>
          </p:nvSpPr>
          <p:spPr>
            <a:xfrm>
              <a:off x="3796600" y="3440700"/>
              <a:ext cx="17425" cy="24925"/>
            </a:xfrm>
            <a:custGeom>
              <a:avLst/>
              <a:gdLst/>
              <a:ahLst/>
              <a:cxnLst/>
              <a:rect l="l" t="t" r="r" b="b"/>
              <a:pathLst>
                <a:path w="697" h="997" extrusionOk="0">
                  <a:moveTo>
                    <a:pt x="348" y="1"/>
                  </a:moveTo>
                  <a:lnTo>
                    <a:pt x="0" y="691"/>
                  </a:lnTo>
                  <a:lnTo>
                    <a:pt x="436" y="996"/>
                  </a:lnTo>
                  <a:lnTo>
                    <a:pt x="696" y="43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4"/>
            <p:cNvSpPr/>
            <p:nvPr/>
          </p:nvSpPr>
          <p:spPr>
            <a:xfrm>
              <a:off x="2771600" y="3616625"/>
              <a:ext cx="22200" cy="20075"/>
            </a:xfrm>
            <a:custGeom>
              <a:avLst/>
              <a:gdLst/>
              <a:ahLst/>
              <a:cxnLst/>
              <a:rect l="l" t="t" r="r" b="b"/>
              <a:pathLst>
                <a:path w="888" h="803" extrusionOk="0">
                  <a:moveTo>
                    <a:pt x="887" y="0"/>
                  </a:moveTo>
                  <a:lnTo>
                    <a:pt x="1" y="152"/>
                  </a:lnTo>
                  <a:lnTo>
                    <a:pt x="104" y="802"/>
                  </a:lnTo>
                  <a:lnTo>
                    <a:pt x="704" y="802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4"/>
            <p:cNvSpPr/>
            <p:nvPr/>
          </p:nvSpPr>
          <p:spPr>
            <a:xfrm>
              <a:off x="2774200" y="3649000"/>
              <a:ext cx="20350" cy="19900"/>
            </a:xfrm>
            <a:custGeom>
              <a:avLst/>
              <a:gdLst/>
              <a:ahLst/>
              <a:cxnLst/>
              <a:rect l="l" t="t" r="r" b="b"/>
              <a:pathLst>
                <a:path w="814" h="796" extrusionOk="0">
                  <a:moveTo>
                    <a:pt x="600" y="1"/>
                  </a:moveTo>
                  <a:lnTo>
                    <a:pt x="0" y="165"/>
                  </a:lnTo>
                  <a:lnTo>
                    <a:pt x="172" y="796"/>
                  </a:lnTo>
                  <a:lnTo>
                    <a:pt x="813" y="78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4"/>
            <p:cNvSpPr/>
            <p:nvPr/>
          </p:nvSpPr>
          <p:spPr>
            <a:xfrm>
              <a:off x="2783875" y="3680550"/>
              <a:ext cx="19100" cy="24725"/>
            </a:xfrm>
            <a:custGeom>
              <a:avLst/>
              <a:gdLst/>
              <a:ahLst/>
              <a:cxnLst/>
              <a:rect l="l" t="t" r="r" b="b"/>
              <a:pathLst>
                <a:path w="764" h="989" extrusionOk="0">
                  <a:moveTo>
                    <a:pt x="558" y="0"/>
                  </a:moveTo>
                  <a:lnTo>
                    <a:pt x="0" y="320"/>
                  </a:lnTo>
                  <a:lnTo>
                    <a:pt x="184" y="989"/>
                  </a:lnTo>
                  <a:lnTo>
                    <a:pt x="764" y="750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4"/>
            <p:cNvSpPr/>
            <p:nvPr/>
          </p:nvSpPr>
          <p:spPr>
            <a:xfrm>
              <a:off x="2802425" y="3709225"/>
              <a:ext cx="18500" cy="24625"/>
            </a:xfrm>
            <a:custGeom>
              <a:avLst/>
              <a:gdLst/>
              <a:ahLst/>
              <a:cxnLst/>
              <a:rect l="l" t="t" r="r" b="b"/>
              <a:pathLst>
                <a:path w="740" h="985" extrusionOk="0">
                  <a:moveTo>
                    <a:pt x="221" y="0"/>
                  </a:moveTo>
                  <a:lnTo>
                    <a:pt x="0" y="514"/>
                  </a:lnTo>
                  <a:lnTo>
                    <a:pt x="400" y="985"/>
                  </a:lnTo>
                  <a:lnTo>
                    <a:pt x="740" y="57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4"/>
            <p:cNvSpPr/>
            <p:nvPr/>
          </p:nvSpPr>
          <p:spPr>
            <a:xfrm>
              <a:off x="2828575" y="3733075"/>
              <a:ext cx="18550" cy="23650"/>
            </a:xfrm>
            <a:custGeom>
              <a:avLst/>
              <a:gdLst/>
              <a:ahLst/>
              <a:cxnLst/>
              <a:rect l="l" t="t" r="r" b="b"/>
              <a:pathLst>
                <a:path w="742" h="946" extrusionOk="0">
                  <a:moveTo>
                    <a:pt x="141" y="1"/>
                  </a:moveTo>
                  <a:lnTo>
                    <a:pt x="0" y="541"/>
                  </a:lnTo>
                  <a:lnTo>
                    <a:pt x="468" y="946"/>
                  </a:lnTo>
                  <a:lnTo>
                    <a:pt x="741" y="48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4"/>
            <p:cNvSpPr/>
            <p:nvPr/>
          </p:nvSpPr>
          <p:spPr>
            <a:xfrm>
              <a:off x="3731750" y="3509775"/>
              <a:ext cx="18250" cy="20025"/>
            </a:xfrm>
            <a:custGeom>
              <a:avLst/>
              <a:gdLst/>
              <a:ahLst/>
              <a:cxnLst/>
              <a:rect l="l" t="t" r="r" b="b"/>
              <a:pathLst>
                <a:path w="730" h="801" extrusionOk="0">
                  <a:moveTo>
                    <a:pt x="518" y="1"/>
                  </a:moveTo>
                  <a:lnTo>
                    <a:pt x="1" y="313"/>
                  </a:lnTo>
                  <a:lnTo>
                    <a:pt x="216" y="800"/>
                  </a:lnTo>
                  <a:lnTo>
                    <a:pt x="729" y="45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4"/>
            <p:cNvSpPr/>
            <p:nvPr/>
          </p:nvSpPr>
          <p:spPr>
            <a:xfrm>
              <a:off x="3459150" y="3602025"/>
              <a:ext cx="16200" cy="16625"/>
            </a:xfrm>
            <a:custGeom>
              <a:avLst/>
              <a:gdLst/>
              <a:ahLst/>
              <a:cxnLst/>
              <a:rect l="l" t="t" r="r" b="b"/>
              <a:pathLst>
                <a:path w="648" h="665" extrusionOk="0">
                  <a:moveTo>
                    <a:pt x="590" y="1"/>
                  </a:moveTo>
                  <a:lnTo>
                    <a:pt x="1" y="134"/>
                  </a:lnTo>
                  <a:lnTo>
                    <a:pt x="52" y="665"/>
                  </a:lnTo>
                  <a:lnTo>
                    <a:pt x="648" y="49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4"/>
            <p:cNvSpPr/>
            <p:nvPr/>
          </p:nvSpPr>
          <p:spPr>
            <a:xfrm>
              <a:off x="3648275" y="35453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589" y="1"/>
                  </a:moveTo>
                  <a:lnTo>
                    <a:pt x="0" y="135"/>
                  </a:lnTo>
                  <a:lnTo>
                    <a:pt x="137" y="642"/>
                  </a:lnTo>
                  <a:lnTo>
                    <a:pt x="647" y="49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4"/>
            <p:cNvSpPr/>
            <p:nvPr/>
          </p:nvSpPr>
          <p:spPr>
            <a:xfrm>
              <a:off x="3565075" y="3570775"/>
              <a:ext cx="16200" cy="16000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90" y="0"/>
                  </a:moveTo>
                  <a:lnTo>
                    <a:pt x="1" y="135"/>
                  </a:lnTo>
                  <a:lnTo>
                    <a:pt x="137" y="640"/>
                  </a:lnTo>
                  <a:lnTo>
                    <a:pt x="647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4"/>
            <p:cNvSpPr/>
            <p:nvPr/>
          </p:nvSpPr>
          <p:spPr>
            <a:xfrm>
              <a:off x="3621175" y="3553350"/>
              <a:ext cx="16200" cy="16000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90" y="0"/>
                  </a:moveTo>
                  <a:lnTo>
                    <a:pt x="1" y="134"/>
                  </a:lnTo>
                  <a:lnTo>
                    <a:pt x="138" y="640"/>
                  </a:lnTo>
                  <a:lnTo>
                    <a:pt x="648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4"/>
            <p:cNvSpPr/>
            <p:nvPr/>
          </p:nvSpPr>
          <p:spPr>
            <a:xfrm>
              <a:off x="3509900" y="3586325"/>
              <a:ext cx="16150" cy="16025"/>
            </a:xfrm>
            <a:custGeom>
              <a:avLst/>
              <a:gdLst/>
              <a:ahLst/>
              <a:cxnLst/>
              <a:rect l="l" t="t" r="r" b="b"/>
              <a:pathLst>
                <a:path w="646" h="641" extrusionOk="0">
                  <a:moveTo>
                    <a:pt x="588" y="1"/>
                  </a:moveTo>
                  <a:lnTo>
                    <a:pt x="0" y="134"/>
                  </a:lnTo>
                  <a:lnTo>
                    <a:pt x="137" y="640"/>
                  </a:lnTo>
                  <a:lnTo>
                    <a:pt x="646" y="49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4"/>
            <p:cNvSpPr/>
            <p:nvPr/>
          </p:nvSpPr>
          <p:spPr>
            <a:xfrm>
              <a:off x="3486150" y="3594325"/>
              <a:ext cx="16200" cy="16025"/>
            </a:xfrm>
            <a:custGeom>
              <a:avLst/>
              <a:gdLst/>
              <a:ahLst/>
              <a:cxnLst/>
              <a:rect l="l" t="t" r="r" b="b"/>
              <a:pathLst>
                <a:path w="648" h="641" extrusionOk="0">
                  <a:moveTo>
                    <a:pt x="589" y="0"/>
                  </a:moveTo>
                  <a:lnTo>
                    <a:pt x="1" y="134"/>
                  </a:lnTo>
                  <a:lnTo>
                    <a:pt x="137" y="641"/>
                  </a:lnTo>
                  <a:lnTo>
                    <a:pt x="647" y="498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4"/>
            <p:cNvSpPr/>
            <p:nvPr/>
          </p:nvSpPr>
          <p:spPr>
            <a:xfrm>
              <a:off x="3776425" y="3470275"/>
              <a:ext cx="20025" cy="24925"/>
            </a:xfrm>
            <a:custGeom>
              <a:avLst/>
              <a:gdLst/>
              <a:ahLst/>
              <a:cxnLst/>
              <a:rect l="l" t="t" r="r" b="b"/>
              <a:pathLst>
                <a:path w="801" h="997" extrusionOk="0">
                  <a:moveTo>
                    <a:pt x="375" y="0"/>
                  </a:moveTo>
                  <a:lnTo>
                    <a:pt x="1" y="499"/>
                  </a:lnTo>
                  <a:lnTo>
                    <a:pt x="375" y="996"/>
                  </a:lnTo>
                  <a:lnTo>
                    <a:pt x="800" y="40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4"/>
            <p:cNvSpPr/>
            <p:nvPr/>
          </p:nvSpPr>
          <p:spPr>
            <a:xfrm>
              <a:off x="3755675" y="3491750"/>
              <a:ext cx="17925" cy="22575"/>
            </a:xfrm>
            <a:custGeom>
              <a:avLst/>
              <a:gdLst/>
              <a:ahLst/>
              <a:cxnLst/>
              <a:rect l="l" t="t" r="r" b="b"/>
              <a:pathLst>
                <a:path w="717" h="903" extrusionOk="0">
                  <a:moveTo>
                    <a:pt x="436" y="1"/>
                  </a:moveTo>
                  <a:lnTo>
                    <a:pt x="1" y="451"/>
                  </a:lnTo>
                  <a:lnTo>
                    <a:pt x="304" y="902"/>
                  </a:lnTo>
                  <a:lnTo>
                    <a:pt x="716" y="485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4"/>
            <p:cNvSpPr/>
            <p:nvPr/>
          </p:nvSpPr>
          <p:spPr>
            <a:xfrm>
              <a:off x="3539125" y="3576300"/>
              <a:ext cx="15225" cy="18050"/>
            </a:xfrm>
            <a:custGeom>
              <a:avLst/>
              <a:gdLst/>
              <a:ahLst/>
              <a:cxnLst/>
              <a:rect l="l" t="t" r="r" b="b"/>
              <a:pathLst>
                <a:path w="609" h="722" extrusionOk="0">
                  <a:moveTo>
                    <a:pt x="601" y="1"/>
                  </a:moveTo>
                  <a:lnTo>
                    <a:pt x="1" y="180"/>
                  </a:lnTo>
                  <a:lnTo>
                    <a:pt x="44" y="721"/>
                  </a:lnTo>
                  <a:lnTo>
                    <a:pt x="608" y="560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4"/>
            <p:cNvSpPr/>
            <p:nvPr/>
          </p:nvSpPr>
          <p:spPr>
            <a:xfrm>
              <a:off x="3702550" y="3523475"/>
              <a:ext cx="18850" cy="19275"/>
            </a:xfrm>
            <a:custGeom>
              <a:avLst/>
              <a:gdLst/>
              <a:ahLst/>
              <a:cxnLst/>
              <a:rect l="l" t="t" r="r" b="b"/>
              <a:pathLst>
                <a:path w="754" h="771" extrusionOk="0">
                  <a:moveTo>
                    <a:pt x="695" y="1"/>
                  </a:moveTo>
                  <a:lnTo>
                    <a:pt x="1" y="225"/>
                  </a:lnTo>
                  <a:lnTo>
                    <a:pt x="206" y="770"/>
                  </a:lnTo>
                  <a:lnTo>
                    <a:pt x="753" y="558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4"/>
            <p:cNvSpPr/>
            <p:nvPr/>
          </p:nvSpPr>
          <p:spPr>
            <a:xfrm>
              <a:off x="3593025" y="3559925"/>
              <a:ext cx="18550" cy="18850"/>
            </a:xfrm>
            <a:custGeom>
              <a:avLst/>
              <a:gdLst/>
              <a:ahLst/>
              <a:cxnLst/>
              <a:rect l="l" t="t" r="r" b="b"/>
              <a:pathLst>
                <a:path w="742" h="754" extrusionOk="0">
                  <a:moveTo>
                    <a:pt x="700" y="0"/>
                  </a:moveTo>
                  <a:lnTo>
                    <a:pt x="0" y="202"/>
                  </a:lnTo>
                  <a:lnTo>
                    <a:pt x="189" y="754"/>
                  </a:lnTo>
                  <a:lnTo>
                    <a:pt x="741" y="55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4"/>
            <p:cNvSpPr/>
            <p:nvPr/>
          </p:nvSpPr>
          <p:spPr>
            <a:xfrm>
              <a:off x="3230575" y="3660375"/>
              <a:ext cx="25450" cy="19750"/>
            </a:xfrm>
            <a:custGeom>
              <a:avLst/>
              <a:gdLst/>
              <a:ahLst/>
              <a:cxnLst/>
              <a:rect l="l" t="t" r="r" b="b"/>
              <a:pathLst>
                <a:path w="1018" h="790" extrusionOk="0">
                  <a:moveTo>
                    <a:pt x="774" y="1"/>
                  </a:moveTo>
                  <a:lnTo>
                    <a:pt x="1" y="241"/>
                  </a:lnTo>
                  <a:lnTo>
                    <a:pt x="335" y="790"/>
                  </a:lnTo>
                  <a:lnTo>
                    <a:pt x="1017" y="573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4"/>
            <p:cNvSpPr/>
            <p:nvPr/>
          </p:nvSpPr>
          <p:spPr>
            <a:xfrm>
              <a:off x="3265750" y="3656275"/>
              <a:ext cx="16200" cy="16625"/>
            </a:xfrm>
            <a:custGeom>
              <a:avLst/>
              <a:gdLst/>
              <a:ahLst/>
              <a:cxnLst/>
              <a:rect l="l" t="t" r="r" b="b"/>
              <a:pathLst>
                <a:path w="648" h="665" extrusionOk="0">
                  <a:moveTo>
                    <a:pt x="590" y="1"/>
                  </a:moveTo>
                  <a:lnTo>
                    <a:pt x="1" y="135"/>
                  </a:lnTo>
                  <a:lnTo>
                    <a:pt x="51" y="664"/>
                  </a:lnTo>
                  <a:lnTo>
                    <a:pt x="647" y="49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4"/>
            <p:cNvSpPr/>
            <p:nvPr/>
          </p:nvSpPr>
          <p:spPr>
            <a:xfrm>
              <a:off x="3371675" y="3625000"/>
              <a:ext cx="16150" cy="16050"/>
            </a:xfrm>
            <a:custGeom>
              <a:avLst/>
              <a:gdLst/>
              <a:ahLst/>
              <a:cxnLst/>
              <a:rect l="l" t="t" r="r" b="b"/>
              <a:pathLst>
                <a:path w="646" h="642" extrusionOk="0">
                  <a:moveTo>
                    <a:pt x="589" y="1"/>
                  </a:moveTo>
                  <a:lnTo>
                    <a:pt x="0" y="135"/>
                  </a:lnTo>
                  <a:lnTo>
                    <a:pt x="137" y="642"/>
                  </a:lnTo>
                  <a:lnTo>
                    <a:pt x="646" y="49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4"/>
            <p:cNvSpPr/>
            <p:nvPr/>
          </p:nvSpPr>
          <p:spPr>
            <a:xfrm>
              <a:off x="3316450" y="3640575"/>
              <a:ext cx="16200" cy="16050"/>
            </a:xfrm>
            <a:custGeom>
              <a:avLst/>
              <a:gdLst/>
              <a:ahLst/>
              <a:cxnLst/>
              <a:rect l="l" t="t" r="r" b="b"/>
              <a:pathLst>
                <a:path w="648" h="642" extrusionOk="0">
                  <a:moveTo>
                    <a:pt x="590" y="0"/>
                  </a:moveTo>
                  <a:lnTo>
                    <a:pt x="1" y="135"/>
                  </a:lnTo>
                  <a:lnTo>
                    <a:pt x="138" y="641"/>
                  </a:lnTo>
                  <a:lnTo>
                    <a:pt x="648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4"/>
            <p:cNvSpPr/>
            <p:nvPr/>
          </p:nvSpPr>
          <p:spPr>
            <a:xfrm>
              <a:off x="3292750" y="3648575"/>
              <a:ext cx="16150" cy="16025"/>
            </a:xfrm>
            <a:custGeom>
              <a:avLst/>
              <a:gdLst/>
              <a:ahLst/>
              <a:cxnLst/>
              <a:rect l="l" t="t" r="r" b="b"/>
              <a:pathLst>
                <a:path w="646" h="641" extrusionOk="0">
                  <a:moveTo>
                    <a:pt x="588" y="1"/>
                  </a:moveTo>
                  <a:lnTo>
                    <a:pt x="0" y="135"/>
                  </a:lnTo>
                  <a:lnTo>
                    <a:pt x="136" y="640"/>
                  </a:lnTo>
                  <a:lnTo>
                    <a:pt x="646" y="49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4"/>
            <p:cNvSpPr/>
            <p:nvPr/>
          </p:nvSpPr>
          <p:spPr>
            <a:xfrm>
              <a:off x="3345725" y="3630550"/>
              <a:ext cx="15200" cy="18050"/>
            </a:xfrm>
            <a:custGeom>
              <a:avLst/>
              <a:gdLst/>
              <a:ahLst/>
              <a:cxnLst/>
              <a:rect l="l" t="t" r="r" b="b"/>
              <a:pathLst>
                <a:path w="608" h="722" extrusionOk="0">
                  <a:moveTo>
                    <a:pt x="601" y="0"/>
                  </a:moveTo>
                  <a:lnTo>
                    <a:pt x="0" y="180"/>
                  </a:lnTo>
                  <a:lnTo>
                    <a:pt x="44" y="722"/>
                  </a:lnTo>
                  <a:lnTo>
                    <a:pt x="608" y="56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4"/>
            <p:cNvSpPr/>
            <p:nvPr/>
          </p:nvSpPr>
          <p:spPr>
            <a:xfrm>
              <a:off x="3399575" y="3614175"/>
              <a:ext cx="18575" cy="18875"/>
            </a:xfrm>
            <a:custGeom>
              <a:avLst/>
              <a:gdLst/>
              <a:ahLst/>
              <a:cxnLst/>
              <a:rect l="l" t="t" r="r" b="b"/>
              <a:pathLst>
                <a:path w="743" h="755" extrusionOk="0">
                  <a:moveTo>
                    <a:pt x="701" y="1"/>
                  </a:moveTo>
                  <a:lnTo>
                    <a:pt x="1" y="202"/>
                  </a:lnTo>
                  <a:lnTo>
                    <a:pt x="189" y="754"/>
                  </a:lnTo>
                  <a:lnTo>
                    <a:pt x="743" y="55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4"/>
            <p:cNvSpPr/>
            <p:nvPr/>
          </p:nvSpPr>
          <p:spPr>
            <a:xfrm>
              <a:off x="3066600" y="3709100"/>
              <a:ext cx="15925" cy="16250"/>
            </a:xfrm>
            <a:custGeom>
              <a:avLst/>
              <a:gdLst/>
              <a:ahLst/>
              <a:cxnLst/>
              <a:rect l="l" t="t" r="r" b="b"/>
              <a:pathLst>
                <a:path w="637" h="650" extrusionOk="0">
                  <a:moveTo>
                    <a:pt x="593" y="1"/>
                  </a:moveTo>
                  <a:lnTo>
                    <a:pt x="1" y="119"/>
                  </a:lnTo>
                  <a:lnTo>
                    <a:pt x="37" y="650"/>
                  </a:lnTo>
                  <a:lnTo>
                    <a:pt x="637" y="5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4"/>
            <p:cNvSpPr/>
            <p:nvPr/>
          </p:nvSpPr>
          <p:spPr>
            <a:xfrm>
              <a:off x="3173300" y="3680650"/>
              <a:ext cx="15925" cy="15725"/>
            </a:xfrm>
            <a:custGeom>
              <a:avLst/>
              <a:gdLst/>
              <a:ahLst/>
              <a:cxnLst/>
              <a:rect l="l" t="t" r="r" b="b"/>
              <a:pathLst>
                <a:path w="637" h="629" extrusionOk="0">
                  <a:moveTo>
                    <a:pt x="593" y="1"/>
                  </a:moveTo>
                  <a:lnTo>
                    <a:pt x="0" y="119"/>
                  </a:lnTo>
                  <a:lnTo>
                    <a:pt x="123" y="629"/>
                  </a:lnTo>
                  <a:lnTo>
                    <a:pt x="637" y="5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4"/>
            <p:cNvSpPr/>
            <p:nvPr/>
          </p:nvSpPr>
          <p:spPr>
            <a:xfrm>
              <a:off x="3117700" y="3694750"/>
              <a:ext cx="15950" cy="15700"/>
            </a:xfrm>
            <a:custGeom>
              <a:avLst/>
              <a:gdLst/>
              <a:ahLst/>
              <a:cxnLst/>
              <a:rect l="l" t="t" r="r" b="b"/>
              <a:pathLst>
                <a:path w="638" h="628" extrusionOk="0">
                  <a:moveTo>
                    <a:pt x="594" y="1"/>
                  </a:moveTo>
                  <a:lnTo>
                    <a:pt x="1" y="119"/>
                  </a:lnTo>
                  <a:lnTo>
                    <a:pt x="124" y="628"/>
                  </a:lnTo>
                  <a:lnTo>
                    <a:pt x="637" y="50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4"/>
            <p:cNvSpPr/>
            <p:nvPr/>
          </p:nvSpPr>
          <p:spPr>
            <a:xfrm>
              <a:off x="3093775" y="3702100"/>
              <a:ext cx="15925" cy="15725"/>
            </a:xfrm>
            <a:custGeom>
              <a:avLst/>
              <a:gdLst/>
              <a:ahLst/>
              <a:cxnLst/>
              <a:rect l="l" t="t" r="r" b="b"/>
              <a:pathLst>
                <a:path w="637" h="629" extrusionOk="0">
                  <a:moveTo>
                    <a:pt x="593" y="1"/>
                  </a:moveTo>
                  <a:lnTo>
                    <a:pt x="0" y="120"/>
                  </a:lnTo>
                  <a:lnTo>
                    <a:pt x="124" y="629"/>
                  </a:lnTo>
                  <a:lnTo>
                    <a:pt x="636" y="501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4"/>
            <p:cNvSpPr/>
            <p:nvPr/>
          </p:nvSpPr>
          <p:spPr>
            <a:xfrm>
              <a:off x="3147200" y="3685500"/>
              <a:ext cx="15150" cy="17700"/>
            </a:xfrm>
            <a:custGeom>
              <a:avLst/>
              <a:gdLst/>
              <a:ahLst/>
              <a:cxnLst/>
              <a:rect l="l" t="t" r="r" b="b"/>
              <a:pathLst>
                <a:path w="606" h="708" extrusionOk="0">
                  <a:moveTo>
                    <a:pt x="606" y="1"/>
                  </a:moveTo>
                  <a:lnTo>
                    <a:pt x="0" y="164"/>
                  </a:lnTo>
                  <a:lnTo>
                    <a:pt x="29" y="707"/>
                  </a:lnTo>
                  <a:lnTo>
                    <a:pt x="597" y="561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4"/>
            <p:cNvSpPr/>
            <p:nvPr/>
          </p:nvSpPr>
          <p:spPr>
            <a:xfrm>
              <a:off x="3201475" y="3670625"/>
              <a:ext cx="18300" cy="18525"/>
            </a:xfrm>
            <a:custGeom>
              <a:avLst/>
              <a:gdLst/>
              <a:ahLst/>
              <a:cxnLst/>
              <a:rect l="l" t="t" r="r" b="b"/>
              <a:pathLst>
                <a:path w="732" h="741" extrusionOk="0">
                  <a:moveTo>
                    <a:pt x="705" y="1"/>
                  </a:moveTo>
                  <a:lnTo>
                    <a:pt x="0" y="183"/>
                  </a:lnTo>
                  <a:lnTo>
                    <a:pt x="174" y="740"/>
                  </a:lnTo>
                  <a:lnTo>
                    <a:pt x="732" y="560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4"/>
            <p:cNvSpPr/>
            <p:nvPr/>
          </p:nvSpPr>
          <p:spPr>
            <a:xfrm>
              <a:off x="2890950" y="3752400"/>
              <a:ext cx="15800" cy="16100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594" y="1"/>
                  </a:moveTo>
                  <a:lnTo>
                    <a:pt x="0" y="112"/>
                  </a:lnTo>
                  <a:lnTo>
                    <a:pt x="30" y="644"/>
                  </a:lnTo>
                  <a:lnTo>
                    <a:pt x="632" y="50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4"/>
            <p:cNvSpPr/>
            <p:nvPr/>
          </p:nvSpPr>
          <p:spPr>
            <a:xfrm>
              <a:off x="2858900" y="3751125"/>
              <a:ext cx="18700" cy="17375"/>
            </a:xfrm>
            <a:custGeom>
              <a:avLst/>
              <a:gdLst/>
              <a:ahLst/>
              <a:cxnLst/>
              <a:rect l="l" t="t" r="r" b="b"/>
              <a:pathLst>
                <a:path w="748" h="695" extrusionOk="0">
                  <a:moveTo>
                    <a:pt x="152" y="0"/>
                  </a:moveTo>
                  <a:lnTo>
                    <a:pt x="0" y="510"/>
                  </a:lnTo>
                  <a:lnTo>
                    <a:pt x="556" y="695"/>
                  </a:lnTo>
                  <a:lnTo>
                    <a:pt x="748" y="9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4"/>
            <p:cNvSpPr/>
            <p:nvPr/>
          </p:nvSpPr>
          <p:spPr>
            <a:xfrm>
              <a:off x="3005875" y="3724450"/>
              <a:ext cx="15825" cy="15550"/>
            </a:xfrm>
            <a:custGeom>
              <a:avLst/>
              <a:gdLst/>
              <a:ahLst/>
              <a:cxnLst/>
              <a:rect l="l" t="t" r="r" b="b"/>
              <a:pathLst>
                <a:path w="633" h="622" extrusionOk="0">
                  <a:moveTo>
                    <a:pt x="594" y="0"/>
                  </a:moveTo>
                  <a:lnTo>
                    <a:pt x="0" y="110"/>
                  </a:lnTo>
                  <a:lnTo>
                    <a:pt x="118" y="621"/>
                  </a:lnTo>
                  <a:lnTo>
                    <a:pt x="632" y="50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4"/>
            <p:cNvSpPr/>
            <p:nvPr/>
          </p:nvSpPr>
          <p:spPr>
            <a:xfrm>
              <a:off x="2950125" y="3737825"/>
              <a:ext cx="15800" cy="15575"/>
            </a:xfrm>
            <a:custGeom>
              <a:avLst/>
              <a:gdLst/>
              <a:ahLst/>
              <a:cxnLst/>
              <a:rect l="l" t="t" r="r" b="b"/>
              <a:pathLst>
                <a:path w="632" h="623" extrusionOk="0">
                  <a:moveTo>
                    <a:pt x="594" y="0"/>
                  </a:moveTo>
                  <a:lnTo>
                    <a:pt x="0" y="112"/>
                  </a:lnTo>
                  <a:lnTo>
                    <a:pt x="117" y="623"/>
                  </a:lnTo>
                  <a:lnTo>
                    <a:pt x="632" y="50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4"/>
            <p:cNvSpPr/>
            <p:nvPr/>
          </p:nvSpPr>
          <p:spPr>
            <a:xfrm>
              <a:off x="2921950" y="3745600"/>
              <a:ext cx="15775" cy="15550"/>
            </a:xfrm>
            <a:custGeom>
              <a:avLst/>
              <a:gdLst/>
              <a:ahLst/>
              <a:cxnLst/>
              <a:rect l="l" t="t" r="r" b="b"/>
              <a:pathLst>
                <a:path w="631" h="622" extrusionOk="0">
                  <a:moveTo>
                    <a:pt x="593" y="1"/>
                  </a:moveTo>
                  <a:lnTo>
                    <a:pt x="0" y="112"/>
                  </a:lnTo>
                  <a:lnTo>
                    <a:pt x="116" y="622"/>
                  </a:lnTo>
                  <a:lnTo>
                    <a:pt x="631" y="501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4"/>
            <p:cNvSpPr/>
            <p:nvPr/>
          </p:nvSpPr>
          <p:spPr>
            <a:xfrm>
              <a:off x="2979700" y="3728975"/>
              <a:ext cx="15200" cy="17475"/>
            </a:xfrm>
            <a:custGeom>
              <a:avLst/>
              <a:gdLst/>
              <a:ahLst/>
              <a:cxnLst/>
              <a:rect l="l" t="t" r="r" b="b"/>
              <a:pathLst>
                <a:path w="608" h="699" extrusionOk="0">
                  <a:moveTo>
                    <a:pt x="608" y="1"/>
                  </a:moveTo>
                  <a:lnTo>
                    <a:pt x="0" y="156"/>
                  </a:lnTo>
                  <a:lnTo>
                    <a:pt x="22" y="699"/>
                  </a:lnTo>
                  <a:lnTo>
                    <a:pt x="592" y="56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4"/>
            <p:cNvSpPr/>
            <p:nvPr/>
          </p:nvSpPr>
          <p:spPr>
            <a:xfrm>
              <a:off x="3034125" y="3714800"/>
              <a:ext cx="18200" cy="18375"/>
            </a:xfrm>
            <a:custGeom>
              <a:avLst/>
              <a:gdLst/>
              <a:ahLst/>
              <a:cxnLst/>
              <a:rect l="l" t="t" r="r" b="b"/>
              <a:pathLst>
                <a:path w="728" h="735" extrusionOk="0">
                  <a:moveTo>
                    <a:pt x="709" y="0"/>
                  </a:moveTo>
                  <a:lnTo>
                    <a:pt x="1" y="175"/>
                  </a:lnTo>
                  <a:lnTo>
                    <a:pt x="168" y="734"/>
                  </a:lnTo>
                  <a:lnTo>
                    <a:pt x="728" y="56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4"/>
            <p:cNvSpPr/>
            <p:nvPr/>
          </p:nvSpPr>
          <p:spPr>
            <a:xfrm>
              <a:off x="3673825" y="3533300"/>
              <a:ext cx="18525" cy="18850"/>
            </a:xfrm>
            <a:custGeom>
              <a:avLst/>
              <a:gdLst/>
              <a:ahLst/>
              <a:cxnLst/>
              <a:rect l="l" t="t" r="r" b="b"/>
              <a:pathLst>
                <a:path w="741" h="754" extrusionOk="0">
                  <a:moveTo>
                    <a:pt x="700" y="0"/>
                  </a:moveTo>
                  <a:lnTo>
                    <a:pt x="0" y="203"/>
                  </a:lnTo>
                  <a:lnTo>
                    <a:pt x="189" y="754"/>
                  </a:lnTo>
                  <a:lnTo>
                    <a:pt x="741" y="559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4"/>
            <p:cNvSpPr/>
            <p:nvPr/>
          </p:nvSpPr>
          <p:spPr>
            <a:xfrm>
              <a:off x="2792000" y="3301725"/>
              <a:ext cx="1005400" cy="436175"/>
            </a:xfrm>
            <a:custGeom>
              <a:avLst/>
              <a:gdLst/>
              <a:ahLst/>
              <a:cxnLst/>
              <a:rect l="l" t="t" r="r" b="b"/>
              <a:pathLst>
                <a:path w="40216" h="17447" extrusionOk="0">
                  <a:moveTo>
                    <a:pt x="34196" y="0"/>
                  </a:moveTo>
                  <a:cubicBezTo>
                    <a:pt x="28134" y="0"/>
                    <a:pt x="17989" y="4193"/>
                    <a:pt x="15420" y="5093"/>
                  </a:cubicBezTo>
                  <a:cubicBezTo>
                    <a:pt x="12394" y="6152"/>
                    <a:pt x="2219" y="7731"/>
                    <a:pt x="1142" y="11343"/>
                  </a:cubicBezTo>
                  <a:cubicBezTo>
                    <a:pt x="1" y="15167"/>
                    <a:pt x="2594" y="17446"/>
                    <a:pt x="4178" y="17446"/>
                  </a:cubicBezTo>
                  <a:cubicBezTo>
                    <a:pt x="4238" y="17446"/>
                    <a:pt x="4296" y="17443"/>
                    <a:pt x="4353" y="17436"/>
                  </a:cubicBezTo>
                  <a:cubicBezTo>
                    <a:pt x="5909" y="17257"/>
                    <a:pt x="29430" y="10840"/>
                    <a:pt x="34574" y="9173"/>
                  </a:cubicBezTo>
                  <a:cubicBezTo>
                    <a:pt x="39445" y="7595"/>
                    <a:pt x="40215" y="5809"/>
                    <a:pt x="39593" y="3235"/>
                  </a:cubicBezTo>
                  <a:cubicBezTo>
                    <a:pt x="39050" y="993"/>
                    <a:pt x="36978" y="441"/>
                    <a:pt x="36978" y="441"/>
                  </a:cubicBezTo>
                  <a:cubicBezTo>
                    <a:pt x="36223" y="133"/>
                    <a:pt x="35274" y="0"/>
                    <a:pt x="34196" y="0"/>
                  </a:cubicBezTo>
                  <a:close/>
                </a:path>
              </a:pathLst>
            </a:custGeom>
            <a:solidFill>
              <a:srgbClr val="8F3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4"/>
            <p:cNvSpPr/>
            <p:nvPr/>
          </p:nvSpPr>
          <p:spPr>
            <a:xfrm>
              <a:off x="2790850" y="3323575"/>
              <a:ext cx="988425" cy="398150"/>
            </a:xfrm>
            <a:custGeom>
              <a:avLst/>
              <a:gdLst/>
              <a:ahLst/>
              <a:cxnLst/>
              <a:rect l="l" t="t" r="r" b="b"/>
              <a:pathLst>
                <a:path w="39537" h="15926" extrusionOk="0">
                  <a:moveTo>
                    <a:pt x="35677" y="1"/>
                  </a:moveTo>
                  <a:cubicBezTo>
                    <a:pt x="32022" y="1"/>
                    <a:pt x="20886" y="3753"/>
                    <a:pt x="15936" y="5432"/>
                  </a:cubicBezTo>
                  <a:cubicBezTo>
                    <a:pt x="12118" y="6728"/>
                    <a:pt x="2858" y="9362"/>
                    <a:pt x="2421" y="9909"/>
                  </a:cubicBezTo>
                  <a:cubicBezTo>
                    <a:pt x="1" y="12936"/>
                    <a:pt x="3007" y="15926"/>
                    <a:pt x="4516" y="15926"/>
                  </a:cubicBezTo>
                  <a:cubicBezTo>
                    <a:pt x="4557" y="15926"/>
                    <a:pt x="4597" y="15924"/>
                    <a:pt x="4636" y="15919"/>
                  </a:cubicBezTo>
                  <a:cubicBezTo>
                    <a:pt x="6098" y="15750"/>
                    <a:pt x="28978" y="9436"/>
                    <a:pt x="33808" y="7870"/>
                  </a:cubicBezTo>
                  <a:cubicBezTo>
                    <a:pt x="38380" y="6389"/>
                    <a:pt x="39537" y="4984"/>
                    <a:pt x="38952" y="2569"/>
                  </a:cubicBezTo>
                  <a:cubicBezTo>
                    <a:pt x="38443" y="464"/>
                    <a:pt x="36588" y="3"/>
                    <a:pt x="35690" y="1"/>
                  </a:cubicBezTo>
                  <a:cubicBezTo>
                    <a:pt x="35686" y="1"/>
                    <a:pt x="35681" y="1"/>
                    <a:pt x="35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4"/>
            <p:cNvSpPr/>
            <p:nvPr/>
          </p:nvSpPr>
          <p:spPr>
            <a:xfrm>
              <a:off x="2856600" y="3567675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4" y="0"/>
                  </a:moveTo>
                  <a:cubicBezTo>
                    <a:pt x="1171" y="0"/>
                    <a:pt x="0" y="1171"/>
                    <a:pt x="0" y="2614"/>
                  </a:cubicBezTo>
                  <a:cubicBezTo>
                    <a:pt x="0" y="4058"/>
                    <a:pt x="1171" y="5228"/>
                    <a:pt x="2614" y="5228"/>
                  </a:cubicBezTo>
                  <a:cubicBezTo>
                    <a:pt x="4057" y="5228"/>
                    <a:pt x="5227" y="4058"/>
                    <a:pt x="5227" y="2614"/>
                  </a:cubicBezTo>
                  <a:cubicBezTo>
                    <a:pt x="5227" y="1171"/>
                    <a:pt x="4057" y="0"/>
                    <a:pt x="2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4"/>
            <p:cNvSpPr/>
            <p:nvPr/>
          </p:nvSpPr>
          <p:spPr>
            <a:xfrm>
              <a:off x="3001250" y="3528975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5" y="0"/>
                  </a:moveTo>
                  <a:cubicBezTo>
                    <a:pt x="1171" y="0"/>
                    <a:pt x="1" y="1170"/>
                    <a:pt x="1" y="2614"/>
                  </a:cubicBezTo>
                  <a:cubicBezTo>
                    <a:pt x="1" y="4058"/>
                    <a:pt x="1171" y="5228"/>
                    <a:pt x="2615" y="5228"/>
                  </a:cubicBezTo>
                  <a:cubicBezTo>
                    <a:pt x="4058" y="5228"/>
                    <a:pt x="5229" y="4058"/>
                    <a:pt x="5229" y="2614"/>
                  </a:cubicBezTo>
                  <a:cubicBezTo>
                    <a:pt x="5229" y="1170"/>
                    <a:pt x="4058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4"/>
            <p:cNvSpPr/>
            <p:nvPr/>
          </p:nvSpPr>
          <p:spPr>
            <a:xfrm>
              <a:off x="3154400" y="3486825"/>
              <a:ext cx="130725" cy="130675"/>
            </a:xfrm>
            <a:custGeom>
              <a:avLst/>
              <a:gdLst/>
              <a:ahLst/>
              <a:cxnLst/>
              <a:rect l="l" t="t" r="r" b="b"/>
              <a:pathLst>
                <a:path w="5229" h="5227" extrusionOk="0">
                  <a:moveTo>
                    <a:pt x="2615" y="0"/>
                  </a:moveTo>
                  <a:cubicBezTo>
                    <a:pt x="1171" y="0"/>
                    <a:pt x="1" y="1170"/>
                    <a:pt x="1" y="2613"/>
                  </a:cubicBezTo>
                  <a:cubicBezTo>
                    <a:pt x="1" y="4057"/>
                    <a:pt x="1171" y="5227"/>
                    <a:pt x="2615" y="5227"/>
                  </a:cubicBezTo>
                  <a:cubicBezTo>
                    <a:pt x="4058" y="5227"/>
                    <a:pt x="5229" y="4057"/>
                    <a:pt x="5229" y="2613"/>
                  </a:cubicBezTo>
                  <a:cubicBezTo>
                    <a:pt x="5229" y="1170"/>
                    <a:pt x="4058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4"/>
            <p:cNvSpPr/>
            <p:nvPr/>
          </p:nvSpPr>
          <p:spPr>
            <a:xfrm>
              <a:off x="3306325" y="3441800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3" y="0"/>
                  </a:moveTo>
                  <a:cubicBezTo>
                    <a:pt x="1171" y="0"/>
                    <a:pt x="0" y="1170"/>
                    <a:pt x="0" y="2614"/>
                  </a:cubicBezTo>
                  <a:cubicBezTo>
                    <a:pt x="0" y="4058"/>
                    <a:pt x="1171" y="5228"/>
                    <a:pt x="2613" y="5228"/>
                  </a:cubicBezTo>
                  <a:cubicBezTo>
                    <a:pt x="4057" y="5228"/>
                    <a:pt x="5227" y="4058"/>
                    <a:pt x="5227" y="2614"/>
                  </a:cubicBezTo>
                  <a:cubicBezTo>
                    <a:pt x="5227" y="1170"/>
                    <a:pt x="4057" y="0"/>
                    <a:pt x="26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4"/>
            <p:cNvSpPr/>
            <p:nvPr/>
          </p:nvSpPr>
          <p:spPr>
            <a:xfrm>
              <a:off x="3452625" y="3400250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4" y="0"/>
                  </a:moveTo>
                  <a:cubicBezTo>
                    <a:pt x="1170" y="0"/>
                    <a:pt x="0" y="1171"/>
                    <a:pt x="0" y="2614"/>
                  </a:cubicBezTo>
                  <a:cubicBezTo>
                    <a:pt x="0" y="4058"/>
                    <a:pt x="1170" y="5228"/>
                    <a:pt x="2614" y="5228"/>
                  </a:cubicBezTo>
                  <a:cubicBezTo>
                    <a:pt x="4058" y="5228"/>
                    <a:pt x="5228" y="4058"/>
                    <a:pt x="5228" y="2614"/>
                  </a:cubicBezTo>
                  <a:cubicBezTo>
                    <a:pt x="5228" y="1171"/>
                    <a:pt x="4058" y="0"/>
                    <a:pt x="2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4"/>
            <p:cNvSpPr/>
            <p:nvPr/>
          </p:nvSpPr>
          <p:spPr>
            <a:xfrm>
              <a:off x="3599075" y="3355675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5" y="1"/>
                  </a:moveTo>
                  <a:cubicBezTo>
                    <a:pt x="1171" y="1"/>
                    <a:pt x="1" y="1171"/>
                    <a:pt x="1" y="2615"/>
                  </a:cubicBezTo>
                  <a:cubicBezTo>
                    <a:pt x="1" y="4058"/>
                    <a:pt x="1171" y="5229"/>
                    <a:pt x="2615" y="5229"/>
                  </a:cubicBezTo>
                  <a:cubicBezTo>
                    <a:pt x="4057" y="5229"/>
                    <a:pt x="5228" y="4058"/>
                    <a:pt x="5228" y="2615"/>
                  </a:cubicBezTo>
                  <a:cubicBezTo>
                    <a:pt x="5228" y="1171"/>
                    <a:pt x="4057" y="1"/>
                    <a:pt x="2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4"/>
            <p:cNvSpPr/>
            <p:nvPr/>
          </p:nvSpPr>
          <p:spPr>
            <a:xfrm>
              <a:off x="2889375" y="3181800"/>
              <a:ext cx="709825" cy="325400"/>
            </a:xfrm>
            <a:custGeom>
              <a:avLst/>
              <a:gdLst/>
              <a:ahLst/>
              <a:cxnLst/>
              <a:rect l="l" t="t" r="r" b="b"/>
              <a:pathLst>
                <a:path w="28393" h="13016" extrusionOk="0">
                  <a:moveTo>
                    <a:pt x="24241" y="0"/>
                  </a:moveTo>
                  <a:cubicBezTo>
                    <a:pt x="21086" y="831"/>
                    <a:pt x="333" y="7140"/>
                    <a:pt x="333" y="7140"/>
                  </a:cubicBezTo>
                  <a:lnTo>
                    <a:pt x="1" y="13015"/>
                  </a:lnTo>
                  <a:cubicBezTo>
                    <a:pt x="5230" y="11418"/>
                    <a:pt x="28392" y="3985"/>
                    <a:pt x="28392" y="3985"/>
                  </a:cubicBezTo>
                  <a:cubicBezTo>
                    <a:pt x="27811" y="3321"/>
                    <a:pt x="24241" y="0"/>
                    <a:pt x="24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4"/>
            <p:cNvSpPr/>
            <p:nvPr/>
          </p:nvSpPr>
          <p:spPr>
            <a:xfrm>
              <a:off x="2763025" y="3255900"/>
              <a:ext cx="1051025" cy="360075"/>
            </a:xfrm>
            <a:custGeom>
              <a:avLst/>
              <a:gdLst/>
              <a:ahLst/>
              <a:cxnLst/>
              <a:rect l="l" t="t" r="r" b="b"/>
              <a:pathLst>
                <a:path w="42041" h="14403" extrusionOk="0">
                  <a:moveTo>
                    <a:pt x="35654" y="0"/>
                  </a:moveTo>
                  <a:cubicBezTo>
                    <a:pt x="35623" y="0"/>
                    <a:pt x="35606" y="1"/>
                    <a:pt x="35606" y="1"/>
                  </a:cubicBezTo>
                  <a:cubicBezTo>
                    <a:pt x="31040" y="665"/>
                    <a:pt x="2650" y="10460"/>
                    <a:pt x="2650" y="10460"/>
                  </a:cubicBezTo>
                  <a:cubicBezTo>
                    <a:pt x="160" y="11314"/>
                    <a:pt x="0" y="14403"/>
                    <a:pt x="0" y="14403"/>
                  </a:cubicBezTo>
                  <a:lnTo>
                    <a:pt x="1736" y="14029"/>
                  </a:lnTo>
                  <a:cubicBezTo>
                    <a:pt x="1736" y="14029"/>
                    <a:pt x="2412" y="12192"/>
                    <a:pt x="2993" y="12027"/>
                  </a:cubicBezTo>
                  <a:cubicBezTo>
                    <a:pt x="3575" y="11861"/>
                    <a:pt x="33199" y="2241"/>
                    <a:pt x="35606" y="1834"/>
                  </a:cubicBezTo>
                  <a:cubicBezTo>
                    <a:pt x="35867" y="1790"/>
                    <a:pt x="36124" y="1770"/>
                    <a:pt x="36375" y="1770"/>
                  </a:cubicBezTo>
                  <a:cubicBezTo>
                    <a:pt x="38439" y="1770"/>
                    <a:pt x="40089" y="3104"/>
                    <a:pt x="40089" y="3104"/>
                  </a:cubicBezTo>
                  <a:lnTo>
                    <a:pt x="42040" y="2491"/>
                  </a:lnTo>
                  <a:cubicBezTo>
                    <a:pt x="40131" y="74"/>
                    <a:pt x="36136" y="0"/>
                    <a:pt x="35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4"/>
            <p:cNvSpPr/>
            <p:nvPr/>
          </p:nvSpPr>
          <p:spPr>
            <a:xfrm>
              <a:off x="3037800" y="3085400"/>
              <a:ext cx="386050" cy="220425"/>
            </a:xfrm>
            <a:custGeom>
              <a:avLst/>
              <a:gdLst/>
              <a:ahLst/>
              <a:cxnLst/>
              <a:rect l="l" t="t" r="r" b="b"/>
              <a:pathLst>
                <a:path w="15442" h="8817" extrusionOk="0">
                  <a:moveTo>
                    <a:pt x="11320" y="1"/>
                  </a:moveTo>
                  <a:cubicBezTo>
                    <a:pt x="9214" y="1"/>
                    <a:pt x="415" y="3410"/>
                    <a:pt x="415" y="3410"/>
                  </a:cubicBezTo>
                  <a:cubicBezTo>
                    <a:pt x="415" y="3410"/>
                    <a:pt x="1" y="8224"/>
                    <a:pt x="415" y="8556"/>
                  </a:cubicBezTo>
                  <a:cubicBezTo>
                    <a:pt x="598" y="8703"/>
                    <a:pt x="1072" y="8817"/>
                    <a:pt x="1943" y="8817"/>
                  </a:cubicBezTo>
                  <a:cubicBezTo>
                    <a:pt x="3046" y="8817"/>
                    <a:pt x="4785" y="8633"/>
                    <a:pt x="7376" y="8100"/>
                  </a:cubicBezTo>
                  <a:cubicBezTo>
                    <a:pt x="12013" y="7146"/>
                    <a:pt x="15441" y="4572"/>
                    <a:pt x="15441" y="4572"/>
                  </a:cubicBezTo>
                  <a:cubicBezTo>
                    <a:pt x="14958" y="3593"/>
                    <a:pt x="11456" y="7"/>
                    <a:pt x="11456" y="7"/>
                  </a:cubicBezTo>
                  <a:cubicBezTo>
                    <a:pt x="11414" y="3"/>
                    <a:pt x="11369" y="1"/>
                    <a:pt x="1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4"/>
            <p:cNvSpPr/>
            <p:nvPr/>
          </p:nvSpPr>
          <p:spPr>
            <a:xfrm>
              <a:off x="3338700" y="2973475"/>
              <a:ext cx="431250" cy="190950"/>
            </a:xfrm>
            <a:custGeom>
              <a:avLst/>
              <a:gdLst/>
              <a:ahLst/>
              <a:cxnLst/>
              <a:rect l="l" t="t" r="r" b="b"/>
              <a:pathLst>
                <a:path w="17250" h="7638" extrusionOk="0">
                  <a:moveTo>
                    <a:pt x="16769" y="1"/>
                  </a:moveTo>
                  <a:lnTo>
                    <a:pt x="1" y="6559"/>
                  </a:lnTo>
                  <a:lnTo>
                    <a:pt x="831" y="7637"/>
                  </a:lnTo>
                  <a:lnTo>
                    <a:pt x="17249" y="1329"/>
                  </a:lnTo>
                  <a:lnTo>
                    <a:pt x="16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4"/>
            <p:cNvSpPr/>
            <p:nvPr/>
          </p:nvSpPr>
          <p:spPr>
            <a:xfrm>
              <a:off x="3749275" y="2892850"/>
              <a:ext cx="191500" cy="127925"/>
            </a:xfrm>
            <a:custGeom>
              <a:avLst/>
              <a:gdLst/>
              <a:ahLst/>
              <a:cxnLst/>
              <a:rect l="l" t="t" r="r" b="b"/>
              <a:pathLst>
                <a:path w="7660" h="5117" extrusionOk="0">
                  <a:moveTo>
                    <a:pt x="6464" y="1"/>
                  </a:moveTo>
                  <a:lnTo>
                    <a:pt x="0" y="2700"/>
                  </a:lnTo>
                  <a:lnTo>
                    <a:pt x="1109" y="5116"/>
                  </a:lnTo>
                  <a:lnTo>
                    <a:pt x="7660" y="3311"/>
                  </a:lnTo>
                  <a:lnTo>
                    <a:pt x="6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4"/>
            <p:cNvSpPr/>
            <p:nvPr/>
          </p:nvSpPr>
          <p:spPr>
            <a:xfrm>
              <a:off x="3226950" y="3055525"/>
              <a:ext cx="81950" cy="49875"/>
            </a:xfrm>
            <a:custGeom>
              <a:avLst/>
              <a:gdLst/>
              <a:ahLst/>
              <a:cxnLst/>
              <a:rect l="l" t="t" r="r" b="b"/>
              <a:pathLst>
                <a:path w="3278" h="1995" extrusionOk="0">
                  <a:moveTo>
                    <a:pt x="1727" y="1"/>
                  </a:moveTo>
                  <a:cubicBezTo>
                    <a:pt x="1529" y="1"/>
                    <a:pt x="1310" y="37"/>
                    <a:pt x="1067" y="122"/>
                  </a:cubicBezTo>
                  <a:cubicBezTo>
                    <a:pt x="1" y="495"/>
                    <a:pt x="270" y="1994"/>
                    <a:pt x="270" y="1994"/>
                  </a:cubicBezTo>
                  <a:lnTo>
                    <a:pt x="3278" y="1235"/>
                  </a:lnTo>
                  <a:cubicBezTo>
                    <a:pt x="3278" y="1235"/>
                    <a:pt x="2877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4"/>
            <p:cNvSpPr/>
            <p:nvPr/>
          </p:nvSpPr>
          <p:spPr>
            <a:xfrm>
              <a:off x="2954775" y="3085400"/>
              <a:ext cx="155525" cy="74325"/>
            </a:xfrm>
            <a:custGeom>
              <a:avLst/>
              <a:gdLst/>
              <a:ahLst/>
              <a:cxnLst/>
              <a:rect l="l" t="t" r="r" b="b"/>
              <a:pathLst>
                <a:path w="6221" h="2973" extrusionOk="0">
                  <a:moveTo>
                    <a:pt x="0" y="1"/>
                  </a:moveTo>
                  <a:lnTo>
                    <a:pt x="0" y="421"/>
                  </a:lnTo>
                  <a:lnTo>
                    <a:pt x="4889" y="2972"/>
                  </a:lnTo>
                  <a:lnTo>
                    <a:pt x="6220" y="2480"/>
                  </a:lnTo>
                  <a:cubicBezTo>
                    <a:pt x="6220" y="2480"/>
                    <a:pt x="665" y="7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4"/>
            <p:cNvSpPr/>
            <p:nvPr/>
          </p:nvSpPr>
          <p:spPr>
            <a:xfrm>
              <a:off x="3248450" y="3122525"/>
              <a:ext cx="97675" cy="97950"/>
            </a:xfrm>
            <a:custGeom>
              <a:avLst/>
              <a:gdLst/>
              <a:ahLst/>
              <a:cxnLst/>
              <a:rect l="l" t="t" r="r" b="b"/>
              <a:pathLst>
                <a:path w="3907" h="3918" extrusionOk="0">
                  <a:moveTo>
                    <a:pt x="1494" y="1"/>
                  </a:moveTo>
                  <a:lnTo>
                    <a:pt x="1286" y="1487"/>
                  </a:lnTo>
                  <a:lnTo>
                    <a:pt x="0" y="1883"/>
                  </a:lnTo>
                  <a:lnTo>
                    <a:pt x="1328" y="2630"/>
                  </a:lnTo>
                  <a:lnTo>
                    <a:pt x="898" y="3917"/>
                  </a:lnTo>
                  <a:lnTo>
                    <a:pt x="2282" y="2924"/>
                  </a:lnTo>
                  <a:lnTo>
                    <a:pt x="3906" y="2924"/>
                  </a:lnTo>
                  <a:lnTo>
                    <a:pt x="2698" y="2174"/>
                  </a:lnTo>
                  <a:lnTo>
                    <a:pt x="3490" y="1137"/>
                  </a:lnTo>
                  <a:lnTo>
                    <a:pt x="2199" y="1219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4"/>
            <p:cNvSpPr/>
            <p:nvPr/>
          </p:nvSpPr>
          <p:spPr>
            <a:xfrm>
              <a:off x="3910875" y="2797050"/>
              <a:ext cx="295900" cy="215850"/>
            </a:xfrm>
            <a:custGeom>
              <a:avLst/>
              <a:gdLst/>
              <a:ahLst/>
              <a:cxnLst/>
              <a:rect l="l" t="t" r="r" b="b"/>
              <a:pathLst>
                <a:path w="11836" h="8634" extrusionOk="0">
                  <a:moveTo>
                    <a:pt x="210" y="949"/>
                  </a:moveTo>
                  <a:lnTo>
                    <a:pt x="210" y="949"/>
                  </a:lnTo>
                  <a:lnTo>
                    <a:pt x="210" y="949"/>
                  </a:lnTo>
                  <a:close/>
                  <a:moveTo>
                    <a:pt x="3342" y="0"/>
                  </a:moveTo>
                  <a:lnTo>
                    <a:pt x="679" y="3487"/>
                  </a:lnTo>
                  <a:lnTo>
                    <a:pt x="210" y="949"/>
                  </a:lnTo>
                  <a:lnTo>
                    <a:pt x="0" y="3833"/>
                  </a:lnTo>
                  <a:lnTo>
                    <a:pt x="1196" y="7143"/>
                  </a:lnTo>
                  <a:lnTo>
                    <a:pt x="4200" y="8634"/>
                  </a:lnTo>
                  <a:lnTo>
                    <a:pt x="3263" y="6391"/>
                  </a:lnTo>
                  <a:lnTo>
                    <a:pt x="3263" y="6391"/>
                  </a:lnTo>
                  <a:lnTo>
                    <a:pt x="6482" y="7555"/>
                  </a:lnTo>
                  <a:lnTo>
                    <a:pt x="6482" y="7555"/>
                  </a:lnTo>
                  <a:lnTo>
                    <a:pt x="3783" y="5231"/>
                  </a:lnTo>
                  <a:lnTo>
                    <a:pt x="11836" y="949"/>
                  </a:lnTo>
                  <a:lnTo>
                    <a:pt x="11836" y="949"/>
                  </a:lnTo>
                  <a:lnTo>
                    <a:pt x="2312" y="307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64"/>
          <p:cNvSpPr/>
          <p:nvPr/>
        </p:nvSpPr>
        <p:spPr>
          <a:xfrm>
            <a:off x="4066200" y="-241520"/>
            <a:ext cx="5316437" cy="2817324"/>
          </a:xfrm>
          <a:custGeom>
            <a:avLst/>
            <a:gdLst/>
            <a:ahLst/>
            <a:cxnLst/>
            <a:rect l="l" t="t" r="r" b="b"/>
            <a:pathLst>
              <a:path w="91639" h="48562" extrusionOk="0">
                <a:moveTo>
                  <a:pt x="91639" y="0"/>
                </a:moveTo>
                <a:cubicBezTo>
                  <a:pt x="91639" y="0"/>
                  <a:pt x="65240" y="18571"/>
                  <a:pt x="57779" y="20429"/>
                </a:cubicBezTo>
                <a:cubicBezTo>
                  <a:pt x="50318" y="22286"/>
                  <a:pt x="38675" y="25711"/>
                  <a:pt x="32692" y="31190"/>
                </a:cubicBezTo>
                <a:cubicBezTo>
                  <a:pt x="26708" y="36670"/>
                  <a:pt x="1" y="48561"/>
                  <a:pt x="1" y="48561"/>
                </a:cubicBezTo>
                <a:cubicBezTo>
                  <a:pt x="1" y="48561"/>
                  <a:pt x="15449" y="42691"/>
                  <a:pt x="24563" y="37168"/>
                </a:cubicBezTo>
                <a:cubicBezTo>
                  <a:pt x="37438" y="29364"/>
                  <a:pt x="48425" y="24096"/>
                  <a:pt x="55075" y="22165"/>
                </a:cubicBezTo>
                <a:cubicBezTo>
                  <a:pt x="64141" y="19534"/>
                  <a:pt x="91639" y="3629"/>
                  <a:pt x="91639" y="3629"/>
                </a:cubicBezTo>
                <a:lnTo>
                  <a:pt x="916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64"/>
          <p:cNvSpPr txBox="1">
            <a:spLocks noGrp="1"/>
          </p:cNvSpPr>
          <p:nvPr>
            <p:ph type="ctrTitle"/>
          </p:nvPr>
        </p:nvSpPr>
        <p:spPr>
          <a:xfrm>
            <a:off x="4615325" y="727750"/>
            <a:ext cx="34449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WARS</a:t>
            </a:r>
            <a:endParaRPr dirty="0"/>
          </a:p>
        </p:txBody>
      </p:sp>
      <p:sp>
        <p:nvSpPr>
          <p:cNvPr id="505" name="Google Shape;505;p64"/>
          <p:cNvSpPr txBox="1">
            <a:spLocks noGrp="1"/>
          </p:cNvSpPr>
          <p:nvPr>
            <p:ph type="subTitle" idx="1"/>
          </p:nvPr>
        </p:nvSpPr>
        <p:spPr>
          <a:xfrm>
            <a:off x="5094750" y="2473275"/>
            <a:ext cx="296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Team EARTH</a:t>
            </a:r>
          </a:p>
        </p:txBody>
      </p:sp>
      <p:sp>
        <p:nvSpPr>
          <p:cNvPr id="506" name="Google Shape;506;p64"/>
          <p:cNvSpPr txBox="1">
            <a:spLocks noGrp="1"/>
          </p:cNvSpPr>
          <p:nvPr>
            <p:ph type="ctrTitle" idx="2"/>
          </p:nvPr>
        </p:nvSpPr>
        <p:spPr>
          <a:xfrm>
            <a:off x="3908400" y="1760775"/>
            <a:ext cx="41517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 HISTORY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6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519" name="Google Shape;519;p66"/>
          <p:cNvGrpSpPr/>
          <p:nvPr/>
        </p:nvGrpSpPr>
        <p:grpSpPr>
          <a:xfrm>
            <a:off x="4886900" y="113250"/>
            <a:ext cx="4850769" cy="1931633"/>
            <a:chOff x="2428325" y="238125"/>
            <a:chExt cx="4850769" cy="1931633"/>
          </a:xfrm>
        </p:grpSpPr>
        <p:sp>
          <p:nvSpPr>
            <p:cNvPr id="520" name="Google Shape;520;p66"/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6"/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6"/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6"/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6"/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6"/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6"/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6"/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6"/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6"/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6"/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6"/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6"/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6"/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6"/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6"/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6"/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6"/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6"/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6"/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6"/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6"/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6"/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6"/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6"/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6"/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6"/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6"/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6"/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6"/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6"/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6"/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6"/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6"/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6"/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6"/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6"/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6"/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6"/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6"/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6"/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6"/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6"/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6"/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66"/>
          <p:cNvSpPr txBox="1">
            <a:spLocks noGrp="1"/>
          </p:cNvSpPr>
          <p:nvPr>
            <p:ph type="title" idx="2"/>
          </p:nvPr>
        </p:nvSpPr>
        <p:spPr>
          <a:xfrm>
            <a:off x="980550" y="1867969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566" name="Google Shape;566;p66"/>
          <p:cNvSpPr txBox="1">
            <a:spLocks noGrp="1"/>
          </p:cNvSpPr>
          <p:nvPr>
            <p:ph type="title" idx="3"/>
          </p:nvPr>
        </p:nvSpPr>
        <p:spPr>
          <a:xfrm>
            <a:off x="975308" y="3732609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History</a:t>
            </a:r>
            <a:endParaRPr sz="2400"/>
          </a:p>
        </p:txBody>
      </p:sp>
      <p:sp>
        <p:nvSpPr>
          <p:cNvPr id="568" name="Google Shape;568;p66"/>
          <p:cNvSpPr txBox="1">
            <a:spLocks noGrp="1"/>
          </p:cNvSpPr>
          <p:nvPr>
            <p:ph type="title" idx="5"/>
          </p:nvPr>
        </p:nvSpPr>
        <p:spPr>
          <a:xfrm>
            <a:off x="4888231" y="1867969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Team</a:t>
            </a:r>
            <a:endParaRPr sz="2400"/>
          </a:p>
        </p:txBody>
      </p:sp>
      <p:sp>
        <p:nvSpPr>
          <p:cNvPr id="570" name="Google Shape;570;p66"/>
          <p:cNvSpPr txBox="1">
            <a:spLocks noGrp="1"/>
          </p:cNvSpPr>
          <p:nvPr>
            <p:ph type="title" idx="7"/>
          </p:nvPr>
        </p:nvSpPr>
        <p:spPr>
          <a:xfrm>
            <a:off x="1213350" y="1385409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1" name="Google Shape;571;p66"/>
          <p:cNvSpPr txBox="1">
            <a:spLocks noGrp="1"/>
          </p:cNvSpPr>
          <p:nvPr>
            <p:ph type="title" idx="8"/>
          </p:nvPr>
        </p:nvSpPr>
        <p:spPr>
          <a:xfrm>
            <a:off x="5150489" y="1385409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2" name="Google Shape;572;p66"/>
          <p:cNvSpPr txBox="1">
            <a:spLocks noGrp="1"/>
          </p:cNvSpPr>
          <p:nvPr>
            <p:ph type="title" idx="9"/>
          </p:nvPr>
        </p:nvSpPr>
        <p:spPr>
          <a:xfrm>
            <a:off x="1217395" y="3216147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3" name="Google Shape;573;p66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06;p97">
            <a:extLst>
              <a:ext uri="{FF2B5EF4-FFF2-40B4-BE49-F238E27FC236}">
                <a16:creationId xmlns:a16="http://schemas.microsoft.com/office/drawing/2014/main" id="{4998DD57-F0A6-47E1-89C6-5F17EE4BEA8A}"/>
              </a:ext>
            </a:extLst>
          </p:cNvPr>
          <p:cNvGrpSpPr/>
          <p:nvPr/>
        </p:nvGrpSpPr>
        <p:grpSpPr>
          <a:xfrm>
            <a:off x="1899644" y="1928556"/>
            <a:ext cx="413968" cy="136415"/>
            <a:chOff x="5268000" y="2767850"/>
            <a:chExt cx="535600" cy="176475"/>
          </a:xfrm>
        </p:grpSpPr>
        <p:sp>
          <p:nvSpPr>
            <p:cNvPr id="65" name="Google Shape;1007;p97">
              <a:extLst>
                <a:ext uri="{FF2B5EF4-FFF2-40B4-BE49-F238E27FC236}">
                  <a16:creationId xmlns:a16="http://schemas.microsoft.com/office/drawing/2014/main" id="{C7B7BC53-D3E8-4898-81D6-750BAB5B4322}"/>
                </a:ext>
              </a:extLst>
            </p:cNvPr>
            <p:cNvSpPr/>
            <p:nvPr/>
          </p:nvSpPr>
          <p:spPr>
            <a:xfrm>
              <a:off x="5317875" y="2781625"/>
              <a:ext cx="81450" cy="148250"/>
            </a:xfrm>
            <a:custGeom>
              <a:avLst/>
              <a:gdLst/>
              <a:ahLst/>
              <a:cxnLst/>
              <a:rect l="l" t="t" r="r" b="b"/>
              <a:pathLst>
                <a:path w="3258" h="5930" extrusionOk="0">
                  <a:moveTo>
                    <a:pt x="0" y="0"/>
                  </a:moveTo>
                  <a:lnTo>
                    <a:pt x="0" y="5929"/>
                  </a:lnTo>
                  <a:lnTo>
                    <a:pt x="3258" y="5929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08;p97">
              <a:extLst>
                <a:ext uri="{FF2B5EF4-FFF2-40B4-BE49-F238E27FC236}">
                  <a16:creationId xmlns:a16="http://schemas.microsoft.com/office/drawing/2014/main" id="{2B48311F-3EBD-4859-BDEA-5FD4DA16D9A1}"/>
                </a:ext>
              </a:extLst>
            </p:cNvPr>
            <p:cNvSpPr/>
            <p:nvPr/>
          </p:nvSpPr>
          <p:spPr>
            <a:xfrm>
              <a:off x="5317875" y="2855750"/>
              <a:ext cx="81450" cy="74125"/>
            </a:xfrm>
            <a:custGeom>
              <a:avLst/>
              <a:gdLst/>
              <a:ahLst/>
              <a:cxnLst/>
              <a:rect l="l" t="t" r="r" b="b"/>
              <a:pathLst>
                <a:path w="3258" h="2965" extrusionOk="0">
                  <a:moveTo>
                    <a:pt x="0" y="1"/>
                  </a:moveTo>
                  <a:lnTo>
                    <a:pt x="0" y="2964"/>
                  </a:lnTo>
                  <a:lnTo>
                    <a:pt x="3258" y="2964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09;p97">
              <a:extLst>
                <a:ext uri="{FF2B5EF4-FFF2-40B4-BE49-F238E27FC236}">
                  <a16:creationId xmlns:a16="http://schemas.microsoft.com/office/drawing/2014/main" id="{4857FA29-ACAB-4BE9-BEA1-1877791E9A1A}"/>
                </a:ext>
              </a:extLst>
            </p:cNvPr>
            <p:cNvSpPr/>
            <p:nvPr/>
          </p:nvSpPr>
          <p:spPr>
            <a:xfrm>
              <a:off x="5367925" y="2767900"/>
              <a:ext cx="261350" cy="176425"/>
            </a:xfrm>
            <a:custGeom>
              <a:avLst/>
              <a:gdLst/>
              <a:ahLst/>
              <a:cxnLst/>
              <a:rect l="l" t="t" r="r" b="b"/>
              <a:pathLst>
                <a:path w="10454" h="7057" extrusionOk="0">
                  <a:moveTo>
                    <a:pt x="0" y="0"/>
                  </a:moveTo>
                  <a:lnTo>
                    <a:pt x="0" y="7056"/>
                  </a:lnTo>
                  <a:lnTo>
                    <a:pt x="10453" y="7056"/>
                  </a:lnTo>
                  <a:lnTo>
                    <a:pt x="10453" y="0"/>
                  </a:lnTo>
                  <a:close/>
                </a:path>
              </a:pathLst>
            </a:custGeom>
            <a:solidFill>
              <a:srgbClr val="DE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0;p97">
              <a:extLst>
                <a:ext uri="{FF2B5EF4-FFF2-40B4-BE49-F238E27FC236}">
                  <a16:creationId xmlns:a16="http://schemas.microsoft.com/office/drawing/2014/main" id="{0A4B1A9A-01B9-4EAB-B47A-DB9CE9FB1E16}"/>
                </a:ext>
              </a:extLst>
            </p:cNvPr>
            <p:cNvSpPr/>
            <p:nvPr/>
          </p:nvSpPr>
          <p:spPr>
            <a:xfrm>
              <a:off x="5268000" y="2767900"/>
              <a:ext cx="75150" cy="176425"/>
            </a:xfrm>
            <a:custGeom>
              <a:avLst/>
              <a:gdLst/>
              <a:ahLst/>
              <a:cxnLst/>
              <a:rect l="l" t="t" r="r" b="b"/>
              <a:pathLst>
                <a:path w="3006" h="7057" extrusionOk="0">
                  <a:moveTo>
                    <a:pt x="1" y="0"/>
                  </a:moveTo>
                  <a:lnTo>
                    <a:pt x="1" y="7056"/>
                  </a:lnTo>
                  <a:lnTo>
                    <a:pt x="3006" y="7056"/>
                  </a:lnTo>
                  <a:lnTo>
                    <a:pt x="3006" y="0"/>
                  </a:lnTo>
                  <a:close/>
                </a:path>
              </a:pathLst>
            </a:custGeom>
            <a:solidFill>
              <a:srgbClr val="DE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1;p97">
              <a:extLst>
                <a:ext uri="{FF2B5EF4-FFF2-40B4-BE49-F238E27FC236}">
                  <a16:creationId xmlns:a16="http://schemas.microsoft.com/office/drawing/2014/main" id="{1A4040BF-8857-40C0-9793-E85FB2093E13}"/>
                </a:ext>
              </a:extLst>
            </p:cNvPr>
            <p:cNvSpPr/>
            <p:nvPr/>
          </p:nvSpPr>
          <p:spPr>
            <a:xfrm>
              <a:off x="5268000" y="2855750"/>
              <a:ext cx="75150" cy="88575"/>
            </a:xfrm>
            <a:custGeom>
              <a:avLst/>
              <a:gdLst/>
              <a:ahLst/>
              <a:cxnLst/>
              <a:rect l="l" t="t" r="r" b="b"/>
              <a:pathLst>
                <a:path w="3006" h="3543" extrusionOk="0">
                  <a:moveTo>
                    <a:pt x="1" y="1"/>
                  </a:moveTo>
                  <a:lnTo>
                    <a:pt x="1" y="3542"/>
                  </a:lnTo>
                  <a:lnTo>
                    <a:pt x="3006" y="3542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2;p97">
              <a:extLst>
                <a:ext uri="{FF2B5EF4-FFF2-40B4-BE49-F238E27FC236}">
                  <a16:creationId xmlns:a16="http://schemas.microsoft.com/office/drawing/2014/main" id="{255C7B13-46DB-43BD-8D60-7E3F01E1A5ED}"/>
                </a:ext>
              </a:extLst>
            </p:cNvPr>
            <p:cNvSpPr/>
            <p:nvPr/>
          </p:nvSpPr>
          <p:spPr>
            <a:xfrm>
              <a:off x="5367925" y="2855750"/>
              <a:ext cx="261350" cy="88575"/>
            </a:xfrm>
            <a:custGeom>
              <a:avLst/>
              <a:gdLst/>
              <a:ahLst/>
              <a:cxnLst/>
              <a:rect l="l" t="t" r="r" b="b"/>
              <a:pathLst>
                <a:path w="10454" h="3543" extrusionOk="0">
                  <a:moveTo>
                    <a:pt x="0" y="1"/>
                  </a:moveTo>
                  <a:lnTo>
                    <a:pt x="0" y="3542"/>
                  </a:lnTo>
                  <a:lnTo>
                    <a:pt x="10453" y="3542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3;p97">
              <a:extLst>
                <a:ext uri="{FF2B5EF4-FFF2-40B4-BE49-F238E27FC236}">
                  <a16:creationId xmlns:a16="http://schemas.microsoft.com/office/drawing/2014/main" id="{E8CE714B-1A62-4FE7-BA29-4F42BC874DFD}"/>
                </a:ext>
              </a:extLst>
            </p:cNvPr>
            <p:cNvSpPr/>
            <p:nvPr/>
          </p:nvSpPr>
          <p:spPr>
            <a:xfrm>
              <a:off x="5597850" y="2767850"/>
              <a:ext cx="205750" cy="176425"/>
            </a:xfrm>
            <a:custGeom>
              <a:avLst/>
              <a:gdLst/>
              <a:ahLst/>
              <a:cxnLst/>
              <a:rect l="l" t="t" r="r" b="b"/>
              <a:pathLst>
                <a:path w="8230" h="7057" extrusionOk="0">
                  <a:moveTo>
                    <a:pt x="0" y="1"/>
                  </a:moveTo>
                  <a:lnTo>
                    <a:pt x="0" y="7057"/>
                  </a:lnTo>
                  <a:lnTo>
                    <a:pt x="1438" y="7057"/>
                  </a:lnTo>
                  <a:cubicBezTo>
                    <a:pt x="3176" y="7057"/>
                    <a:pt x="4829" y="6546"/>
                    <a:pt x="6219" y="5581"/>
                  </a:cubicBezTo>
                  <a:cubicBezTo>
                    <a:pt x="6558" y="5346"/>
                    <a:pt x="6879" y="5083"/>
                    <a:pt x="7177" y="4798"/>
                  </a:cubicBezTo>
                  <a:cubicBezTo>
                    <a:pt x="7464" y="4521"/>
                    <a:pt x="7725" y="4220"/>
                    <a:pt x="7961" y="3899"/>
                  </a:cubicBezTo>
                  <a:lnTo>
                    <a:pt x="8230" y="3530"/>
                  </a:lnTo>
                  <a:lnTo>
                    <a:pt x="8221" y="3515"/>
                  </a:lnTo>
                  <a:lnTo>
                    <a:pt x="7961" y="3160"/>
                  </a:lnTo>
                  <a:cubicBezTo>
                    <a:pt x="7500" y="2525"/>
                    <a:pt x="6913" y="1959"/>
                    <a:pt x="6219" y="1477"/>
                  </a:cubicBezTo>
                  <a:cubicBezTo>
                    <a:pt x="4829" y="511"/>
                    <a:pt x="3176" y="1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4;p97">
              <a:extLst>
                <a:ext uri="{FF2B5EF4-FFF2-40B4-BE49-F238E27FC236}">
                  <a16:creationId xmlns:a16="http://schemas.microsoft.com/office/drawing/2014/main" id="{43013949-00ED-41A2-9BC8-FE7B693A9448}"/>
                </a:ext>
              </a:extLst>
            </p:cNvPr>
            <p:cNvSpPr/>
            <p:nvPr/>
          </p:nvSpPr>
          <p:spPr>
            <a:xfrm>
              <a:off x="5597850" y="2855750"/>
              <a:ext cx="205750" cy="88525"/>
            </a:xfrm>
            <a:custGeom>
              <a:avLst/>
              <a:gdLst/>
              <a:ahLst/>
              <a:cxnLst/>
              <a:rect l="l" t="t" r="r" b="b"/>
              <a:pathLst>
                <a:path w="8230" h="3541" extrusionOk="0">
                  <a:moveTo>
                    <a:pt x="0" y="1"/>
                  </a:moveTo>
                  <a:lnTo>
                    <a:pt x="0" y="3541"/>
                  </a:lnTo>
                  <a:lnTo>
                    <a:pt x="1438" y="3541"/>
                  </a:lnTo>
                  <a:cubicBezTo>
                    <a:pt x="3176" y="3541"/>
                    <a:pt x="4829" y="3030"/>
                    <a:pt x="6219" y="2065"/>
                  </a:cubicBezTo>
                  <a:cubicBezTo>
                    <a:pt x="6558" y="1830"/>
                    <a:pt x="6879" y="1567"/>
                    <a:pt x="7177" y="1282"/>
                  </a:cubicBezTo>
                  <a:cubicBezTo>
                    <a:pt x="7464" y="1005"/>
                    <a:pt x="7725" y="704"/>
                    <a:pt x="7961" y="383"/>
                  </a:cubicBezTo>
                  <a:lnTo>
                    <a:pt x="8230" y="14"/>
                  </a:lnTo>
                  <a:lnTo>
                    <a:pt x="8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06;p97">
            <a:extLst>
              <a:ext uri="{FF2B5EF4-FFF2-40B4-BE49-F238E27FC236}">
                <a16:creationId xmlns:a16="http://schemas.microsoft.com/office/drawing/2014/main" id="{6B775C1B-AD70-4947-8B52-1D7F896F5DD8}"/>
              </a:ext>
            </a:extLst>
          </p:cNvPr>
          <p:cNvGrpSpPr/>
          <p:nvPr/>
        </p:nvGrpSpPr>
        <p:grpSpPr>
          <a:xfrm>
            <a:off x="5837182" y="1928556"/>
            <a:ext cx="413968" cy="136415"/>
            <a:chOff x="5268000" y="2767850"/>
            <a:chExt cx="535600" cy="176475"/>
          </a:xfrm>
        </p:grpSpPr>
        <p:sp>
          <p:nvSpPr>
            <p:cNvPr id="75" name="Google Shape;1007;p97">
              <a:extLst>
                <a:ext uri="{FF2B5EF4-FFF2-40B4-BE49-F238E27FC236}">
                  <a16:creationId xmlns:a16="http://schemas.microsoft.com/office/drawing/2014/main" id="{F6AFBDDA-C3BA-498C-82F9-F2F4CBF4E4A9}"/>
                </a:ext>
              </a:extLst>
            </p:cNvPr>
            <p:cNvSpPr/>
            <p:nvPr/>
          </p:nvSpPr>
          <p:spPr>
            <a:xfrm>
              <a:off x="5317875" y="2781625"/>
              <a:ext cx="81450" cy="148250"/>
            </a:xfrm>
            <a:custGeom>
              <a:avLst/>
              <a:gdLst/>
              <a:ahLst/>
              <a:cxnLst/>
              <a:rect l="l" t="t" r="r" b="b"/>
              <a:pathLst>
                <a:path w="3258" h="5930" extrusionOk="0">
                  <a:moveTo>
                    <a:pt x="0" y="0"/>
                  </a:moveTo>
                  <a:lnTo>
                    <a:pt x="0" y="5929"/>
                  </a:lnTo>
                  <a:lnTo>
                    <a:pt x="3258" y="5929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08;p97">
              <a:extLst>
                <a:ext uri="{FF2B5EF4-FFF2-40B4-BE49-F238E27FC236}">
                  <a16:creationId xmlns:a16="http://schemas.microsoft.com/office/drawing/2014/main" id="{445FA8F6-C80E-4F5B-A0D7-7BC1EEAFC005}"/>
                </a:ext>
              </a:extLst>
            </p:cNvPr>
            <p:cNvSpPr/>
            <p:nvPr/>
          </p:nvSpPr>
          <p:spPr>
            <a:xfrm>
              <a:off x="5317875" y="2855750"/>
              <a:ext cx="81450" cy="74125"/>
            </a:xfrm>
            <a:custGeom>
              <a:avLst/>
              <a:gdLst/>
              <a:ahLst/>
              <a:cxnLst/>
              <a:rect l="l" t="t" r="r" b="b"/>
              <a:pathLst>
                <a:path w="3258" h="2965" extrusionOk="0">
                  <a:moveTo>
                    <a:pt x="0" y="1"/>
                  </a:moveTo>
                  <a:lnTo>
                    <a:pt x="0" y="2964"/>
                  </a:lnTo>
                  <a:lnTo>
                    <a:pt x="3258" y="2964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09;p97">
              <a:extLst>
                <a:ext uri="{FF2B5EF4-FFF2-40B4-BE49-F238E27FC236}">
                  <a16:creationId xmlns:a16="http://schemas.microsoft.com/office/drawing/2014/main" id="{274130DC-C585-460B-AE4A-B50E000631DC}"/>
                </a:ext>
              </a:extLst>
            </p:cNvPr>
            <p:cNvSpPr/>
            <p:nvPr/>
          </p:nvSpPr>
          <p:spPr>
            <a:xfrm>
              <a:off x="5367925" y="2767900"/>
              <a:ext cx="261350" cy="176425"/>
            </a:xfrm>
            <a:custGeom>
              <a:avLst/>
              <a:gdLst/>
              <a:ahLst/>
              <a:cxnLst/>
              <a:rect l="l" t="t" r="r" b="b"/>
              <a:pathLst>
                <a:path w="10454" h="7057" extrusionOk="0">
                  <a:moveTo>
                    <a:pt x="0" y="0"/>
                  </a:moveTo>
                  <a:lnTo>
                    <a:pt x="0" y="7056"/>
                  </a:lnTo>
                  <a:lnTo>
                    <a:pt x="10453" y="7056"/>
                  </a:lnTo>
                  <a:lnTo>
                    <a:pt x="10453" y="0"/>
                  </a:lnTo>
                  <a:close/>
                </a:path>
              </a:pathLst>
            </a:custGeom>
            <a:solidFill>
              <a:srgbClr val="DE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10;p97">
              <a:extLst>
                <a:ext uri="{FF2B5EF4-FFF2-40B4-BE49-F238E27FC236}">
                  <a16:creationId xmlns:a16="http://schemas.microsoft.com/office/drawing/2014/main" id="{255DE9E3-0D87-4A43-9893-9A82304385E0}"/>
                </a:ext>
              </a:extLst>
            </p:cNvPr>
            <p:cNvSpPr/>
            <p:nvPr/>
          </p:nvSpPr>
          <p:spPr>
            <a:xfrm>
              <a:off x="5268000" y="2767900"/>
              <a:ext cx="75150" cy="176425"/>
            </a:xfrm>
            <a:custGeom>
              <a:avLst/>
              <a:gdLst/>
              <a:ahLst/>
              <a:cxnLst/>
              <a:rect l="l" t="t" r="r" b="b"/>
              <a:pathLst>
                <a:path w="3006" h="7057" extrusionOk="0">
                  <a:moveTo>
                    <a:pt x="1" y="0"/>
                  </a:moveTo>
                  <a:lnTo>
                    <a:pt x="1" y="7056"/>
                  </a:lnTo>
                  <a:lnTo>
                    <a:pt x="3006" y="7056"/>
                  </a:lnTo>
                  <a:lnTo>
                    <a:pt x="3006" y="0"/>
                  </a:lnTo>
                  <a:close/>
                </a:path>
              </a:pathLst>
            </a:custGeom>
            <a:solidFill>
              <a:srgbClr val="DE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11;p97">
              <a:extLst>
                <a:ext uri="{FF2B5EF4-FFF2-40B4-BE49-F238E27FC236}">
                  <a16:creationId xmlns:a16="http://schemas.microsoft.com/office/drawing/2014/main" id="{5B171E43-F297-450B-A634-12999182A4C8}"/>
                </a:ext>
              </a:extLst>
            </p:cNvPr>
            <p:cNvSpPr/>
            <p:nvPr/>
          </p:nvSpPr>
          <p:spPr>
            <a:xfrm>
              <a:off x="5268000" y="2855750"/>
              <a:ext cx="75150" cy="88575"/>
            </a:xfrm>
            <a:custGeom>
              <a:avLst/>
              <a:gdLst/>
              <a:ahLst/>
              <a:cxnLst/>
              <a:rect l="l" t="t" r="r" b="b"/>
              <a:pathLst>
                <a:path w="3006" h="3543" extrusionOk="0">
                  <a:moveTo>
                    <a:pt x="1" y="1"/>
                  </a:moveTo>
                  <a:lnTo>
                    <a:pt x="1" y="3542"/>
                  </a:lnTo>
                  <a:lnTo>
                    <a:pt x="3006" y="3542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12;p97">
              <a:extLst>
                <a:ext uri="{FF2B5EF4-FFF2-40B4-BE49-F238E27FC236}">
                  <a16:creationId xmlns:a16="http://schemas.microsoft.com/office/drawing/2014/main" id="{1DBF33CA-198B-4383-8031-27E7CD165304}"/>
                </a:ext>
              </a:extLst>
            </p:cNvPr>
            <p:cNvSpPr/>
            <p:nvPr/>
          </p:nvSpPr>
          <p:spPr>
            <a:xfrm>
              <a:off x="5367925" y="2855750"/>
              <a:ext cx="261350" cy="88575"/>
            </a:xfrm>
            <a:custGeom>
              <a:avLst/>
              <a:gdLst/>
              <a:ahLst/>
              <a:cxnLst/>
              <a:rect l="l" t="t" r="r" b="b"/>
              <a:pathLst>
                <a:path w="10454" h="3543" extrusionOk="0">
                  <a:moveTo>
                    <a:pt x="0" y="1"/>
                  </a:moveTo>
                  <a:lnTo>
                    <a:pt x="0" y="3542"/>
                  </a:lnTo>
                  <a:lnTo>
                    <a:pt x="10453" y="3542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13;p97">
              <a:extLst>
                <a:ext uri="{FF2B5EF4-FFF2-40B4-BE49-F238E27FC236}">
                  <a16:creationId xmlns:a16="http://schemas.microsoft.com/office/drawing/2014/main" id="{DBD51D96-705D-41CC-B517-8B40B7A95562}"/>
                </a:ext>
              </a:extLst>
            </p:cNvPr>
            <p:cNvSpPr/>
            <p:nvPr/>
          </p:nvSpPr>
          <p:spPr>
            <a:xfrm>
              <a:off x="5597850" y="2767850"/>
              <a:ext cx="205750" cy="176425"/>
            </a:xfrm>
            <a:custGeom>
              <a:avLst/>
              <a:gdLst/>
              <a:ahLst/>
              <a:cxnLst/>
              <a:rect l="l" t="t" r="r" b="b"/>
              <a:pathLst>
                <a:path w="8230" h="7057" extrusionOk="0">
                  <a:moveTo>
                    <a:pt x="0" y="1"/>
                  </a:moveTo>
                  <a:lnTo>
                    <a:pt x="0" y="7057"/>
                  </a:lnTo>
                  <a:lnTo>
                    <a:pt x="1438" y="7057"/>
                  </a:lnTo>
                  <a:cubicBezTo>
                    <a:pt x="3176" y="7057"/>
                    <a:pt x="4829" y="6546"/>
                    <a:pt x="6219" y="5581"/>
                  </a:cubicBezTo>
                  <a:cubicBezTo>
                    <a:pt x="6558" y="5346"/>
                    <a:pt x="6879" y="5083"/>
                    <a:pt x="7177" y="4798"/>
                  </a:cubicBezTo>
                  <a:cubicBezTo>
                    <a:pt x="7464" y="4521"/>
                    <a:pt x="7725" y="4220"/>
                    <a:pt x="7961" y="3899"/>
                  </a:cubicBezTo>
                  <a:lnTo>
                    <a:pt x="8230" y="3530"/>
                  </a:lnTo>
                  <a:lnTo>
                    <a:pt x="8221" y="3515"/>
                  </a:lnTo>
                  <a:lnTo>
                    <a:pt x="7961" y="3160"/>
                  </a:lnTo>
                  <a:cubicBezTo>
                    <a:pt x="7500" y="2525"/>
                    <a:pt x="6913" y="1959"/>
                    <a:pt x="6219" y="1477"/>
                  </a:cubicBezTo>
                  <a:cubicBezTo>
                    <a:pt x="4829" y="511"/>
                    <a:pt x="3176" y="1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14;p97">
              <a:extLst>
                <a:ext uri="{FF2B5EF4-FFF2-40B4-BE49-F238E27FC236}">
                  <a16:creationId xmlns:a16="http://schemas.microsoft.com/office/drawing/2014/main" id="{4C9556F7-0010-4E02-A954-640C64E58AB8}"/>
                </a:ext>
              </a:extLst>
            </p:cNvPr>
            <p:cNvSpPr/>
            <p:nvPr/>
          </p:nvSpPr>
          <p:spPr>
            <a:xfrm>
              <a:off x="5597850" y="2855750"/>
              <a:ext cx="205750" cy="88525"/>
            </a:xfrm>
            <a:custGeom>
              <a:avLst/>
              <a:gdLst/>
              <a:ahLst/>
              <a:cxnLst/>
              <a:rect l="l" t="t" r="r" b="b"/>
              <a:pathLst>
                <a:path w="8230" h="3541" extrusionOk="0">
                  <a:moveTo>
                    <a:pt x="0" y="1"/>
                  </a:moveTo>
                  <a:lnTo>
                    <a:pt x="0" y="3541"/>
                  </a:lnTo>
                  <a:lnTo>
                    <a:pt x="1438" y="3541"/>
                  </a:lnTo>
                  <a:cubicBezTo>
                    <a:pt x="3176" y="3541"/>
                    <a:pt x="4829" y="3030"/>
                    <a:pt x="6219" y="2065"/>
                  </a:cubicBezTo>
                  <a:cubicBezTo>
                    <a:pt x="6558" y="1830"/>
                    <a:pt x="6879" y="1567"/>
                    <a:pt x="7177" y="1282"/>
                  </a:cubicBezTo>
                  <a:cubicBezTo>
                    <a:pt x="7464" y="1005"/>
                    <a:pt x="7725" y="704"/>
                    <a:pt x="7961" y="383"/>
                  </a:cubicBezTo>
                  <a:lnTo>
                    <a:pt x="8230" y="14"/>
                  </a:lnTo>
                  <a:lnTo>
                    <a:pt x="8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006;p97">
            <a:extLst>
              <a:ext uri="{FF2B5EF4-FFF2-40B4-BE49-F238E27FC236}">
                <a16:creationId xmlns:a16="http://schemas.microsoft.com/office/drawing/2014/main" id="{24C7F35C-E4C9-4401-91F2-59A60532631E}"/>
              </a:ext>
            </a:extLst>
          </p:cNvPr>
          <p:cNvGrpSpPr/>
          <p:nvPr/>
        </p:nvGrpSpPr>
        <p:grpSpPr>
          <a:xfrm>
            <a:off x="1899644" y="3802882"/>
            <a:ext cx="413968" cy="136415"/>
            <a:chOff x="5268000" y="2767850"/>
            <a:chExt cx="535600" cy="176475"/>
          </a:xfrm>
        </p:grpSpPr>
        <p:sp>
          <p:nvSpPr>
            <p:cNvPr id="85" name="Google Shape;1007;p97">
              <a:extLst>
                <a:ext uri="{FF2B5EF4-FFF2-40B4-BE49-F238E27FC236}">
                  <a16:creationId xmlns:a16="http://schemas.microsoft.com/office/drawing/2014/main" id="{B47A0768-FF05-4EDD-A095-9679B3FC76B3}"/>
                </a:ext>
              </a:extLst>
            </p:cNvPr>
            <p:cNvSpPr/>
            <p:nvPr/>
          </p:nvSpPr>
          <p:spPr>
            <a:xfrm>
              <a:off x="5317875" y="2781625"/>
              <a:ext cx="81450" cy="148250"/>
            </a:xfrm>
            <a:custGeom>
              <a:avLst/>
              <a:gdLst/>
              <a:ahLst/>
              <a:cxnLst/>
              <a:rect l="l" t="t" r="r" b="b"/>
              <a:pathLst>
                <a:path w="3258" h="5930" extrusionOk="0">
                  <a:moveTo>
                    <a:pt x="0" y="0"/>
                  </a:moveTo>
                  <a:lnTo>
                    <a:pt x="0" y="5929"/>
                  </a:lnTo>
                  <a:lnTo>
                    <a:pt x="3258" y="5929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08;p97">
              <a:extLst>
                <a:ext uri="{FF2B5EF4-FFF2-40B4-BE49-F238E27FC236}">
                  <a16:creationId xmlns:a16="http://schemas.microsoft.com/office/drawing/2014/main" id="{947DA28A-8F97-4675-94A6-B7CC35CA4E4D}"/>
                </a:ext>
              </a:extLst>
            </p:cNvPr>
            <p:cNvSpPr/>
            <p:nvPr/>
          </p:nvSpPr>
          <p:spPr>
            <a:xfrm>
              <a:off x="5317875" y="2855750"/>
              <a:ext cx="81450" cy="74125"/>
            </a:xfrm>
            <a:custGeom>
              <a:avLst/>
              <a:gdLst/>
              <a:ahLst/>
              <a:cxnLst/>
              <a:rect l="l" t="t" r="r" b="b"/>
              <a:pathLst>
                <a:path w="3258" h="2965" extrusionOk="0">
                  <a:moveTo>
                    <a:pt x="0" y="1"/>
                  </a:moveTo>
                  <a:lnTo>
                    <a:pt x="0" y="2964"/>
                  </a:lnTo>
                  <a:lnTo>
                    <a:pt x="3258" y="2964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09;p97">
              <a:extLst>
                <a:ext uri="{FF2B5EF4-FFF2-40B4-BE49-F238E27FC236}">
                  <a16:creationId xmlns:a16="http://schemas.microsoft.com/office/drawing/2014/main" id="{E4F9CC1E-02D8-473E-92C4-888527C9F5D0}"/>
                </a:ext>
              </a:extLst>
            </p:cNvPr>
            <p:cNvSpPr/>
            <p:nvPr/>
          </p:nvSpPr>
          <p:spPr>
            <a:xfrm>
              <a:off x="5367925" y="2767900"/>
              <a:ext cx="261350" cy="176425"/>
            </a:xfrm>
            <a:custGeom>
              <a:avLst/>
              <a:gdLst/>
              <a:ahLst/>
              <a:cxnLst/>
              <a:rect l="l" t="t" r="r" b="b"/>
              <a:pathLst>
                <a:path w="10454" h="7057" extrusionOk="0">
                  <a:moveTo>
                    <a:pt x="0" y="0"/>
                  </a:moveTo>
                  <a:lnTo>
                    <a:pt x="0" y="7056"/>
                  </a:lnTo>
                  <a:lnTo>
                    <a:pt x="10453" y="7056"/>
                  </a:lnTo>
                  <a:lnTo>
                    <a:pt x="10453" y="0"/>
                  </a:lnTo>
                  <a:close/>
                </a:path>
              </a:pathLst>
            </a:custGeom>
            <a:solidFill>
              <a:srgbClr val="DE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10;p97">
              <a:extLst>
                <a:ext uri="{FF2B5EF4-FFF2-40B4-BE49-F238E27FC236}">
                  <a16:creationId xmlns:a16="http://schemas.microsoft.com/office/drawing/2014/main" id="{255EA5F7-9970-47EC-BB2D-690A5199D20A}"/>
                </a:ext>
              </a:extLst>
            </p:cNvPr>
            <p:cNvSpPr/>
            <p:nvPr/>
          </p:nvSpPr>
          <p:spPr>
            <a:xfrm>
              <a:off x="5268000" y="2767900"/>
              <a:ext cx="75150" cy="176425"/>
            </a:xfrm>
            <a:custGeom>
              <a:avLst/>
              <a:gdLst/>
              <a:ahLst/>
              <a:cxnLst/>
              <a:rect l="l" t="t" r="r" b="b"/>
              <a:pathLst>
                <a:path w="3006" h="7057" extrusionOk="0">
                  <a:moveTo>
                    <a:pt x="1" y="0"/>
                  </a:moveTo>
                  <a:lnTo>
                    <a:pt x="1" y="7056"/>
                  </a:lnTo>
                  <a:lnTo>
                    <a:pt x="3006" y="7056"/>
                  </a:lnTo>
                  <a:lnTo>
                    <a:pt x="3006" y="0"/>
                  </a:lnTo>
                  <a:close/>
                </a:path>
              </a:pathLst>
            </a:custGeom>
            <a:solidFill>
              <a:srgbClr val="DE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11;p97">
              <a:extLst>
                <a:ext uri="{FF2B5EF4-FFF2-40B4-BE49-F238E27FC236}">
                  <a16:creationId xmlns:a16="http://schemas.microsoft.com/office/drawing/2014/main" id="{4E202A99-4098-4CF1-9494-E1DB3780D71F}"/>
                </a:ext>
              </a:extLst>
            </p:cNvPr>
            <p:cNvSpPr/>
            <p:nvPr/>
          </p:nvSpPr>
          <p:spPr>
            <a:xfrm>
              <a:off x="5268000" y="2855750"/>
              <a:ext cx="75150" cy="88575"/>
            </a:xfrm>
            <a:custGeom>
              <a:avLst/>
              <a:gdLst/>
              <a:ahLst/>
              <a:cxnLst/>
              <a:rect l="l" t="t" r="r" b="b"/>
              <a:pathLst>
                <a:path w="3006" h="3543" extrusionOk="0">
                  <a:moveTo>
                    <a:pt x="1" y="1"/>
                  </a:moveTo>
                  <a:lnTo>
                    <a:pt x="1" y="3542"/>
                  </a:lnTo>
                  <a:lnTo>
                    <a:pt x="3006" y="3542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12;p97">
              <a:extLst>
                <a:ext uri="{FF2B5EF4-FFF2-40B4-BE49-F238E27FC236}">
                  <a16:creationId xmlns:a16="http://schemas.microsoft.com/office/drawing/2014/main" id="{498FAC7B-C4BC-47FF-BFF3-26325AAD4D2B}"/>
                </a:ext>
              </a:extLst>
            </p:cNvPr>
            <p:cNvSpPr/>
            <p:nvPr/>
          </p:nvSpPr>
          <p:spPr>
            <a:xfrm>
              <a:off x="5367925" y="2855750"/>
              <a:ext cx="261350" cy="88575"/>
            </a:xfrm>
            <a:custGeom>
              <a:avLst/>
              <a:gdLst/>
              <a:ahLst/>
              <a:cxnLst/>
              <a:rect l="l" t="t" r="r" b="b"/>
              <a:pathLst>
                <a:path w="10454" h="3543" extrusionOk="0">
                  <a:moveTo>
                    <a:pt x="0" y="1"/>
                  </a:moveTo>
                  <a:lnTo>
                    <a:pt x="0" y="3542"/>
                  </a:lnTo>
                  <a:lnTo>
                    <a:pt x="10453" y="3542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13;p97">
              <a:extLst>
                <a:ext uri="{FF2B5EF4-FFF2-40B4-BE49-F238E27FC236}">
                  <a16:creationId xmlns:a16="http://schemas.microsoft.com/office/drawing/2014/main" id="{59894A5B-C708-4D17-82CA-F909C0940CDB}"/>
                </a:ext>
              </a:extLst>
            </p:cNvPr>
            <p:cNvSpPr/>
            <p:nvPr/>
          </p:nvSpPr>
          <p:spPr>
            <a:xfrm>
              <a:off x="5597850" y="2767850"/>
              <a:ext cx="205750" cy="176425"/>
            </a:xfrm>
            <a:custGeom>
              <a:avLst/>
              <a:gdLst/>
              <a:ahLst/>
              <a:cxnLst/>
              <a:rect l="l" t="t" r="r" b="b"/>
              <a:pathLst>
                <a:path w="8230" h="7057" extrusionOk="0">
                  <a:moveTo>
                    <a:pt x="0" y="1"/>
                  </a:moveTo>
                  <a:lnTo>
                    <a:pt x="0" y="7057"/>
                  </a:lnTo>
                  <a:lnTo>
                    <a:pt x="1438" y="7057"/>
                  </a:lnTo>
                  <a:cubicBezTo>
                    <a:pt x="3176" y="7057"/>
                    <a:pt x="4829" y="6546"/>
                    <a:pt x="6219" y="5581"/>
                  </a:cubicBezTo>
                  <a:cubicBezTo>
                    <a:pt x="6558" y="5346"/>
                    <a:pt x="6879" y="5083"/>
                    <a:pt x="7177" y="4798"/>
                  </a:cubicBezTo>
                  <a:cubicBezTo>
                    <a:pt x="7464" y="4521"/>
                    <a:pt x="7725" y="4220"/>
                    <a:pt x="7961" y="3899"/>
                  </a:cubicBezTo>
                  <a:lnTo>
                    <a:pt x="8230" y="3530"/>
                  </a:lnTo>
                  <a:lnTo>
                    <a:pt x="8221" y="3515"/>
                  </a:lnTo>
                  <a:lnTo>
                    <a:pt x="7961" y="3160"/>
                  </a:lnTo>
                  <a:cubicBezTo>
                    <a:pt x="7500" y="2525"/>
                    <a:pt x="6913" y="1959"/>
                    <a:pt x="6219" y="1477"/>
                  </a:cubicBezTo>
                  <a:cubicBezTo>
                    <a:pt x="4829" y="511"/>
                    <a:pt x="3176" y="1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14;p97">
              <a:extLst>
                <a:ext uri="{FF2B5EF4-FFF2-40B4-BE49-F238E27FC236}">
                  <a16:creationId xmlns:a16="http://schemas.microsoft.com/office/drawing/2014/main" id="{AA2BE579-6760-4E95-B7BF-C9AC6D94AB57}"/>
                </a:ext>
              </a:extLst>
            </p:cNvPr>
            <p:cNvSpPr/>
            <p:nvPr/>
          </p:nvSpPr>
          <p:spPr>
            <a:xfrm>
              <a:off x="5597850" y="2855750"/>
              <a:ext cx="205750" cy="88525"/>
            </a:xfrm>
            <a:custGeom>
              <a:avLst/>
              <a:gdLst/>
              <a:ahLst/>
              <a:cxnLst/>
              <a:rect l="l" t="t" r="r" b="b"/>
              <a:pathLst>
                <a:path w="8230" h="3541" extrusionOk="0">
                  <a:moveTo>
                    <a:pt x="0" y="1"/>
                  </a:moveTo>
                  <a:lnTo>
                    <a:pt x="0" y="3541"/>
                  </a:lnTo>
                  <a:lnTo>
                    <a:pt x="1438" y="3541"/>
                  </a:lnTo>
                  <a:cubicBezTo>
                    <a:pt x="3176" y="3541"/>
                    <a:pt x="4829" y="3030"/>
                    <a:pt x="6219" y="2065"/>
                  </a:cubicBezTo>
                  <a:cubicBezTo>
                    <a:pt x="6558" y="1830"/>
                    <a:pt x="6879" y="1567"/>
                    <a:pt x="7177" y="1282"/>
                  </a:cubicBezTo>
                  <a:cubicBezTo>
                    <a:pt x="7464" y="1005"/>
                    <a:pt x="7725" y="704"/>
                    <a:pt x="7961" y="383"/>
                  </a:cubicBezTo>
                  <a:lnTo>
                    <a:pt x="8230" y="14"/>
                  </a:lnTo>
                  <a:lnTo>
                    <a:pt x="8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70;p66">
            <a:extLst>
              <a:ext uri="{FF2B5EF4-FFF2-40B4-BE49-F238E27FC236}">
                <a16:creationId xmlns:a16="http://schemas.microsoft.com/office/drawing/2014/main" id="{D71316ED-60AC-410E-8924-B5D17E055306}"/>
              </a:ext>
            </a:extLst>
          </p:cNvPr>
          <p:cNvSpPr txBox="1">
            <a:spLocks/>
          </p:cNvSpPr>
          <p:nvPr/>
        </p:nvSpPr>
        <p:spPr>
          <a:xfrm>
            <a:off x="5153148" y="3218407"/>
            <a:ext cx="17877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dvent Pro"/>
              <a:buNone/>
              <a:defRPr sz="48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2" name="Google Shape;564;p66">
            <a:extLst>
              <a:ext uri="{FF2B5EF4-FFF2-40B4-BE49-F238E27FC236}">
                <a16:creationId xmlns:a16="http://schemas.microsoft.com/office/drawing/2014/main" id="{BEC1F447-1A3E-4B9D-A400-D575DCF7C2FF}"/>
              </a:ext>
            </a:extLst>
          </p:cNvPr>
          <p:cNvSpPr txBox="1">
            <a:spLocks/>
          </p:cNvSpPr>
          <p:nvPr/>
        </p:nvSpPr>
        <p:spPr>
          <a:xfrm>
            <a:off x="4891290" y="4151387"/>
            <a:ext cx="22533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dvent Pro"/>
              <a:buNone/>
              <a:defRPr sz="2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/>
              <a:t>Programs we used</a:t>
            </a:r>
          </a:p>
        </p:txBody>
      </p:sp>
      <p:grpSp>
        <p:nvGrpSpPr>
          <p:cNvPr id="98" name="Google Shape;1006;p97">
            <a:extLst>
              <a:ext uri="{FF2B5EF4-FFF2-40B4-BE49-F238E27FC236}">
                <a16:creationId xmlns:a16="http://schemas.microsoft.com/office/drawing/2014/main" id="{450B7D49-C847-4542-AAF8-AD34FA7EBEF2}"/>
              </a:ext>
            </a:extLst>
          </p:cNvPr>
          <p:cNvGrpSpPr/>
          <p:nvPr/>
        </p:nvGrpSpPr>
        <p:grpSpPr>
          <a:xfrm>
            <a:off x="5837182" y="3735077"/>
            <a:ext cx="413968" cy="136415"/>
            <a:chOff x="5268000" y="2767850"/>
            <a:chExt cx="535600" cy="176475"/>
          </a:xfrm>
        </p:grpSpPr>
        <p:sp>
          <p:nvSpPr>
            <p:cNvPr id="99" name="Google Shape;1007;p97">
              <a:extLst>
                <a:ext uri="{FF2B5EF4-FFF2-40B4-BE49-F238E27FC236}">
                  <a16:creationId xmlns:a16="http://schemas.microsoft.com/office/drawing/2014/main" id="{ECFC21C3-9A9B-47E7-9A02-09CA58FF80D7}"/>
                </a:ext>
              </a:extLst>
            </p:cNvPr>
            <p:cNvSpPr/>
            <p:nvPr/>
          </p:nvSpPr>
          <p:spPr>
            <a:xfrm>
              <a:off x="5317875" y="2781625"/>
              <a:ext cx="81450" cy="148250"/>
            </a:xfrm>
            <a:custGeom>
              <a:avLst/>
              <a:gdLst/>
              <a:ahLst/>
              <a:cxnLst/>
              <a:rect l="l" t="t" r="r" b="b"/>
              <a:pathLst>
                <a:path w="3258" h="5930" extrusionOk="0">
                  <a:moveTo>
                    <a:pt x="0" y="0"/>
                  </a:moveTo>
                  <a:lnTo>
                    <a:pt x="0" y="5929"/>
                  </a:lnTo>
                  <a:lnTo>
                    <a:pt x="3258" y="5929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8;p97">
              <a:extLst>
                <a:ext uri="{FF2B5EF4-FFF2-40B4-BE49-F238E27FC236}">
                  <a16:creationId xmlns:a16="http://schemas.microsoft.com/office/drawing/2014/main" id="{49A5E42E-E7F0-4BDB-B68A-7BF137825DC2}"/>
                </a:ext>
              </a:extLst>
            </p:cNvPr>
            <p:cNvSpPr/>
            <p:nvPr/>
          </p:nvSpPr>
          <p:spPr>
            <a:xfrm>
              <a:off x="5317875" y="2855750"/>
              <a:ext cx="81450" cy="74125"/>
            </a:xfrm>
            <a:custGeom>
              <a:avLst/>
              <a:gdLst/>
              <a:ahLst/>
              <a:cxnLst/>
              <a:rect l="l" t="t" r="r" b="b"/>
              <a:pathLst>
                <a:path w="3258" h="2965" extrusionOk="0">
                  <a:moveTo>
                    <a:pt x="0" y="1"/>
                  </a:moveTo>
                  <a:lnTo>
                    <a:pt x="0" y="2964"/>
                  </a:lnTo>
                  <a:lnTo>
                    <a:pt x="3258" y="2964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09;p97">
              <a:extLst>
                <a:ext uri="{FF2B5EF4-FFF2-40B4-BE49-F238E27FC236}">
                  <a16:creationId xmlns:a16="http://schemas.microsoft.com/office/drawing/2014/main" id="{05D43B9B-5387-4AAB-8376-A12FC0E8E2A2}"/>
                </a:ext>
              </a:extLst>
            </p:cNvPr>
            <p:cNvSpPr/>
            <p:nvPr/>
          </p:nvSpPr>
          <p:spPr>
            <a:xfrm>
              <a:off x="5367925" y="2767900"/>
              <a:ext cx="261350" cy="176425"/>
            </a:xfrm>
            <a:custGeom>
              <a:avLst/>
              <a:gdLst/>
              <a:ahLst/>
              <a:cxnLst/>
              <a:rect l="l" t="t" r="r" b="b"/>
              <a:pathLst>
                <a:path w="10454" h="7057" extrusionOk="0">
                  <a:moveTo>
                    <a:pt x="0" y="0"/>
                  </a:moveTo>
                  <a:lnTo>
                    <a:pt x="0" y="7056"/>
                  </a:lnTo>
                  <a:lnTo>
                    <a:pt x="10453" y="7056"/>
                  </a:lnTo>
                  <a:lnTo>
                    <a:pt x="10453" y="0"/>
                  </a:lnTo>
                  <a:close/>
                </a:path>
              </a:pathLst>
            </a:custGeom>
            <a:solidFill>
              <a:srgbClr val="DE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10;p97">
              <a:extLst>
                <a:ext uri="{FF2B5EF4-FFF2-40B4-BE49-F238E27FC236}">
                  <a16:creationId xmlns:a16="http://schemas.microsoft.com/office/drawing/2014/main" id="{9F2F4175-CDF2-45C8-835F-971E82F21E87}"/>
                </a:ext>
              </a:extLst>
            </p:cNvPr>
            <p:cNvSpPr/>
            <p:nvPr/>
          </p:nvSpPr>
          <p:spPr>
            <a:xfrm>
              <a:off x="5268000" y="2767900"/>
              <a:ext cx="75150" cy="176425"/>
            </a:xfrm>
            <a:custGeom>
              <a:avLst/>
              <a:gdLst/>
              <a:ahLst/>
              <a:cxnLst/>
              <a:rect l="l" t="t" r="r" b="b"/>
              <a:pathLst>
                <a:path w="3006" h="7057" extrusionOk="0">
                  <a:moveTo>
                    <a:pt x="1" y="0"/>
                  </a:moveTo>
                  <a:lnTo>
                    <a:pt x="1" y="7056"/>
                  </a:lnTo>
                  <a:lnTo>
                    <a:pt x="3006" y="7056"/>
                  </a:lnTo>
                  <a:lnTo>
                    <a:pt x="3006" y="0"/>
                  </a:lnTo>
                  <a:close/>
                </a:path>
              </a:pathLst>
            </a:custGeom>
            <a:solidFill>
              <a:srgbClr val="DE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11;p97">
              <a:extLst>
                <a:ext uri="{FF2B5EF4-FFF2-40B4-BE49-F238E27FC236}">
                  <a16:creationId xmlns:a16="http://schemas.microsoft.com/office/drawing/2014/main" id="{F5BE2DDC-4769-4F17-92FA-4DFAD81ECA40}"/>
                </a:ext>
              </a:extLst>
            </p:cNvPr>
            <p:cNvSpPr/>
            <p:nvPr/>
          </p:nvSpPr>
          <p:spPr>
            <a:xfrm>
              <a:off x="5268000" y="2855750"/>
              <a:ext cx="75150" cy="88575"/>
            </a:xfrm>
            <a:custGeom>
              <a:avLst/>
              <a:gdLst/>
              <a:ahLst/>
              <a:cxnLst/>
              <a:rect l="l" t="t" r="r" b="b"/>
              <a:pathLst>
                <a:path w="3006" h="3543" extrusionOk="0">
                  <a:moveTo>
                    <a:pt x="1" y="1"/>
                  </a:moveTo>
                  <a:lnTo>
                    <a:pt x="1" y="3542"/>
                  </a:lnTo>
                  <a:lnTo>
                    <a:pt x="3006" y="3542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12;p97">
              <a:extLst>
                <a:ext uri="{FF2B5EF4-FFF2-40B4-BE49-F238E27FC236}">
                  <a16:creationId xmlns:a16="http://schemas.microsoft.com/office/drawing/2014/main" id="{C8502189-6C32-45C0-8658-0307F0F91610}"/>
                </a:ext>
              </a:extLst>
            </p:cNvPr>
            <p:cNvSpPr/>
            <p:nvPr/>
          </p:nvSpPr>
          <p:spPr>
            <a:xfrm>
              <a:off x="5367925" y="2855750"/>
              <a:ext cx="261350" cy="88575"/>
            </a:xfrm>
            <a:custGeom>
              <a:avLst/>
              <a:gdLst/>
              <a:ahLst/>
              <a:cxnLst/>
              <a:rect l="l" t="t" r="r" b="b"/>
              <a:pathLst>
                <a:path w="10454" h="3543" extrusionOk="0">
                  <a:moveTo>
                    <a:pt x="0" y="1"/>
                  </a:moveTo>
                  <a:lnTo>
                    <a:pt x="0" y="3542"/>
                  </a:lnTo>
                  <a:lnTo>
                    <a:pt x="10453" y="3542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13;p97">
              <a:extLst>
                <a:ext uri="{FF2B5EF4-FFF2-40B4-BE49-F238E27FC236}">
                  <a16:creationId xmlns:a16="http://schemas.microsoft.com/office/drawing/2014/main" id="{21977F60-BA73-4C70-A235-AD69BE0249AA}"/>
                </a:ext>
              </a:extLst>
            </p:cNvPr>
            <p:cNvSpPr/>
            <p:nvPr/>
          </p:nvSpPr>
          <p:spPr>
            <a:xfrm>
              <a:off x="5597850" y="2767850"/>
              <a:ext cx="205750" cy="176425"/>
            </a:xfrm>
            <a:custGeom>
              <a:avLst/>
              <a:gdLst/>
              <a:ahLst/>
              <a:cxnLst/>
              <a:rect l="l" t="t" r="r" b="b"/>
              <a:pathLst>
                <a:path w="8230" h="7057" extrusionOk="0">
                  <a:moveTo>
                    <a:pt x="0" y="1"/>
                  </a:moveTo>
                  <a:lnTo>
                    <a:pt x="0" y="7057"/>
                  </a:lnTo>
                  <a:lnTo>
                    <a:pt x="1438" y="7057"/>
                  </a:lnTo>
                  <a:cubicBezTo>
                    <a:pt x="3176" y="7057"/>
                    <a:pt x="4829" y="6546"/>
                    <a:pt x="6219" y="5581"/>
                  </a:cubicBezTo>
                  <a:cubicBezTo>
                    <a:pt x="6558" y="5346"/>
                    <a:pt x="6879" y="5083"/>
                    <a:pt x="7177" y="4798"/>
                  </a:cubicBezTo>
                  <a:cubicBezTo>
                    <a:pt x="7464" y="4521"/>
                    <a:pt x="7725" y="4220"/>
                    <a:pt x="7961" y="3899"/>
                  </a:cubicBezTo>
                  <a:lnTo>
                    <a:pt x="8230" y="3530"/>
                  </a:lnTo>
                  <a:lnTo>
                    <a:pt x="8221" y="3515"/>
                  </a:lnTo>
                  <a:lnTo>
                    <a:pt x="7961" y="3160"/>
                  </a:lnTo>
                  <a:cubicBezTo>
                    <a:pt x="7500" y="2525"/>
                    <a:pt x="6913" y="1959"/>
                    <a:pt x="6219" y="1477"/>
                  </a:cubicBezTo>
                  <a:cubicBezTo>
                    <a:pt x="4829" y="511"/>
                    <a:pt x="3176" y="1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14;p97">
              <a:extLst>
                <a:ext uri="{FF2B5EF4-FFF2-40B4-BE49-F238E27FC236}">
                  <a16:creationId xmlns:a16="http://schemas.microsoft.com/office/drawing/2014/main" id="{2297A700-B13A-436F-9136-A4A0D08C252C}"/>
                </a:ext>
              </a:extLst>
            </p:cNvPr>
            <p:cNvSpPr/>
            <p:nvPr/>
          </p:nvSpPr>
          <p:spPr>
            <a:xfrm>
              <a:off x="5597850" y="2855750"/>
              <a:ext cx="205750" cy="88525"/>
            </a:xfrm>
            <a:custGeom>
              <a:avLst/>
              <a:gdLst/>
              <a:ahLst/>
              <a:cxnLst/>
              <a:rect l="l" t="t" r="r" b="b"/>
              <a:pathLst>
                <a:path w="8230" h="3541" extrusionOk="0">
                  <a:moveTo>
                    <a:pt x="0" y="1"/>
                  </a:moveTo>
                  <a:lnTo>
                    <a:pt x="0" y="3541"/>
                  </a:lnTo>
                  <a:lnTo>
                    <a:pt x="1438" y="3541"/>
                  </a:lnTo>
                  <a:cubicBezTo>
                    <a:pt x="3176" y="3541"/>
                    <a:pt x="4829" y="3030"/>
                    <a:pt x="6219" y="2065"/>
                  </a:cubicBezTo>
                  <a:cubicBezTo>
                    <a:pt x="6558" y="1830"/>
                    <a:pt x="6879" y="1567"/>
                    <a:pt x="7177" y="1282"/>
                  </a:cubicBezTo>
                  <a:cubicBezTo>
                    <a:pt x="7464" y="1005"/>
                    <a:pt x="7725" y="704"/>
                    <a:pt x="7961" y="383"/>
                  </a:cubicBezTo>
                  <a:lnTo>
                    <a:pt x="8230" y="14"/>
                  </a:lnTo>
                  <a:lnTo>
                    <a:pt x="8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70"/>
          <p:cNvGrpSpPr/>
          <p:nvPr/>
        </p:nvGrpSpPr>
        <p:grpSpPr>
          <a:xfrm>
            <a:off x="6797065" y="633186"/>
            <a:ext cx="2118345" cy="4558149"/>
            <a:chOff x="6797065" y="633186"/>
            <a:chExt cx="2118345" cy="4558149"/>
          </a:xfrm>
        </p:grpSpPr>
        <p:sp>
          <p:nvSpPr>
            <p:cNvPr id="599" name="Google Shape;599;p70"/>
            <p:cNvSpPr/>
            <p:nvPr/>
          </p:nvSpPr>
          <p:spPr>
            <a:xfrm flipH="1">
              <a:off x="6797065" y="633186"/>
              <a:ext cx="2118345" cy="4558106"/>
            </a:xfrm>
            <a:custGeom>
              <a:avLst/>
              <a:gdLst/>
              <a:ahLst/>
              <a:cxnLst/>
              <a:rect l="l" t="t" r="r" b="b"/>
              <a:pathLst>
                <a:path w="97384" h="209544" extrusionOk="0">
                  <a:moveTo>
                    <a:pt x="8392" y="51100"/>
                  </a:moveTo>
                  <a:cubicBezTo>
                    <a:pt x="12768" y="54639"/>
                    <a:pt x="18128" y="59094"/>
                    <a:pt x="20714" y="61250"/>
                  </a:cubicBezTo>
                  <a:cubicBezTo>
                    <a:pt x="20383" y="62547"/>
                    <a:pt x="20112" y="63471"/>
                    <a:pt x="19940" y="63700"/>
                  </a:cubicBezTo>
                  <a:cubicBezTo>
                    <a:pt x="19245" y="64627"/>
                    <a:pt x="17622" y="74598"/>
                    <a:pt x="17622" y="77843"/>
                  </a:cubicBezTo>
                  <a:cubicBezTo>
                    <a:pt x="17622" y="81090"/>
                    <a:pt x="23418" y="85727"/>
                    <a:pt x="23418" y="85727"/>
                  </a:cubicBezTo>
                  <a:cubicBezTo>
                    <a:pt x="23418" y="85727"/>
                    <a:pt x="23650" y="86655"/>
                    <a:pt x="23650" y="90364"/>
                  </a:cubicBezTo>
                  <a:cubicBezTo>
                    <a:pt x="23650" y="94075"/>
                    <a:pt x="25969" y="97089"/>
                    <a:pt x="25969" y="97089"/>
                  </a:cubicBezTo>
                  <a:lnTo>
                    <a:pt x="24750" y="97414"/>
                  </a:lnTo>
                  <a:lnTo>
                    <a:pt x="12584" y="67094"/>
                  </a:lnTo>
                  <a:cubicBezTo>
                    <a:pt x="12681" y="65274"/>
                    <a:pt x="12810" y="61552"/>
                    <a:pt x="12289" y="60686"/>
                  </a:cubicBezTo>
                  <a:cubicBezTo>
                    <a:pt x="11594" y="59526"/>
                    <a:pt x="11594" y="57439"/>
                    <a:pt x="10665" y="55353"/>
                  </a:cubicBezTo>
                  <a:cubicBezTo>
                    <a:pt x="10045" y="53956"/>
                    <a:pt x="9010" y="52146"/>
                    <a:pt x="8392" y="51100"/>
                  </a:cubicBezTo>
                  <a:close/>
                  <a:moveTo>
                    <a:pt x="54723" y="1"/>
                  </a:moveTo>
                  <a:cubicBezTo>
                    <a:pt x="52048" y="1"/>
                    <a:pt x="47433" y="606"/>
                    <a:pt x="43359" y="2023"/>
                  </a:cubicBezTo>
                  <a:cubicBezTo>
                    <a:pt x="38026" y="3879"/>
                    <a:pt x="36403" y="9443"/>
                    <a:pt x="36171" y="11530"/>
                  </a:cubicBezTo>
                  <a:cubicBezTo>
                    <a:pt x="35940" y="13616"/>
                    <a:pt x="36171" y="17327"/>
                    <a:pt x="35708" y="18717"/>
                  </a:cubicBezTo>
                  <a:cubicBezTo>
                    <a:pt x="35244" y="20109"/>
                    <a:pt x="35244" y="22196"/>
                    <a:pt x="35244" y="22196"/>
                  </a:cubicBezTo>
                  <a:lnTo>
                    <a:pt x="38245" y="22431"/>
                  </a:lnTo>
                  <a:lnTo>
                    <a:pt x="38722" y="24050"/>
                  </a:lnTo>
                  <a:lnTo>
                    <a:pt x="38954" y="31702"/>
                  </a:lnTo>
                  <a:lnTo>
                    <a:pt x="37331" y="32398"/>
                  </a:lnTo>
                  <a:lnTo>
                    <a:pt x="33389" y="37267"/>
                  </a:lnTo>
                  <a:cubicBezTo>
                    <a:pt x="33389" y="37267"/>
                    <a:pt x="25737" y="45383"/>
                    <a:pt x="24347" y="47933"/>
                  </a:cubicBezTo>
                  <a:cubicBezTo>
                    <a:pt x="24335" y="47954"/>
                    <a:pt x="24322" y="47982"/>
                    <a:pt x="24310" y="48005"/>
                  </a:cubicBezTo>
                  <a:lnTo>
                    <a:pt x="14608" y="34717"/>
                  </a:lnTo>
                  <a:cubicBezTo>
                    <a:pt x="14608" y="34717"/>
                    <a:pt x="6493" y="37963"/>
                    <a:pt x="4174" y="40745"/>
                  </a:cubicBezTo>
                  <a:cubicBezTo>
                    <a:pt x="1856" y="43528"/>
                    <a:pt x="0" y="45151"/>
                    <a:pt x="1856" y="46078"/>
                  </a:cubicBezTo>
                  <a:cubicBezTo>
                    <a:pt x="2463" y="46381"/>
                    <a:pt x="4861" y="48253"/>
                    <a:pt x="7809" y="50629"/>
                  </a:cubicBezTo>
                  <a:cubicBezTo>
                    <a:pt x="7658" y="51482"/>
                    <a:pt x="7390" y="53692"/>
                    <a:pt x="8116" y="56049"/>
                  </a:cubicBezTo>
                  <a:cubicBezTo>
                    <a:pt x="9044" y="59063"/>
                    <a:pt x="9275" y="62540"/>
                    <a:pt x="9970" y="64627"/>
                  </a:cubicBezTo>
                  <a:cubicBezTo>
                    <a:pt x="10387" y="65878"/>
                    <a:pt x="11219" y="66876"/>
                    <a:pt x="11819" y="67476"/>
                  </a:cubicBezTo>
                  <a:lnTo>
                    <a:pt x="23155" y="97839"/>
                  </a:lnTo>
                  <a:lnTo>
                    <a:pt x="22491" y="98016"/>
                  </a:lnTo>
                  <a:lnTo>
                    <a:pt x="21564" y="99408"/>
                  </a:lnTo>
                  <a:lnTo>
                    <a:pt x="25042" y="106363"/>
                  </a:lnTo>
                  <a:cubicBezTo>
                    <a:pt x="25042" y="106363"/>
                    <a:pt x="20172" y="107059"/>
                    <a:pt x="18549" y="107059"/>
                  </a:cubicBezTo>
                  <a:cubicBezTo>
                    <a:pt x="16927" y="107059"/>
                    <a:pt x="15998" y="108218"/>
                    <a:pt x="15998" y="108218"/>
                  </a:cubicBezTo>
                  <a:cubicBezTo>
                    <a:pt x="15998" y="108218"/>
                    <a:pt x="14840" y="107059"/>
                    <a:pt x="12984" y="107059"/>
                  </a:cubicBezTo>
                  <a:cubicBezTo>
                    <a:pt x="11130" y="107059"/>
                    <a:pt x="10434" y="109610"/>
                    <a:pt x="10434" y="109610"/>
                  </a:cubicBezTo>
                  <a:lnTo>
                    <a:pt x="11825" y="111233"/>
                  </a:lnTo>
                  <a:lnTo>
                    <a:pt x="11594" y="113551"/>
                  </a:lnTo>
                  <a:cubicBezTo>
                    <a:pt x="11594" y="113551"/>
                    <a:pt x="12057" y="117262"/>
                    <a:pt x="13217" y="119812"/>
                  </a:cubicBezTo>
                  <a:cubicBezTo>
                    <a:pt x="14377" y="122362"/>
                    <a:pt x="22028" y="128854"/>
                    <a:pt x="23882" y="129551"/>
                  </a:cubicBezTo>
                  <a:cubicBezTo>
                    <a:pt x="24253" y="129689"/>
                    <a:pt x="24671" y="129745"/>
                    <a:pt x="25101" y="129745"/>
                  </a:cubicBezTo>
                  <a:cubicBezTo>
                    <a:pt x="26823" y="129745"/>
                    <a:pt x="28752" y="128854"/>
                    <a:pt x="28752" y="128854"/>
                  </a:cubicBezTo>
                  <a:lnTo>
                    <a:pt x="31999" y="136274"/>
                  </a:lnTo>
                  <a:lnTo>
                    <a:pt x="34316" y="143230"/>
                  </a:lnTo>
                  <a:cubicBezTo>
                    <a:pt x="34316" y="143230"/>
                    <a:pt x="36171" y="153896"/>
                    <a:pt x="36171" y="156446"/>
                  </a:cubicBezTo>
                  <a:cubicBezTo>
                    <a:pt x="36171" y="158997"/>
                    <a:pt x="32462" y="181720"/>
                    <a:pt x="32462" y="181720"/>
                  </a:cubicBezTo>
                  <a:lnTo>
                    <a:pt x="29680" y="195863"/>
                  </a:lnTo>
                  <a:lnTo>
                    <a:pt x="29215" y="209544"/>
                  </a:lnTo>
                  <a:lnTo>
                    <a:pt x="68168" y="209544"/>
                  </a:lnTo>
                  <a:lnTo>
                    <a:pt x="68633" y="207920"/>
                  </a:lnTo>
                  <a:lnTo>
                    <a:pt x="68633" y="202124"/>
                  </a:lnTo>
                  <a:cubicBezTo>
                    <a:pt x="68633" y="202124"/>
                    <a:pt x="71879" y="191457"/>
                    <a:pt x="73270" y="183805"/>
                  </a:cubicBezTo>
                  <a:cubicBezTo>
                    <a:pt x="74661" y="176155"/>
                    <a:pt x="71879" y="171748"/>
                    <a:pt x="71879" y="171748"/>
                  </a:cubicBezTo>
                  <a:lnTo>
                    <a:pt x="69560" y="161314"/>
                  </a:lnTo>
                  <a:lnTo>
                    <a:pt x="66082" y="140446"/>
                  </a:lnTo>
                  <a:lnTo>
                    <a:pt x="67705" y="139750"/>
                  </a:lnTo>
                  <a:cubicBezTo>
                    <a:pt x="67705" y="139750"/>
                    <a:pt x="70024" y="137664"/>
                    <a:pt x="70951" y="136273"/>
                  </a:cubicBezTo>
                  <a:cubicBezTo>
                    <a:pt x="71879" y="134882"/>
                    <a:pt x="70719" y="131636"/>
                    <a:pt x="70719" y="131635"/>
                  </a:cubicBezTo>
                  <a:lnTo>
                    <a:pt x="70719" y="131635"/>
                  </a:lnTo>
                  <a:lnTo>
                    <a:pt x="73095" y="134209"/>
                  </a:lnTo>
                  <a:lnTo>
                    <a:pt x="77907" y="142997"/>
                  </a:lnTo>
                  <a:lnTo>
                    <a:pt x="79531" y="141373"/>
                  </a:lnTo>
                  <a:lnTo>
                    <a:pt x="75108" y="133535"/>
                  </a:lnTo>
                  <a:lnTo>
                    <a:pt x="75153" y="133504"/>
                  </a:lnTo>
                  <a:lnTo>
                    <a:pt x="89373" y="156533"/>
                  </a:lnTo>
                  <a:lnTo>
                    <a:pt x="87878" y="157142"/>
                  </a:lnTo>
                  <a:cubicBezTo>
                    <a:pt x="88422" y="157483"/>
                    <a:pt x="89046" y="157601"/>
                    <a:pt x="89657" y="157601"/>
                  </a:cubicBezTo>
                  <a:cubicBezTo>
                    <a:pt x="89780" y="157601"/>
                    <a:pt x="89902" y="157596"/>
                    <a:pt x="90023" y="157587"/>
                  </a:cubicBezTo>
                  <a:lnTo>
                    <a:pt x="95761" y="166881"/>
                  </a:lnTo>
                  <a:lnTo>
                    <a:pt x="97383" y="165257"/>
                  </a:lnTo>
                  <a:lnTo>
                    <a:pt x="92380" y="156973"/>
                  </a:lnTo>
                  <a:cubicBezTo>
                    <a:pt x="92466" y="156935"/>
                    <a:pt x="92515" y="156910"/>
                    <a:pt x="92515" y="156910"/>
                  </a:cubicBezTo>
                  <a:cubicBezTo>
                    <a:pt x="95261" y="154753"/>
                    <a:pt x="94523" y="154587"/>
                    <a:pt x="94230" y="154587"/>
                  </a:cubicBezTo>
                  <a:cubicBezTo>
                    <a:pt x="94177" y="154587"/>
                    <a:pt x="94138" y="154592"/>
                    <a:pt x="94138" y="154592"/>
                  </a:cubicBezTo>
                  <a:lnTo>
                    <a:pt x="91575" y="155637"/>
                  </a:lnTo>
                  <a:lnTo>
                    <a:pt x="77303" y="132007"/>
                  </a:lnTo>
                  <a:lnTo>
                    <a:pt x="78834" y="130942"/>
                  </a:lnTo>
                  <a:lnTo>
                    <a:pt x="66082" y="104972"/>
                  </a:lnTo>
                  <a:lnTo>
                    <a:pt x="64923" y="101262"/>
                  </a:lnTo>
                  <a:lnTo>
                    <a:pt x="64923" y="101262"/>
                  </a:lnTo>
                  <a:cubicBezTo>
                    <a:pt x="64923" y="101263"/>
                    <a:pt x="65851" y="102422"/>
                    <a:pt x="66546" y="103349"/>
                  </a:cubicBezTo>
                  <a:cubicBezTo>
                    <a:pt x="67089" y="104073"/>
                    <a:pt x="67773" y="104657"/>
                    <a:pt x="68599" y="104657"/>
                  </a:cubicBezTo>
                  <a:cubicBezTo>
                    <a:pt x="68831" y="104657"/>
                    <a:pt x="69074" y="104611"/>
                    <a:pt x="69328" y="104509"/>
                  </a:cubicBezTo>
                  <a:cubicBezTo>
                    <a:pt x="70487" y="104045"/>
                    <a:pt x="69097" y="101726"/>
                    <a:pt x="68400" y="100567"/>
                  </a:cubicBezTo>
                  <a:cubicBezTo>
                    <a:pt x="67705" y="99408"/>
                    <a:pt x="64459" y="95234"/>
                    <a:pt x="64459" y="95234"/>
                  </a:cubicBezTo>
                  <a:lnTo>
                    <a:pt x="63995" y="93147"/>
                  </a:lnTo>
                  <a:lnTo>
                    <a:pt x="62835" y="89669"/>
                  </a:lnTo>
                  <a:lnTo>
                    <a:pt x="62835" y="82249"/>
                  </a:lnTo>
                  <a:cubicBezTo>
                    <a:pt x="62835" y="79235"/>
                    <a:pt x="62603" y="74366"/>
                    <a:pt x="62140" y="71352"/>
                  </a:cubicBezTo>
                  <a:cubicBezTo>
                    <a:pt x="61676" y="68337"/>
                    <a:pt x="59126" y="59758"/>
                    <a:pt x="59126" y="59758"/>
                  </a:cubicBezTo>
                  <a:cubicBezTo>
                    <a:pt x="59126" y="59758"/>
                    <a:pt x="56807" y="56744"/>
                    <a:pt x="56343" y="54888"/>
                  </a:cubicBezTo>
                  <a:cubicBezTo>
                    <a:pt x="55880" y="53034"/>
                    <a:pt x="50314" y="44686"/>
                    <a:pt x="50314" y="44686"/>
                  </a:cubicBezTo>
                  <a:cubicBezTo>
                    <a:pt x="50314" y="44686"/>
                    <a:pt x="50547" y="42137"/>
                    <a:pt x="51242" y="40282"/>
                  </a:cubicBezTo>
                  <a:cubicBezTo>
                    <a:pt x="51937" y="38427"/>
                    <a:pt x="53561" y="37267"/>
                    <a:pt x="53561" y="37267"/>
                  </a:cubicBezTo>
                  <a:lnTo>
                    <a:pt x="57039" y="37267"/>
                  </a:lnTo>
                  <a:cubicBezTo>
                    <a:pt x="59821" y="37267"/>
                    <a:pt x="60053" y="35180"/>
                    <a:pt x="60053" y="35180"/>
                  </a:cubicBezTo>
                  <a:lnTo>
                    <a:pt x="61369" y="34716"/>
                  </a:lnTo>
                  <a:cubicBezTo>
                    <a:pt x="61672" y="34454"/>
                    <a:pt x="61854" y="34080"/>
                    <a:pt x="61873" y="33680"/>
                  </a:cubicBezTo>
                  <a:lnTo>
                    <a:pt x="61676" y="31933"/>
                  </a:lnTo>
                  <a:lnTo>
                    <a:pt x="62835" y="31470"/>
                  </a:lnTo>
                  <a:cubicBezTo>
                    <a:pt x="63995" y="31006"/>
                    <a:pt x="63067" y="29384"/>
                    <a:pt x="63067" y="29384"/>
                  </a:cubicBezTo>
                  <a:cubicBezTo>
                    <a:pt x="63067" y="29384"/>
                    <a:pt x="64922" y="28456"/>
                    <a:pt x="64691" y="27297"/>
                  </a:cubicBezTo>
                  <a:cubicBezTo>
                    <a:pt x="64460" y="26137"/>
                    <a:pt x="63299" y="23123"/>
                    <a:pt x="63299" y="23123"/>
                  </a:cubicBezTo>
                  <a:lnTo>
                    <a:pt x="64691" y="21964"/>
                  </a:lnTo>
                  <a:cubicBezTo>
                    <a:pt x="65088" y="21665"/>
                    <a:pt x="66294" y="21580"/>
                    <a:pt x="67543" y="21580"/>
                  </a:cubicBezTo>
                  <a:cubicBezTo>
                    <a:pt x="68452" y="21580"/>
                    <a:pt x="69383" y="21625"/>
                    <a:pt x="70042" y="21667"/>
                  </a:cubicBezTo>
                  <a:cubicBezTo>
                    <a:pt x="70592" y="21701"/>
                    <a:pt x="70951" y="21732"/>
                    <a:pt x="70951" y="21732"/>
                  </a:cubicBezTo>
                  <a:cubicBezTo>
                    <a:pt x="71184" y="19414"/>
                    <a:pt x="67937" y="17790"/>
                    <a:pt x="67937" y="17790"/>
                  </a:cubicBezTo>
                  <a:cubicBezTo>
                    <a:pt x="67937" y="17790"/>
                    <a:pt x="67937" y="14312"/>
                    <a:pt x="67705" y="12689"/>
                  </a:cubicBezTo>
                  <a:cubicBezTo>
                    <a:pt x="67473" y="11065"/>
                    <a:pt x="66083" y="6660"/>
                    <a:pt x="64691" y="5037"/>
                  </a:cubicBezTo>
                  <a:cubicBezTo>
                    <a:pt x="63299" y="3414"/>
                    <a:pt x="58199" y="632"/>
                    <a:pt x="56576" y="168"/>
                  </a:cubicBezTo>
                  <a:cubicBezTo>
                    <a:pt x="56193" y="59"/>
                    <a:pt x="55551" y="1"/>
                    <a:pt x="54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0"/>
            <p:cNvSpPr/>
            <p:nvPr/>
          </p:nvSpPr>
          <p:spPr>
            <a:xfrm flipH="1">
              <a:off x="7957235" y="1431721"/>
              <a:ext cx="575506" cy="1089039"/>
            </a:xfrm>
            <a:custGeom>
              <a:avLst/>
              <a:gdLst/>
              <a:ahLst/>
              <a:cxnLst/>
              <a:rect l="l" t="t" r="r" b="b"/>
              <a:pathLst>
                <a:path w="26457" h="50065" extrusionOk="0">
                  <a:moveTo>
                    <a:pt x="16247" y="1"/>
                  </a:moveTo>
                  <a:lnTo>
                    <a:pt x="15797" y="557"/>
                  </a:lnTo>
                  <a:cubicBezTo>
                    <a:pt x="15797" y="557"/>
                    <a:pt x="8146" y="8673"/>
                    <a:pt x="6755" y="11223"/>
                  </a:cubicBezTo>
                  <a:cubicBezTo>
                    <a:pt x="6743" y="11244"/>
                    <a:pt x="6731" y="11272"/>
                    <a:pt x="6718" y="11295"/>
                  </a:cubicBezTo>
                  <a:lnTo>
                    <a:pt x="6695" y="11262"/>
                  </a:lnTo>
                  <a:lnTo>
                    <a:pt x="3123" y="24540"/>
                  </a:lnTo>
                  <a:cubicBezTo>
                    <a:pt x="2792" y="25837"/>
                    <a:pt x="2520" y="26761"/>
                    <a:pt x="2349" y="26990"/>
                  </a:cubicBezTo>
                  <a:cubicBezTo>
                    <a:pt x="1654" y="27917"/>
                    <a:pt x="30" y="37888"/>
                    <a:pt x="30" y="41133"/>
                  </a:cubicBezTo>
                  <a:cubicBezTo>
                    <a:pt x="30" y="42771"/>
                    <a:pt x="1504" y="44760"/>
                    <a:pt x="2964" y="46331"/>
                  </a:cubicBezTo>
                  <a:cubicBezTo>
                    <a:pt x="5360" y="47955"/>
                    <a:pt x="10279" y="50065"/>
                    <a:pt x="13250" y="50065"/>
                  </a:cubicBezTo>
                  <a:cubicBezTo>
                    <a:pt x="13701" y="50065"/>
                    <a:pt x="14108" y="50016"/>
                    <a:pt x="14453" y="49910"/>
                  </a:cubicBezTo>
                  <a:cubicBezTo>
                    <a:pt x="17638" y="48930"/>
                    <a:pt x="20333" y="46970"/>
                    <a:pt x="20333" y="46970"/>
                  </a:cubicBezTo>
                  <a:cubicBezTo>
                    <a:pt x="20333" y="46970"/>
                    <a:pt x="12004" y="46725"/>
                    <a:pt x="10534" y="46480"/>
                  </a:cubicBezTo>
                  <a:cubicBezTo>
                    <a:pt x="9065" y="46235"/>
                    <a:pt x="16414" y="45746"/>
                    <a:pt x="16903" y="44030"/>
                  </a:cubicBezTo>
                  <a:cubicBezTo>
                    <a:pt x="17393" y="42315"/>
                    <a:pt x="7350" y="42806"/>
                    <a:pt x="3676" y="42070"/>
                  </a:cubicBezTo>
                  <a:cubicBezTo>
                    <a:pt x="0" y="41336"/>
                    <a:pt x="7105" y="40356"/>
                    <a:pt x="10045" y="39621"/>
                  </a:cubicBezTo>
                  <a:cubicBezTo>
                    <a:pt x="12984" y="38886"/>
                    <a:pt x="14210" y="36436"/>
                    <a:pt x="14210" y="36436"/>
                  </a:cubicBezTo>
                  <a:cubicBezTo>
                    <a:pt x="14210" y="36436"/>
                    <a:pt x="9555" y="36436"/>
                    <a:pt x="8820" y="35211"/>
                  </a:cubicBezTo>
                  <a:cubicBezTo>
                    <a:pt x="8085" y="33987"/>
                    <a:pt x="16658" y="34477"/>
                    <a:pt x="17639" y="33987"/>
                  </a:cubicBezTo>
                  <a:cubicBezTo>
                    <a:pt x="18619" y="33497"/>
                    <a:pt x="20334" y="30558"/>
                    <a:pt x="19843" y="29087"/>
                  </a:cubicBezTo>
                  <a:cubicBezTo>
                    <a:pt x="19353" y="27618"/>
                    <a:pt x="15189" y="26882"/>
                    <a:pt x="13964" y="26149"/>
                  </a:cubicBezTo>
                  <a:cubicBezTo>
                    <a:pt x="12739" y="25414"/>
                    <a:pt x="16414" y="23454"/>
                    <a:pt x="17393" y="22473"/>
                  </a:cubicBezTo>
                  <a:cubicBezTo>
                    <a:pt x="18374" y="21494"/>
                    <a:pt x="18863" y="17575"/>
                    <a:pt x="18374" y="17330"/>
                  </a:cubicBezTo>
                  <a:cubicBezTo>
                    <a:pt x="18362" y="17324"/>
                    <a:pt x="18347" y="17321"/>
                    <a:pt x="18328" y="17321"/>
                  </a:cubicBezTo>
                  <a:cubicBezTo>
                    <a:pt x="17611" y="17321"/>
                    <a:pt x="11540" y="21150"/>
                    <a:pt x="9272" y="23376"/>
                  </a:cubicBezTo>
                  <a:cubicBezTo>
                    <a:pt x="11175" y="20859"/>
                    <a:pt x="15846" y="14533"/>
                    <a:pt x="17638" y="12920"/>
                  </a:cubicBezTo>
                  <a:cubicBezTo>
                    <a:pt x="19831" y="10946"/>
                    <a:pt x="19668" y="9169"/>
                    <a:pt x="18557" y="9169"/>
                  </a:cubicBezTo>
                  <a:cubicBezTo>
                    <a:pt x="18426" y="9169"/>
                    <a:pt x="18283" y="9193"/>
                    <a:pt x="18129" y="9245"/>
                  </a:cubicBezTo>
                  <a:cubicBezTo>
                    <a:pt x="16990" y="9625"/>
                    <a:pt x="12617" y="14121"/>
                    <a:pt x="10135" y="17609"/>
                  </a:cubicBezTo>
                  <a:cubicBezTo>
                    <a:pt x="11852" y="14310"/>
                    <a:pt x="14412" y="9428"/>
                    <a:pt x="15679" y="8020"/>
                  </a:cubicBezTo>
                  <a:cubicBezTo>
                    <a:pt x="17884" y="5570"/>
                    <a:pt x="18619" y="6060"/>
                    <a:pt x="17638" y="5815"/>
                  </a:cubicBezTo>
                  <a:cubicBezTo>
                    <a:pt x="17610" y="5808"/>
                    <a:pt x="17578" y="5805"/>
                    <a:pt x="17542" y="5805"/>
                  </a:cubicBezTo>
                  <a:cubicBezTo>
                    <a:pt x="16500" y="5805"/>
                    <a:pt x="12372" y="8736"/>
                    <a:pt x="11606" y="8736"/>
                  </a:cubicBezTo>
                  <a:cubicBezTo>
                    <a:pt x="11489" y="8736"/>
                    <a:pt x="11451" y="8668"/>
                    <a:pt x="11514" y="8510"/>
                  </a:cubicBezTo>
                  <a:cubicBezTo>
                    <a:pt x="12005" y="7284"/>
                    <a:pt x="15434" y="3610"/>
                    <a:pt x="17393" y="3120"/>
                  </a:cubicBezTo>
                  <a:cubicBezTo>
                    <a:pt x="19353" y="2631"/>
                    <a:pt x="23517" y="2386"/>
                    <a:pt x="24987" y="2386"/>
                  </a:cubicBezTo>
                  <a:cubicBezTo>
                    <a:pt x="26457" y="2386"/>
                    <a:pt x="20823" y="916"/>
                    <a:pt x="20823" y="916"/>
                  </a:cubicBezTo>
                  <a:lnTo>
                    <a:pt x="16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0"/>
            <p:cNvSpPr/>
            <p:nvPr/>
          </p:nvSpPr>
          <p:spPr>
            <a:xfrm flipH="1">
              <a:off x="7567974" y="633186"/>
              <a:ext cx="580814" cy="487952"/>
            </a:xfrm>
            <a:custGeom>
              <a:avLst/>
              <a:gdLst/>
              <a:ahLst/>
              <a:cxnLst/>
              <a:rect l="l" t="t" r="r" b="b"/>
              <a:pathLst>
                <a:path w="26701" h="22432" extrusionOk="0">
                  <a:moveTo>
                    <a:pt x="19481" y="1"/>
                  </a:moveTo>
                  <a:cubicBezTo>
                    <a:pt x="16805" y="1"/>
                    <a:pt x="12191" y="606"/>
                    <a:pt x="8117" y="2023"/>
                  </a:cubicBezTo>
                  <a:cubicBezTo>
                    <a:pt x="2784" y="3879"/>
                    <a:pt x="1160" y="9443"/>
                    <a:pt x="928" y="11530"/>
                  </a:cubicBezTo>
                  <a:cubicBezTo>
                    <a:pt x="696" y="13616"/>
                    <a:pt x="928" y="17327"/>
                    <a:pt x="465" y="18717"/>
                  </a:cubicBezTo>
                  <a:cubicBezTo>
                    <a:pt x="1" y="20109"/>
                    <a:pt x="1" y="22196"/>
                    <a:pt x="1" y="22196"/>
                  </a:cubicBezTo>
                  <a:lnTo>
                    <a:pt x="3002" y="22431"/>
                  </a:lnTo>
                  <a:lnTo>
                    <a:pt x="6602" y="16559"/>
                  </a:lnTo>
                  <a:lnTo>
                    <a:pt x="11256" y="13620"/>
                  </a:lnTo>
                  <a:lnTo>
                    <a:pt x="7826" y="13130"/>
                  </a:lnTo>
                  <a:cubicBezTo>
                    <a:pt x="7826" y="13130"/>
                    <a:pt x="7336" y="9945"/>
                    <a:pt x="12726" y="5780"/>
                  </a:cubicBezTo>
                  <a:cubicBezTo>
                    <a:pt x="15885" y="3339"/>
                    <a:pt x="20808" y="2835"/>
                    <a:pt x="24344" y="2835"/>
                  </a:cubicBezTo>
                  <a:cubicBezTo>
                    <a:pt x="25234" y="2835"/>
                    <a:pt x="26036" y="2867"/>
                    <a:pt x="26700" y="2908"/>
                  </a:cubicBezTo>
                  <a:cubicBezTo>
                    <a:pt x="24723" y="1654"/>
                    <a:pt x="22348" y="459"/>
                    <a:pt x="21333" y="168"/>
                  </a:cubicBezTo>
                  <a:cubicBezTo>
                    <a:pt x="20950" y="59"/>
                    <a:pt x="20308" y="1"/>
                    <a:pt x="19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0"/>
            <p:cNvSpPr/>
            <p:nvPr/>
          </p:nvSpPr>
          <p:spPr>
            <a:xfrm flipH="1">
              <a:off x="8068042" y="1322784"/>
              <a:ext cx="40895" cy="22014"/>
            </a:xfrm>
            <a:custGeom>
              <a:avLst/>
              <a:gdLst/>
              <a:ahLst/>
              <a:cxnLst/>
              <a:rect l="l" t="t" r="r" b="b"/>
              <a:pathLst>
                <a:path w="1880" h="1012" extrusionOk="0">
                  <a:moveTo>
                    <a:pt x="1879" y="0"/>
                  </a:moveTo>
                  <a:lnTo>
                    <a:pt x="256" y="696"/>
                  </a:lnTo>
                  <a:lnTo>
                    <a:pt x="0" y="1012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0"/>
            <p:cNvSpPr/>
            <p:nvPr/>
          </p:nvSpPr>
          <p:spPr>
            <a:xfrm flipH="1">
              <a:off x="8010507" y="1375838"/>
              <a:ext cx="150767" cy="59819"/>
            </a:xfrm>
            <a:custGeom>
              <a:avLst/>
              <a:gdLst/>
              <a:ahLst/>
              <a:cxnLst/>
              <a:rect l="l" t="t" r="r" b="b"/>
              <a:pathLst>
                <a:path w="6931" h="2750" extrusionOk="0">
                  <a:moveTo>
                    <a:pt x="1250" y="1"/>
                  </a:moveTo>
                  <a:lnTo>
                    <a:pt x="1" y="1543"/>
                  </a:lnTo>
                  <a:cubicBezTo>
                    <a:pt x="2064" y="1692"/>
                    <a:pt x="6931" y="2750"/>
                    <a:pt x="6931" y="2750"/>
                  </a:cubicBezTo>
                  <a:cubicBezTo>
                    <a:pt x="6931" y="2750"/>
                    <a:pt x="4236" y="1036"/>
                    <a:pt x="3501" y="1036"/>
                  </a:cubicBezTo>
                  <a:cubicBezTo>
                    <a:pt x="3031" y="1036"/>
                    <a:pt x="1961" y="434"/>
                    <a:pt x="1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0"/>
            <p:cNvSpPr/>
            <p:nvPr/>
          </p:nvSpPr>
          <p:spPr>
            <a:xfrm flipH="1">
              <a:off x="7935895" y="1213869"/>
              <a:ext cx="135496" cy="184505"/>
            </a:xfrm>
            <a:custGeom>
              <a:avLst/>
              <a:gdLst/>
              <a:ahLst/>
              <a:cxnLst/>
              <a:rect l="l" t="t" r="r" b="b"/>
              <a:pathLst>
                <a:path w="6229" h="8482" extrusionOk="0">
                  <a:moveTo>
                    <a:pt x="1" y="0"/>
                  </a:moveTo>
                  <a:lnTo>
                    <a:pt x="152" y="5007"/>
                  </a:lnTo>
                  <a:lnTo>
                    <a:pt x="5003" y="8482"/>
                  </a:lnTo>
                  <a:cubicBezTo>
                    <a:pt x="5003" y="8482"/>
                    <a:pt x="5493" y="7502"/>
                    <a:pt x="5739" y="6521"/>
                  </a:cubicBezTo>
                  <a:cubicBezTo>
                    <a:pt x="5983" y="5542"/>
                    <a:pt x="6228" y="3827"/>
                    <a:pt x="4023" y="2357"/>
                  </a:cubicBezTo>
                  <a:cubicBezTo>
                    <a:pt x="2677" y="1460"/>
                    <a:pt x="1058" y="56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0"/>
            <p:cNvSpPr/>
            <p:nvPr/>
          </p:nvSpPr>
          <p:spPr>
            <a:xfrm flipH="1">
              <a:off x="7424342" y="4162486"/>
              <a:ext cx="463633" cy="1028850"/>
            </a:xfrm>
            <a:custGeom>
              <a:avLst/>
              <a:gdLst/>
              <a:ahLst/>
              <a:cxnLst/>
              <a:rect l="l" t="t" r="r" b="b"/>
              <a:pathLst>
                <a:path w="21314" h="47298" extrusionOk="0">
                  <a:moveTo>
                    <a:pt x="1284" y="0"/>
                  </a:moveTo>
                  <a:cubicBezTo>
                    <a:pt x="1189" y="0"/>
                    <a:pt x="1088" y="22"/>
                    <a:pt x="981" y="67"/>
                  </a:cubicBezTo>
                  <a:lnTo>
                    <a:pt x="736" y="1046"/>
                  </a:lnTo>
                  <a:cubicBezTo>
                    <a:pt x="736" y="1046"/>
                    <a:pt x="1471" y="9865"/>
                    <a:pt x="1226" y="14275"/>
                  </a:cubicBezTo>
                  <a:cubicBezTo>
                    <a:pt x="981" y="18685"/>
                    <a:pt x="1715" y="19420"/>
                    <a:pt x="2205" y="20890"/>
                  </a:cubicBezTo>
                  <a:cubicBezTo>
                    <a:pt x="2695" y="22360"/>
                    <a:pt x="1715" y="32648"/>
                    <a:pt x="1715" y="32648"/>
                  </a:cubicBezTo>
                  <a:cubicBezTo>
                    <a:pt x="1715" y="32648"/>
                    <a:pt x="0" y="43916"/>
                    <a:pt x="246" y="45877"/>
                  </a:cubicBezTo>
                  <a:cubicBezTo>
                    <a:pt x="310" y="46388"/>
                    <a:pt x="509" y="46865"/>
                    <a:pt x="788" y="47298"/>
                  </a:cubicBezTo>
                  <a:lnTo>
                    <a:pt x="8061" y="47298"/>
                  </a:lnTo>
                  <a:cubicBezTo>
                    <a:pt x="9212" y="46270"/>
                    <a:pt x="10270" y="44995"/>
                    <a:pt x="10779" y="43672"/>
                  </a:cubicBezTo>
                  <a:cubicBezTo>
                    <a:pt x="12004" y="40488"/>
                    <a:pt x="17638" y="30689"/>
                    <a:pt x="18863" y="27505"/>
                  </a:cubicBezTo>
                  <a:cubicBezTo>
                    <a:pt x="19756" y="25185"/>
                    <a:pt x="20258" y="23124"/>
                    <a:pt x="19328" y="23124"/>
                  </a:cubicBezTo>
                  <a:cubicBezTo>
                    <a:pt x="18981" y="23124"/>
                    <a:pt x="18436" y="23410"/>
                    <a:pt x="17639" y="24074"/>
                  </a:cubicBezTo>
                  <a:cubicBezTo>
                    <a:pt x="14699" y="26524"/>
                    <a:pt x="11270" y="27014"/>
                    <a:pt x="9555" y="28240"/>
                  </a:cubicBezTo>
                  <a:cubicBezTo>
                    <a:pt x="8927" y="28688"/>
                    <a:pt x="8463" y="28972"/>
                    <a:pt x="8344" y="28972"/>
                  </a:cubicBezTo>
                  <a:cubicBezTo>
                    <a:pt x="8137" y="28972"/>
                    <a:pt x="8964" y="28119"/>
                    <a:pt x="11760" y="25790"/>
                  </a:cubicBezTo>
                  <a:cubicBezTo>
                    <a:pt x="16169" y="22115"/>
                    <a:pt x="19843" y="20645"/>
                    <a:pt x="19843" y="20645"/>
                  </a:cubicBezTo>
                  <a:cubicBezTo>
                    <a:pt x="19843" y="20645"/>
                    <a:pt x="19778" y="20637"/>
                    <a:pt x="19647" y="20637"/>
                  </a:cubicBezTo>
                  <a:cubicBezTo>
                    <a:pt x="19058" y="20637"/>
                    <a:pt x="17127" y="20801"/>
                    <a:pt x="13719" y="22605"/>
                  </a:cubicBezTo>
                  <a:cubicBezTo>
                    <a:pt x="9555" y="24810"/>
                    <a:pt x="8329" y="25300"/>
                    <a:pt x="8329" y="25300"/>
                  </a:cubicBezTo>
                  <a:cubicBezTo>
                    <a:pt x="8329" y="25300"/>
                    <a:pt x="8819" y="21624"/>
                    <a:pt x="11269" y="20154"/>
                  </a:cubicBezTo>
                  <a:cubicBezTo>
                    <a:pt x="13719" y="18684"/>
                    <a:pt x="16658" y="15254"/>
                    <a:pt x="17393" y="14765"/>
                  </a:cubicBezTo>
                  <a:cubicBezTo>
                    <a:pt x="18128" y="14275"/>
                    <a:pt x="21313" y="10601"/>
                    <a:pt x="19108" y="9620"/>
                  </a:cubicBezTo>
                  <a:cubicBezTo>
                    <a:pt x="16903" y="8641"/>
                    <a:pt x="11514" y="7661"/>
                    <a:pt x="10779" y="7416"/>
                  </a:cubicBezTo>
                  <a:cubicBezTo>
                    <a:pt x="10045" y="7170"/>
                    <a:pt x="13719" y="2761"/>
                    <a:pt x="11759" y="2761"/>
                  </a:cubicBezTo>
                  <a:cubicBezTo>
                    <a:pt x="9800" y="2761"/>
                    <a:pt x="10534" y="3986"/>
                    <a:pt x="9064" y="4966"/>
                  </a:cubicBezTo>
                  <a:cubicBezTo>
                    <a:pt x="7595" y="5947"/>
                    <a:pt x="7350" y="7416"/>
                    <a:pt x="7350" y="7416"/>
                  </a:cubicBezTo>
                  <a:cubicBezTo>
                    <a:pt x="7350" y="7416"/>
                    <a:pt x="7448" y="7343"/>
                    <a:pt x="7520" y="7343"/>
                  </a:cubicBezTo>
                  <a:cubicBezTo>
                    <a:pt x="7675" y="7343"/>
                    <a:pt x="7710" y="7687"/>
                    <a:pt x="6370" y="9865"/>
                  </a:cubicBezTo>
                  <a:cubicBezTo>
                    <a:pt x="4410" y="13049"/>
                    <a:pt x="4410" y="14520"/>
                    <a:pt x="3185" y="14765"/>
                  </a:cubicBezTo>
                  <a:cubicBezTo>
                    <a:pt x="3176" y="14767"/>
                    <a:pt x="3167" y="14767"/>
                    <a:pt x="3158" y="14767"/>
                  </a:cubicBezTo>
                  <a:cubicBezTo>
                    <a:pt x="2033" y="14767"/>
                    <a:pt x="3762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0"/>
            <p:cNvSpPr/>
            <p:nvPr/>
          </p:nvSpPr>
          <p:spPr>
            <a:xfrm flipH="1">
              <a:off x="8223659" y="2745093"/>
              <a:ext cx="222702" cy="201776"/>
            </a:xfrm>
            <a:custGeom>
              <a:avLst/>
              <a:gdLst/>
              <a:ahLst/>
              <a:cxnLst/>
              <a:rect l="l" t="t" r="r" b="b"/>
              <a:pathLst>
                <a:path w="10238" h="9276" extrusionOk="0">
                  <a:moveTo>
                    <a:pt x="4406" y="1"/>
                  </a:moveTo>
                  <a:cubicBezTo>
                    <a:pt x="4406" y="1"/>
                    <a:pt x="2605" y="937"/>
                    <a:pt x="1165" y="937"/>
                  </a:cubicBezTo>
                  <a:cubicBezTo>
                    <a:pt x="1084" y="937"/>
                    <a:pt x="1005" y="934"/>
                    <a:pt x="928" y="928"/>
                  </a:cubicBezTo>
                  <a:lnTo>
                    <a:pt x="1" y="2319"/>
                  </a:lnTo>
                  <a:lnTo>
                    <a:pt x="3479" y="9275"/>
                  </a:lnTo>
                  <a:cubicBezTo>
                    <a:pt x="4803" y="8932"/>
                    <a:pt x="8279" y="6924"/>
                    <a:pt x="9258" y="6189"/>
                  </a:cubicBezTo>
                  <a:cubicBezTo>
                    <a:pt x="10238" y="5454"/>
                    <a:pt x="9258" y="3985"/>
                    <a:pt x="8279" y="2760"/>
                  </a:cubicBezTo>
                  <a:cubicBezTo>
                    <a:pt x="7298" y="1535"/>
                    <a:pt x="9013" y="66"/>
                    <a:pt x="9013" y="66"/>
                  </a:cubicBezTo>
                  <a:lnTo>
                    <a:pt x="9013" y="66"/>
                  </a:lnTo>
                  <a:lnTo>
                    <a:pt x="6563" y="800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0"/>
            <p:cNvSpPr/>
            <p:nvPr/>
          </p:nvSpPr>
          <p:spPr>
            <a:xfrm flipH="1">
              <a:off x="8610593" y="2961965"/>
              <a:ext cx="77591" cy="54642"/>
            </a:xfrm>
            <a:custGeom>
              <a:avLst/>
              <a:gdLst/>
              <a:ahLst/>
              <a:cxnLst/>
              <a:rect l="l" t="t" r="r" b="b"/>
              <a:pathLst>
                <a:path w="3567" h="2512" extrusionOk="0">
                  <a:moveTo>
                    <a:pt x="2538" y="1"/>
                  </a:moveTo>
                  <a:cubicBezTo>
                    <a:pt x="816" y="1"/>
                    <a:pt x="94" y="2198"/>
                    <a:pt x="0" y="2511"/>
                  </a:cubicBezTo>
                  <a:cubicBezTo>
                    <a:pt x="558" y="2236"/>
                    <a:pt x="1301" y="1861"/>
                    <a:pt x="2248" y="1364"/>
                  </a:cubicBezTo>
                  <a:cubicBezTo>
                    <a:pt x="3005" y="966"/>
                    <a:pt x="3387" y="533"/>
                    <a:pt x="3567" y="132"/>
                  </a:cubicBezTo>
                  <a:cubicBezTo>
                    <a:pt x="3253" y="56"/>
                    <a:pt x="2915" y="1"/>
                    <a:pt x="2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0"/>
            <p:cNvSpPr/>
            <p:nvPr/>
          </p:nvSpPr>
          <p:spPr>
            <a:xfrm flipH="1">
              <a:off x="7680130" y="3395906"/>
              <a:ext cx="441402" cy="309777"/>
            </a:xfrm>
            <a:custGeom>
              <a:avLst/>
              <a:gdLst/>
              <a:ahLst/>
              <a:cxnLst/>
              <a:rect l="l" t="t" r="r" b="b"/>
              <a:pathLst>
                <a:path w="20292" h="14241" extrusionOk="0">
                  <a:moveTo>
                    <a:pt x="2110" y="1"/>
                  </a:moveTo>
                  <a:cubicBezTo>
                    <a:pt x="1" y="1"/>
                    <a:pt x="449" y="5068"/>
                    <a:pt x="449" y="8116"/>
                  </a:cubicBezTo>
                  <a:cubicBezTo>
                    <a:pt x="449" y="11301"/>
                    <a:pt x="1919" y="12280"/>
                    <a:pt x="2899" y="13261"/>
                  </a:cubicBezTo>
                  <a:cubicBezTo>
                    <a:pt x="2978" y="13340"/>
                    <a:pt x="3082" y="13376"/>
                    <a:pt x="3205" y="13376"/>
                  </a:cubicBezTo>
                  <a:cubicBezTo>
                    <a:pt x="4369" y="13376"/>
                    <a:pt x="7259" y="10149"/>
                    <a:pt x="7645" y="10149"/>
                  </a:cubicBezTo>
                  <a:cubicBezTo>
                    <a:pt x="7720" y="10149"/>
                    <a:pt x="7700" y="10272"/>
                    <a:pt x="7553" y="10566"/>
                  </a:cubicBezTo>
                  <a:cubicBezTo>
                    <a:pt x="6573" y="12526"/>
                    <a:pt x="4613" y="14240"/>
                    <a:pt x="8288" y="14240"/>
                  </a:cubicBezTo>
                  <a:cubicBezTo>
                    <a:pt x="11963" y="14240"/>
                    <a:pt x="19311" y="13751"/>
                    <a:pt x="19801" y="12281"/>
                  </a:cubicBezTo>
                  <a:cubicBezTo>
                    <a:pt x="20292" y="10811"/>
                    <a:pt x="15882" y="5911"/>
                    <a:pt x="15882" y="5911"/>
                  </a:cubicBezTo>
                  <a:cubicBezTo>
                    <a:pt x="15882" y="5911"/>
                    <a:pt x="16127" y="4197"/>
                    <a:pt x="16372" y="2727"/>
                  </a:cubicBezTo>
                  <a:cubicBezTo>
                    <a:pt x="16579" y="1482"/>
                    <a:pt x="14854" y="413"/>
                    <a:pt x="12237" y="413"/>
                  </a:cubicBezTo>
                  <a:cubicBezTo>
                    <a:pt x="11764" y="413"/>
                    <a:pt x="11262" y="448"/>
                    <a:pt x="10737" y="523"/>
                  </a:cubicBezTo>
                  <a:cubicBezTo>
                    <a:pt x="10737" y="523"/>
                    <a:pt x="4858" y="523"/>
                    <a:pt x="2409" y="32"/>
                  </a:cubicBezTo>
                  <a:cubicBezTo>
                    <a:pt x="2304" y="11"/>
                    <a:pt x="2204" y="1"/>
                    <a:pt x="2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0"/>
            <p:cNvSpPr/>
            <p:nvPr/>
          </p:nvSpPr>
          <p:spPr>
            <a:xfrm flipH="1">
              <a:off x="7850626" y="3641709"/>
              <a:ext cx="429286" cy="1549583"/>
            </a:xfrm>
            <a:custGeom>
              <a:avLst/>
              <a:gdLst/>
              <a:ahLst/>
              <a:cxnLst/>
              <a:rect l="l" t="t" r="r" b="b"/>
              <a:pathLst>
                <a:path w="19735" h="71237" extrusionOk="0">
                  <a:moveTo>
                    <a:pt x="3566" y="1"/>
                  </a:moveTo>
                  <a:lnTo>
                    <a:pt x="3529" y="205"/>
                  </a:lnTo>
                  <a:lnTo>
                    <a:pt x="5101" y="4923"/>
                  </a:lnTo>
                  <a:cubicBezTo>
                    <a:pt x="5101" y="4923"/>
                    <a:pt x="6956" y="15589"/>
                    <a:pt x="6956" y="18139"/>
                  </a:cubicBezTo>
                  <a:cubicBezTo>
                    <a:pt x="6956" y="20690"/>
                    <a:pt x="3247" y="43413"/>
                    <a:pt x="3247" y="43413"/>
                  </a:cubicBezTo>
                  <a:lnTo>
                    <a:pt x="465" y="57556"/>
                  </a:lnTo>
                  <a:lnTo>
                    <a:pt x="0" y="71237"/>
                  </a:lnTo>
                  <a:lnTo>
                    <a:pt x="6639" y="71237"/>
                  </a:lnTo>
                  <a:cubicBezTo>
                    <a:pt x="6787" y="70782"/>
                    <a:pt x="6965" y="70300"/>
                    <a:pt x="7240" y="69816"/>
                  </a:cubicBezTo>
                  <a:cubicBezTo>
                    <a:pt x="8220" y="68101"/>
                    <a:pt x="9935" y="66387"/>
                    <a:pt x="10915" y="63447"/>
                  </a:cubicBezTo>
                  <a:cubicBezTo>
                    <a:pt x="11894" y="60508"/>
                    <a:pt x="12630" y="56832"/>
                    <a:pt x="13364" y="55608"/>
                  </a:cubicBezTo>
                  <a:cubicBezTo>
                    <a:pt x="14099" y="54383"/>
                    <a:pt x="12875" y="52914"/>
                    <a:pt x="12875" y="52914"/>
                  </a:cubicBezTo>
                  <a:cubicBezTo>
                    <a:pt x="12875" y="52914"/>
                    <a:pt x="9850" y="54577"/>
                    <a:pt x="8672" y="54577"/>
                  </a:cubicBezTo>
                  <a:cubicBezTo>
                    <a:pt x="8351" y="54577"/>
                    <a:pt x="8167" y="54453"/>
                    <a:pt x="8220" y="54139"/>
                  </a:cubicBezTo>
                  <a:cubicBezTo>
                    <a:pt x="8465" y="52668"/>
                    <a:pt x="9690" y="52668"/>
                    <a:pt x="10180" y="50953"/>
                  </a:cubicBezTo>
                  <a:cubicBezTo>
                    <a:pt x="10670" y="49239"/>
                    <a:pt x="14344" y="48014"/>
                    <a:pt x="17040" y="47525"/>
                  </a:cubicBezTo>
                  <a:cubicBezTo>
                    <a:pt x="19735" y="47034"/>
                    <a:pt x="15569" y="46054"/>
                    <a:pt x="13609" y="46054"/>
                  </a:cubicBezTo>
                  <a:cubicBezTo>
                    <a:pt x="12303" y="46054"/>
                    <a:pt x="10017" y="46708"/>
                    <a:pt x="8856" y="46708"/>
                  </a:cubicBezTo>
                  <a:cubicBezTo>
                    <a:pt x="8275" y="46708"/>
                    <a:pt x="7976" y="46544"/>
                    <a:pt x="8221" y="46054"/>
                  </a:cubicBezTo>
                  <a:cubicBezTo>
                    <a:pt x="8956" y="44585"/>
                    <a:pt x="9445" y="41400"/>
                    <a:pt x="12630" y="40910"/>
                  </a:cubicBezTo>
                  <a:cubicBezTo>
                    <a:pt x="15815" y="40420"/>
                    <a:pt x="15325" y="39930"/>
                    <a:pt x="16549" y="37970"/>
                  </a:cubicBezTo>
                  <a:cubicBezTo>
                    <a:pt x="16809" y="37555"/>
                    <a:pt x="16870" y="37393"/>
                    <a:pt x="16792" y="37393"/>
                  </a:cubicBezTo>
                  <a:cubicBezTo>
                    <a:pt x="16513" y="37393"/>
                    <a:pt x="14459" y="39452"/>
                    <a:pt x="13268" y="39452"/>
                  </a:cubicBezTo>
                  <a:cubicBezTo>
                    <a:pt x="13217" y="39452"/>
                    <a:pt x="13167" y="39448"/>
                    <a:pt x="13120" y="39440"/>
                  </a:cubicBezTo>
                  <a:cubicBezTo>
                    <a:pt x="11650" y="39195"/>
                    <a:pt x="15569" y="35030"/>
                    <a:pt x="14835" y="32825"/>
                  </a:cubicBezTo>
                  <a:cubicBezTo>
                    <a:pt x="14100" y="30620"/>
                    <a:pt x="12140" y="27437"/>
                    <a:pt x="12385" y="24252"/>
                  </a:cubicBezTo>
                  <a:cubicBezTo>
                    <a:pt x="12630" y="21067"/>
                    <a:pt x="13609" y="18373"/>
                    <a:pt x="11405" y="14698"/>
                  </a:cubicBezTo>
                  <a:cubicBezTo>
                    <a:pt x="9200" y="11024"/>
                    <a:pt x="3566" y="1"/>
                    <a:pt x="3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0"/>
            <p:cNvSpPr/>
            <p:nvPr/>
          </p:nvSpPr>
          <p:spPr>
            <a:xfrm flipH="1">
              <a:off x="8330225" y="2946847"/>
              <a:ext cx="333009" cy="327223"/>
            </a:xfrm>
            <a:custGeom>
              <a:avLst/>
              <a:gdLst/>
              <a:ahLst/>
              <a:cxnLst/>
              <a:rect l="l" t="t" r="r" b="b"/>
              <a:pathLst>
                <a:path w="15309" h="15043" extrusionOk="0">
                  <a:moveTo>
                    <a:pt x="13449" y="0"/>
                  </a:moveTo>
                  <a:cubicBezTo>
                    <a:pt x="13448" y="1"/>
                    <a:pt x="8580" y="696"/>
                    <a:pt x="6956" y="696"/>
                  </a:cubicBezTo>
                  <a:cubicBezTo>
                    <a:pt x="6129" y="696"/>
                    <a:pt x="5486" y="997"/>
                    <a:pt x="5051" y="1292"/>
                  </a:cubicBezTo>
                  <a:cubicBezTo>
                    <a:pt x="4959" y="1935"/>
                    <a:pt x="4653" y="2916"/>
                    <a:pt x="3795" y="4264"/>
                  </a:cubicBezTo>
                  <a:cubicBezTo>
                    <a:pt x="2676" y="6021"/>
                    <a:pt x="1040" y="6630"/>
                    <a:pt x="35" y="6842"/>
                  </a:cubicBezTo>
                  <a:lnTo>
                    <a:pt x="1" y="7188"/>
                  </a:lnTo>
                  <a:cubicBezTo>
                    <a:pt x="1" y="7188"/>
                    <a:pt x="464" y="10899"/>
                    <a:pt x="1624" y="13449"/>
                  </a:cubicBezTo>
                  <a:cubicBezTo>
                    <a:pt x="1811" y="13858"/>
                    <a:pt x="2164" y="14369"/>
                    <a:pt x="2633" y="14939"/>
                  </a:cubicBezTo>
                  <a:cubicBezTo>
                    <a:pt x="3228" y="15002"/>
                    <a:pt x="3796" y="15043"/>
                    <a:pt x="4286" y="15043"/>
                  </a:cubicBezTo>
                  <a:cubicBezTo>
                    <a:pt x="6735" y="15043"/>
                    <a:pt x="12369" y="8428"/>
                    <a:pt x="13839" y="5243"/>
                  </a:cubicBezTo>
                  <a:cubicBezTo>
                    <a:pt x="15309" y="2059"/>
                    <a:pt x="12124" y="344"/>
                    <a:pt x="13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5F3CF26-98FB-42C7-ABD7-566FB088B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637" y="1886535"/>
            <a:ext cx="5875937" cy="2048761"/>
          </a:xfrm>
        </p:spPr>
        <p:txBody>
          <a:bodyPr/>
          <a:lstStyle/>
          <a:p>
            <a:r>
              <a:rPr lang="en-GB" sz="2800" dirty="0"/>
              <a:t>"</a:t>
            </a:r>
            <a:r>
              <a:rPr lang="en-GB" sz="2800" b="1" dirty="0"/>
              <a:t>War</a:t>
            </a:r>
            <a:r>
              <a:rPr lang="en-GB" sz="2800" dirty="0"/>
              <a:t> is what happens when </a:t>
            </a:r>
            <a:r>
              <a:rPr lang="en-GB" sz="2800" b="1" dirty="0"/>
              <a:t>language</a:t>
            </a:r>
            <a:r>
              <a:rPr lang="en-GB" sz="2800" dirty="0"/>
              <a:t> fails." - Margaret Atwood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4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2" name="Google Shape;672;p74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73" name="Google Shape;673;p74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674" name="Google Shape;674;p74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4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4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4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4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4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4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4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4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4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4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4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4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4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4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4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4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4490527-55A1-4B99-8902-3AEC67598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01"/>
          <p:cNvSpPr txBox="1">
            <a:spLocks noGrp="1"/>
          </p:cNvSpPr>
          <p:nvPr>
            <p:ph type="subTitle" idx="1"/>
          </p:nvPr>
        </p:nvSpPr>
        <p:spPr>
          <a:xfrm>
            <a:off x="5237795" y="724075"/>
            <a:ext cx="31155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Simeon </a:t>
            </a:r>
            <a:r>
              <a:rPr lang="en" dirty="0" err="1"/>
              <a:t>Boev</a:t>
            </a:r>
            <a:r>
              <a:rPr lang="en" dirty="0"/>
              <a:t> 9g</a:t>
            </a:r>
          </a:p>
        </p:txBody>
      </p:sp>
      <p:sp>
        <p:nvSpPr>
          <p:cNvPr id="1216" name="Google Shape;1216;p101"/>
          <p:cNvSpPr/>
          <p:nvPr/>
        </p:nvSpPr>
        <p:spPr>
          <a:xfrm rot="-375744">
            <a:off x="1155716" y="3209672"/>
            <a:ext cx="2768570" cy="1798417"/>
          </a:xfrm>
          <a:custGeom>
            <a:avLst/>
            <a:gdLst/>
            <a:ahLst/>
            <a:cxnLst/>
            <a:rect l="l" t="t" r="r" b="b"/>
            <a:pathLst>
              <a:path w="158323" h="102844" extrusionOk="0">
                <a:moveTo>
                  <a:pt x="155034" y="1"/>
                </a:moveTo>
                <a:cubicBezTo>
                  <a:pt x="155034" y="1"/>
                  <a:pt x="153974" y="18897"/>
                  <a:pt x="143995" y="34948"/>
                </a:cubicBezTo>
                <a:cubicBezTo>
                  <a:pt x="134017" y="51000"/>
                  <a:pt x="117314" y="62279"/>
                  <a:pt x="117314" y="62279"/>
                </a:cubicBezTo>
                <a:cubicBezTo>
                  <a:pt x="117314" y="62279"/>
                  <a:pt x="79972" y="86107"/>
                  <a:pt x="55767" y="86107"/>
                </a:cubicBezTo>
                <a:cubicBezTo>
                  <a:pt x="53238" y="86107"/>
                  <a:pt x="50852" y="85847"/>
                  <a:pt x="48667" y="85272"/>
                </a:cubicBezTo>
                <a:cubicBezTo>
                  <a:pt x="25572" y="79199"/>
                  <a:pt x="3042" y="40652"/>
                  <a:pt x="3042" y="40652"/>
                </a:cubicBezTo>
                <a:lnTo>
                  <a:pt x="1" y="42704"/>
                </a:lnTo>
                <a:cubicBezTo>
                  <a:pt x="1" y="42704"/>
                  <a:pt x="8421" y="62497"/>
                  <a:pt x="15579" y="74644"/>
                </a:cubicBezTo>
                <a:cubicBezTo>
                  <a:pt x="22738" y="86791"/>
                  <a:pt x="56893" y="102843"/>
                  <a:pt x="56893" y="102843"/>
                </a:cubicBezTo>
                <a:cubicBezTo>
                  <a:pt x="56893" y="102843"/>
                  <a:pt x="97573" y="91563"/>
                  <a:pt x="122301" y="75078"/>
                </a:cubicBezTo>
                <a:cubicBezTo>
                  <a:pt x="147030" y="58592"/>
                  <a:pt x="158323" y="1467"/>
                  <a:pt x="158323" y="1467"/>
                </a:cubicBezTo>
                <a:lnTo>
                  <a:pt x="1550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01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02 Our team</a:t>
            </a:r>
            <a:endParaRPr dirty="0"/>
          </a:p>
        </p:txBody>
      </p:sp>
      <p:grpSp>
        <p:nvGrpSpPr>
          <p:cNvPr id="1219" name="Google Shape;1219;p101"/>
          <p:cNvGrpSpPr/>
          <p:nvPr/>
        </p:nvGrpSpPr>
        <p:grpSpPr>
          <a:xfrm>
            <a:off x="-282282" y="1554566"/>
            <a:ext cx="5016377" cy="3588942"/>
            <a:chOff x="209675" y="291450"/>
            <a:chExt cx="7171375" cy="5130725"/>
          </a:xfrm>
        </p:grpSpPr>
        <p:sp>
          <p:nvSpPr>
            <p:cNvPr id="1220" name="Google Shape;1220;p101"/>
            <p:cNvSpPr/>
            <p:nvPr/>
          </p:nvSpPr>
          <p:spPr>
            <a:xfrm>
              <a:off x="2876175" y="2090725"/>
              <a:ext cx="2202550" cy="2029975"/>
            </a:xfrm>
            <a:custGeom>
              <a:avLst/>
              <a:gdLst/>
              <a:ahLst/>
              <a:cxnLst/>
              <a:rect l="l" t="t" r="r" b="b"/>
              <a:pathLst>
                <a:path w="88102" h="81199" extrusionOk="0">
                  <a:moveTo>
                    <a:pt x="62808" y="1"/>
                  </a:moveTo>
                  <a:lnTo>
                    <a:pt x="59772" y="4175"/>
                  </a:lnTo>
                  <a:lnTo>
                    <a:pt x="55220" y="5945"/>
                  </a:lnTo>
                  <a:cubicBezTo>
                    <a:pt x="55220" y="5945"/>
                    <a:pt x="54840" y="7147"/>
                    <a:pt x="55410" y="9865"/>
                  </a:cubicBezTo>
                  <a:cubicBezTo>
                    <a:pt x="55979" y="12585"/>
                    <a:pt x="58761" y="16505"/>
                    <a:pt x="58761" y="16505"/>
                  </a:cubicBezTo>
                  <a:cubicBezTo>
                    <a:pt x="58761" y="16505"/>
                    <a:pt x="46177" y="28710"/>
                    <a:pt x="42384" y="31439"/>
                  </a:cubicBezTo>
                  <a:cubicBezTo>
                    <a:pt x="38589" y="34168"/>
                    <a:pt x="35933" y="36867"/>
                    <a:pt x="35933" y="36867"/>
                  </a:cubicBezTo>
                  <a:lnTo>
                    <a:pt x="24946" y="28894"/>
                  </a:lnTo>
                  <a:lnTo>
                    <a:pt x="12039" y="28894"/>
                  </a:lnTo>
                  <a:lnTo>
                    <a:pt x="0" y="45514"/>
                  </a:lnTo>
                  <a:lnTo>
                    <a:pt x="2270" y="65905"/>
                  </a:lnTo>
                  <a:lnTo>
                    <a:pt x="23101" y="81198"/>
                  </a:lnTo>
                  <a:lnTo>
                    <a:pt x="44361" y="71111"/>
                  </a:lnTo>
                  <a:lnTo>
                    <a:pt x="67552" y="31872"/>
                  </a:lnTo>
                  <a:cubicBezTo>
                    <a:pt x="67552" y="31872"/>
                    <a:pt x="75394" y="27002"/>
                    <a:pt x="80199" y="23209"/>
                  </a:cubicBezTo>
                  <a:cubicBezTo>
                    <a:pt x="85003" y="19414"/>
                    <a:pt x="88101" y="11193"/>
                    <a:pt x="88101" y="11193"/>
                  </a:cubicBezTo>
                  <a:cubicBezTo>
                    <a:pt x="88101" y="11193"/>
                    <a:pt x="83674" y="3352"/>
                    <a:pt x="80576" y="3352"/>
                  </a:cubicBezTo>
                  <a:cubicBezTo>
                    <a:pt x="77478" y="3352"/>
                    <a:pt x="73811" y="3796"/>
                    <a:pt x="73811" y="3796"/>
                  </a:cubicBezTo>
                  <a:cubicBezTo>
                    <a:pt x="73811" y="3796"/>
                    <a:pt x="73178" y="2910"/>
                    <a:pt x="71155" y="1644"/>
                  </a:cubicBezTo>
                  <a:cubicBezTo>
                    <a:pt x="69130" y="381"/>
                    <a:pt x="62808" y="1"/>
                    <a:pt x="6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01"/>
            <p:cNvSpPr/>
            <p:nvPr/>
          </p:nvSpPr>
          <p:spPr>
            <a:xfrm>
              <a:off x="209675" y="291450"/>
              <a:ext cx="3058525" cy="4550675"/>
            </a:xfrm>
            <a:custGeom>
              <a:avLst/>
              <a:gdLst/>
              <a:ahLst/>
              <a:cxnLst/>
              <a:rect l="l" t="t" r="r" b="b"/>
              <a:pathLst>
                <a:path w="122341" h="182027" extrusionOk="0">
                  <a:moveTo>
                    <a:pt x="91460" y="1"/>
                  </a:moveTo>
                  <a:cubicBezTo>
                    <a:pt x="81194" y="1"/>
                    <a:pt x="74803" y="4005"/>
                    <a:pt x="74803" y="4005"/>
                  </a:cubicBezTo>
                  <a:cubicBezTo>
                    <a:pt x="74803" y="4005"/>
                    <a:pt x="71839" y="4005"/>
                    <a:pt x="68167" y="5275"/>
                  </a:cubicBezTo>
                  <a:cubicBezTo>
                    <a:pt x="64496" y="6545"/>
                    <a:pt x="60966" y="14170"/>
                    <a:pt x="60120" y="16570"/>
                  </a:cubicBezTo>
                  <a:cubicBezTo>
                    <a:pt x="59273" y="18970"/>
                    <a:pt x="61814" y="21935"/>
                    <a:pt x="61814" y="21935"/>
                  </a:cubicBezTo>
                  <a:cubicBezTo>
                    <a:pt x="62238" y="27158"/>
                    <a:pt x="63650" y="28854"/>
                    <a:pt x="63650" y="28854"/>
                  </a:cubicBezTo>
                  <a:cubicBezTo>
                    <a:pt x="59979" y="30406"/>
                    <a:pt x="59414" y="33204"/>
                    <a:pt x="59414" y="33204"/>
                  </a:cubicBezTo>
                  <a:lnTo>
                    <a:pt x="56731" y="33229"/>
                  </a:lnTo>
                  <a:cubicBezTo>
                    <a:pt x="56731" y="33229"/>
                    <a:pt x="55169" y="33203"/>
                    <a:pt x="52840" y="33203"/>
                  </a:cubicBezTo>
                  <a:cubicBezTo>
                    <a:pt x="47599" y="33203"/>
                    <a:pt x="38476" y="33338"/>
                    <a:pt x="34566" y="34217"/>
                  </a:cubicBezTo>
                  <a:cubicBezTo>
                    <a:pt x="28919" y="35489"/>
                    <a:pt x="15990" y="60926"/>
                    <a:pt x="15990" y="60926"/>
                  </a:cubicBezTo>
                  <a:lnTo>
                    <a:pt x="11455" y="119231"/>
                  </a:lnTo>
                  <a:lnTo>
                    <a:pt x="2682" y="134514"/>
                  </a:lnTo>
                  <a:cubicBezTo>
                    <a:pt x="2682" y="134514"/>
                    <a:pt x="1" y="151085"/>
                    <a:pt x="1707" y="156935"/>
                  </a:cubicBezTo>
                  <a:cubicBezTo>
                    <a:pt x="3411" y="162784"/>
                    <a:pt x="13404" y="169608"/>
                    <a:pt x="13404" y="169608"/>
                  </a:cubicBezTo>
                  <a:lnTo>
                    <a:pt x="13404" y="182026"/>
                  </a:lnTo>
                  <a:lnTo>
                    <a:pt x="95649" y="182026"/>
                  </a:lnTo>
                  <a:lnTo>
                    <a:pt x="106878" y="161323"/>
                  </a:lnTo>
                  <a:cubicBezTo>
                    <a:pt x="106878" y="161323"/>
                    <a:pt x="109912" y="157910"/>
                    <a:pt x="110671" y="145238"/>
                  </a:cubicBezTo>
                  <a:cubicBezTo>
                    <a:pt x="111431" y="132566"/>
                    <a:pt x="108930" y="122817"/>
                    <a:pt x="108930" y="122817"/>
                  </a:cubicBezTo>
                  <a:cubicBezTo>
                    <a:pt x="108930" y="122817"/>
                    <a:pt x="110156" y="120867"/>
                    <a:pt x="116249" y="106244"/>
                  </a:cubicBezTo>
                  <a:cubicBezTo>
                    <a:pt x="122341" y="91623"/>
                    <a:pt x="121394" y="64573"/>
                    <a:pt x="120280" y="60055"/>
                  </a:cubicBezTo>
                  <a:cubicBezTo>
                    <a:pt x="119165" y="55538"/>
                    <a:pt x="115605" y="53984"/>
                    <a:pt x="115605" y="53984"/>
                  </a:cubicBezTo>
                  <a:lnTo>
                    <a:pt x="114759" y="46219"/>
                  </a:lnTo>
                  <a:cubicBezTo>
                    <a:pt x="114759" y="46219"/>
                    <a:pt x="119982" y="30266"/>
                    <a:pt x="120264" y="27300"/>
                  </a:cubicBezTo>
                  <a:cubicBezTo>
                    <a:pt x="120546" y="24336"/>
                    <a:pt x="116735" y="21936"/>
                    <a:pt x="116735" y="21936"/>
                  </a:cubicBezTo>
                  <a:lnTo>
                    <a:pt x="116735" y="20383"/>
                  </a:lnTo>
                  <a:cubicBezTo>
                    <a:pt x="116595" y="8947"/>
                    <a:pt x="101205" y="1182"/>
                    <a:pt x="101205" y="1182"/>
                  </a:cubicBezTo>
                  <a:cubicBezTo>
                    <a:pt x="97677" y="331"/>
                    <a:pt x="94408" y="1"/>
                    <a:pt x="91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01"/>
            <p:cNvSpPr/>
            <p:nvPr/>
          </p:nvSpPr>
          <p:spPr>
            <a:xfrm>
              <a:off x="410125" y="1708675"/>
              <a:ext cx="3599975" cy="2336050"/>
            </a:xfrm>
            <a:custGeom>
              <a:avLst/>
              <a:gdLst/>
              <a:ahLst/>
              <a:cxnLst/>
              <a:rect l="l" t="t" r="r" b="b"/>
              <a:pathLst>
                <a:path w="143999" h="93442" extrusionOk="0">
                  <a:moveTo>
                    <a:pt x="23029" y="0"/>
                  </a:moveTo>
                  <a:cubicBezTo>
                    <a:pt x="11699" y="0"/>
                    <a:pt x="7972" y="4237"/>
                    <a:pt x="7972" y="4237"/>
                  </a:cubicBezTo>
                  <a:cubicBezTo>
                    <a:pt x="7728" y="6840"/>
                    <a:pt x="8135" y="20262"/>
                    <a:pt x="5532" y="28233"/>
                  </a:cubicBezTo>
                  <a:cubicBezTo>
                    <a:pt x="2928" y="36204"/>
                    <a:pt x="4556" y="55320"/>
                    <a:pt x="2279" y="64593"/>
                  </a:cubicBezTo>
                  <a:cubicBezTo>
                    <a:pt x="1" y="73866"/>
                    <a:pt x="21202" y="93442"/>
                    <a:pt x="21202" y="93442"/>
                  </a:cubicBezTo>
                  <a:cubicBezTo>
                    <a:pt x="21202" y="93442"/>
                    <a:pt x="43763" y="88886"/>
                    <a:pt x="59381" y="79126"/>
                  </a:cubicBezTo>
                  <a:cubicBezTo>
                    <a:pt x="74998" y="69365"/>
                    <a:pt x="101242" y="46155"/>
                    <a:pt x="101242" y="46155"/>
                  </a:cubicBezTo>
                  <a:cubicBezTo>
                    <a:pt x="101242" y="46155"/>
                    <a:pt x="103083" y="45872"/>
                    <a:pt x="106159" y="45872"/>
                  </a:cubicBezTo>
                  <a:cubicBezTo>
                    <a:pt x="108466" y="45872"/>
                    <a:pt x="111469" y="46032"/>
                    <a:pt x="114910" y="46590"/>
                  </a:cubicBezTo>
                  <a:lnTo>
                    <a:pt x="122096" y="48050"/>
                  </a:lnTo>
                  <a:cubicBezTo>
                    <a:pt x="122096" y="48050"/>
                    <a:pt x="134593" y="40526"/>
                    <a:pt x="135601" y="36562"/>
                  </a:cubicBezTo>
                  <a:cubicBezTo>
                    <a:pt x="136609" y="32598"/>
                    <a:pt x="136339" y="31118"/>
                    <a:pt x="136339" y="31118"/>
                  </a:cubicBezTo>
                  <a:lnTo>
                    <a:pt x="136339" y="31118"/>
                  </a:lnTo>
                  <a:lnTo>
                    <a:pt x="139833" y="32126"/>
                  </a:lnTo>
                  <a:lnTo>
                    <a:pt x="143999" y="29976"/>
                  </a:lnTo>
                  <a:lnTo>
                    <a:pt x="139295" y="21578"/>
                  </a:lnTo>
                  <a:cubicBezTo>
                    <a:pt x="139295" y="21578"/>
                    <a:pt x="122081" y="18606"/>
                    <a:pt x="117257" y="18606"/>
                  </a:cubicBezTo>
                  <a:cubicBezTo>
                    <a:pt x="117056" y="18606"/>
                    <a:pt x="116877" y="18611"/>
                    <a:pt x="116721" y="18622"/>
                  </a:cubicBezTo>
                  <a:cubicBezTo>
                    <a:pt x="112824" y="18890"/>
                    <a:pt x="98110" y="25811"/>
                    <a:pt x="98110" y="25811"/>
                  </a:cubicBezTo>
                  <a:cubicBezTo>
                    <a:pt x="98110" y="25811"/>
                    <a:pt x="79880" y="35960"/>
                    <a:pt x="74675" y="37587"/>
                  </a:cubicBezTo>
                  <a:cubicBezTo>
                    <a:pt x="72509" y="38263"/>
                    <a:pt x="71582" y="38602"/>
                    <a:pt x="71238" y="38768"/>
                  </a:cubicBezTo>
                  <a:lnTo>
                    <a:pt x="71238" y="38768"/>
                  </a:lnTo>
                  <a:cubicBezTo>
                    <a:pt x="70878" y="38550"/>
                    <a:pt x="69998" y="38116"/>
                    <a:pt x="68714" y="38116"/>
                  </a:cubicBezTo>
                  <a:cubicBezTo>
                    <a:pt x="68347" y="38116"/>
                    <a:pt x="67947" y="38152"/>
                    <a:pt x="67516" y="38238"/>
                  </a:cubicBezTo>
                  <a:cubicBezTo>
                    <a:pt x="65076" y="38726"/>
                    <a:pt x="48969" y="42630"/>
                    <a:pt x="48969" y="42630"/>
                  </a:cubicBezTo>
                  <a:cubicBezTo>
                    <a:pt x="48969" y="42630"/>
                    <a:pt x="50922" y="35558"/>
                    <a:pt x="48808" y="29089"/>
                  </a:cubicBezTo>
                  <a:cubicBezTo>
                    <a:pt x="46693" y="22619"/>
                    <a:pt x="47181" y="17414"/>
                    <a:pt x="47181" y="17414"/>
                  </a:cubicBezTo>
                  <a:lnTo>
                    <a:pt x="46693" y="10744"/>
                  </a:lnTo>
                  <a:cubicBezTo>
                    <a:pt x="46693" y="10744"/>
                    <a:pt x="40039" y="993"/>
                    <a:pt x="26214" y="105"/>
                  </a:cubicBezTo>
                  <a:cubicBezTo>
                    <a:pt x="25091" y="33"/>
                    <a:pt x="24030" y="0"/>
                    <a:pt x="23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01"/>
            <p:cNvSpPr/>
            <p:nvPr/>
          </p:nvSpPr>
          <p:spPr>
            <a:xfrm>
              <a:off x="2195600" y="2353925"/>
              <a:ext cx="737350" cy="918325"/>
            </a:xfrm>
            <a:custGeom>
              <a:avLst/>
              <a:gdLst/>
              <a:ahLst/>
              <a:cxnLst/>
              <a:rect l="l" t="t" r="r" b="b"/>
              <a:pathLst>
                <a:path w="29494" h="36733" extrusionOk="0">
                  <a:moveTo>
                    <a:pt x="26691" y="1"/>
                  </a:moveTo>
                  <a:cubicBezTo>
                    <a:pt x="26691" y="1"/>
                    <a:pt x="8982" y="9723"/>
                    <a:pt x="1" y="13079"/>
                  </a:cubicBezTo>
                  <a:cubicBezTo>
                    <a:pt x="1" y="13079"/>
                    <a:pt x="5985" y="15906"/>
                    <a:pt x="7950" y="22632"/>
                  </a:cubicBezTo>
                  <a:cubicBezTo>
                    <a:pt x="9917" y="29359"/>
                    <a:pt x="10388" y="36732"/>
                    <a:pt x="10388" y="36732"/>
                  </a:cubicBezTo>
                  <a:lnTo>
                    <a:pt x="29493" y="20911"/>
                  </a:lnTo>
                  <a:lnTo>
                    <a:pt x="26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01"/>
            <p:cNvSpPr/>
            <p:nvPr/>
          </p:nvSpPr>
          <p:spPr>
            <a:xfrm>
              <a:off x="794975" y="2728875"/>
              <a:ext cx="816375" cy="142900"/>
            </a:xfrm>
            <a:custGeom>
              <a:avLst/>
              <a:gdLst/>
              <a:ahLst/>
              <a:cxnLst/>
              <a:rect l="l" t="t" r="r" b="b"/>
              <a:pathLst>
                <a:path w="32655" h="5716" extrusionOk="0">
                  <a:moveTo>
                    <a:pt x="20183" y="0"/>
                  </a:moveTo>
                  <a:cubicBezTo>
                    <a:pt x="16290" y="0"/>
                    <a:pt x="11682" y="536"/>
                    <a:pt x="7447" y="1938"/>
                  </a:cubicBezTo>
                  <a:cubicBezTo>
                    <a:pt x="2729" y="3501"/>
                    <a:pt x="1" y="5715"/>
                    <a:pt x="3381" y="5715"/>
                  </a:cubicBezTo>
                  <a:cubicBezTo>
                    <a:pt x="4763" y="5715"/>
                    <a:pt x="7166" y="5345"/>
                    <a:pt x="10870" y="4410"/>
                  </a:cubicBezTo>
                  <a:cubicBezTo>
                    <a:pt x="19212" y="2303"/>
                    <a:pt x="25953" y="1938"/>
                    <a:pt x="29624" y="1938"/>
                  </a:cubicBezTo>
                  <a:cubicBezTo>
                    <a:pt x="31571" y="1938"/>
                    <a:pt x="32654" y="2040"/>
                    <a:pt x="32654" y="2040"/>
                  </a:cubicBezTo>
                  <a:cubicBezTo>
                    <a:pt x="32654" y="2040"/>
                    <a:pt x="30219" y="1251"/>
                    <a:pt x="25941" y="461"/>
                  </a:cubicBezTo>
                  <a:cubicBezTo>
                    <a:pt x="24388" y="174"/>
                    <a:pt x="22402" y="0"/>
                    <a:pt x="20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01"/>
            <p:cNvSpPr/>
            <p:nvPr/>
          </p:nvSpPr>
          <p:spPr>
            <a:xfrm>
              <a:off x="958125" y="2621900"/>
              <a:ext cx="653225" cy="101100"/>
            </a:xfrm>
            <a:custGeom>
              <a:avLst/>
              <a:gdLst/>
              <a:ahLst/>
              <a:cxnLst/>
              <a:rect l="l" t="t" r="r" b="b"/>
              <a:pathLst>
                <a:path w="26129" h="4044" extrusionOk="0">
                  <a:moveTo>
                    <a:pt x="7608" y="0"/>
                  </a:moveTo>
                  <a:cubicBezTo>
                    <a:pt x="7551" y="0"/>
                    <a:pt x="7494" y="1"/>
                    <a:pt x="7438" y="1"/>
                  </a:cubicBezTo>
                  <a:cubicBezTo>
                    <a:pt x="330" y="67"/>
                    <a:pt x="0" y="396"/>
                    <a:pt x="0" y="396"/>
                  </a:cubicBezTo>
                  <a:cubicBezTo>
                    <a:pt x="0" y="396"/>
                    <a:pt x="16058" y="2897"/>
                    <a:pt x="19941" y="3555"/>
                  </a:cubicBezTo>
                  <a:cubicBezTo>
                    <a:pt x="22366" y="3966"/>
                    <a:pt x="24174" y="4044"/>
                    <a:pt x="25191" y="4044"/>
                  </a:cubicBezTo>
                  <a:cubicBezTo>
                    <a:pt x="25803" y="4044"/>
                    <a:pt x="26128" y="4016"/>
                    <a:pt x="26128" y="4016"/>
                  </a:cubicBezTo>
                  <a:cubicBezTo>
                    <a:pt x="26128" y="4016"/>
                    <a:pt x="14728" y="0"/>
                    <a:pt x="7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01"/>
            <p:cNvSpPr/>
            <p:nvPr/>
          </p:nvSpPr>
          <p:spPr>
            <a:xfrm>
              <a:off x="800550" y="1997650"/>
              <a:ext cx="775500" cy="574775"/>
            </a:xfrm>
            <a:custGeom>
              <a:avLst/>
              <a:gdLst/>
              <a:ahLst/>
              <a:cxnLst/>
              <a:rect l="l" t="t" r="r" b="b"/>
              <a:pathLst>
                <a:path w="31020" h="22991" extrusionOk="0">
                  <a:moveTo>
                    <a:pt x="7548" y="1"/>
                  </a:moveTo>
                  <a:cubicBezTo>
                    <a:pt x="2774" y="1"/>
                    <a:pt x="1" y="2167"/>
                    <a:pt x="1" y="2167"/>
                  </a:cubicBezTo>
                  <a:cubicBezTo>
                    <a:pt x="1" y="2167"/>
                    <a:pt x="2605" y="5854"/>
                    <a:pt x="10739" y="8403"/>
                  </a:cubicBezTo>
                  <a:cubicBezTo>
                    <a:pt x="18873" y="10952"/>
                    <a:pt x="31019" y="22991"/>
                    <a:pt x="31019" y="22991"/>
                  </a:cubicBezTo>
                  <a:cubicBezTo>
                    <a:pt x="31019" y="22991"/>
                    <a:pt x="23916" y="5421"/>
                    <a:pt x="14806" y="1570"/>
                  </a:cubicBezTo>
                  <a:cubicBezTo>
                    <a:pt x="12054" y="407"/>
                    <a:pt x="9614" y="1"/>
                    <a:pt x="7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01"/>
            <p:cNvSpPr/>
            <p:nvPr/>
          </p:nvSpPr>
          <p:spPr>
            <a:xfrm>
              <a:off x="1414750" y="1218525"/>
              <a:ext cx="4482325" cy="2053725"/>
            </a:xfrm>
            <a:custGeom>
              <a:avLst/>
              <a:gdLst/>
              <a:ahLst/>
              <a:cxnLst/>
              <a:rect l="l" t="t" r="r" b="b"/>
              <a:pathLst>
                <a:path w="179293" h="82149" extrusionOk="0">
                  <a:moveTo>
                    <a:pt x="90420" y="1"/>
                  </a:moveTo>
                  <a:lnTo>
                    <a:pt x="90128" y="3777"/>
                  </a:lnTo>
                  <a:lnTo>
                    <a:pt x="89066" y="3777"/>
                  </a:lnTo>
                  <a:lnTo>
                    <a:pt x="88718" y="5242"/>
                  </a:lnTo>
                  <a:lnTo>
                    <a:pt x="87713" y="5017"/>
                  </a:lnTo>
                  <a:lnTo>
                    <a:pt x="87826" y="3834"/>
                  </a:lnTo>
                  <a:lnTo>
                    <a:pt x="77230" y="2312"/>
                  </a:lnTo>
                  <a:cubicBezTo>
                    <a:pt x="74130" y="6877"/>
                    <a:pt x="75652" y="11836"/>
                    <a:pt x="75652" y="11836"/>
                  </a:cubicBezTo>
                  <a:lnTo>
                    <a:pt x="86754" y="12681"/>
                  </a:lnTo>
                  <a:lnTo>
                    <a:pt x="86980" y="11836"/>
                  </a:lnTo>
                  <a:lnTo>
                    <a:pt x="88276" y="11836"/>
                  </a:lnTo>
                  <a:lnTo>
                    <a:pt x="88717" y="12401"/>
                  </a:lnTo>
                  <a:lnTo>
                    <a:pt x="88145" y="19604"/>
                  </a:lnTo>
                  <a:lnTo>
                    <a:pt x="79909" y="19149"/>
                  </a:lnTo>
                  <a:lnTo>
                    <a:pt x="79909" y="21780"/>
                  </a:lnTo>
                  <a:lnTo>
                    <a:pt x="74990" y="21437"/>
                  </a:lnTo>
                  <a:lnTo>
                    <a:pt x="74304" y="22581"/>
                  </a:lnTo>
                  <a:lnTo>
                    <a:pt x="7863" y="12401"/>
                  </a:lnTo>
                  <a:lnTo>
                    <a:pt x="7863" y="12401"/>
                  </a:lnTo>
                  <a:cubicBezTo>
                    <a:pt x="1" y="25090"/>
                    <a:pt x="8350" y="42009"/>
                    <a:pt x="8350" y="42009"/>
                  </a:cubicBezTo>
                  <a:lnTo>
                    <a:pt x="10954" y="39405"/>
                  </a:lnTo>
                  <a:cubicBezTo>
                    <a:pt x="13556" y="36802"/>
                    <a:pt x="19847" y="34308"/>
                    <a:pt x="19847" y="34308"/>
                  </a:cubicBezTo>
                  <a:lnTo>
                    <a:pt x="19847" y="34308"/>
                  </a:lnTo>
                  <a:lnTo>
                    <a:pt x="19196" y="38321"/>
                  </a:lnTo>
                  <a:cubicBezTo>
                    <a:pt x="19196" y="38321"/>
                    <a:pt x="22341" y="36802"/>
                    <a:pt x="29824" y="34889"/>
                  </a:cubicBezTo>
                  <a:cubicBezTo>
                    <a:pt x="32319" y="34251"/>
                    <a:pt x="34452" y="34039"/>
                    <a:pt x="36188" y="34039"/>
                  </a:cubicBezTo>
                  <a:cubicBezTo>
                    <a:pt x="39658" y="34039"/>
                    <a:pt x="41538" y="34889"/>
                    <a:pt x="41538" y="34889"/>
                  </a:cubicBezTo>
                  <a:lnTo>
                    <a:pt x="42406" y="29861"/>
                  </a:lnTo>
                  <a:cubicBezTo>
                    <a:pt x="42406" y="29861"/>
                    <a:pt x="48980" y="31277"/>
                    <a:pt x="54411" y="31277"/>
                  </a:cubicBezTo>
                  <a:cubicBezTo>
                    <a:pt x="54605" y="31277"/>
                    <a:pt x="54797" y="31275"/>
                    <a:pt x="54987" y="31271"/>
                  </a:cubicBezTo>
                  <a:cubicBezTo>
                    <a:pt x="60518" y="31164"/>
                    <a:pt x="64856" y="28348"/>
                    <a:pt x="64856" y="28348"/>
                  </a:cubicBezTo>
                  <a:lnTo>
                    <a:pt x="76570" y="29862"/>
                  </a:lnTo>
                  <a:lnTo>
                    <a:pt x="75702" y="36912"/>
                  </a:lnTo>
                  <a:lnTo>
                    <a:pt x="101190" y="42009"/>
                  </a:lnTo>
                  <a:lnTo>
                    <a:pt x="102509" y="44613"/>
                  </a:lnTo>
                  <a:cubicBezTo>
                    <a:pt x="102509" y="44613"/>
                    <a:pt x="102492" y="45371"/>
                    <a:pt x="102509" y="48516"/>
                  </a:cubicBezTo>
                  <a:cubicBezTo>
                    <a:pt x="102525" y="51661"/>
                    <a:pt x="99889" y="52530"/>
                    <a:pt x="99889" y="52530"/>
                  </a:cubicBezTo>
                  <a:lnTo>
                    <a:pt x="101299" y="54482"/>
                  </a:lnTo>
                  <a:cubicBezTo>
                    <a:pt x="101299" y="54482"/>
                    <a:pt x="102600" y="53831"/>
                    <a:pt x="105203" y="50794"/>
                  </a:cubicBezTo>
                  <a:cubicBezTo>
                    <a:pt x="107807" y="47758"/>
                    <a:pt x="106505" y="44505"/>
                    <a:pt x="106505" y="44505"/>
                  </a:cubicBezTo>
                  <a:lnTo>
                    <a:pt x="106505" y="44505"/>
                  </a:lnTo>
                  <a:lnTo>
                    <a:pt x="109650" y="44938"/>
                  </a:lnTo>
                  <a:lnTo>
                    <a:pt x="108782" y="52745"/>
                  </a:lnTo>
                  <a:lnTo>
                    <a:pt x="103814" y="53505"/>
                  </a:lnTo>
                  <a:cubicBezTo>
                    <a:pt x="102208" y="65435"/>
                    <a:pt x="108023" y="82148"/>
                    <a:pt x="108023" y="82148"/>
                  </a:cubicBezTo>
                  <a:lnTo>
                    <a:pt x="123097" y="79318"/>
                  </a:lnTo>
                  <a:cubicBezTo>
                    <a:pt x="121689" y="68580"/>
                    <a:pt x="121905" y="52047"/>
                    <a:pt x="121905" y="52047"/>
                  </a:cubicBezTo>
                  <a:lnTo>
                    <a:pt x="116540" y="52047"/>
                  </a:lnTo>
                  <a:lnTo>
                    <a:pt x="116020" y="39922"/>
                  </a:lnTo>
                  <a:lnTo>
                    <a:pt x="129569" y="42433"/>
                  </a:lnTo>
                  <a:lnTo>
                    <a:pt x="130557" y="34889"/>
                  </a:lnTo>
                  <a:lnTo>
                    <a:pt x="135991" y="35599"/>
                  </a:lnTo>
                  <a:lnTo>
                    <a:pt x="135168" y="43174"/>
                  </a:lnTo>
                  <a:lnTo>
                    <a:pt x="177070" y="49102"/>
                  </a:lnTo>
                  <a:lnTo>
                    <a:pt x="179293" y="32555"/>
                  </a:lnTo>
                  <a:lnTo>
                    <a:pt x="137081" y="25700"/>
                  </a:lnTo>
                  <a:lnTo>
                    <a:pt x="136688" y="29194"/>
                  </a:lnTo>
                  <a:lnTo>
                    <a:pt x="131333" y="28856"/>
                  </a:lnTo>
                  <a:lnTo>
                    <a:pt x="131559" y="26095"/>
                  </a:lnTo>
                  <a:lnTo>
                    <a:pt x="130320" y="26095"/>
                  </a:lnTo>
                  <a:lnTo>
                    <a:pt x="130656" y="23896"/>
                  </a:lnTo>
                  <a:lnTo>
                    <a:pt x="123331" y="23050"/>
                  </a:lnTo>
                  <a:lnTo>
                    <a:pt x="122992" y="25023"/>
                  </a:lnTo>
                  <a:lnTo>
                    <a:pt x="103814" y="22149"/>
                  </a:lnTo>
                  <a:lnTo>
                    <a:pt x="104395" y="15218"/>
                  </a:lnTo>
                  <a:lnTo>
                    <a:pt x="124290" y="17246"/>
                  </a:lnTo>
                  <a:lnTo>
                    <a:pt x="124864" y="9200"/>
                  </a:lnTo>
                  <a:cubicBezTo>
                    <a:pt x="124864" y="9200"/>
                    <a:pt x="105297" y="6933"/>
                    <a:pt x="105354" y="6200"/>
                  </a:cubicBezTo>
                  <a:lnTo>
                    <a:pt x="103381" y="5750"/>
                  </a:lnTo>
                  <a:lnTo>
                    <a:pt x="103815" y="2256"/>
                  </a:lnTo>
                  <a:lnTo>
                    <a:pt x="99943" y="1692"/>
                  </a:lnTo>
                  <a:lnTo>
                    <a:pt x="99493" y="4848"/>
                  </a:lnTo>
                  <a:lnTo>
                    <a:pt x="98310" y="4622"/>
                  </a:lnTo>
                  <a:lnTo>
                    <a:pt x="98310" y="1242"/>
                  </a:lnTo>
                  <a:lnTo>
                    <a:pt x="904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01"/>
            <p:cNvSpPr/>
            <p:nvPr/>
          </p:nvSpPr>
          <p:spPr>
            <a:xfrm>
              <a:off x="2572425" y="918400"/>
              <a:ext cx="654100" cy="675650"/>
            </a:xfrm>
            <a:custGeom>
              <a:avLst/>
              <a:gdLst/>
              <a:ahLst/>
              <a:cxnLst/>
              <a:rect l="l" t="t" r="r" b="b"/>
              <a:pathLst>
                <a:path w="26164" h="27026" extrusionOk="0">
                  <a:moveTo>
                    <a:pt x="25250" y="1"/>
                  </a:moveTo>
                  <a:cubicBezTo>
                    <a:pt x="25250" y="1"/>
                    <a:pt x="22353" y="8807"/>
                    <a:pt x="18659" y="12006"/>
                  </a:cubicBezTo>
                  <a:cubicBezTo>
                    <a:pt x="14965" y="15204"/>
                    <a:pt x="1603" y="17464"/>
                    <a:pt x="1603" y="17464"/>
                  </a:cubicBezTo>
                  <a:cubicBezTo>
                    <a:pt x="247" y="18423"/>
                    <a:pt x="0" y="25741"/>
                    <a:pt x="0" y="25741"/>
                  </a:cubicBezTo>
                  <a:cubicBezTo>
                    <a:pt x="0" y="25741"/>
                    <a:pt x="4088" y="27026"/>
                    <a:pt x="8580" y="27026"/>
                  </a:cubicBezTo>
                  <a:cubicBezTo>
                    <a:pt x="9738" y="27026"/>
                    <a:pt x="10922" y="26941"/>
                    <a:pt x="12071" y="26726"/>
                  </a:cubicBezTo>
                  <a:cubicBezTo>
                    <a:pt x="17674" y="25680"/>
                    <a:pt x="20298" y="21591"/>
                    <a:pt x="20298" y="21591"/>
                  </a:cubicBezTo>
                  <a:cubicBezTo>
                    <a:pt x="20298" y="21591"/>
                    <a:pt x="24858" y="6125"/>
                    <a:pt x="25510" y="3562"/>
                  </a:cubicBezTo>
                  <a:cubicBezTo>
                    <a:pt x="26163" y="999"/>
                    <a:pt x="25250" y="1"/>
                    <a:pt x="25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01"/>
            <p:cNvSpPr/>
            <p:nvPr/>
          </p:nvSpPr>
          <p:spPr>
            <a:xfrm>
              <a:off x="2751525" y="1560400"/>
              <a:ext cx="290300" cy="110125"/>
            </a:xfrm>
            <a:custGeom>
              <a:avLst/>
              <a:gdLst/>
              <a:ahLst/>
              <a:cxnLst/>
              <a:rect l="l" t="t" r="r" b="b"/>
              <a:pathLst>
                <a:path w="11612" h="4405" extrusionOk="0">
                  <a:moveTo>
                    <a:pt x="11373" y="0"/>
                  </a:moveTo>
                  <a:lnTo>
                    <a:pt x="11373" y="0"/>
                  </a:lnTo>
                  <a:cubicBezTo>
                    <a:pt x="11374" y="11"/>
                    <a:pt x="11375" y="21"/>
                    <a:pt x="11376" y="32"/>
                  </a:cubicBezTo>
                  <a:lnTo>
                    <a:pt x="11376" y="32"/>
                  </a:lnTo>
                  <a:cubicBezTo>
                    <a:pt x="11374" y="11"/>
                    <a:pt x="11373" y="0"/>
                    <a:pt x="11373" y="0"/>
                  </a:cubicBezTo>
                  <a:close/>
                  <a:moveTo>
                    <a:pt x="11376" y="32"/>
                  </a:moveTo>
                  <a:lnTo>
                    <a:pt x="11376" y="32"/>
                  </a:lnTo>
                  <a:cubicBezTo>
                    <a:pt x="11391" y="321"/>
                    <a:pt x="11304" y="2489"/>
                    <a:pt x="5215" y="2833"/>
                  </a:cubicBezTo>
                  <a:cubicBezTo>
                    <a:pt x="1" y="3128"/>
                    <a:pt x="1938" y="4405"/>
                    <a:pt x="4749" y="4405"/>
                  </a:cubicBezTo>
                  <a:cubicBezTo>
                    <a:pt x="5457" y="4405"/>
                    <a:pt x="6220" y="4324"/>
                    <a:pt x="6939" y="4126"/>
                  </a:cubicBezTo>
                  <a:cubicBezTo>
                    <a:pt x="10498" y="3145"/>
                    <a:pt x="11611" y="2775"/>
                    <a:pt x="11376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01"/>
            <p:cNvSpPr/>
            <p:nvPr/>
          </p:nvSpPr>
          <p:spPr>
            <a:xfrm>
              <a:off x="2591925" y="845025"/>
              <a:ext cx="611750" cy="552450"/>
            </a:xfrm>
            <a:custGeom>
              <a:avLst/>
              <a:gdLst/>
              <a:ahLst/>
              <a:cxnLst/>
              <a:rect l="l" t="t" r="r" b="b"/>
              <a:pathLst>
                <a:path w="24470" h="22098" extrusionOk="0">
                  <a:moveTo>
                    <a:pt x="21750" y="1"/>
                  </a:moveTo>
                  <a:cubicBezTo>
                    <a:pt x="21750" y="1"/>
                    <a:pt x="21969" y="1199"/>
                    <a:pt x="21404" y="3410"/>
                  </a:cubicBezTo>
                  <a:cubicBezTo>
                    <a:pt x="20837" y="5621"/>
                    <a:pt x="19589" y="7946"/>
                    <a:pt x="16017" y="11404"/>
                  </a:cubicBezTo>
                  <a:cubicBezTo>
                    <a:pt x="12446" y="14861"/>
                    <a:pt x="4169" y="17072"/>
                    <a:pt x="2186" y="17696"/>
                  </a:cubicBezTo>
                  <a:cubicBezTo>
                    <a:pt x="200" y="18321"/>
                    <a:pt x="1" y="22097"/>
                    <a:pt x="1" y="22097"/>
                  </a:cubicBezTo>
                  <a:cubicBezTo>
                    <a:pt x="707" y="20489"/>
                    <a:pt x="2468" y="20399"/>
                    <a:pt x="2468" y="20399"/>
                  </a:cubicBezTo>
                  <a:cubicBezTo>
                    <a:pt x="2468" y="20399"/>
                    <a:pt x="12276" y="18376"/>
                    <a:pt x="17491" y="15712"/>
                  </a:cubicBezTo>
                  <a:cubicBezTo>
                    <a:pt x="22707" y="13047"/>
                    <a:pt x="24470" y="2936"/>
                    <a:pt x="24470" y="2936"/>
                  </a:cubicBezTo>
                  <a:cubicBezTo>
                    <a:pt x="23909" y="1213"/>
                    <a:pt x="21750" y="1"/>
                    <a:pt x="217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01"/>
            <p:cNvSpPr/>
            <p:nvPr/>
          </p:nvSpPr>
          <p:spPr>
            <a:xfrm>
              <a:off x="1789400" y="1065675"/>
              <a:ext cx="821775" cy="494750"/>
            </a:xfrm>
            <a:custGeom>
              <a:avLst/>
              <a:gdLst/>
              <a:ahLst/>
              <a:cxnLst/>
              <a:rect l="l" t="t" r="r" b="b"/>
              <a:pathLst>
                <a:path w="32871" h="19790" extrusionOk="0">
                  <a:moveTo>
                    <a:pt x="1045" y="1"/>
                  </a:moveTo>
                  <a:lnTo>
                    <a:pt x="0" y="4502"/>
                  </a:lnTo>
                  <a:cubicBezTo>
                    <a:pt x="0" y="4502"/>
                    <a:pt x="6752" y="9727"/>
                    <a:pt x="12778" y="12940"/>
                  </a:cubicBezTo>
                  <a:cubicBezTo>
                    <a:pt x="18805" y="16154"/>
                    <a:pt x="31745" y="19789"/>
                    <a:pt x="31745" y="19789"/>
                  </a:cubicBezTo>
                  <a:lnTo>
                    <a:pt x="32870" y="14307"/>
                  </a:lnTo>
                  <a:lnTo>
                    <a:pt x="32102" y="14307"/>
                  </a:lnTo>
                  <a:cubicBezTo>
                    <a:pt x="32102" y="14307"/>
                    <a:pt x="30620" y="13744"/>
                    <a:pt x="24834" y="11573"/>
                  </a:cubicBezTo>
                  <a:cubicBezTo>
                    <a:pt x="19048" y="9402"/>
                    <a:pt x="1045" y="1"/>
                    <a:pt x="1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01"/>
            <p:cNvSpPr/>
            <p:nvPr/>
          </p:nvSpPr>
          <p:spPr>
            <a:xfrm>
              <a:off x="5841625" y="2096825"/>
              <a:ext cx="448075" cy="352450"/>
            </a:xfrm>
            <a:custGeom>
              <a:avLst/>
              <a:gdLst/>
              <a:ahLst/>
              <a:cxnLst/>
              <a:rect l="l" t="t" r="r" b="b"/>
              <a:pathLst>
                <a:path w="17923" h="14098" extrusionOk="0">
                  <a:moveTo>
                    <a:pt x="1871" y="1"/>
                  </a:moveTo>
                  <a:lnTo>
                    <a:pt x="1" y="11053"/>
                  </a:lnTo>
                  <a:lnTo>
                    <a:pt x="1" y="11053"/>
                  </a:lnTo>
                  <a:lnTo>
                    <a:pt x="2977" y="10914"/>
                  </a:lnTo>
                  <a:lnTo>
                    <a:pt x="2907" y="13267"/>
                  </a:lnTo>
                  <a:lnTo>
                    <a:pt x="8513" y="13405"/>
                  </a:lnTo>
                  <a:lnTo>
                    <a:pt x="8996" y="12228"/>
                  </a:lnTo>
                  <a:lnTo>
                    <a:pt x="11558" y="12299"/>
                  </a:lnTo>
                  <a:lnTo>
                    <a:pt x="11141" y="14098"/>
                  </a:lnTo>
                  <a:lnTo>
                    <a:pt x="14739" y="14098"/>
                  </a:lnTo>
                  <a:lnTo>
                    <a:pt x="17923" y="2126"/>
                  </a:lnTo>
                  <a:lnTo>
                    <a:pt x="187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01"/>
            <p:cNvSpPr/>
            <p:nvPr/>
          </p:nvSpPr>
          <p:spPr>
            <a:xfrm>
              <a:off x="5943700" y="1847250"/>
              <a:ext cx="354850" cy="354650"/>
            </a:xfrm>
            <a:custGeom>
              <a:avLst/>
              <a:gdLst/>
              <a:ahLst/>
              <a:cxnLst/>
              <a:rect l="l" t="t" r="r" b="b"/>
              <a:pathLst>
                <a:path w="14194" h="14186" extrusionOk="0">
                  <a:moveTo>
                    <a:pt x="10823" y="1"/>
                  </a:moveTo>
                  <a:cubicBezTo>
                    <a:pt x="10278" y="1"/>
                    <a:pt x="9761" y="240"/>
                    <a:pt x="9408" y="655"/>
                  </a:cubicBezTo>
                  <a:lnTo>
                    <a:pt x="1" y="11695"/>
                  </a:lnTo>
                  <a:lnTo>
                    <a:pt x="1800" y="11556"/>
                  </a:lnTo>
                  <a:lnTo>
                    <a:pt x="8903" y="2993"/>
                  </a:lnTo>
                  <a:cubicBezTo>
                    <a:pt x="9260" y="2564"/>
                    <a:pt x="9784" y="2322"/>
                    <a:pt x="10333" y="2322"/>
                  </a:cubicBezTo>
                  <a:cubicBezTo>
                    <a:pt x="10407" y="2322"/>
                    <a:pt x="10480" y="2326"/>
                    <a:pt x="10554" y="2335"/>
                  </a:cubicBezTo>
                  <a:cubicBezTo>
                    <a:pt x="11596" y="2458"/>
                    <a:pt x="12327" y="3417"/>
                    <a:pt x="12173" y="4454"/>
                  </a:cubicBezTo>
                  <a:lnTo>
                    <a:pt x="10864" y="13216"/>
                  </a:lnTo>
                  <a:lnTo>
                    <a:pt x="12456" y="14186"/>
                  </a:lnTo>
                  <a:lnTo>
                    <a:pt x="14047" y="2103"/>
                  </a:lnTo>
                  <a:cubicBezTo>
                    <a:pt x="14194" y="989"/>
                    <a:pt x="13328" y="1"/>
                    <a:pt x="1220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01"/>
            <p:cNvSpPr/>
            <p:nvPr/>
          </p:nvSpPr>
          <p:spPr>
            <a:xfrm>
              <a:off x="6230875" y="2231000"/>
              <a:ext cx="1150175" cy="315750"/>
            </a:xfrm>
            <a:custGeom>
              <a:avLst/>
              <a:gdLst/>
              <a:ahLst/>
              <a:cxnLst/>
              <a:rect l="l" t="t" r="r" b="b"/>
              <a:pathLst>
                <a:path w="46007" h="12630" extrusionOk="0">
                  <a:moveTo>
                    <a:pt x="1491" y="1"/>
                  </a:moveTo>
                  <a:lnTo>
                    <a:pt x="0" y="5605"/>
                  </a:lnTo>
                  <a:lnTo>
                    <a:pt x="35805" y="10661"/>
                  </a:lnTo>
                  <a:lnTo>
                    <a:pt x="35805" y="9676"/>
                  </a:lnTo>
                  <a:lnTo>
                    <a:pt x="37237" y="9676"/>
                  </a:lnTo>
                  <a:lnTo>
                    <a:pt x="37325" y="11287"/>
                  </a:lnTo>
                  <a:lnTo>
                    <a:pt x="45112" y="12629"/>
                  </a:lnTo>
                  <a:lnTo>
                    <a:pt x="46006" y="7528"/>
                  </a:lnTo>
                  <a:lnTo>
                    <a:pt x="37325" y="6544"/>
                  </a:lnTo>
                  <a:lnTo>
                    <a:pt x="37325" y="7886"/>
                  </a:lnTo>
                  <a:lnTo>
                    <a:pt x="35715" y="7439"/>
                  </a:lnTo>
                  <a:lnTo>
                    <a:pt x="35715" y="6454"/>
                  </a:lnTo>
                  <a:lnTo>
                    <a:pt x="149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01"/>
            <p:cNvSpPr/>
            <p:nvPr/>
          </p:nvSpPr>
          <p:spPr>
            <a:xfrm>
              <a:off x="5586750" y="2420200"/>
              <a:ext cx="154400" cy="94500"/>
            </a:xfrm>
            <a:custGeom>
              <a:avLst/>
              <a:gdLst/>
              <a:ahLst/>
              <a:cxnLst/>
              <a:rect l="l" t="t" r="r" b="b"/>
              <a:pathLst>
                <a:path w="6176" h="3780" extrusionOk="0">
                  <a:moveTo>
                    <a:pt x="2884" y="1"/>
                  </a:moveTo>
                  <a:cubicBezTo>
                    <a:pt x="2884" y="1"/>
                    <a:pt x="0" y="3004"/>
                    <a:pt x="1880" y="3541"/>
                  </a:cubicBezTo>
                  <a:cubicBezTo>
                    <a:pt x="2506" y="3720"/>
                    <a:pt x="3192" y="3780"/>
                    <a:pt x="3829" y="3780"/>
                  </a:cubicBezTo>
                  <a:cubicBezTo>
                    <a:pt x="5101" y="3780"/>
                    <a:pt x="6175" y="3541"/>
                    <a:pt x="6175" y="3541"/>
                  </a:cubicBezTo>
                  <a:lnTo>
                    <a:pt x="5353" y="350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01"/>
            <p:cNvSpPr/>
            <p:nvPr/>
          </p:nvSpPr>
          <p:spPr>
            <a:xfrm>
              <a:off x="5897050" y="2407750"/>
              <a:ext cx="278925" cy="244375"/>
            </a:xfrm>
            <a:custGeom>
              <a:avLst/>
              <a:gdLst/>
              <a:ahLst/>
              <a:cxnLst/>
              <a:rect l="l" t="t" r="r" b="b"/>
              <a:pathLst>
                <a:path w="11157" h="9775" extrusionOk="0">
                  <a:moveTo>
                    <a:pt x="6141" y="0"/>
                  </a:moveTo>
                  <a:cubicBezTo>
                    <a:pt x="6070" y="0"/>
                    <a:pt x="6001" y="4"/>
                    <a:pt x="5934" y="11"/>
                  </a:cubicBezTo>
                  <a:cubicBezTo>
                    <a:pt x="4141" y="205"/>
                    <a:pt x="1" y="4277"/>
                    <a:pt x="1" y="4277"/>
                  </a:cubicBezTo>
                  <a:lnTo>
                    <a:pt x="8081" y="9766"/>
                  </a:lnTo>
                  <a:cubicBezTo>
                    <a:pt x="8081" y="9766"/>
                    <a:pt x="8083" y="9774"/>
                    <a:pt x="8093" y="9774"/>
                  </a:cubicBezTo>
                  <a:cubicBezTo>
                    <a:pt x="8143" y="9774"/>
                    <a:pt x="8407" y="9518"/>
                    <a:pt x="9693" y="6186"/>
                  </a:cubicBezTo>
                  <a:cubicBezTo>
                    <a:pt x="11156" y="2394"/>
                    <a:pt x="7980" y="0"/>
                    <a:pt x="6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01"/>
            <p:cNvSpPr/>
            <p:nvPr/>
          </p:nvSpPr>
          <p:spPr>
            <a:xfrm>
              <a:off x="426700" y="4798150"/>
              <a:ext cx="2373525" cy="624025"/>
            </a:xfrm>
            <a:custGeom>
              <a:avLst/>
              <a:gdLst/>
              <a:ahLst/>
              <a:cxnLst/>
              <a:rect l="l" t="t" r="r" b="b"/>
              <a:pathLst>
                <a:path w="94941" h="24961" extrusionOk="0">
                  <a:moveTo>
                    <a:pt x="4723" y="0"/>
                  </a:moveTo>
                  <a:lnTo>
                    <a:pt x="1" y="24960"/>
                  </a:lnTo>
                  <a:lnTo>
                    <a:pt x="94940" y="24960"/>
                  </a:lnTo>
                  <a:lnTo>
                    <a:pt x="86968" y="1758"/>
                  </a:lnTo>
                  <a:lnTo>
                    <a:pt x="4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101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15;p101">
            <a:extLst>
              <a:ext uri="{FF2B5EF4-FFF2-40B4-BE49-F238E27FC236}">
                <a16:creationId xmlns:a16="http://schemas.microsoft.com/office/drawing/2014/main" id="{DCADD573-5DF0-4D0C-B211-97866ABDAB92}"/>
              </a:ext>
            </a:extLst>
          </p:cNvPr>
          <p:cNvSpPr txBox="1">
            <a:spLocks/>
          </p:cNvSpPr>
          <p:nvPr/>
        </p:nvSpPr>
        <p:spPr>
          <a:xfrm>
            <a:off x="5240055" y="1962142"/>
            <a:ext cx="31155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/>
            <a:r>
              <a:rPr lang="en" dirty="0"/>
              <a:t>Stepan </a:t>
            </a:r>
            <a:r>
              <a:rPr lang="en" dirty="0" err="1"/>
              <a:t>Urivko</a:t>
            </a:r>
            <a:r>
              <a:rPr lang="en" dirty="0"/>
              <a:t> 9g</a:t>
            </a:r>
          </a:p>
        </p:txBody>
      </p:sp>
      <p:sp>
        <p:nvSpPr>
          <p:cNvPr id="30" name="Google Shape;1215;p101">
            <a:extLst>
              <a:ext uri="{FF2B5EF4-FFF2-40B4-BE49-F238E27FC236}">
                <a16:creationId xmlns:a16="http://schemas.microsoft.com/office/drawing/2014/main" id="{6C75C9D8-D24D-4DE5-AC07-6E8D4AA3A853}"/>
              </a:ext>
            </a:extLst>
          </p:cNvPr>
          <p:cNvSpPr txBox="1">
            <a:spLocks noGrp="1"/>
          </p:cNvSpPr>
          <p:nvPr/>
        </p:nvSpPr>
        <p:spPr>
          <a:xfrm>
            <a:off x="5235613" y="3241067"/>
            <a:ext cx="31155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dvent Pro"/>
              <a:buNone/>
              <a:defRPr sz="21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/>
            <a:r>
              <a:rPr lang="en" dirty="0" err="1"/>
              <a:t>Beatris</a:t>
            </a:r>
            <a:r>
              <a:rPr lang="en" dirty="0"/>
              <a:t> </a:t>
            </a:r>
            <a:r>
              <a:rPr lang="en" dirty="0" err="1"/>
              <a:t>Topuzyan</a:t>
            </a:r>
            <a:r>
              <a:rPr lang="en" dirty="0"/>
              <a:t> 9v</a:t>
            </a:r>
          </a:p>
        </p:txBody>
      </p:sp>
      <p:grpSp>
        <p:nvGrpSpPr>
          <p:cNvPr id="5" name="Google Shape;2393;p127">
            <a:extLst>
              <a:ext uri="{FF2B5EF4-FFF2-40B4-BE49-F238E27FC236}">
                <a16:creationId xmlns:a16="http://schemas.microsoft.com/office/drawing/2014/main" id="{0282893B-FDE1-46EE-8FD0-E0144CA542D7}"/>
              </a:ext>
            </a:extLst>
          </p:cNvPr>
          <p:cNvGrpSpPr/>
          <p:nvPr/>
        </p:nvGrpSpPr>
        <p:grpSpPr>
          <a:xfrm>
            <a:off x="7545721" y="1429682"/>
            <a:ext cx="1158704" cy="692481"/>
            <a:chOff x="3987836" y="3701977"/>
            <a:chExt cx="2227928" cy="1279033"/>
          </a:xfrm>
        </p:grpSpPr>
        <p:sp>
          <p:nvSpPr>
            <p:cNvPr id="32" name="Google Shape;2394;p127">
              <a:extLst>
                <a:ext uri="{FF2B5EF4-FFF2-40B4-BE49-F238E27FC236}">
                  <a16:creationId xmlns:a16="http://schemas.microsoft.com/office/drawing/2014/main" id="{D3B5E247-A8CF-4F6E-BCE9-6F5EECF10BF6}"/>
                </a:ext>
              </a:extLst>
            </p:cNvPr>
            <p:cNvSpPr/>
            <p:nvPr/>
          </p:nvSpPr>
          <p:spPr>
            <a:xfrm>
              <a:off x="5139830" y="4279676"/>
              <a:ext cx="467075" cy="263797"/>
            </a:xfrm>
            <a:custGeom>
              <a:avLst/>
              <a:gdLst/>
              <a:ahLst/>
              <a:cxnLst/>
              <a:rect l="l" t="t" r="r" b="b"/>
              <a:pathLst>
                <a:path w="20576" h="11621" extrusionOk="0">
                  <a:moveTo>
                    <a:pt x="14765" y="2082"/>
                  </a:moveTo>
                  <a:cubicBezTo>
                    <a:pt x="16821" y="2082"/>
                    <a:pt x="18493" y="3755"/>
                    <a:pt x="18493" y="5810"/>
                  </a:cubicBezTo>
                  <a:cubicBezTo>
                    <a:pt x="18493" y="7866"/>
                    <a:pt x="16821" y="9537"/>
                    <a:pt x="14765" y="9537"/>
                  </a:cubicBezTo>
                  <a:lnTo>
                    <a:pt x="5811" y="9537"/>
                  </a:lnTo>
                  <a:cubicBezTo>
                    <a:pt x="3756" y="9537"/>
                    <a:pt x="2084" y="7866"/>
                    <a:pt x="2084" y="5810"/>
                  </a:cubicBezTo>
                  <a:cubicBezTo>
                    <a:pt x="2084" y="3754"/>
                    <a:pt x="3756" y="2082"/>
                    <a:pt x="5811" y="2082"/>
                  </a:cubicBezTo>
                  <a:close/>
                  <a:moveTo>
                    <a:pt x="5811" y="0"/>
                  </a:moveTo>
                  <a:cubicBezTo>
                    <a:pt x="2607" y="0"/>
                    <a:pt x="0" y="2607"/>
                    <a:pt x="0" y="5810"/>
                  </a:cubicBezTo>
                  <a:cubicBezTo>
                    <a:pt x="0" y="9014"/>
                    <a:pt x="2607" y="11621"/>
                    <a:pt x="5811" y="11621"/>
                  </a:cubicBezTo>
                  <a:lnTo>
                    <a:pt x="14765" y="11621"/>
                  </a:lnTo>
                  <a:cubicBezTo>
                    <a:pt x="17969" y="11621"/>
                    <a:pt x="20576" y="9014"/>
                    <a:pt x="20576" y="5810"/>
                  </a:cubicBezTo>
                  <a:cubicBezTo>
                    <a:pt x="20576" y="2607"/>
                    <a:pt x="17969" y="0"/>
                    <a:pt x="14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95;p127">
              <a:extLst>
                <a:ext uri="{FF2B5EF4-FFF2-40B4-BE49-F238E27FC236}">
                  <a16:creationId xmlns:a16="http://schemas.microsoft.com/office/drawing/2014/main" id="{B08DFBF0-B3F3-4269-8C72-F2B813EC42EE}"/>
                </a:ext>
              </a:extLst>
            </p:cNvPr>
            <p:cNvSpPr/>
            <p:nvPr/>
          </p:nvSpPr>
          <p:spPr>
            <a:xfrm>
              <a:off x="6007083" y="3960588"/>
              <a:ext cx="208681" cy="131683"/>
            </a:xfrm>
            <a:custGeom>
              <a:avLst/>
              <a:gdLst/>
              <a:ahLst/>
              <a:cxnLst/>
              <a:rect l="l" t="t" r="r" b="b"/>
              <a:pathLst>
                <a:path w="9193" h="5801" extrusionOk="0">
                  <a:moveTo>
                    <a:pt x="1" y="1"/>
                  </a:moveTo>
                  <a:lnTo>
                    <a:pt x="1" y="5801"/>
                  </a:lnTo>
                  <a:lnTo>
                    <a:pt x="9173" y="5801"/>
                  </a:lnTo>
                  <a:cubicBezTo>
                    <a:pt x="9183" y="5801"/>
                    <a:pt x="9192" y="5792"/>
                    <a:pt x="9192" y="5782"/>
                  </a:cubicBezTo>
                  <a:lnTo>
                    <a:pt x="9192" y="20"/>
                  </a:lnTo>
                  <a:cubicBezTo>
                    <a:pt x="9192" y="9"/>
                    <a:pt x="9183" y="1"/>
                    <a:pt x="9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96;p127">
              <a:extLst>
                <a:ext uri="{FF2B5EF4-FFF2-40B4-BE49-F238E27FC236}">
                  <a16:creationId xmlns:a16="http://schemas.microsoft.com/office/drawing/2014/main" id="{4A91503C-4667-4DFD-BB83-5896595A1295}"/>
                </a:ext>
              </a:extLst>
            </p:cNvPr>
            <p:cNvSpPr/>
            <p:nvPr/>
          </p:nvSpPr>
          <p:spPr>
            <a:xfrm>
              <a:off x="6007083" y="3960588"/>
              <a:ext cx="104352" cy="131683"/>
            </a:xfrm>
            <a:custGeom>
              <a:avLst/>
              <a:gdLst/>
              <a:ahLst/>
              <a:cxnLst/>
              <a:rect l="l" t="t" r="r" b="b"/>
              <a:pathLst>
                <a:path w="4597" h="5801" extrusionOk="0">
                  <a:moveTo>
                    <a:pt x="1" y="1"/>
                  </a:moveTo>
                  <a:lnTo>
                    <a:pt x="1" y="5801"/>
                  </a:lnTo>
                  <a:lnTo>
                    <a:pt x="4596" y="5801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97;p127">
              <a:extLst>
                <a:ext uri="{FF2B5EF4-FFF2-40B4-BE49-F238E27FC236}">
                  <a16:creationId xmlns:a16="http://schemas.microsoft.com/office/drawing/2014/main" id="{E9E4EA58-C1C7-4620-8459-1C7CA9A035A9}"/>
                </a:ext>
              </a:extLst>
            </p:cNvPr>
            <p:cNvSpPr/>
            <p:nvPr/>
          </p:nvSpPr>
          <p:spPr>
            <a:xfrm>
              <a:off x="5755372" y="3907286"/>
              <a:ext cx="315507" cy="238327"/>
            </a:xfrm>
            <a:custGeom>
              <a:avLst/>
              <a:gdLst/>
              <a:ahLst/>
              <a:cxnLst/>
              <a:rect l="l" t="t" r="r" b="b"/>
              <a:pathLst>
                <a:path w="13899" h="10499" extrusionOk="0">
                  <a:moveTo>
                    <a:pt x="0" y="0"/>
                  </a:moveTo>
                  <a:lnTo>
                    <a:pt x="0" y="1"/>
                  </a:lnTo>
                  <a:lnTo>
                    <a:pt x="0" y="10499"/>
                  </a:lnTo>
                  <a:lnTo>
                    <a:pt x="13879" y="10499"/>
                  </a:lnTo>
                  <a:cubicBezTo>
                    <a:pt x="13889" y="10499"/>
                    <a:pt x="13898" y="10489"/>
                    <a:pt x="13898" y="10479"/>
                  </a:cubicBezTo>
                  <a:lnTo>
                    <a:pt x="13898" y="19"/>
                  </a:lnTo>
                  <a:cubicBezTo>
                    <a:pt x="13898" y="9"/>
                    <a:pt x="13889" y="0"/>
                    <a:pt x="13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98;p127">
              <a:extLst>
                <a:ext uri="{FF2B5EF4-FFF2-40B4-BE49-F238E27FC236}">
                  <a16:creationId xmlns:a16="http://schemas.microsoft.com/office/drawing/2014/main" id="{B7AB3873-B66A-4DE5-8980-EC74E2C46E95}"/>
                </a:ext>
              </a:extLst>
            </p:cNvPr>
            <p:cNvSpPr/>
            <p:nvPr/>
          </p:nvSpPr>
          <p:spPr>
            <a:xfrm>
              <a:off x="5673149" y="3907286"/>
              <a:ext cx="238327" cy="238305"/>
            </a:xfrm>
            <a:custGeom>
              <a:avLst/>
              <a:gdLst/>
              <a:ahLst/>
              <a:cxnLst/>
              <a:rect l="l" t="t" r="r" b="b"/>
              <a:pathLst>
                <a:path w="10499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0499" y="10497"/>
                  </a:lnTo>
                  <a:lnTo>
                    <a:pt x="10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99;p127">
              <a:extLst>
                <a:ext uri="{FF2B5EF4-FFF2-40B4-BE49-F238E27FC236}">
                  <a16:creationId xmlns:a16="http://schemas.microsoft.com/office/drawing/2014/main" id="{01D6AECF-BC43-4B85-8D4F-1A80B725EA77}"/>
                </a:ext>
              </a:extLst>
            </p:cNvPr>
            <p:cNvSpPr/>
            <p:nvPr/>
          </p:nvSpPr>
          <p:spPr>
            <a:xfrm>
              <a:off x="5657644" y="4085558"/>
              <a:ext cx="214197" cy="241755"/>
            </a:xfrm>
            <a:custGeom>
              <a:avLst/>
              <a:gdLst/>
              <a:ahLst/>
              <a:cxnLst/>
              <a:rect l="l" t="t" r="r" b="b"/>
              <a:pathLst>
                <a:path w="9436" h="10650" extrusionOk="0">
                  <a:moveTo>
                    <a:pt x="1354" y="1"/>
                  </a:moveTo>
                  <a:cubicBezTo>
                    <a:pt x="610" y="1"/>
                    <a:pt x="0" y="609"/>
                    <a:pt x="0" y="1354"/>
                  </a:cubicBezTo>
                  <a:lnTo>
                    <a:pt x="0" y="9300"/>
                  </a:lnTo>
                  <a:cubicBezTo>
                    <a:pt x="0" y="10044"/>
                    <a:pt x="610" y="10649"/>
                    <a:pt x="1354" y="10649"/>
                  </a:cubicBezTo>
                  <a:lnTo>
                    <a:pt x="8082" y="10649"/>
                  </a:lnTo>
                  <a:cubicBezTo>
                    <a:pt x="8826" y="10649"/>
                    <a:pt x="9436" y="10044"/>
                    <a:pt x="9436" y="9300"/>
                  </a:cubicBezTo>
                  <a:lnTo>
                    <a:pt x="9436" y="1354"/>
                  </a:lnTo>
                  <a:cubicBezTo>
                    <a:pt x="9436" y="609"/>
                    <a:pt x="8826" y="1"/>
                    <a:pt x="8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00;p127">
              <a:extLst>
                <a:ext uri="{FF2B5EF4-FFF2-40B4-BE49-F238E27FC236}">
                  <a16:creationId xmlns:a16="http://schemas.microsoft.com/office/drawing/2014/main" id="{AB7FBEBC-39B1-45CD-B6C8-1D9857291FF6}"/>
                </a:ext>
              </a:extLst>
            </p:cNvPr>
            <p:cNvSpPr/>
            <p:nvPr/>
          </p:nvSpPr>
          <p:spPr>
            <a:xfrm>
              <a:off x="4052625" y="4187759"/>
              <a:ext cx="402857" cy="426510"/>
            </a:xfrm>
            <a:custGeom>
              <a:avLst/>
              <a:gdLst/>
              <a:ahLst/>
              <a:cxnLst/>
              <a:rect l="l" t="t" r="r" b="b"/>
              <a:pathLst>
                <a:path w="17747" h="18789" extrusionOk="0">
                  <a:moveTo>
                    <a:pt x="13928" y="0"/>
                  </a:moveTo>
                  <a:lnTo>
                    <a:pt x="1" y="16059"/>
                  </a:lnTo>
                  <a:lnTo>
                    <a:pt x="1702" y="18789"/>
                  </a:lnTo>
                  <a:lnTo>
                    <a:pt x="17746" y="1482"/>
                  </a:lnTo>
                  <a:lnTo>
                    <a:pt x="13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1;p127">
              <a:extLst>
                <a:ext uri="{FF2B5EF4-FFF2-40B4-BE49-F238E27FC236}">
                  <a16:creationId xmlns:a16="http://schemas.microsoft.com/office/drawing/2014/main" id="{580CDDE7-8773-456A-AD0C-36E0638E8A10}"/>
                </a:ext>
              </a:extLst>
            </p:cNvPr>
            <p:cNvSpPr/>
            <p:nvPr/>
          </p:nvSpPr>
          <p:spPr>
            <a:xfrm>
              <a:off x="4492074" y="4143423"/>
              <a:ext cx="201326" cy="177854"/>
            </a:xfrm>
            <a:custGeom>
              <a:avLst/>
              <a:gdLst/>
              <a:ahLst/>
              <a:cxnLst/>
              <a:rect l="l" t="t" r="r" b="b"/>
              <a:pathLst>
                <a:path w="8869" h="7835" extrusionOk="0">
                  <a:moveTo>
                    <a:pt x="0" y="1"/>
                  </a:moveTo>
                  <a:lnTo>
                    <a:pt x="0" y="7835"/>
                  </a:lnTo>
                  <a:lnTo>
                    <a:pt x="8353" y="7835"/>
                  </a:lnTo>
                  <a:cubicBezTo>
                    <a:pt x="8685" y="7835"/>
                    <a:pt x="8869" y="7447"/>
                    <a:pt x="8657" y="7189"/>
                  </a:cubicBezTo>
                  <a:lnTo>
                    <a:pt x="8033" y="6426"/>
                  </a:lnTo>
                  <a:cubicBezTo>
                    <a:pt x="7205" y="5414"/>
                    <a:pt x="6754" y="4148"/>
                    <a:pt x="6753" y="2842"/>
                  </a:cubicBezTo>
                  <a:lnTo>
                    <a:pt x="6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02;p127">
              <a:extLst>
                <a:ext uri="{FF2B5EF4-FFF2-40B4-BE49-F238E27FC236}">
                  <a16:creationId xmlns:a16="http://schemas.microsoft.com/office/drawing/2014/main" id="{1B4B40AD-2EB9-4A1D-B676-F638F95102EA}"/>
                </a:ext>
              </a:extLst>
            </p:cNvPr>
            <p:cNvSpPr/>
            <p:nvPr/>
          </p:nvSpPr>
          <p:spPr>
            <a:xfrm>
              <a:off x="4765533" y="4142493"/>
              <a:ext cx="999549" cy="291400"/>
            </a:xfrm>
            <a:custGeom>
              <a:avLst/>
              <a:gdLst/>
              <a:ahLst/>
              <a:cxnLst/>
              <a:rect l="l" t="t" r="r" b="b"/>
              <a:pathLst>
                <a:path w="44033" h="12837" extrusionOk="0">
                  <a:moveTo>
                    <a:pt x="6613" y="1"/>
                  </a:moveTo>
                  <a:cubicBezTo>
                    <a:pt x="4099" y="1"/>
                    <a:pt x="1817" y="1465"/>
                    <a:pt x="713" y="3578"/>
                  </a:cubicBezTo>
                  <a:cubicBezTo>
                    <a:pt x="261" y="4442"/>
                    <a:pt x="1" y="5411"/>
                    <a:pt x="5" y="6437"/>
                  </a:cubicBezTo>
                  <a:cubicBezTo>
                    <a:pt x="8" y="8134"/>
                    <a:pt x="682" y="9761"/>
                    <a:pt x="1881" y="10962"/>
                  </a:cubicBezTo>
                  <a:cubicBezTo>
                    <a:pt x="3048" y="12118"/>
                    <a:pt x="4651" y="12837"/>
                    <a:pt x="6421" y="12837"/>
                  </a:cubicBezTo>
                  <a:lnTo>
                    <a:pt x="41408" y="12837"/>
                  </a:lnTo>
                  <a:cubicBezTo>
                    <a:pt x="42856" y="12837"/>
                    <a:pt x="44033" y="11661"/>
                    <a:pt x="44033" y="10208"/>
                  </a:cubicBezTo>
                  <a:lnTo>
                    <a:pt x="44033" y="2"/>
                  </a:lnTo>
                  <a:lnTo>
                    <a:pt x="6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03;p127">
              <a:extLst>
                <a:ext uri="{FF2B5EF4-FFF2-40B4-BE49-F238E27FC236}">
                  <a16:creationId xmlns:a16="http://schemas.microsoft.com/office/drawing/2014/main" id="{4801E1B8-2992-4EE4-9DAB-BCA7351187BF}"/>
                </a:ext>
              </a:extLst>
            </p:cNvPr>
            <p:cNvSpPr/>
            <p:nvPr/>
          </p:nvSpPr>
          <p:spPr>
            <a:xfrm>
              <a:off x="5302733" y="4172390"/>
              <a:ext cx="115725" cy="261549"/>
            </a:xfrm>
            <a:custGeom>
              <a:avLst/>
              <a:gdLst/>
              <a:ahLst/>
              <a:cxnLst/>
              <a:rect l="l" t="t" r="r" b="b"/>
              <a:pathLst>
                <a:path w="5098" h="11522" extrusionOk="0">
                  <a:moveTo>
                    <a:pt x="1" y="0"/>
                  </a:moveTo>
                  <a:lnTo>
                    <a:pt x="1" y="11521"/>
                  </a:lnTo>
                  <a:lnTo>
                    <a:pt x="5098" y="11521"/>
                  </a:lnTo>
                  <a:lnTo>
                    <a:pt x="5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04;p127">
              <a:extLst>
                <a:ext uri="{FF2B5EF4-FFF2-40B4-BE49-F238E27FC236}">
                  <a16:creationId xmlns:a16="http://schemas.microsoft.com/office/drawing/2014/main" id="{E9D932C5-E358-49AD-A0C8-8806AA5AC18F}"/>
                </a:ext>
              </a:extLst>
            </p:cNvPr>
            <p:cNvSpPr/>
            <p:nvPr/>
          </p:nvSpPr>
          <p:spPr>
            <a:xfrm>
              <a:off x="4206925" y="3792418"/>
              <a:ext cx="1534997" cy="374845"/>
            </a:xfrm>
            <a:custGeom>
              <a:avLst/>
              <a:gdLst/>
              <a:ahLst/>
              <a:cxnLst/>
              <a:rect l="l" t="t" r="r" b="b"/>
              <a:pathLst>
                <a:path w="67621" h="16513" extrusionOk="0">
                  <a:moveTo>
                    <a:pt x="5475" y="1"/>
                  </a:moveTo>
                  <a:lnTo>
                    <a:pt x="1" y="7556"/>
                  </a:lnTo>
                  <a:lnTo>
                    <a:pt x="1" y="16513"/>
                  </a:lnTo>
                  <a:lnTo>
                    <a:pt x="67621" y="16513"/>
                  </a:lnTo>
                  <a:lnTo>
                    <a:pt x="676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05;p127">
              <a:extLst>
                <a:ext uri="{FF2B5EF4-FFF2-40B4-BE49-F238E27FC236}">
                  <a16:creationId xmlns:a16="http://schemas.microsoft.com/office/drawing/2014/main" id="{8B992364-0339-424B-BDAD-AE1D7D1FBCEF}"/>
                </a:ext>
              </a:extLst>
            </p:cNvPr>
            <p:cNvSpPr/>
            <p:nvPr/>
          </p:nvSpPr>
          <p:spPr>
            <a:xfrm>
              <a:off x="4765624" y="3910305"/>
              <a:ext cx="1037367" cy="232198"/>
            </a:xfrm>
            <a:custGeom>
              <a:avLst/>
              <a:gdLst/>
              <a:ahLst/>
              <a:cxnLst/>
              <a:rect l="l" t="t" r="r" b="b"/>
              <a:pathLst>
                <a:path w="45699" h="10229" extrusionOk="0">
                  <a:moveTo>
                    <a:pt x="0" y="0"/>
                  </a:moveTo>
                  <a:lnTo>
                    <a:pt x="0" y="10229"/>
                  </a:lnTo>
                  <a:lnTo>
                    <a:pt x="45698" y="10229"/>
                  </a:lnTo>
                  <a:lnTo>
                    <a:pt x="45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06;p127">
              <a:extLst>
                <a:ext uri="{FF2B5EF4-FFF2-40B4-BE49-F238E27FC236}">
                  <a16:creationId xmlns:a16="http://schemas.microsoft.com/office/drawing/2014/main" id="{630CF8C3-258C-4FE1-9386-1BCBA7135B6B}"/>
                </a:ext>
              </a:extLst>
            </p:cNvPr>
            <p:cNvSpPr/>
            <p:nvPr/>
          </p:nvSpPr>
          <p:spPr>
            <a:xfrm>
              <a:off x="4303132" y="4187486"/>
              <a:ext cx="245137" cy="793524"/>
            </a:xfrm>
            <a:custGeom>
              <a:avLst/>
              <a:gdLst/>
              <a:ahLst/>
              <a:cxnLst/>
              <a:rect l="l" t="t" r="r" b="b"/>
              <a:pathLst>
                <a:path w="10799" h="34957" extrusionOk="0">
                  <a:moveTo>
                    <a:pt x="0" y="0"/>
                  </a:moveTo>
                  <a:lnTo>
                    <a:pt x="0" y="34956"/>
                  </a:lnTo>
                  <a:lnTo>
                    <a:pt x="10799" y="3495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07;p127">
              <a:extLst>
                <a:ext uri="{FF2B5EF4-FFF2-40B4-BE49-F238E27FC236}">
                  <a16:creationId xmlns:a16="http://schemas.microsoft.com/office/drawing/2014/main" id="{717A0C92-4FE3-4EC4-B867-B063AED85BC5}"/>
                </a:ext>
              </a:extLst>
            </p:cNvPr>
            <p:cNvSpPr/>
            <p:nvPr/>
          </p:nvSpPr>
          <p:spPr>
            <a:xfrm>
              <a:off x="4066041" y="4107646"/>
              <a:ext cx="46058" cy="46104"/>
            </a:xfrm>
            <a:custGeom>
              <a:avLst/>
              <a:gdLst/>
              <a:ahLst/>
              <a:cxnLst/>
              <a:rect l="l" t="t" r="r" b="b"/>
              <a:pathLst>
                <a:path w="2029" h="2031" extrusionOk="0">
                  <a:moveTo>
                    <a:pt x="1014" y="1"/>
                  </a:moveTo>
                  <a:cubicBezTo>
                    <a:pt x="454" y="1"/>
                    <a:pt x="0" y="456"/>
                    <a:pt x="0" y="1015"/>
                  </a:cubicBezTo>
                  <a:cubicBezTo>
                    <a:pt x="0" y="1575"/>
                    <a:pt x="454" y="2030"/>
                    <a:pt x="1014" y="2030"/>
                  </a:cubicBezTo>
                  <a:cubicBezTo>
                    <a:pt x="1575" y="2030"/>
                    <a:pt x="2028" y="1575"/>
                    <a:pt x="2028" y="1015"/>
                  </a:cubicBezTo>
                  <a:cubicBezTo>
                    <a:pt x="2028" y="456"/>
                    <a:pt x="1575" y="1"/>
                    <a:pt x="1014" y="1"/>
                  </a:cubicBezTo>
                  <a:close/>
                </a:path>
              </a:pathLst>
            </a:custGeom>
            <a:solidFill>
              <a:srgbClr val="2F3D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08;p127">
              <a:extLst>
                <a:ext uri="{FF2B5EF4-FFF2-40B4-BE49-F238E27FC236}">
                  <a16:creationId xmlns:a16="http://schemas.microsoft.com/office/drawing/2014/main" id="{21663957-D59C-4D1D-94E0-AD306744717B}"/>
                </a:ext>
              </a:extLst>
            </p:cNvPr>
            <p:cNvSpPr/>
            <p:nvPr/>
          </p:nvSpPr>
          <p:spPr>
            <a:xfrm>
              <a:off x="4502630" y="4107646"/>
              <a:ext cx="46058" cy="46104"/>
            </a:xfrm>
            <a:custGeom>
              <a:avLst/>
              <a:gdLst/>
              <a:ahLst/>
              <a:cxnLst/>
              <a:rect l="l" t="t" r="r" b="b"/>
              <a:pathLst>
                <a:path w="2029" h="2031" extrusionOk="0">
                  <a:moveTo>
                    <a:pt x="1015" y="1"/>
                  </a:moveTo>
                  <a:cubicBezTo>
                    <a:pt x="454" y="1"/>
                    <a:pt x="1" y="456"/>
                    <a:pt x="1" y="1015"/>
                  </a:cubicBezTo>
                  <a:cubicBezTo>
                    <a:pt x="1" y="1575"/>
                    <a:pt x="454" y="2030"/>
                    <a:pt x="1015" y="2030"/>
                  </a:cubicBezTo>
                  <a:cubicBezTo>
                    <a:pt x="1575" y="2030"/>
                    <a:pt x="2029" y="1575"/>
                    <a:pt x="2029" y="1015"/>
                  </a:cubicBezTo>
                  <a:cubicBezTo>
                    <a:pt x="2029" y="456"/>
                    <a:pt x="1575" y="1"/>
                    <a:pt x="1015" y="1"/>
                  </a:cubicBezTo>
                  <a:close/>
                </a:path>
              </a:pathLst>
            </a:custGeom>
            <a:solidFill>
              <a:srgbClr val="2F3D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09;p127">
              <a:extLst>
                <a:ext uri="{FF2B5EF4-FFF2-40B4-BE49-F238E27FC236}">
                  <a16:creationId xmlns:a16="http://schemas.microsoft.com/office/drawing/2014/main" id="{15D49846-ED66-48EC-B9B6-5975B8F13BD3}"/>
                </a:ext>
              </a:extLst>
            </p:cNvPr>
            <p:cNvSpPr/>
            <p:nvPr/>
          </p:nvSpPr>
          <p:spPr>
            <a:xfrm>
              <a:off x="3987836" y="3919885"/>
              <a:ext cx="603525" cy="694370"/>
            </a:xfrm>
            <a:custGeom>
              <a:avLst/>
              <a:gdLst/>
              <a:ahLst/>
              <a:cxnLst/>
              <a:rect l="l" t="t" r="r" b="b"/>
              <a:pathLst>
                <a:path w="26587" h="30589" extrusionOk="0">
                  <a:moveTo>
                    <a:pt x="7285" y="1"/>
                  </a:moveTo>
                  <a:lnTo>
                    <a:pt x="1" y="9436"/>
                  </a:lnTo>
                  <a:lnTo>
                    <a:pt x="1" y="30589"/>
                  </a:lnTo>
                  <a:lnTo>
                    <a:pt x="4556" y="30589"/>
                  </a:lnTo>
                  <a:lnTo>
                    <a:pt x="4556" y="16077"/>
                  </a:lnTo>
                  <a:lnTo>
                    <a:pt x="20258" y="16077"/>
                  </a:lnTo>
                  <a:lnTo>
                    <a:pt x="26586" y="9749"/>
                  </a:lnTo>
                  <a:lnTo>
                    <a:pt x="265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10;p127">
              <a:extLst>
                <a:ext uri="{FF2B5EF4-FFF2-40B4-BE49-F238E27FC236}">
                  <a16:creationId xmlns:a16="http://schemas.microsoft.com/office/drawing/2014/main" id="{AA539475-CCB9-485E-967B-658E1A7C9F48}"/>
                </a:ext>
              </a:extLst>
            </p:cNvPr>
            <p:cNvSpPr/>
            <p:nvPr/>
          </p:nvSpPr>
          <p:spPr>
            <a:xfrm>
              <a:off x="4385333" y="4474678"/>
              <a:ext cx="140331" cy="44719"/>
            </a:xfrm>
            <a:custGeom>
              <a:avLst/>
              <a:gdLst/>
              <a:ahLst/>
              <a:cxnLst/>
              <a:rect l="l" t="t" r="r" b="b"/>
              <a:pathLst>
                <a:path w="6182" h="1970" extrusionOk="0">
                  <a:moveTo>
                    <a:pt x="0" y="1"/>
                  </a:moveTo>
                  <a:lnTo>
                    <a:pt x="0" y="1970"/>
                  </a:lnTo>
                  <a:lnTo>
                    <a:pt x="6182" y="1970"/>
                  </a:lnTo>
                  <a:lnTo>
                    <a:pt x="6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11;p127">
              <a:extLst>
                <a:ext uri="{FF2B5EF4-FFF2-40B4-BE49-F238E27FC236}">
                  <a16:creationId xmlns:a16="http://schemas.microsoft.com/office/drawing/2014/main" id="{DF7F312D-96C2-4C4A-BD6C-4E17A3516C41}"/>
                </a:ext>
              </a:extLst>
            </p:cNvPr>
            <p:cNvSpPr/>
            <p:nvPr/>
          </p:nvSpPr>
          <p:spPr>
            <a:xfrm>
              <a:off x="4385333" y="4616742"/>
              <a:ext cx="140331" cy="44742"/>
            </a:xfrm>
            <a:custGeom>
              <a:avLst/>
              <a:gdLst/>
              <a:ahLst/>
              <a:cxnLst/>
              <a:rect l="l" t="t" r="r" b="b"/>
              <a:pathLst>
                <a:path w="6182" h="1971" extrusionOk="0">
                  <a:moveTo>
                    <a:pt x="0" y="1"/>
                  </a:moveTo>
                  <a:lnTo>
                    <a:pt x="0" y="1970"/>
                  </a:lnTo>
                  <a:lnTo>
                    <a:pt x="6182" y="1970"/>
                  </a:lnTo>
                  <a:lnTo>
                    <a:pt x="6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12;p127">
              <a:extLst>
                <a:ext uri="{FF2B5EF4-FFF2-40B4-BE49-F238E27FC236}">
                  <a16:creationId xmlns:a16="http://schemas.microsoft.com/office/drawing/2014/main" id="{8757AC23-BFDE-46CB-9CD7-04B2476E542A}"/>
                </a:ext>
              </a:extLst>
            </p:cNvPr>
            <p:cNvSpPr/>
            <p:nvPr/>
          </p:nvSpPr>
          <p:spPr>
            <a:xfrm>
              <a:off x="4385333" y="4758828"/>
              <a:ext cx="140331" cy="44719"/>
            </a:xfrm>
            <a:custGeom>
              <a:avLst/>
              <a:gdLst/>
              <a:ahLst/>
              <a:cxnLst/>
              <a:rect l="l" t="t" r="r" b="b"/>
              <a:pathLst>
                <a:path w="6182" h="1970" extrusionOk="0">
                  <a:moveTo>
                    <a:pt x="0" y="0"/>
                  </a:moveTo>
                  <a:lnTo>
                    <a:pt x="0" y="1970"/>
                  </a:lnTo>
                  <a:lnTo>
                    <a:pt x="6182" y="1970"/>
                  </a:lnTo>
                  <a:lnTo>
                    <a:pt x="6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13;p127">
              <a:extLst>
                <a:ext uri="{FF2B5EF4-FFF2-40B4-BE49-F238E27FC236}">
                  <a16:creationId xmlns:a16="http://schemas.microsoft.com/office/drawing/2014/main" id="{AC590B05-9C60-4826-BAEF-0D10DA3288DF}"/>
                </a:ext>
              </a:extLst>
            </p:cNvPr>
            <p:cNvSpPr/>
            <p:nvPr/>
          </p:nvSpPr>
          <p:spPr>
            <a:xfrm>
              <a:off x="5261031" y="4172413"/>
              <a:ext cx="115770" cy="307131"/>
            </a:xfrm>
            <a:custGeom>
              <a:avLst/>
              <a:gdLst/>
              <a:ahLst/>
              <a:cxnLst/>
              <a:rect l="l" t="t" r="r" b="b"/>
              <a:pathLst>
                <a:path w="5100" h="13530" extrusionOk="0">
                  <a:moveTo>
                    <a:pt x="1" y="1"/>
                  </a:moveTo>
                  <a:lnTo>
                    <a:pt x="1" y="13472"/>
                  </a:lnTo>
                  <a:cubicBezTo>
                    <a:pt x="1" y="13503"/>
                    <a:pt x="27" y="13529"/>
                    <a:pt x="59" y="13529"/>
                  </a:cubicBezTo>
                  <a:lnTo>
                    <a:pt x="5042" y="13529"/>
                  </a:lnTo>
                  <a:cubicBezTo>
                    <a:pt x="5073" y="13529"/>
                    <a:pt x="5100" y="13503"/>
                    <a:pt x="5100" y="13472"/>
                  </a:cubicBezTo>
                  <a:lnTo>
                    <a:pt x="5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14;p127">
              <a:extLst>
                <a:ext uri="{FF2B5EF4-FFF2-40B4-BE49-F238E27FC236}">
                  <a16:creationId xmlns:a16="http://schemas.microsoft.com/office/drawing/2014/main" id="{24F2416D-9F23-4412-B815-F06C65CE0B87}"/>
                </a:ext>
              </a:extLst>
            </p:cNvPr>
            <p:cNvSpPr/>
            <p:nvPr/>
          </p:nvSpPr>
          <p:spPr>
            <a:xfrm>
              <a:off x="5418464" y="4172413"/>
              <a:ext cx="115793" cy="307131"/>
            </a:xfrm>
            <a:custGeom>
              <a:avLst/>
              <a:gdLst/>
              <a:ahLst/>
              <a:cxnLst/>
              <a:rect l="l" t="t" r="r" b="b"/>
              <a:pathLst>
                <a:path w="5101" h="13530" extrusionOk="0">
                  <a:moveTo>
                    <a:pt x="1" y="1"/>
                  </a:moveTo>
                  <a:lnTo>
                    <a:pt x="1" y="13472"/>
                  </a:lnTo>
                  <a:cubicBezTo>
                    <a:pt x="1" y="13503"/>
                    <a:pt x="27" y="13529"/>
                    <a:pt x="60" y="13529"/>
                  </a:cubicBezTo>
                  <a:lnTo>
                    <a:pt x="5041" y="13529"/>
                  </a:lnTo>
                  <a:cubicBezTo>
                    <a:pt x="5074" y="13529"/>
                    <a:pt x="5100" y="13503"/>
                    <a:pt x="5100" y="13472"/>
                  </a:cubicBezTo>
                  <a:lnTo>
                    <a:pt x="5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15;p127">
              <a:extLst>
                <a:ext uri="{FF2B5EF4-FFF2-40B4-BE49-F238E27FC236}">
                  <a16:creationId xmlns:a16="http://schemas.microsoft.com/office/drawing/2014/main" id="{4DD7CD2A-157B-49F7-8BC2-1E3F51EEE5F2}"/>
                </a:ext>
              </a:extLst>
            </p:cNvPr>
            <p:cNvSpPr/>
            <p:nvPr/>
          </p:nvSpPr>
          <p:spPr>
            <a:xfrm>
              <a:off x="4570734" y="3701977"/>
              <a:ext cx="375322" cy="177310"/>
            </a:xfrm>
            <a:custGeom>
              <a:avLst/>
              <a:gdLst/>
              <a:ahLst/>
              <a:cxnLst/>
              <a:rect l="l" t="t" r="r" b="b"/>
              <a:pathLst>
                <a:path w="16534" h="7811" extrusionOk="0">
                  <a:moveTo>
                    <a:pt x="35" y="0"/>
                  </a:moveTo>
                  <a:cubicBezTo>
                    <a:pt x="17" y="0"/>
                    <a:pt x="1" y="16"/>
                    <a:pt x="1" y="34"/>
                  </a:cubicBezTo>
                  <a:lnTo>
                    <a:pt x="1" y="7777"/>
                  </a:lnTo>
                  <a:cubicBezTo>
                    <a:pt x="1" y="7796"/>
                    <a:pt x="17" y="7811"/>
                    <a:pt x="35" y="7811"/>
                  </a:cubicBezTo>
                  <a:lnTo>
                    <a:pt x="16498" y="7811"/>
                  </a:lnTo>
                  <a:cubicBezTo>
                    <a:pt x="16518" y="7811"/>
                    <a:pt x="16533" y="7796"/>
                    <a:pt x="16533" y="7777"/>
                  </a:cubicBezTo>
                  <a:lnTo>
                    <a:pt x="16533" y="34"/>
                  </a:lnTo>
                  <a:cubicBezTo>
                    <a:pt x="16533" y="16"/>
                    <a:pt x="16518" y="0"/>
                    <a:pt x="16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366;p127">
            <a:extLst>
              <a:ext uri="{FF2B5EF4-FFF2-40B4-BE49-F238E27FC236}">
                <a16:creationId xmlns:a16="http://schemas.microsoft.com/office/drawing/2014/main" id="{E1FBBB8C-A23D-46C7-AACE-DE4DAF02D89D}"/>
              </a:ext>
            </a:extLst>
          </p:cNvPr>
          <p:cNvGrpSpPr/>
          <p:nvPr/>
        </p:nvGrpSpPr>
        <p:grpSpPr>
          <a:xfrm>
            <a:off x="7499545" y="2740055"/>
            <a:ext cx="1461361" cy="607982"/>
            <a:chOff x="860975" y="2073330"/>
            <a:chExt cx="3383571" cy="1182986"/>
          </a:xfrm>
        </p:grpSpPr>
        <p:sp>
          <p:nvSpPr>
            <p:cNvPr id="56" name="Google Shape;2367;p127">
              <a:extLst>
                <a:ext uri="{FF2B5EF4-FFF2-40B4-BE49-F238E27FC236}">
                  <a16:creationId xmlns:a16="http://schemas.microsoft.com/office/drawing/2014/main" id="{EF9317C3-70E5-4F10-AA34-BDAFAB56C8C1}"/>
                </a:ext>
              </a:extLst>
            </p:cNvPr>
            <p:cNvSpPr/>
            <p:nvPr/>
          </p:nvSpPr>
          <p:spPr>
            <a:xfrm>
              <a:off x="3906066" y="2246517"/>
              <a:ext cx="338480" cy="155041"/>
            </a:xfrm>
            <a:custGeom>
              <a:avLst/>
              <a:gdLst/>
              <a:ahLst/>
              <a:cxnLst/>
              <a:rect l="l" t="t" r="r" b="b"/>
              <a:pathLst>
                <a:path w="14911" h="6830" extrusionOk="0">
                  <a:moveTo>
                    <a:pt x="35" y="1"/>
                  </a:moveTo>
                  <a:cubicBezTo>
                    <a:pt x="16" y="1"/>
                    <a:pt x="0" y="16"/>
                    <a:pt x="0" y="36"/>
                  </a:cubicBezTo>
                  <a:lnTo>
                    <a:pt x="0" y="6794"/>
                  </a:lnTo>
                  <a:cubicBezTo>
                    <a:pt x="0" y="6814"/>
                    <a:pt x="16" y="6829"/>
                    <a:pt x="35" y="6829"/>
                  </a:cubicBezTo>
                  <a:lnTo>
                    <a:pt x="14876" y="6829"/>
                  </a:lnTo>
                  <a:cubicBezTo>
                    <a:pt x="14896" y="6829"/>
                    <a:pt x="14910" y="6814"/>
                    <a:pt x="14910" y="6794"/>
                  </a:cubicBezTo>
                  <a:lnTo>
                    <a:pt x="14910" y="36"/>
                  </a:lnTo>
                  <a:cubicBezTo>
                    <a:pt x="14910" y="16"/>
                    <a:pt x="14896" y="1"/>
                    <a:pt x="14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68;p127">
              <a:extLst>
                <a:ext uri="{FF2B5EF4-FFF2-40B4-BE49-F238E27FC236}">
                  <a16:creationId xmlns:a16="http://schemas.microsoft.com/office/drawing/2014/main" id="{C435FE80-BFCE-42DC-B1E4-D9F48302198F}"/>
                </a:ext>
              </a:extLst>
            </p:cNvPr>
            <p:cNvSpPr/>
            <p:nvPr/>
          </p:nvSpPr>
          <p:spPr>
            <a:xfrm>
              <a:off x="3796919" y="2246517"/>
              <a:ext cx="338480" cy="155041"/>
            </a:xfrm>
            <a:custGeom>
              <a:avLst/>
              <a:gdLst/>
              <a:ahLst/>
              <a:cxnLst/>
              <a:rect l="l" t="t" r="r" b="b"/>
              <a:pathLst>
                <a:path w="14911" h="6830" extrusionOk="0">
                  <a:moveTo>
                    <a:pt x="36" y="1"/>
                  </a:moveTo>
                  <a:cubicBezTo>
                    <a:pt x="16" y="1"/>
                    <a:pt x="1" y="16"/>
                    <a:pt x="1" y="36"/>
                  </a:cubicBezTo>
                  <a:lnTo>
                    <a:pt x="1" y="6794"/>
                  </a:lnTo>
                  <a:cubicBezTo>
                    <a:pt x="1" y="6814"/>
                    <a:pt x="16" y="6829"/>
                    <a:pt x="36" y="6829"/>
                  </a:cubicBezTo>
                  <a:lnTo>
                    <a:pt x="14877" y="6829"/>
                  </a:lnTo>
                  <a:cubicBezTo>
                    <a:pt x="14896" y="6829"/>
                    <a:pt x="14911" y="6814"/>
                    <a:pt x="14911" y="6794"/>
                  </a:cubicBezTo>
                  <a:lnTo>
                    <a:pt x="14911" y="36"/>
                  </a:lnTo>
                  <a:cubicBezTo>
                    <a:pt x="14911" y="16"/>
                    <a:pt x="14896" y="1"/>
                    <a:pt x="14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69;p127">
              <a:extLst>
                <a:ext uri="{FF2B5EF4-FFF2-40B4-BE49-F238E27FC236}">
                  <a16:creationId xmlns:a16="http://schemas.microsoft.com/office/drawing/2014/main" id="{0178698B-FA5F-4186-8525-20A0E4F9385D}"/>
                </a:ext>
              </a:extLst>
            </p:cNvPr>
            <p:cNvSpPr/>
            <p:nvPr/>
          </p:nvSpPr>
          <p:spPr>
            <a:xfrm>
              <a:off x="3544073" y="2196597"/>
              <a:ext cx="556718" cy="254966"/>
            </a:xfrm>
            <a:custGeom>
              <a:avLst/>
              <a:gdLst/>
              <a:ahLst/>
              <a:cxnLst/>
              <a:rect l="l" t="t" r="r" b="b"/>
              <a:pathLst>
                <a:path w="24525" h="11232" extrusionOk="0">
                  <a:moveTo>
                    <a:pt x="1965" y="0"/>
                  </a:moveTo>
                  <a:cubicBezTo>
                    <a:pt x="880" y="0"/>
                    <a:pt x="2" y="878"/>
                    <a:pt x="2" y="1959"/>
                  </a:cubicBezTo>
                  <a:lnTo>
                    <a:pt x="2" y="9268"/>
                  </a:lnTo>
                  <a:cubicBezTo>
                    <a:pt x="1" y="10352"/>
                    <a:pt x="880" y="11232"/>
                    <a:pt x="1964" y="11232"/>
                  </a:cubicBezTo>
                  <a:lnTo>
                    <a:pt x="22566" y="11232"/>
                  </a:lnTo>
                  <a:cubicBezTo>
                    <a:pt x="23646" y="11232"/>
                    <a:pt x="24524" y="10353"/>
                    <a:pt x="24524" y="9268"/>
                  </a:cubicBezTo>
                  <a:lnTo>
                    <a:pt x="24524" y="1959"/>
                  </a:lnTo>
                  <a:cubicBezTo>
                    <a:pt x="24524" y="878"/>
                    <a:pt x="23646" y="0"/>
                    <a:pt x="22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70;p127">
              <a:extLst>
                <a:ext uri="{FF2B5EF4-FFF2-40B4-BE49-F238E27FC236}">
                  <a16:creationId xmlns:a16="http://schemas.microsoft.com/office/drawing/2014/main" id="{DB1C79B1-0720-44C8-96F6-DCD77C0A6870}"/>
                </a:ext>
              </a:extLst>
            </p:cNvPr>
            <p:cNvSpPr/>
            <p:nvPr/>
          </p:nvSpPr>
          <p:spPr>
            <a:xfrm>
              <a:off x="3908359" y="2196597"/>
              <a:ext cx="78043" cy="254966"/>
            </a:xfrm>
            <a:custGeom>
              <a:avLst/>
              <a:gdLst/>
              <a:ahLst/>
              <a:cxnLst/>
              <a:rect l="l" t="t" r="r" b="b"/>
              <a:pathLst>
                <a:path w="3438" h="11232" extrusionOk="0">
                  <a:moveTo>
                    <a:pt x="0" y="0"/>
                  </a:moveTo>
                  <a:lnTo>
                    <a:pt x="0" y="11232"/>
                  </a:lnTo>
                  <a:lnTo>
                    <a:pt x="3437" y="11232"/>
                  </a:lnTo>
                  <a:lnTo>
                    <a:pt x="34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71;p127">
              <a:extLst>
                <a:ext uri="{FF2B5EF4-FFF2-40B4-BE49-F238E27FC236}">
                  <a16:creationId xmlns:a16="http://schemas.microsoft.com/office/drawing/2014/main" id="{5CBCD852-F6DD-4147-8957-0DE1996A85AF}"/>
                </a:ext>
              </a:extLst>
            </p:cNvPr>
            <p:cNvSpPr/>
            <p:nvPr/>
          </p:nvSpPr>
          <p:spPr>
            <a:xfrm>
              <a:off x="3808065" y="2196597"/>
              <a:ext cx="78020" cy="254966"/>
            </a:xfrm>
            <a:custGeom>
              <a:avLst/>
              <a:gdLst/>
              <a:ahLst/>
              <a:cxnLst/>
              <a:rect l="l" t="t" r="r" b="b"/>
              <a:pathLst>
                <a:path w="3437" h="11232" extrusionOk="0">
                  <a:moveTo>
                    <a:pt x="1" y="0"/>
                  </a:moveTo>
                  <a:lnTo>
                    <a:pt x="1" y="11232"/>
                  </a:lnTo>
                  <a:lnTo>
                    <a:pt x="3436" y="1123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72;p127">
              <a:extLst>
                <a:ext uri="{FF2B5EF4-FFF2-40B4-BE49-F238E27FC236}">
                  <a16:creationId xmlns:a16="http://schemas.microsoft.com/office/drawing/2014/main" id="{5D9B95B7-1A44-42FC-BEF0-BB448A764087}"/>
                </a:ext>
              </a:extLst>
            </p:cNvPr>
            <p:cNvSpPr/>
            <p:nvPr/>
          </p:nvSpPr>
          <p:spPr>
            <a:xfrm>
              <a:off x="3255064" y="2196552"/>
              <a:ext cx="556763" cy="254966"/>
            </a:xfrm>
            <a:custGeom>
              <a:avLst/>
              <a:gdLst/>
              <a:ahLst/>
              <a:cxnLst/>
              <a:rect l="l" t="t" r="r" b="b"/>
              <a:pathLst>
                <a:path w="24527" h="11232" extrusionOk="0">
                  <a:moveTo>
                    <a:pt x="56" y="1"/>
                  </a:moveTo>
                  <a:cubicBezTo>
                    <a:pt x="25" y="1"/>
                    <a:pt x="0" y="26"/>
                    <a:pt x="0" y="57"/>
                  </a:cubicBezTo>
                  <a:lnTo>
                    <a:pt x="0" y="11175"/>
                  </a:lnTo>
                  <a:cubicBezTo>
                    <a:pt x="0" y="11206"/>
                    <a:pt x="25" y="11231"/>
                    <a:pt x="56" y="11231"/>
                  </a:cubicBezTo>
                  <a:lnTo>
                    <a:pt x="24469" y="11231"/>
                  </a:lnTo>
                  <a:cubicBezTo>
                    <a:pt x="24500" y="11231"/>
                    <a:pt x="24526" y="11206"/>
                    <a:pt x="24526" y="11175"/>
                  </a:cubicBezTo>
                  <a:lnTo>
                    <a:pt x="24526" y="57"/>
                  </a:lnTo>
                  <a:cubicBezTo>
                    <a:pt x="24526" y="26"/>
                    <a:pt x="24500" y="1"/>
                    <a:pt x="24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73;p127">
              <a:extLst>
                <a:ext uri="{FF2B5EF4-FFF2-40B4-BE49-F238E27FC236}">
                  <a16:creationId xmlns:a16="http://schemas.microsoft.com/office/drawing/2014/main" id="{2E71E7B0-38EF-41E7-A996-5377316CD432}"/>
                </a:ext>
              </a:extLst>
            </p:cNvPr>
            <p:cNvSpPr/>
            <p:nvPr/>
          </p:nvSpPr>
          <p:spPr>
            <a:xfrm>
              <a:off x="860975" y="2106769"/>
              <a:ext cx="1156974" cy="434592"/>
            </a:xfrm>
            <a:custGeom>
              <a:avLst/>
              <a:gdLst/>
              <a:ahLst/>
              <a:cxnLst/>
              <a:rect l="l" t="t" r="r" b="b"/>
              <a:pathLst>
                <a:path w="50968" h="19145" extrusionOk="0">
                  <a:moveTo>
                    <a:pt x="3333" y="0"/>
                  </a:moveTo>
                  <a:cubicBezTo>
                    <a:pt x="1493" y="0"/>
                    <a:pt x="0" y="1493"/>
                    <a:pt x="0" y="3334"/>
                  </a:cubicBezTo>
                  <a:lnTo>
                    <a:pt x="0" y="15812"/>
                  </a:lnTo>
                  <a:cubicBezTo>
                    <a:pt x="0" y="17652"/>
                    <a:pt x="1492" y="19144"/>
                    <a:pt x="3330" y="19144"/>
                  </a:cubicBezTo>
                  <a:cubicBezTo>
                    <a:pt x="3331" y="19144"/>
                    <a:pt x="3332" y="19144"/>
                    <a:pt x="3333" y="19144"/>
                  </a:cubicBezTo>
                  <a:lnTo>
                    <a:pt x="27583" y="19144"/>
                  </a:lnTo>
                  <a:cubicBezTo>
                    <a:pt x="28366" y="19143"/>
                    <a:pt x="29125" y="18867"/>
                    <a:pt x="29727" y="18364"/>
                  </a:cubicBezTo>
                  <a:cubicBezTo>
                    <a:pt x="31712" y="16692"/>
                    <a:pt x="34212" y="15756"/>
                    <a:pt x="36805" y="15713"/>
                  </a:cubicBezTo>
                  <a:cubicBezTo>
                    <a:pt x="36875" y="15708"/>
                    <a:pt x="36948" y="15708"/>
                    <a:pt x="37017" y="15708"/>
                  </a:cubicBezTo>
                  <a:lnTo>
                    <a:pt x="47635" y="15708"/>
                  </a:lnTo>
                  <a:cubicBezTo>
                    <a:pt x="47639" y="15709"/>
                    <a:pt x="47643" y="15709"/>
                    <a:pt x="47648" y="15709"/>
                  </a:cubicBezTo>
                  <a:cubicBezTo>
                    <a:pt x="47661" y="15709"/>
                    <a:pt x="47675" y="15707"/>
                    <a:pt x="47689" y="15704"/>
                  </a:cubicBezTo>
                  <a:cubicBezTo>
                    <a:pt x="49505" y="15679"/>
                    <a:pt x="50968" y="14196"/>
                    <a:pt x="50968" y="12376"/>
                  </a:cubicBezTo>
                  <a:lnTo>
                    <a:pt x="50968" y="6770"/>
                  </a:lnTo>
                  <a:cubicBezTo>
                    <a:pt x="50968" y="4948"/>
                    <a:pt x="49505" y="3466"/>
                    <a:pt x="47689" y="3441"/>
                  </a:cubicBezTo>
                  <a:cubicBezTo>
                    <a:pt x="47674" y="3438"/>
                    <a:pt x="47659" y="3436"/>
                    <a:pt x="47645" y="3436"/>
                  </a:cubicBezTo>
                  <a:cubicBezTo>
                    <a:pt x="47641" y="3436"/>
                    <a:pt x="47638" y="3436"/>
                    <a:pt x="47635" y="3436"/>
                  </a:cubicBezTo>
                  <a:lnTo>
                    <a:pt x="37017" y="3436"/>
                  </a:lnTo>
                  <a:cubicBezTo>
                    <a:pt x="36948" y="3436"/>
                    <a:pt x="36875" y="3436"/>
                    <a:pt x="36805" y="3431"/>
                  </a:cubicBezTo>
                  <a:cubicBezTo>
                    <a:pt x="34212" y="3387"/>
                    <a:pt x="31712" y="2451"/>
                    <a:pt x="29727" y="780"/>
                  </a:cubicBezTo>
                  <a:cubicBezTo>
                    <a:pt x="29126" y="276"/>
                    <a:pt x="28366" y="0"/>
                    <a:pt x="27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74;p127">
              <a:extLst>
                <a:ext uri="{FF2B5EF4-FFF2-40B4-BE49-F238E27FC236}">
                  <a16:creationId xmlns:a16="http://schemas.microsoft.com/office/drawing/2014/main" id="{C7BD53EA-D665-45F8-BC1B-E18712A8C678}"/>
                </a:ext>
              </a:extLst>
            </p:cNvPr>
            <p:cNvSpPr/>
            <p:nvPr/>
          </p:nvSpPr>
          <p:spPr>
            <a:xfrm>
              <a:off x="2176577" y="2617930"/>
              <a:ext cx="201326" cy="177854"/>
            </a:xfrm>
            <a:custGeom>
              <a:avLst/>
              <a:gdLst/>
              <a:ahLst/>
              <a:cxnLst/>
              <a:rect l="l" t="t" r="r" b="b"/>
              <a:pathLst>
                <a:path w="8869" h="7835" extrusionOk="0">
                  <a:moveTo>
                    <a:pt x="0" y="1"/>
                  </a:moveTo>
                  <a:lnTo>
                    <a:pt x="0" y="7835"/>
                  </a:lnTo>
                  <a:lnTo>
                    <a:pt x="8353" y="7835"/>
                  </a:lnTo>
                  <a:cubicBezTo>
                    <a:pt x="8685" y="7835"/>
                    <a:pt x="8869" y="7447"/>
                    <a:pt x="8658" y="7189"/>
                  </a:cubicBezTo>
                  <a:lnTo>
                    <a:pt x="8034" y="6426"/>
                  </a:lnTo>
                  <a:cubicBezTo>
                    <a:pt x="7206" y="5415"/>
                    <a:pt x="6754" y="4148"/>
                    <a:pt x="6754" y="2842"/>
                  </a:cubicBezTo>
                  <a:lnTo>
                    <a:pt x="6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75;p127">
              <a:extLst>
                <a:ext uri="{FF2B5EF4-FFF2-40B4-BE49-F238E27FC236}">
                  <a16:creationId xmlns:a16="http://schemas.microsoft.com/office/drawing/2014/main" id="{67165515-D7EA-415B-A767-119269F7E659}"/>
                </a:ext>
              </a:extLst>
            </p:cNvPr>
            <p:cNvSpPr/>
            <p:nvPr/>
          </p:nvSpPr>
          <p:spPr>
            <a:xfrm>
              <a:off x="2794344" y="2457774"/>
              <a:ext cx="428553" cy="579417"/>
            </a:xfrm>
            <a:custGeom>
              <a:avLst/>
              <a:gdLst/>
              <a:ahLst/>
              <a:cxnLst/>
              <a:rect l="l" t="t" r="r" b="b"/>
              <a:pathLst>
                <a:path w="18879" h="25525" extrusionOk="0">
                  <a:moveTo>
                    <a:pt x="926" y="0"/>
                  </a:moveTo>
                  <a:cubicBezTo>
                    <a:pt x="388" y="0"/>
                    <a:pt x="0" y="513"/>
                    <a:pt x="146" y="1029"/>
                  </a:cubicBezTo>
                  <a:lnTo>
                    <a:pt x="6890" y="24936"/>
                  </a:lnTo>
                  <a:cubicBezTo>
                    <a:pt x="6988" y="25284"/>
                    <a:pt x="7307" y="25525"/>
                    <a:pt x="7669" y="25525"/>
                  </a:cubicBezTo>
                  <a:lnTo>
                    <a:pt x="17954" y="25525"/>
                  </a:lnTo>
                  <a:cubicBezTo>
                    <a:pt x="18490" y="25525"/>
                    <a:pt x="18879" y="25013"/>
                    <a:pt x="18734" y="24497"/>
                  </a:cubicBezTo>
                  <a:lnTo>
                    <a:pt x="17709" y="20863"/>
                  </a:lnTo>
                  <a:lnTo>
                    <a:pt x="11989" y="591"/>
                  </a:lnTo>
                  <a:cubicBezTo>
                    <a:pt x="11891" y="242"/>
                    <a:pt x="11573" y="0"/>
                    <a:pt x="11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76;p127">
              <a:extLst>
                <a:ext uri="{FF2B5EF4-FFF2-40B4-BE49-F238E27FC236}">
                  <a16:creationId xmlns:a16="http://schemas.microsoft.com/office/drawing/2014/main" id="{02DC7EB9-8CBF-4A3B-9328-95E6B2A8AC33}"/>
                </a:ext>
              </a:extLst>
            </p:cNvPr>
            <p:cNvSpPr/>
            <p:nvPr/>
          </p:nvSpPr>
          <p:spPr>
            <a:xfrm>
              <a:off x="2956748" y="2457751"/>
              <a:ext cx="239576" cy="473590"/>
            </a:xfrm>
            <a:custGeom>
              <a:avLst/>
              <a:gdLst/>
              <a:ahLst/>
              <a:cxnLst/>
              <a:rect l="l" t="t" r="r" b="b"/>
              <a:pathLst>
                <a:path w="10554" h="20863" extrusionOk="0">
                  <a:moveTo>
                    <a:pt x="0" y="0"/>
                  </a:moveTo>
                  <a:lnTo>
                    <a:pt x="5885" y="20862"/>
                  </a:lnTo>
                  <a:lnTo>
                    <a:pt x="10554" y="20862"/>
                  </a:lnTo>
                  <a:lnTo>
                    <a:pt x="4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77;p127">
              <a:extLst>
                <a:ext uri="{FF2B5EF4-FFF2-40B4-BE49-F238E27FC236}">
                  <a16:creationId xmlns:a16="http://schemas.microsoft.com/office/drawing/2014/main" id="{98CBEB43-56AC-41C9-BF37-F972753FF279}"/>
                </a:ext>
              </a:extLst>
            </p:cNvPr>
            <p:cNvSpPr/>
            <p:nvPr/>
          </p:nvSpPr>
          <p:spPr>
            <a:xfrm>
              <a:off x="1793222" y="2168062"/>
              <a:ext cx="1914291" cy="323157"/>
            </a:xfrm>
            <a:custGeom>
              <a:avLst/>
              <a:gdLst/>
              <a:ahLst/>
              <a:cxnLst/>
              <a:rect l="l" t="t" r="r" b="b"/>
              <a:pathLst>
                <a:path w="84330" h="14236" extrusionOk="0">
                  <a:moveTo>
                    <a:pt x="82582" y="1"/>
                  </a:moveTo>
                  <a:cubicBezTo>
                    <a:pt x="82581" y="1"/>
                    <a:pt x="82581" y="1"/>
                    <a:pt x="82580" y="1"/>
                  </a:cubicBezTo>
                  <a:lnTo>
                    <a:pt x="1748" y="1"/>
                  </a:lnTo>
                  <a:cubicBezTo>
                    <a:pt x="783" y="1"/>
                    <a:pt x="1" y="783"/>
                    <a:pt x="1" y="1748"/>
                  </a:cubicBezTo>
                  <a:lnTo>
                    <a:pt x="1" y="12489"/>
                  </a:lnTo>
                  <a:cubicBezTo>
                    <a:pt x="1" y="13451"/>
                    <a:pt x="786" y="14236"/>
                    <a:pt x="1748" y="14236"/>
                  </a:cubicBezTo>
                  <a:lnTo>
                    <a:pt x="82580" y="14236"/>
                  </a:lnTo>
                  <a:cubicBezTo>
                    <a:pt x="83545" y="14236"/>
                    <a:pt x="84327" y="13454"/>
                    <a:pt x="84328" y="12489"/>
                  </a:cubicBezTo>
                  <a:lnTo>
                    <a:pt x="84328" y="1748"/>
                  </a:lnTo>
                  <a:cubicBezTo>
                    <a:pt x="84330" y="783"/>
                    <a:pt x="83547" y="1"/>
                    <a:pt x="825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78;p127">
              <a:extLst>
                <a:ext uri="{FF2B5EF4-FFF2-40B4-BE49-F238E27FC236}">
                  <a16:creationId xmlns:a16="http://schemas.microsoft.com/office/drawing/2014/main" id="{5F4EAC1D-424B-4A36-90B5-88F3CFA4F401}"/>
                </a:ext>
              </a:extLst>
            </p:cNvPr>
            <p:cNvSpPr/>
            <p:nvPr/>
          </p:nvSpPr>
          <p:spPr>
            <a:xfrm>
              <a:off x="1851904" y="2268355"/>
              <a:ext cx="1855589" cy="222869"/>
            </a:xfrm>
            <a:custGeom>
              <a:avLst/>
              <a:gdLst/>
              <a:ahLst/>
              <a:cxnLst/>
              <a:rect l="l" t="t" r="r" b="b"/>
              <a:pathLst>
                <a:path w="81744" h="9818" extrusionOk="0">
                  <a:moveTo>
                    <a:pt x="1747" y="0"/>
                  </a:moveTo>
                  <a:cubicBezTo>
                    <a:pt x="782" y="0"/>
                    <a:pt x="1" y="783"/>
                    <a:pt x="2" y="1747"/>
                  </a:cubicBezTo>
                  <a:lnTo>
                    <a:pt x="2" y="9818"/>
                  </a:lnTo>
                  <a:lnTo>
                    <a:pt x="79995" y="9818"/>
                  </a:lnTo>
                  <a:cubicBezTo>
                    <a:pt x="80960" y="9818"/>
                    <a:pt x="81742" y="9036"/>
                    <a:pt x="81743" y="8071"/>
                  </a:cubicBezTo>
                  <a:lnTo>
                    <a:pt x="81743" y="0"/>
                  </a:lnTo>
                  <a:lnTo>
                    <a:pt x="1749" y="0"/>
                  </a:lnTo>
                  <a:cubicBezTo>
                    <a:pt x="1749" y="0"/>
                    <a:pt x="1748" y="0"/>
                    <a:pt x="17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79;p127">
              <a:extLst>
                <a:ext uri="{FF2B5EF4-FFF2-40B4-BE49-F238E27FC236}">
                  <a16:creationId xmlns:a16="http://schemas.microsoft.com/office/drawing/2014/main" id="{731B6244-E3B4-4C10-8062-0F22FB604714}"/>
                </a:ext>
              </a:extLst>
            </p:cNvPr>
            <p:cNvSpPr/>
            <p:nvPr/>
          </p:nvSpPr>
          <p:spPr>
            <a:xfrm>
              <a:off x="2155260" y="2429919"/>
              <a:ext cx="1388831" cy="211746"/>
            </a:xfrm>
            <a:custGeom>
              <a:avLst/>
              <a:gdLst/>
              <a:ahLst/>
              <a:cxnLst/>
              <a:rect l="l" t="t" r="r" b="b"/>
              <a:pathLst>
                <a:path w="61182" h="9328" extrusionOk="0">
                  <a:moveTo>
                    <a:pt x="59434" y="1"/>
                  </a:moveTo>
                  <a:cubicBezTo>
                    <a:pt x="59433" y="1"/>
                    <a:pt x="59432" y="1"/>
                    <a:pt x="59431" y="1"/>
                  </a:cubicBezTo>
                  <a:lnTo>
                    <a:pt x="1748" y="1"/>
                  </a:lnTo>
                  <a:cubicBezTo>
                    <a:pt x="783" y="1"/>
                    <a:pt x="2" y="783"/>
                    <a:pt x="1" y="1748"/>
                  </a:cubicBezTo>
                  <a:lnTo>
                    <a:pt x="1" y="7581"/>
                  </a:lnTo>
                  <a:cubicBezTo>
                    <a:pt x="1" y="8543"/>
                    <a:pt x="787" y="9328"/>
                    <a:pt x="1748" y="9328"/>
                  </a:cubicBezTo>
                  <a:lnTo>
                    <a:pt x="59431" y="9328"/>
                  </a:lnTo>
                  <a:cubicBezTo>
                    <a:pt x="60396" y="9328"/>
                    <a:pt x="61179" y="8545"/>
                    <a:pt x="61180" y="7581"/>
                  </a:cubicBezTo>
                  <a:lnTo>
                    <a:pt x="61180" y="1748"/>
                  </a:lnTo>
                  <a:cubicBezTo>
                    <a:pt x="61181" y="783"/>
                    <a:pt x="60399" y="1"/>
                    <a:pt x="59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80;p127">
              <a:extLst>
                <a:ext uri="{FF2B5EF4-FFF2-40B4-BE49-F238E27FC236}">
                  <a16:creationId xmlns:a16="http://schemas.microsoft.com/office/drawing/2014/main" id="{A78193DE-E819-4645-A9C1-D9586E95F174}"/>
                </a:ext>
              </a:extLst>
            </p:cNvPr>
            <p:cNvSpPr/>
            <p:nvPr/>
          </p:nvSpPr>
          <p:spPr>
            <a:xfrm>
              <a:off x="1840372" y="2491212"/>
              <a:ext cx="427577" cy="765104"/>
            </a:xfrm>
            <a:custGeom>
              <a:avLst/>
              <a:gdLst/>
              <a:ahLst/>
              <a:cxnLst/>
              <a:rect l="l" t="t" r="r" b="b"/>
              <a:pathLst>
                <a:path w="18836" h="33705" extrusionOk="0">
                  <a:moveTo>
                    <a:pt x="6627" y="1"/>
                  </a:moveTo>
                  <a:cubicBezTo>
                    <a:pt x="4786" y="1"/>
                    <a:pt x="3628" y="1984"/>
                    <a:pt x="4535" y="3589"/>
                  </a:cubicBezTo>
                  <a:lnTo>
                    <a:pt x="7034" y="8012"/>
                  </a:lnTo>
                  <a:cubicBezTo>
                    <a:pt x="7683" y="9162"/>
                    <a:pt x="7798" y="10539"/>
                    <a:pt x="7348" y="11782"/>
                  </a:cubicBezTo>
                  <a:lnTo>
                    <a:pt x="569" y="30480"/>
                  </a:lnTo>
                  <a:cubicBezTo>
                    <a:pt x="0" y="32051"/>
                    <a:pt x="1158" y="33704"/>
                    <a:pt x="2827" y="33704"/>
                  </a:cubicBezTo>
                  <a:lnTo>
                    <a:pt x="14353" y="33704"/>
                  </a:lnTo>
                  <a:cubicBezTo>
                    <a:pt x="15463" y="33704"/>
                    <a:pt x="16435" y="32945"/>
                    <a:pt x="16690" y="31860"/>
                  </a:cubicBezTo>
                  <a:lnTo>
                    <a:pt x="16837" y="31250"/>
                  </a:lnTo>
                  <a:cubicBezTo>
                    <a:pt x="16856" y="31170"/>
                    <a:pt x="16871" y="31088"/>
                    <a:pt x="16882" y="31005"/>
                  </a:cubicBezTo>
                  <a:cubicBezTo>
                    <a:pt x="16951" y="30453"/>
                    <a:pt x="16830" y="29893"/>
                    <a:pt x="16537" y="29420"/>
                  </a:cubicBezTo>
                  <a:lnTo>
                    <a:pt x="15919" y="28434"/>
                  </a:lnTo>
                  <a:cubicBezTo>
                    <a:pt x="15605" y="27931"/>
                    <a:pt x="15487" y="27328"/>
                    <a:pt x="15590" y="26745"/>
                  </a:cubicBezTo>
                  <a:lnTo>
                    <a:pt x="18270" y="11414"/>
                  </a:lnTo>
                  <a:cubicBezTo>
                    <a:pt x="18339" y="11012"/>
                    <a:pt x="18310" y="10594"/>
                    <a:pt x="18172" y="10211"/>
                  </a:cubicBezTo>
                  <a:lnTo>
                    <a:pt x="17201" y="7394"/>
                  </a:lnTo>
                  <a:cubicBezTo>
                    <a:pt x="17009" y="6845"/>
                    <a:pt x="17023" y="6247"/>
                    <a:pt x="17239" y="5710"/>
                  </a:cubicBezTo>
                  <a:lnTo>
                    <a:pt x="18202" y="3300"/>
                  </a:lnTo>
                  <a:cubicBezTo>
                    <a:pt x="18835" y="1718"/>
                    <a:pt x="17671" y="1"/>
                    <a:pt x="15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81;p127">
              <a:extLst>
                <a:ext uri="{FF2B5EF4-FFF2-40B4-BE49-F238E27FC236}">
                  <a16:creationId xmlns:a16="http://schemas.microsoft.com/office/drawing/2014/main" id="{0608913A-5A3E-4FE4-8543-3755AE93BB84}"/>
                </a:ext>
              </a:extLst>
            </p:cNvPr>
            <p:cNvSpPr/>
            <p:nvPr/>
          </p:nvSpPr>
          <p:spPr>
            <a:xfrm>
              <a:off x="1963185" y="2491212"/>
              <a:ext cx="304770" cy="703836"/>
            </a:xfrm>
            <a:custGeom>
              <a:avLst/>
              <a:gdLst/>
              <a:ahLst/>
              <a:cxnLst/>
              <a:rect l="l" t="t" r="r" b="b"/>
              <a:pathLst>
                <a:path w="13426" h="31006" extrusionOk="0">
                  <a:moveTo>
                    <a:pt x="4241" y="1"/>
                  </a:moveTo>
                  <a:cubicBezTo>
                    <a:pt x="4281" y="313"/>
                    <a:pt x="4382" y="615"/>
                    <a:pt x="4536" y="889"/>
                  </a:cubicBezTo>
                  <a:lnTo>
                    <a:pt x="7034" y="5313"/>
                  </a:lnTo>
                  <a:cubicBezTo>
                    <a:pt x="7685" y="6462"/>
                    <a:pt x="7801" y="7840"/>
                    <a:pt x="7348" y="9082"/>
                  </a:cubicBezTo>
                  <a:lnTo>
                    <a:pt x="569" y="27779"/>
                  </a:lnTo>
                  <a:cubicBezTo>
                    <a:pt x="0" y="29352"/>
                    <a:pt x="1163" y="31005"/>
                    <a:pt x="2832" y="31005"/>
                  </a:cubicBezTo>
                  <a:lnTo>
                    <a:pt x="11472" y="31005"/>
                  </a:lnTo>
                  <a:cubicBezTo>
                    <a:pt x="11541" y="30453"/>
                    <a:pt x="11420" y="29893"/>
                    <a:pt x="11127" y="29420"/>
                  </a:cubicBezTo>
                  <a:lnTo>
                    <a:pt x="10509" y="28434"/>
                  </a:lnTo>
                  <a:cubicBezTo>
                    <a:pt x="10195" y="27931"/>
                    <a:pt x="10077" y="27328"/>
                    <a:pt x="10180" y="26745"/>
                  </a:cubicBezTo>
                  <a:lnTo>
                    <a:pt x="12860" y="11414"/>
                  </a:lnTo>
                  <a:cubicBezTo>
                    <a:pt x="12929" y="11012"/>
                    <a:pt x="12900" y="10594"/>
                    <a:pt x="12762" y="10211"/>
                  </a:cubicBezTo>
                  <a:lnTo>
                    <a:pt x="11791" y="7394"/>
                  </a:lnTo>
                  <a:cubicBezTo>
                    <a:pt x="11600" y="6845"/>
                    <a:pt x="11613" y="6247"/>
                    <a:pt x="11830" y="5710"/>
                  </a:cubicBezTo>
                  <a:lnTo>
                    <a:pt x="12792" y="3300"/>
                  </a:lnTo>
                  <a:cubicBezTo>
                    <a:pt x="13425" y="1720"/>
                    <a:pt x="12262" y="1"/>
                    <a:pt x="10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82;p127">
              <a:extLst>
                <a:ext uri="{FF2B5EF4-FFF2-40B4-BE49-F238E27FC236}">
                  <a16:creationId xmlns:a16="http://schemas.microsoft.com/office/drawing/2014/main" id="{845B7A1F-34FF-4F04-9A0E-E508D7D5C7EA}"/>
                </a:ext>
              </a:extLst>
            </p:cNvPr>
            <p:cNvSpPr/>
            <p:nvPr/>
          </p:nvSpPr>
          <p:spPr>
            <a:xfrm>
              <a:off x="1876807" y="2324064"/>
              <a:ext cx="1080906" cy="267451"/>
            </a:xfrm>
            <a:custGeom>
              <a:avLst/>
              <a:gdLst/>
              <a:ahLst/>
              <a:cxnLst/>
              <a:rect l="l" t="t" r="r" b="b"/>
              <a:pathLst>
                <a:path w="47617" h="11782" extrusionOk="0">
                  <a:moveTo>
                    <a:pt x="45168" y="0"/>
                  </a:moveTo>
                  <a:cubicBezTo>
                    <a:pt x="45167" y="0"/>
                    <a:pt x="45167" y="0"/>
                    <a:pt x="45166" y="0"/>
                  </a:cubicBezTo>
                  <a:lnTo>
                    <a:pt x="2455" y="0"/>
                  </a:lnTo>
                  <a:cubicBezTo>
                    <a:pt x="1100" y="0"/>
                    <a:pt x="1" y="1096"/>
                    <a:pt x="1" y="2450"/>
                  </a:cubicBezTo>
                  <a:lnTo>
                    <a:pt x="1" y="9327"/>
                  </a:lnTo>
                  <a:cubicBezTo>
                    <a:pt x="1" y="10682"/>
                    <a:pt x="1100" y="11782"/>
                    <a:pt x="2455" y="11782"/>
                  </a:cubicBezTo>
                  <a:lnTo>
                    <a:pt x="45166" y="11782"/>
                  </a:lnTo>
                  <a:cubicBezTo>
                    <a:pt x="46520" y="11782"/>
                    <a:pt x="47615" y="10682"/>
                    <a:pt x="47615" y="9327"/>
                  </a:cubicBezTo>
                  <a:lnTo>
                    <a:pt x="47615" y="2450"/>
                  </a:lnTo>
                  <a:cubicBezTo>
                    <a:pt x="47617" y="1098"/>
                    <a:pt x="46520" y="0"/>
                    <a:pt x="45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83;p127">
              <a:extLst>
                <a:ext uri="{FF2B5EF4-FFF2-40B4-BE49-F238E27FC236}">
                  <a16:creationId xmlns:a16="http://schemas.microsoft.com/office/drawing/2014/main" id="{E970472F-5768-4B89-B614-1FA908C9CD20}"/>
                </a:ext>
              </a:extLst>
            </p:cNvPr>
            <p:cNvSpPr/>
            <p:nvPr/>
          </p:nvSpPr>
          <p:spPr>
            <a:xfrm>
              <a:off x="2047952" y="2324064"/>
              <a:ext cx="909771" cy="154133"/>
            </a:xfrm>
            <a:custGeom>
              <a:avLst/>
              <a:gdLst/>
              <a:ahLst/>
              <a:cxnLst/>
              <a:rect l="l" t="t" r="r" b="b"/>
              <a:pathLst>
                <a:path w="40078" h="6790" extrusionOk="0">
                  <a:moveTo>
                    <a:pt x="37629" y="0"/>
                  </a:moveTo>
                  <a:cubicBezTo>
                    <a:pt x="37628" y="0"/>
                    <a:pt x="37628" y="0"/>
                    <a:pt x="37627" y="0"/>
                  </a:cubicBezTo>
                  <a:lnTo>
                    <a:pt x="1" y="0"/>
                  </a:lnTo>
                  <a:lnTo>
                    <a:pt x="1" y="4335"/>
                  </a:lnTo>
                  <a:cubicBezTo>
                    <a:pt x="1" y="5690"/>
                    <a:pt x="1101" y="6789"/>
                    <a:pt x="2455" y="6789"/>
                  </a:cubicBezTo>
                  <a:lnTo>
                    <a:pt x="40076" y="6789"/>
                  </a:lnTo>
                  <a:lnTo>
                    <a:pt x="40076" y="2450"/>
                  </a:lnTo>
                  <a:cubicBezTo>
                    <a:pt x="40078" y="1098"/>
                    <a:pt x="38981" y="0"/>
                    <a:pt x="37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84;p127">
              <a:extLst>
                <a:ext uri="{FF2B5EF4-FFF2-40B4-BE49-F238E27FC236}">
                  <a16:creationId xmlns:a16="http://schemas.microsoft.com/office/drawing/2014/main" id="{516A2553-7EF3-4AC2-8C8D-ACB23DCF095F}"/>
                </a:ext>
              </a:extLst>
            </p:cNvPr>
            <p:cNvSpPr/>
            <p:nvPr/>
          </p:nvSpPr>
          <p:spPr>
            <a:xfrm>
              <a:off x="2094103" y="2073330"/>
              <a:ext cx="778701" cy="356594"/>
            </a:xfrm>
            <a:custGeom>
              <a:avLst/>
              <a:gdLst/>
              <a:ahLst/>
              <a:cxnLst/>
              <a:rect l="l" t="t" r="r" b="b"/>
              <a:pathLst>
                <a:path w="34304" h="15709" extrusionOk="0">
                  <a:moveTo>
                    <a:pt x="32832" y="1"/>
                  </a:moveTo>
                  <a:cubicBezTo>
                    <a:pt x="32832" y="1"/>
                    <a:pt x="32831" y="1"/>
                    <a:pt x="32830" y="1"/>
                  </a:cubicBezTo>
                  <a:lnTo>
                    <a:pt x="1478" y="1"/>
                  </a:lnTo>
                  <a:cubicBezTo>
                    <a:pt x="663" y="1"/>
                    <a:pt x="1" y="658"/>
                    <a:pt x="1" y="1473"/>
                  </a:cubicBezTo>
                  <a:lnTo>
                    <a:pt x="1" y="14231"/>
                  </a:lnTo>
                  <a:cubicBezTo>
                    <a:pt x="1" y="15048"/>
                    <a:pt x="662" y="15709"/>
                    <a:pt x="1478" y="15709"/>
                  </a:cubicBezTo>
                  <a:lnTo>
                    <a:pt x="32830" y="15709"/>
                  </a:lnTo>
                  <a:cubicBezTo>
                    <a:pt x="33645" y="15709"/>
                    <a:pt x="34303" y="15046"/>
                    <a:pt x="34303" y="14231"/>
                  </a:cubicBezTo>
                  <a:lnTo>
                    <a:pt x="34303" y="1473"/>
                  </a:lnTo>
                  <a:cubicBezTo>
                    <a:pt x="34304" y="660"/>
                    <a:pt x="33645" y="1"/>
                    <a:pt x="32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85;p127">
              <a:extLst>
                <a:ext uri="{FF2B5EF4-FFF2-40B4-BE49-F238E27FC236}">
                  <a16:creationId xmlns:a16="http://schemas.microsoft.com/office/drawing/2014/main" id="{B10724B2-3B95-4658-A0D0-812131B2BC78}"/>
                </a:ext>
              </a:extLst>
            </p:cNvPr>
            <p:cNvSpPr/>
            <p:nvPr/>
          </p:nvSpPr>
          <p:spPr>
            <a:xfrm>
              <a:off x="2257574" y="2168039"/>
              <a:ext cx="70597" cy="323157"/>
            </a:xfrm>
            <a:custGeom>
              <a:avLst/>
              <a:gdLst/>
              <a:ahLst/>
              <a:cxnLst/>
              <a:rect l="l" t="t" r="r" b="b"/>
              <a:pathLst>
                <a:path w="3110" h="14236" extrusionOk="0">
                  <a:moveTo>
                    <a:pt x="1556" y="0"/>
                  </a:moveTo>
                  <a:cubicBezTo>
                    <a:pt x="1556" y="0"/>
                    <a:pt x="1555" y="0"/>
                    <a:pt x="1554" y="0"/>
                  </a:cubicBezTo>
                  <a:cubicBezTo>
                    <a:pt x="696" y="0"/>
                    <a:pt x="0" y="695"/>
                    <a:pt x="0" y="1554"/>
                  </a:cubicBezTo>
                  <a:lnTo>
                    <a:pt x="0" y="12680"/>
                  </a:lnTo>
                  <a:cubicBezTo>
                    <a:pt x="0" y="13540"/>
                    <a:pt x="696" y="14236"/>
                    <a:pt x="1554" y="14236"/>
                  </a:cubicBezTo>
                  <a:cubicBezTo>
                    <a:pt x="2414" y="14235"/>
                    <a:pt x="3108" y="13540"/>
                    <a:pt x="3108" y="12680"/>
                  </a:cubicBezTo>
                  <a:lnTo>
                    <a:pt x="3108" y="1554"/>
                  </a:lnTo>
                  <a:cubicBezTo>
                    <a:pt x="3110" y="696"/>
                    <a:pt x="2415" y="0"/>
                    <a:pt x="1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86;p127">
              <a:extLst>
                <a:ext uri="{FF2B5EF4-FFF2-40B4-BE49-F238E27FC236}">
                  <a16:creationId xmlns:a16="http://schemas.microsoft.com/office/drawing/2014/main" id="{C2C1902D-80AE-49FA-BD66-8799363F6E02}"/>
                </a:ext>
              </a:extLst>
            </p:cNvPr>
            <p:cNvSpPr/>
            <p:nvPr/>
          </p:nvSpPr>
          <p:spPr>
            <a:xfrm>
              <a:off x="2382022" y="2168039"/>
              <a:ext cx="70574" cy="323157"/>
            </a:xfrm>
            <a:custGeom>
              <a:avLst/>
              <a:gdLst/>
              <a:ahLst/>
              <a:cxnLst/>
              <a:rect l="l" t="t" r="r" b="b"/>
              <a:pathLst>
                <a:path w="3109" h="14236" extrusionOk="0">
                  <a:moveTo>
                    <a:pt x="1554" y="0"/>
                  </a:moveTo>
                  <a:cubicBezTo>
                    <a:pt x="695" y="0"/>
                    <a:pt x="0" y="695"/>
                    <a:pt x="0" y="1554"/>
                  </a:cubicBezTo>
                  <a:lnTo>
                    <a:pt x="0" y="12680"/>
                  </a:lnTo>
                  <a:cubicBezTo>
                    <a:pt x="0" y="13540"/>
                    <a:pt x="695" y="14236"/>
                    <a:pt x="1554" y="14236"/>
                  </a:cubicBezTo>
                  <a:cubicBezTo>
                    <a:pt x="2412" y="14236"/>
                    <a:pt x="3108" y="13540"/>
                    <a:pt x="3108" y="12680"/>
                  </a:cubicBezTo>
                  <a:lnTo>
                    <a:pt x="3108" y="1554"/>
                  </a:lnTo>
                  <a:cubicBezTo>
                    <a:pt x="3108" y="695"/>
                    <a:pt x="2412" y="0"/>
                    <a:pt x="1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87;p127">
              <a:extLst>
                <a:ext uri="{FF2B5EF4-FFF2-40B4-BE49-F238E27FC236}">
                  <a16:creationId xmlns:a16="http://schemas.microsoft.com/office/drawing/2014/main" id="{7FF70A48-1695-4599-99C3-C79F710DE0C3}"/>
                </a:ext>
              </a:extLst>
            </p:cNvPr>
            <p:cNvSpPr/>
            <p:nvPr/>
          </p:nvSpPr>
          <p:spPr>
            <a:xfrm>
              <a:off x="2506425" y="2168039"/>
              <a:ext cx="70597" cy="323157"/>
            </a:xfrm>
            <a:custGeom>
              <a:avLst/>
              <a:gdLst/>
              <a:ahLst/>
              <a:cxnLst/>
              <a:rect l="l" t="t" r="r" b="b"/>
              <a:pathLst>
                <a:path w="3110" h="14236" extrusionOk="0">
                  <a:moveTo>
                    <a:pt x="1553" y="0"/>
                  </a:moveTo>
                  <a:cubicBezTo>
                    <a:pt x="696" y="0"/>
                    <a:pt x="1" y="696"/>
                    <a:pt x="1" y="1554"/>
                  </a:cubicBezTo>
                  <a:lnTo>
                    <a:pt x="1" y="12680"/>
                  </a:lnTo>
                  <a:cubicBezTo>
                    <a:pt x="1" y="13540"/>
                    <a:pt x="697" y="14236"/>
                    <a:pt x="1555" y="14236"/>
                  </a:cubicBezTo>
                  <a:cubicBezTo>
                    <a:pt x="2414" y="14236"/>
                    <a:pt x="3109" y="13540"/>
                    <a:pt x="3109" y="12680"/>
                  </a:cubicBezTo>
                  <a:lnTo>
                    <a:pt x="3109" y="1554"/>
                  </a:lnTo>
                  <a:cubicBezTo>
                    <a:pt x="3109" y="695"/>
                    <a:pt x="2414" y="0"/>
                    <a:pt x="1555" y="0"/>
                  </a:cubicBezTo>
                  <a:cubicBezTo>
                    <a:pt x="1554" y="0"/>
                    <a:pt x="1554" y="0"/>
                    <a:pt x="1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88;p127">
              <a:extLst>
                <a:ext uri="{FF2B5EF4-FFF2-40B4-BE49-F238E27FC236}">
                  <a16:creationId xmlns:a16="http://schemas.microsoft.com/office/drawing/2014/main" id="{023292B6-3214-4CA5-AB5D-8EEC04C30DFA}"/>
                </a:ext>
              </a:extLst>
            </p:cNvPr>
            <p:cNvSpPr/>
            <p:nvPr/>
          </p:nvSpPr>
          <p:spPr>
            <a:xfrm>
              <a:off x="2630850" y="2168039"/>
              <a:ext cx="70620" cy="323157"/>
            </a:xfrm>
            <a:custGeom>
              <a:avLst/>
              <a:gdLst/>
              <a:ahLst/>
              <a:cxnLst/>
              <a:rect l="l" t="t" r="r" b="b"/>
              <a:pathLst>
                <a:path w="3111" h="14236" extrusionOk="0">
                  <a:moveTo>
                    <a:pt x="1556" y="0"/>
                  </a:moveTo>
                  <a:cubicBezTo>
                    <a:pt x="697" y="0"/>
                    <a:pt x="2" y="695"/>
                    <a:pt x="2" y="1554"/>
                  </a:cubicBezTo>
                  <a:lnTo>
                    <a:pt x="2" y="12680"/>
                  </a:lnTo>
                  <a:cubicBezTo>
                    <a:pt x="1" y="13540"/>
                    <a:pt x="697" y="14236"/>
                    <a:pt x="1556" y="14236"/>
                  </a:cubicBezTo>
                  <a:cubicBezTo>
                    <a:pt x="2414" y="14236"/>
                    <a:pt x="3110" y="13540"/>
                    <a:pt x="3110" y="12680"/>
                  </a:cubicBezTo>
                  <a:lnTo>
                    <a:pt x="3110" y="1554"/>
                  </a:lnTo>
                  <a:cubicBezTo>
                    <a:pt x="3110" y="695"/>
                    <a:pt x="2414" y="0"/>
                    <a:pt x="1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89;p127">
              <a:extLst>
                <a:ext uri="{FF2B5EF4-FFF2-40B4-BE49-F238E27FC236}">
                  <a16:creationId xmlns:a16="http://schemas.microsoft.com/office/drawing/2014/main" id="{BD4C0EA2-601D-4E19-8ADB-EE8DB0A4FC3F}"/>
                </a:ext>
              </a:extLst>
            </p:cNvPr>
            <p:cNvSpPr/>
            <p:nvPr/>
          </p:nvSpPr>
          <p:spPr>
            <a:xfrm>
              <a:off x="961950" y="2146564"/>
              <a:ext cx="477495" cy="55093"/>
            </a:xfrm>
            <a:custGeom>
              <a:avLst/>
              <a:gdLst/>
              <a:ahLst/>
              <a:cxnLst/>
              <a:rect l="l" t="t" r="r" b="b"/>
              <a:pathLst>
                <a:path w="21035" h="2427" extrusionOk="0">
                  <a:moveTo>
                    <a:pt x="1214" y="1"/>
                  </a:moveTo>
                  <a:cubicBezTo>
                    <a:pt x="544" y="1"/>
                    <a:pt x="1" y="544"/>
                    <a:pt x="1" y="1214"/>
                  </a:cubicBezTo>
                  <a:cubicBezTo>
                    <a:pt x="1" y="1882"/>
                    <a:pt x="544" y="2426"/>
                    <a:pt x="1214" y="2426"/>
                  </a:cubicBezTo>
                  <a:lnTo>
                    <a:pt x="19823" y="2426"/>
                  </a:lnTo>
                  <a:cubicBezTo>
                    <a:pt x="20492" y="2426"/>
                    <a:pt x="21035" y="1882"/>
                    <a:pt x="21035" y="1214"/>
                  </a:cubicBezTo>
                  <a:cubicBezTo>
                    <a:pt x="21035" y="544"/>
                    <a:pt x="20492" y="1"/>
                    <a:pt x="1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90;p127">
              <a:extLst>
                <a:ext uri="{FF2B5EF4-FFF2-40B4-BE49-F238E27FC236}">
                  <a16:creationId xmlns:a16="http://schemas.microsoft.com/office/drawing/2014/main" id="{F2733BDC-932B-4194-BCE4-1B4BCB11935A}"/>
                </a:ext>
              </a:extLst>
            </p:cNvPr>
            <p:cNvSpPr/>
            <p:nvPr/>
          </p:nvSpPr>
          <p:spPr>
            <a:xfrm>
              <a:off x="961950" y="2246517"/>
              <a:ext cx="477495" cy="55093"/>
            </a:xfrm>
            <a:custGeom>
              <a:avLst/>
              <a:gdLst/>
              <a:ahLst/>
              <a:cxnLst/>
              <a:rect l="l" t="t" r="r" b="b"/>
              <a:pathLst>
                <a:path w="21035" h="2427" extrusionOk="0">
                  <a:moveTo>
                    <a:pt x="1214" y="1"/>
                  </a:moveTo>
                  <a:cubicBezTo>
                    <a:pt x="544" y="1"/>
                    <a:pt x="1" y="543"/>
                    <a:pt x="1" y="1214"/>
                  </a:cubicBezTo>
                  <a:cubicBezTo>
                    <a:pt x="1" y="1884"/>
                    <a:pt x="544" y="2426"/>
                    <a:pt x="1214" y="2426"/>
                  </a:cubicBezTo>
                  <a:lnTo>
                    <a:pt x="19823" y="2426"/>
                  </a:lnTo>
                  <a:cubicBezTo>
                    <a:pt x="20492" y="2426"/>
                    <a:pt x="21035" y="1884"/>
                    <a:pt x="21035" y="1214"/>
                  </a:cubicBezTo>
                  <a:cubicBezTo>
                    <a:pt x="21035" y="543"/>
                    <a:pt x="20492" y="1"/>
                    <a:pt x="1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91;p127">
              <a:extLst>
                <a:ext uri="{FF2B5EF4-FFF2-40B4-BE49-F238E27FC236}">
                  <a16:creationId xmlns:a16="http://schemas.microsoft.com/office/drawing/2014/main" id="{DAA3D2F0-5A98-4DEF-BA10-0AA5A119371E}"/>
                </a:ext>
              </a:extLst>
            </p:cNvPr>
            <p:cNvSpPr/>
            <p:nvPr/>
          </p:nvSpPr>
          <p:spPr>
            <a:xfrm>
              <a:off x="961950" y="2346470"/>
              <a:ext cx="477495" cy="55093"/>
            </a:xfrm>
            <a:custGeom>
              <a:avLst/>
              <a:gdLst/>
              <a:ahLst/>
              <a:cxnLst/>
              <a:rect l="l" t="t" r="r" b="b"/>
              <a:pathLst>
                <a:path w="21035" h="2427" extrusionOk="0">
                  <a:moveTo>
                    <a:pt x="1214" y="1"/>
                  </a:moveTo>
                  <a:cubicBezTo>
                    <a:pt x="544" y="1"/>
                    <a:pt x="1" y="543"/>
                    <a:pt x="1" y="1213"/>
                  </a:cubicBezTo>
                  <a:cubicBezTo>
                    <a:pt x="1" y="1883"/>
                    <a:pt x="544" y="2426"/>
                    <a:pt x="1214" y="2426"/>
                  </a:cubicBezTo>
                  <a:lnTo>
                    <a:pt x="19823" y="2426"/>
                  </a:lnTo>
                  <a:cubicBezTo>
                    <a:pt x="20492" y="2426"/>
                    <a:pt x="21035" y="1883"/>
                    <a:pt x="21035" y="1213"/>
                  </a:cubicBezTo>
                  <a:cubicBezTo>
                    <a:pt x="21035" y="543"/>
                    <a:pt x="20492" y="1"/>
                    <a:pt x="1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92;p127">
              <a:extLst>
                <a:ext uri="{FF2B5EF4-FFF2-40B4-BE49-F238E27FC236}">
                  <a16:creationId xmlns:a16="http://schemas.microsoft.com/office/drawing/2014/main" id="{59C21873-1012-409C-9C11-A2F489783428}"/>
                </a:ext>
              </a:extLst>
            </p:cNvPr>
            <p:cNvSpPr/>
            <p:nvPr/>
          </p:nvSpPr>
          <p:spPr>
            <a:xfrm>
              <a:off x="961950" y="2446446"/>
              <a:ext cx="477495" cy="55070"/>
            </a:xfrm>
            <a:custGeom>
              <a:avLst/>
              <a:gdLst/>
              <a:ahLst/>
              <a:cxnLst/>
              <a:rect l="l" t="t" r="r" b="b"/>
              <a:pathLst>
                <a:path w="21035" h="2426" extrusionOk="0">
                  <a:moveTo>
                    <a:pt x="1214" y="0"/>
                  </a:moveTo>
                  <a:cubicBezTo>
                    <a:pt x="544" y="0"/>
                    <a:pt x="1" y="544"/>
                    <a:pt x="1" y="1213"/>
                  </a:cubicBezTo>
                  <a:cubicBezTo>
                    <a:pt x="1" y="1883"/>
                    <a:pt x="544" y="2425"/>
                    <a:pt x="1214" y="2425"/>
                  </a:cubicBezTo>
                  <a:lnTo>
                    <a:pt x="19823" y="2425"/>
                  </a:lnTo>
                  <a:cubicBezTo>
                    <a:pt x="20492" y="2425"/>
                    <a:pt x="21035" y="1883"/>
                    <a:pt x="21035" y="1213"/>
                  </a:cubicBezTo>
                  <a:cubicBezTo>
                    <a:pt x="21035" y="544"/>
                    <a:pt x="20492" y="0"/>
                    <a:pt x="19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416;p127">
            <a:extLst>
              <a:ext uri="{FF2B5EF4-FFF2-40B4-BE49-F238E27FC236}">
                <a16:creationId xmlns:a16="http://schemas.microsoft.com/office/drawing/2014/main" id="{1CB72799-9C66-4B0B-83F6-FF93FE4A3D61}"/>
              </a:ext>
            </a:extLst>
          </p:cNvPr>
          <p:cNvGrpSpPr/>
          <p:nvPr/>
        </p:nvGrpSpPr>
        <p:grpSpPr>
          <a:xfrm>
            <a:off x="7689747" y="3970826"/>
            <a:ext cx="1159439" cy="616893"/>
            <a:chOff x="898591" y="3688379"/>
            <a:chExt cx="2593168" cy="1306204"/>
          </a:xfrm>
        </p:grpSpPr>
        <p:sp>
          <p:nvSpPr>
            <p:cNvPr id="84" name="Google Shape;2417;p127">
              <a:extLst>
                <a:ext uri="{FF2B5EF4-FFF2-40B4-BE49-F238E27FC236}">
                  <a16:creationId xmlns:a16="http://schemas.microsoft.com/office/drawing/2014/main" id="{53D75A6B-9CB5-44A9-974F-7E4C6C8A2BEE}"/>
                </a:ext>
              </a:extLst>
            </p:cNvPr>
            <p:cNvSpPr/>
            <p:nvPr/>
          </p:nvSpPr>
          <p:spPr>
            <a:xfrm>
              <a:off x="3283078" y="3943040"/>
              <a:ext cx="208681" cy="131728"/>
            </a:xfrm>
            <a:custGeom>
              <a:avLst/>
              <a:gdLst/>
              <a:ahLst/>
              <a:cxnLst/>
              <a:rect l="l" t="t" r="r" b="b"/>
              <a:pathLst>
                <a:path w="9193" h="5803" extrusionOk="0">
                  <a:moveTo>
                    <a:pt x="1" y="1"/>
                  </a:moveTo>
                  <a:lnTo>
                    <a:pt x="1" y="5802"/>
                  </a:lnTo>
                  <a:lnTo>
                    <a:pt x="9173" y="5802"/>
                  </a:lnTo>
                  <a:cubicBezTo>
                    <a:pt x="9184" y="5802"/>
                    <a:pt x="9192" y="5793"/>
                    <a:pt x="9192" y="5782"/>
                  </a:cubicBezTo>
                  <a:lnTo>
                    <a:pt x="9192" y="21"/>
                  </a:lnTo>
                  <a:cubicBezTo>
                    <a:pt x="9192" y="11"/>
                    <a:pt x="9184" y="1"/>
                    <a:pt x="9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18;p127">
              <a:extLst>
                <a:ext uri="{FF2B5EF4-FFF2-40B4-BE49-F238E27FC236}">
                  <a16:creationId xmlns:a16="http://schemas.microsoft.com/office/drawing/2014/main" id="{E347B321-28D9-4CC3-91F4-E6F5BBD0ADFD}"/>
                </a:ext>
              </a:extLst>
            </p:cNvPr>
            <p:cNvSpPr/>
            <p:nvPr/>
          </p:nvSpPr>
          <p:spPr>
            <a:xfrm>
              <a:off x="3283078" y="3943040"/>
              <a:ext cx="104375" cy="131728"/>
            </a:xfrm>
            <a:custGeom>
              <a:avLst/>
              <a:gdLst/>
              <a:ahLst/>
              <a:cxnLst/>
              <a:rect l="l" t="t" r="r" b="b"/>
              <a:pathLst>
                <a:path w="4598" h="5803" extrusionOk="0">
                  <a:moveTo>
                    <a:pt x="1" y="1"/>
                  </a:moveTo>
                  <a:lnTo>
                    <a:pt x="1" y="5802"/>
                  </a:lnTo>
                  <a:lnTo>
                    <a:pt x="4597" y="58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19;p127">
              <a:extLst>
                <a:ext uri="{FF2B5EF4-FFF2-40B4-BE49-F238E27FC236}">
                  <a16:creationId xmlns:a16="http://schemas.microsoft.com/office/drawing/2014/main" id="{B58F1B03-9A46-4F34-89FF-379E8C700C60}"/>
                </a:ext>
              </a:extLst>
            </p:cNvPr>
            <p:cNvSpPr/>
            <p:nvPr/>
          </p:nvSpPr>
          <p:spPr>
            <a:xfrm>
              <a:off x="2246678" y="4258246"/>
              <a:ext cx="615579" cy="487369"/>
            </a:xfrm>
            <a:custGeom>
              <a:avLst/>
              <a:gdLst/>
              <a:ahLst/>
              <a:cxnLst/>
              <a:rect l="l" t="t" r="r" b="b"/>
              <a:pathLst>
                <a:path w="27118" h="21470" extrusionOk="0">
                  <a:moveTo>
                    <a:pt x="12963" y="1"/>
                  </a:moveTo>
                  <a:cubicBezTo>
                    <a:pt x="9990" y="10763"/>
                    <a:pt x="7066" y="10528"/>
                    <a:pt x="3861" y="12967"/>
                  </a:cubicBezTo>
                  <a:cubicBezTo>
                    <a:pt x="1467" y="14787"/>
                    <a:pt x="459" y="18632"/>
                    <a:pt x="102" y="20461"/>
                  </a:cubicBezTo>
                  <a:cubicBezTo>
                    <a:pt x="0" y="20985"/>
                    <a:pt x="396" y="21469"/>
                    <a:pt x="929" y="21469"/>
                  </a:cubicBezTo>
                  <a:lnTo>
                    <a:pt x="15858" y="21469"/>
                  </a:lnTo>
                  <a:cubicBezTo>
                    <a:pt x="16177" y="21469"/>
                    <a:pt x="16469" y="21289"/>
                    <a:pt x="16612" y="21005"/>
                  </a:cubicBezTo>
                  <a:lnTo>
                    <a:pt x="27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20;p127">
              <a:extLst>
                <a:ext uri="{FF2B5EF4-FFF2-40B4-BE49-F238E27FC236}">
                  <a16:creationId xmlns:a16="http://schemas.microsoft.com/office/drawing/2014/main" id="{772C41A9-E94B-46C0-8520-6134AD7B09BB}"/>
                </a:ext>
              </a:extLst>
            </p:cNvPr>
            <p:cNvSpPr/>
            <p:nvPr/>
          </p:nvSpPr>
          <p:spPr>
            <a:xfrm>
              <a:off x="3031367" y="3889761"/>
              <a:ext cx="315507" cy="238305"/>
            </a:xfrm>
            <a:custGeom>
              <a:avLst/>
              <a:gdLst/>
              <a:ahLst/>
              <a:cxnLst/>
              <a:rect l="l" t="t" r="r" b="b"/>
              <a:pathLst>
                <a:path w="13899" h="10498" extrusionOk="0">
                  <a:moveTo>
                    <a:pt x="0" y="1"/>
                  </a:moveTo>
                  <a:lnTo>
                    <a:pt x="0" y="10498"/>
                  </a:lnTo>
                  <a:lnTo>
                    <a:pt x="13879" y="10498"/>
                  </a:lnTo>
                  <a:cubicBezTo>
                    <a:pt x="13890" y="10498"/>
                    <a:pt x="13898" y="10488"/>
                    <a:pt x="13898" y="10477"/>
                  </a:cubicBezTo>
                  <a:lnTo>
                    <a:pt x="13898" y="20"/>
                  </a:lnTo>
                  <a:cubicBezTo>
                    <a:pt x="13898" y="9"/>
                    <a:pt x="13890" y="1"/>
                    <a:pt x="13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21;p127">
              <a:extLst>
                <a:ext uri="{FF2B5EF4-FFF2-40B4-BE49-F238E27FC236}">
                  <a16:creationId xmlns:a16="http://schemas.microsoft.com/office/drawing/2014/main" id="{99F3D580-AC20-41FC-8418-BC87FDA2F42A}"/>
                </a:ext>
              </a:extLst>
            </p:cNvPr>
            <p:cNvSpPr/>
            <p:nvPr/>
          </p:nvSpPr>
          <p:spPr>
            <a:xfrm>
              <a:off x="2949143" y="3889761"/>
              <a:ext cx="315507" cy="238305"/>
            </a:xfrm>
            <a:custGeom>
              <a:avLst/>
              <a:gdLst/>
              <a:ahLst/>
              <a:cxnLst/>
              <a:rect l="l" t="t" r="r" b="b"/>
              <a:pathLst>
                <a:path w="13899" h="10498" extrusionOk="0">
                  <a:moveTo>
                    <a:pt x="0" y="1"/>
                  </a:moveTo>
                  <a:lnTo>
                    <a:pt x="0" y="10498"/>
                  </a:lnTo>
                  <a:lnTo>
                    <a:pt x="13898" y="10498"/>
                  </a:lnTo>
                  <a:lnTo>
                    <a:pt x="13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22;p127">
              <a:extLst>
                <a:ext uri="{FF2B5EF4-FFF2-40B4-BE49-F238E27FC236}">
                  <a16:creationId xmlns:a16="http://schemas.microsoft.com/office/drawing/2014/main" id="{7DF2C923-A844-4D93-8790-7B4DAEAB4F20}"/>
                </a:ext>
              </a:extLst>
            </p:cNvPr>
            <p:cNvSpPr/>
            <p:nvPr/>
          </p:nvSpPr>
          <p:spPr>
            <a:xfrm>
              <a:off x="2387516" y="3777413"/>
              <a:ext cx="823238" cy="282660"/>
            </a:xfrm>
            <a:custGeom>
              <a:avLst/>
              <a:gdLst/>
              <a:ahLst/>
              <a:cxnLst/>
              <a:rect l="l" t="t" r="r" b="b"/>
              <a:pathLst>
                <a:path w="36266" h="12452" extrusionOk="0">
                  <a:moveTo>
                    <a:pt x="23" y="0"/>
                  </a:moveTo>
                  <a:cubicBezTo>
                    <a:pt x="10" y="0"/>
                    <a:pt x="1" y="11"/>
                    <a:pt x="1" y="23"/>
                  </a:cubicBezTo>
                  <a:lnTo>
                    <a:pt x="1" y="12429"/>
                  </a:lnTo>
                  <a:cubicBezTo>
                    <a:pt x="1" y="12442"/>
                    <a:pt x="10" y="12451"/>
                    <a:pt x="23" y="12451"/>
                  </a:cubicBezTo>
                  <a:lnTo>
                    <a:pt x="36243" y="12451"/>
                  </a:lnTo>
                  <a:cubicBezTo>
                    <a:pt x="36256" y="12451"/>
                    <a:pt x="36266" y="12442"/>
                    <a:pt x="36266" y="12429"/>
                  </a:cubicBezTo>
                  <a:lnTo>
                    <a:pt x="36266" y="23"/>
                  </a:lnTo>
                  <a:cubicBezTo>
                    <a:pt x="36266" y="11"/>
                    <a:pt x="36256" y="0"/>
                    <a:pt x="36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23;p127">
              <a:extLst>
                <a:ext uri="{FF2B5EF4-FFF2-40B4-BE49-F238E27FC236}">
                  <a16:creationId xmlns:a16="http://schemas.microsoft.com/office/drawing/2014/main" id="{76C2AAF8-49D1-42EC-9E44-F34A24EC860E}"/>
                </a:ext>
              </a:extLst>
            </p:cNvPr>
            <p:cNvSpPr/>
            <p:nvPr/>
          </p:nvSpPr>
          <p:spPr>
            <a:xfrm>
              <a:off x="1593519" y="4309391"/>
              <a:ext cx="321954" cy="177854"/>
            </a:xfrm>
            <a:custGeom>
              <a:avLst/>
              <a:gdLst/>
              <a:ahLst/>
              <a:cxnLst/>
              <a:rect l="l" t="t" r="r" b="b"/>
              <a:pathLst>
                <a:path w="14183" h="7835" extrusionOk="0">
                  <a:moveTo>
                    <a:pt x="0" y="1"/>
                  </a:moveTo>
                  <a:lnTo>
                    <a:pt x="0" y="7835"/>
                  </a:lnTo>
                  <a:lnTo>
                    <a:pt x="13667" y="7835"/>
                  </a:lnTo>
                  <a:cubicBezTo>
                    <a:pt x="14000" y="7835"/>
                    <a:pt x="14183" y="7447"/>
                    <a:pt x="13973" y="7189"/>
                  </a:cubicBezTo>
                  <a:lnTo>
                    <a:pt x="13347" y="6426"/>
                  </a:lnTo>
                  <a:cubicBezTo>
                    <a:pt x="12521" y="5415"/>
                    <a:pt x="12068" y="4149"/>
                    <a:pt x="12068" y="2842"/>
                  </a:cubicBezTo>
                  <a:lnTo>
                    <a:pt x="120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24;p127">
              <a:extLst>
                <a:ext uri="{FF2B5EF4-FFF2-40B4-BE49-F238E27FC236}">
                  <a16:creationId xmlns:a16="http://schemas.microsoft.com/office/drawing/2014/main" id="{F61133FF-1970-4BA0-91EB-9D936F040DA2}"/>
                </a:ext>
              </a:extLst>
            </p:cNvPr>
            <p:cNvSpPr/>
            <p:nvPr/>
          </p:nvSpPr>
          <p:spPr>
            <a:xfrm>
              <a:off x="1620784" y="4210074"/>
              <a:ext cx="533336" cy="366151"/>
            </a:xfrm>
            <a:custGeom>
              <a:avLst/>
              <a:gdLst/>
              <a:ahLst/>
              <a:cxnLst/>
              <a:rect l="l" t="t" r="r" b="b"/>
              <a:pathLst>
                <a:path w="23495" h="16130" extrusionOk="0">
                  <a:moveTo>
                    <a:pt x="21583" y="0"/>
                  </a:moveTo>
                  <a:lnTo>
                    <a:pt x="16672" y="11384"/>
                  </a:lnTo>
                  <a:cubicBezTo>
                    <a:pt x="15976" y="13001"/>
                    <a:pt x="14385" y="14047"/>
                    <a:pt x="12626" y="14047"/>
                  </a:cubicBezTo>
                  <a:cubicBezTo>
                    <a:pt x="12625" y="14047"/>
                    <a:pt x="12624" y="14047"/>
                    <a:pt x="12623" y="14047"/>
                  </a:cubicBezTo>
                  <a:lnTo>
                    <a:pt x="0" y="14047"/>
                  </a:lnTo>
                  <a:lnTo>
                    <a:pt x="0" y="16129"/>
                  </a:lnTo>
                  <a:lnTo>
                    <a:pt x="12623" y="16129"/>
                  </a:lnTo>
                  <a:cubicBezTo>
                    <a:pt x="12625" y="16129"/>
                    <a:pt x="12627" y="16129"/>
                    <a:pt x="12629" y="16129"/>
                  </a:cubicBezTo>
                  <a:cubicBezTo>
                    <a:pt x="15219" y="16129"/>
                    <a:pt x="17560" y="14588"/>
                    <a:pt x="18585" y="12210"/>
                  </a:cubicBezTo>
                  <a:lnTo>
                    <a:pt x="23494" y="8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25;p127">
              <a:extLst>
                <a:ext uri="{FF2B5EF4-FFF2-40B4-BE49-F238E27FC236}">
                  <a16:creationId xmlns:a16="http://schemas.microsoft.com/office/drawing/2014/main" id="{2457C476-3750-409E-AFE5-9BFA2C5B8CC1}"/>
                </a:ext>
              </a:extLst>
            </p:cNvPr>
            <p:cNvSpPr/>
            <p:nvPr/>
          </p:nvSpPr>
          <p:spPr>
            <a:xfrm>
              <a:off x="1417631" y="4141426"/>
              <a:ext cx="498901" cy="853157"/>
            </a:xfrm>
            <a:custGeom>
              <a:avLst/>
              <a:gdLst/>
              <a:ahLst/>
              <a:cxnLst/>
              <a:rect l="l" t="t" r="r" b="b"/>
              <a:pathLst>
                <a:path w="21978" h="37584" extrusionOk="0">
                  <a:moveTo>
                    <a:pt x="12776" y="0"/>
                  </a:moveTo>
                  <a:cubicBezTo>
                    <a:pt x="12457" y="0"/>
                    <a:pt x="12131" y="56"/>
                    <a:pt x="11808" y="175"/>
                  </a:cubicBezTo>
                  <a:lnTo>
                    <a:pt x="2016" y="3776"/>
                  </a:lnTo>
                  <a:cubicBezTo>
                    <a:pt x="750" y="4249"/>
                    <a:pt x="0" y="5550"/>
                    <a:pt x="228" y="6874"/>
                  </a:cubicBezTo>
                  <a:lnTo>
                    <a:pt x="5138" y="35263"/>
                  </a:lnTo>
                  <a:cubicBezTo>
                    <a:pt x="5378" y="36662"/>
                    <a:pt x="6586" y="37583"/>
                    <a:pt x="7888" y="37583"/>
                  </a:cubicBezTo>
                  <a:cubicBezTo>
                    <a:pt x="8292" y="37583"/>
                    <a:pt x="8706" y="37494"/>
                    <a:pt x="9103" y="37302"/>
                  </a:cubicBezTo>
                  <a:lnTo>
                    <a:pt x="20002" y="32024"/>
                  </a:lnTo>
                  <a:cubicBezTo>
                    <a:pt x="21424" y="31335"/>
                    <a:pt x="21977" y="29617"/>
                    <a:pt x="21260" y="28214"/>
                  </a:cubicBezTo>
                  <a:cubicBezTo>
                    <a:pt x="20687" y="27100"/>
                    <a:pt x="20175" y="25963"/>
                    <a:pt x="19711" y="24813"/>
                  </a:cubicBezTo>
                  <a:cubicBezTo>
                    <a:pt x="19348" y="23919"/>
                    <a:pt x="19019" y="23015"/>
                    <a:pt x="18719" y="22113"/>
                  </a:cubicBezTo>
                  <a:cubicBezTo>
                    <a:pt x="18473" y="21382"/>
                    <a:pt x="18245" y="20652"/>
                    <a:pt x="18040" y="19922"/>
                  </a:cubicBezTo>
                  <a:cubicBezTo>
                    <a:pt x="17766" y="18976"/>
                    <a:pt x="17526" y="18028"/>
                    <a:pt x="17309" y="17096"/>
                  </a:cubicBezTo>
                  <a:cubicBezTo>
                    <a:pt x="17128" y="16328"/>
                    <a:pt x="16966" y="15566"/>
                    <a:pt x="16827" y="14816"/>
                  </a:cubicBezTo>
                  <a:cubicBezTo>
                    <a:pt x="16630" y="13815"/>
                    <a:pt x="16463" y="12828"/>
                    <a:pt x="16324" y="11875"/>
                  </a:cubicBezTo>
                  <a:cubicBezTo>
                    <a:pt x="16206" y="11059"/>
                    <a:pt x="16102" y="10269"/>
                    <a:pt x="16021" y="9507"/>
                  </a:cubicBezTo>
                  <a:cubicBezTo>
                    <a:pt x="15897" y="8439"/>
                    <a:pt x="15805" y="7419"/>
                    <a:pt x="15737" y="6465"/>
                  </a:cubicBezTo>
                  <a:cubicBezTo>
                    <a:pt x="15634" y="5069"/>
                    <a:pt x="15586" y="3811"/>
                    <a:pt x="15562" y="2737"/>
                  </a:cubicBezTo>
                  <a:cubicBezTo>
                    <a:pt x="15529" y="1164"/>
                    <a:pt x="14234" y="0"/>
                    <a:pt x="12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26;p127">
              <a:extLst>
                <a:ext uri="{FF2B5EF4-FFF2-40B4-BE49-F238E27FC236}">
                  <a16:creationId xmlns:a16="http://schemas.microsoft.com/office/drawing/2014/main" id="{64D7B7ED-26C8-4492-8694-41CAACD82D7F}"/>
                </a:ext>
              </a:extLst>
            </p:cNvPr>
            <p:cNvSpPr/>
            <p:nvPr/>
          </p:nvSpPr>
          <p:spPr>
            <a:xfrm>
              <a:off x="1252638" y="4060065"/>
              <a:ext cx="1696462" cy="254331"/>
            </a:xfrm>
            <a:custGeom>
              <a:avLst/>
              <a:gdLst/>
              <a:ahLst/>
              <a:cxnLst/>
              <a:rect l="l" t="t" r="r" b="b"/>
              <a:pathLst>
                <a:path w="74734" h="11204" extrusionOk="0">
                  <a:moveTo>
                    <a:pt x="5603" y="0"/>
                  </a:moveTo>
                  <a:cubicBezTo>
                    <a:pt x="2509" y="0"/>
                    <a:pt x="1" y="2509"/>
                    <a:pt x="1" y="5601"/>
                  </a:cubicBezTo>
                  <a:cubicBezTo>
                    <a:pt x="1" y="8695"/>
                    <a:pt x="2509" y="11203"/>
                    <a:pt x="5603" y="11203"/>
                  </a:cubicBezTo>
                  <a:lnTo>
                    <a:pt x="74151" y="11203"/>
                  </a:lnTo>
                  <a:cubicBezTo>
                    <a:pt x="74473" y="11203"/>
                    <a:pt x="74733" y="10943"/>
                    <a:pt x="74733" y="10621"/>
                  </a:cubicBezTo>
                  <a:lnTo>
                    <a:pt x="74733" y="1691"/>
                  </a:lnTo>
                  <a:cubicBezTo>
                    <a:pt x="74733" y="758"/>
                    <a:pt x="73976" y="0"/>
                    <a:pt x="73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27;p127">
              <a:extLst>
                <a:ext uri="{FF2B5EF4-FFF2-40B4-BE49-F238E27FC236}">
                  <a16:creationId xmlns:a16="http://schemas.microsoft.com/office/drawing/2014/main" id="{55368E71-08E1-41F5-9C10-1906C50AD897}"/>
                </a:ext>
              </a:extLst>
            </p:cNvPr>
            <p:cNvSpPr/>
            <p:nvPr/>
          </p:nvSpPr>
          <p:spPr>
            <a:xfrm>
              <a:off x="2642496" y="3963676"/>
              <a:ext cx="481853" cy="255738"/>
            </a:xfrm>
            <a:custGeom>
              <a:avLst/>
              <a:gdLst/>
              <a:ahLst/>
              <a:cxnLst/>
              <a:rect l="l" t="t" r="r" b="b"/>
              <a:pathLst>
                <a:path w="21227" h="11266" extrusionOk="0">
                  <a:moveTo>
                    <a:pt x="399" y="0"/>
                  </a:moveTo>
                  <a:cubicBezTo>
                    <a:pt x="178" y="0"/>
                    <a:pt x="0" y="178"/>
                    <a:pt x="0" y="399"/>
                  </a:cubicBezTo>
                  <a:lnTo>
                    <a:pt x="0" y="10867"/>
                  </a:lnTo>
                  <a:cubicBezTo>
                    <a:pt x="0" y="11088"/>
                    <a:pt x="178" y="11266"/>
                    <a:pt x="399" y="11266"/>
                  </a:cubicBezTo>
                  <a:lnTo>
                    <a:pt x="20828" y="11266"/>
                  </a:lnTo>
                  <a:cubicBezTo>
                    <a:pt x="21048" y="11266"/>
                    <a:pt x="21226" y="11088"/>
                    <a:pt x="21226" y="10867"/>
                  </a:cubicBezTo>
                  <a:lnTo>
                    <a:pt x="21226" y="399"/>
                  </a:lnTo>
                  <a:cubicBezTo>
                    <a:pt x="21226" y="178"/>
                    <a:pt x="21048" y="0"/>
                    <a:pt x="20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28;p127">
              <a:extLst>
                <a:ext uri="{FF2B5EF4-FFF2-40B4-BE49-F238E27FC236}">
                  <a16:creationId xmlns:a16="http://schemas.microsoft.com/office/drawing/2014/main" id="{0E833B59-EA13-479F-9A64-3F870FC7A73F}"/>
                </a:ext>
              </a:extLst>
            </p:cNvPr>
            <p:cNvSpPr/>
            <p:nvPr/>
          </p:nvSpPr>
          <p:spPr>
            <a:xfrm>
              <a:off x="2132400" y="3688379"/>
              <a:ext cx="272196" cy="371690"/>
            </a:xfrm>
            <a:custGeom>
              <a:avLst/>
              <a:gdLst/>
              <a:ahLst/>
              <a:cxnLst/>
              <a:rect l="l" t="t" r="r" b="b"/>
              <a:pathLst>
                <a:path w="11991" h="16374" extrusionOk="0">
                  <a:moveTo>
                    <a:pt x="33" y="1"/>
                  </a:moveTo>
                  <a:cubicBezTo>
                    <a:pt x="17" y="1"/>
                    <a:pt x="1" y="15"/>
                    <a:pt x="2" y="32"/>
                  </a:cubicBezTo>
                  <a:lnTo>
                    <a:pt x="2" y="16373"/>
                  </a:lnTo>
                  <a:lnTo>
                    <a:pt x="11991" y="16373"/>
                  </a:lnTo>
                  <a:lnTo>
                    <a:pt x="11991" y="32"/>
                  </a:lnTo>
                  <a:cubicBezTo>
                    <a:pt x="11991" y="15"/>
                    <a:pt x="11977" y="1"/>
                    <a:pt x="11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29;p127">
              <a:extLst>
                <a:ext uri="{FF2B5EF4-FFF2-40B4-BE49-F238E27FC236}">
                  <a16:creationId xmlns:a16="http://schemas.microsoft.com/office/drawing/2014/main" id="{E423DD6C-612F-4170-8F55-55F036BB303A}"/>
                </a:ext>
              </a:extLst>
            </p:cNvPr>
            <p:cNvSpPr/>
            <p:nvPr/>
          </p:nvSpPr>
          <p:spPr>
            <a:xfrm>
              <a:off x="1427279" y="4108713"/>
              <a:ext cx="193517" cy="71369"/>
            </a:xfrm>
            <a:custGeom>
              <a:avLst/>
              <a:gdLst/>
              <a:ahLst/>
              <a:cxnLst/>
              <a:rect l="l" t="t" r="r" b="b"/>
              <a:pathLst>
                <a:path w="8525" h="3144" extrusionOk="0">
                  <a:moveTo>
                    <a:pt x="45" y="1"/>
                  </a:moveTo>
                  <a:cubicBezTo>
                    <a:pt x="19" y="1"/>
                    <a:pt x="0" y="21"/>
                    <a:pt x="0" y="46"/>
                  </a:cubicBezTo>
                  <a:lnTo>
                    <a:pt x="0" y="3099"/>
                  </a:lnTo>
                  <a:cubicBezTo>
                    <a:pt x="0" y="3123"/>
                    <a:pt x="19" y="3144"/>
                    <a:pt x="45" y="3144"/>
                  </a:cubicBezTo>
                  <a:lnTo>
                    <a:pt x="8479" y="3144"/>
                  </a:lnTo>
                  <a:cubicBezTo>
                    <a:pt x="8504" y="3144"/>
                    <a:pt x="8524" y="3123"/>
                    <a:pt x="8524" y="3099"/>
                  </a:cubicBezTo>
                  <a:lnTo>
                    <a:pt x="8524" y="46"/>
                  </a:lnTo>
                  <a:cubicBezTo>
                    <a:pt x="8524" y="21"/>
                    <a:pt x="8504" y="1"/>
                    <a:pt x="847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30;p127">
              <a:extLst>
                <a:ext uri="{FF2B5EF4-FFF2-40B4-BE49-F238E27FC236}">
                  <a16:creationId xmlns:a16="http://schemas.microsoft.com/office/drawing/2014/main" id="{ACAC4A48-6B11-4F55-A887-88B4E7F74684}"/>
                </a:ext>
              </a:extLst>
            </p:cNvPr>
            <p:cNvSpPr/>
            <p:nvPr/>
          </p:nvSpPr>
          <p:spPr>
            <a:xfrm>
              <a:off x="1695743" y="4108713"/>
              <a:ext cx="193563" cy="71369"/>
            </a:xfrm>
            <a:custGeom>
              <a:avLst/>
              <a:gdLst/>
              <a:ahLst/>
              <a:cxnLst/>
              <a:rect l="l" t="t" r="r" b="b"/>
              <a:pathLst>
                <a:path w="8527" h="3144" extrusionOk="0">
                  <a:moveTo>
                    <a:pt x="47" y="1"/>
                  </a:moveTo>
                  <a:cubicBezTo>
                    <a:pt x="21" y="1"/>
                    <a:pt x="1" y="21"/>
                    <a:pt x="1" y="46"/>
                  </a:cubicBezTo>
                  <a:lnTo>
                    <a:pt x="1" y="3099"/>
                  </a:lnTo>
                  <a:cubicBezTo>
                    <a:pt x="1" y="3123"/>
                    <a:pt x="21" y="3144"/>
                    <a:pt x="47" y="3144"/>
                  </a:cubicBezTo>
                  <a:lnTo>
                    <a:pt x="8481" y="3144"/>
                  </a:lnTo>
                  <a:cubicBezTo>
                    <a:pt x="8506" y="3144"/>
                    <a:pt x="8526" y="3123"/>
                    <a:pt x="8526" y="3099"/>
                  </a:cubicBezTo>
                  <a:lnTo>
                    <a:pt x="8526" y="46"/>
                  </a:lnTo>
                  <a:cubicBezTo>
                    <a:pt x="8526" y="21"/>
                    <a:pt x="8506" y="1"/>
                    <a:pt x="84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31;p127">
              <a:extLst>
                <a:ext uri="{FF2B5EF4-FFF2-40B4-BE49-F238E27FC236}">
                  <a16:creationId xmlns:a16="http://schemas.microsoft.com/office/drawing/2014/main" id="{224C7998-243F-4D57-BAA0-BA0ED429BB7E}"/>
                </a:ext>
              </a:extLst>
            </p:cNvPr>
            <p:cNvSpPr/>
            <p:nvPr/>
          </p:nvSpPr>
          <p:spPr>
            <a:xfrm>
              <a:off x="898591" y="3777390"/>
              <a:ext cx="1136407" cy="331329"/>
            </a:xfrm>
            <a:custGeom>
              <a:avLst/>
              <a:gdLst/>
              <a:ahLst/>
              <a:cxnLst/>
              <a:rect l="l" t="t" r="r" b="b"/>
              <a:pathLst>
                <a:path w="50062" h="14596" extrusionOk="0">
                  <a:moveTo>
                    <a:pt x="7299" y="0"/>
                  </a:moveTo>
                  <a:cubicBezTo>
                    <a:pt x="5282" y="0"/>
                    <a:pt x="3460" y="816"/>
                    <a:pt x="2135" y="2135"/>
                  </a:cubicBezTo>
                  <a:cubicBezTo>
                    <a:pt x="818" y="3460"/>
                    <a:pt x="0" y="5281"/>
                    <a:pt x="0" y="7298"/>
                  </a:cubicBezTo>
                  <a:cubicBezTo>
                    <a:pt x="0" y="11325"/>
                    <a:pt x="3266" y="14596"/>
                    <a:pt x="7299" y="14596"/>
                  </a:cubicBezTo>
                  <a:lnTo>
                    <a:pt x="50062" y="14596"/>
                  </a:lnTo>
                  <a:lnTo>
                    <a:pt x="50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32;p127">
              <a:extLst>
                <a:ext uri="{FF2B5EF4-FFF2-40B4-BE49-F238E27FC236}">
                  <a16:creationId xmlns:a16="http://schemas.microsoft.com/office/drawing/2014/main" id="{9A1929F1-91E7-4B25-8D30-517068633AD6}"/>
                </a:ext>
              </a:extLst>
            </p:cNvPr>
            <p:cNvSpPr/>
            <p:nvPr/>
          </p:nvSpPr>
          <p:spPr>
            <a:xfrm>
              <a:off x="1461898" y="3725541"/>
              <a:ext cx="131592" cy="349217"/>
            </a:xfrm>
            <a:custGeom>
              <a:avLst/>
              <a:gdLst/>
              <a:ahLst/>
              <a:cxnLst/>
              <a:rect l="l" t="t" r="r" b="b"/>
              <a:pathLst>
                <a:path w="5797" h="15384" extrusionOk="0">
                  <a:moveTo>
                    <a:pt x="66" y="0"/>
                  </a:moveTo>
                  <a:cubicBezTo>
                    <a:pt x="29" y="2"/>
                    <a:pt x="0" y="30"/>
                    <a:pt x="0" y="66"/>
                  </a:cubicBezTo>
                  <a:lnTo>
                    <a:pt x="0" y="15383"/>
                  </a:lnTo>
                  <a:lnTo>
                    <a:pt x="5797" y="15383"/>
                  </a:lnTo>
                  <a:lnTo>
                    <a:pt x="5797" y="66"/>
                  </a:lnTo>
                  <a:cubicBezTo>
                    <a:pt x="5797" y="30"/>
                    <a:pt x="5768" y="0"/>
                    <a:pt x="5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33;p127">
              <a:extLst>
                <a:ext uri="{FF2B5EF4-FFF2-40B4-BE49-F238E27FC236}">
                  <a16:creationId xmlns:a16="http://schemas.microsoft.com/office/drawing/2014/main" id="{0690DDBA-6FEA-43A4-B3EF-B80E6A5B08E4}"/>
                </a:ext>
              </a:extLst>
            </p:cNvPr>
            <p:cNvSpPr/>
            <p:nvPr/>
          </p:nvSpPr>
          <p:spPr>
            <a:xfrm>
              <a:off x="1640919" y="3725541"/>
              <a:ext cx="131615" cy="349217"/>
            </a:xfrm>
            <a:custGeom>
              <a:avLst/>
              <a:gdLst/>
              <a:ahLst/>
              <a:cxnLst/>
              <a:rect l="l" t="t" r="r" b="b"/>
              <a:pathLst>
                <a:path w="5798" h="15384" extrusionOk="0">
                  <a:moveTo>
                    <a:pt x="66" y="0"/>
                  </a:moveTo>
                  <a:cubicBezTo>
                    <a:pt x="29" y="0"/>
                    <a:pt x="0" y="30"/>
                    <a:pt x="0" y="66"/>
                  </a:cubicBezTo>
                  <a:lnTo>
                    <a:pt x="0" y="15383"/>
                  </a:lnTo>
                  <a:lnTo>
                    <a:pt x="5798" y="15383"/>
                  </a:lnTo>
                  <a:lnTo>
                    <a:pt x="5798" y="66"/>
                  </a:lnTo>
                  <a:cubicBezTo>
                    <a:pt x="5798" y="30"/>
                    <a:pt x="5768" y="0"/>
                    <a:pt x="5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34;p127">
              <a:extLst>
                <a:ext uri="{FF2B5EF4-FFF2-40B4-BE49-F238E27FC236}">
                  <a16:creationId xmlns:a16="http://schemas.microsoft.com/office/drawing/2014/main" id="{C75168CE-F340-4EDA-9CCF-76F4BD4EAC63}"/>
                </a:ext>
              </a:extLst>
            </p:cNvPr>
            <p:cNvSpPr/>
            <p:nvPr/>
          </p:nvSpPr>
          <p:spPr>
            <a:xfrm>
              <a:off x="1969741" y="3777419"/>
              <a:ext cx="162718" cy="331333"/>
            </a:xfrm>
            <a:custGeom>
              <a:avLst/>
              <a:gdLst/>
              <a:ahLst/>
              <a:cxnLst/>
              <a:rect l="l" t="t" r="r" b="b"/>
              <a:pathLst>
                <a:path w="7169" h="9543" extrusionOk="0">
                  <a:moveTo>
                    <a:pt x="0" y="0"/>
                  </a:moveTo>
                  <a:lnTo>
                    <a:pt x="0" y="9542"/>
                  </a:lnTo>
                  <a:lnTo>
                    <a:pt x="7168" y="9542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09"/>
          <p:cNvSpPr txBox="1">
            <a:spLocks noGrp="1"/>
          </p:cNvSpPr>
          <p:nvPr>
            <p:ph type="title"/>
          </p:nvPr>
        </p:nvSpPr>
        <p:spPr>
          <a:xfrm>
            <a:off x="1556000" y="2419000"/>
            <a:ext cx="3621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381" name="Google Shape;1381;p109"/>
          <p:cNvSpPr txBox="1">
            <a:spLocks noGrp="1"/>
          </p:cNvSpPr>
          <p:nvPr>
            <p:ph type="title" idx="2"/>
          </p:nvPr>
        </p:nvSpPr>
        <p:spPr>
          <a:xfrm>
            <a:off x="15560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03</a:t>
            </a:r>
          </a:p>
        </p:txBody>
      </p:sp>
      <p:grpSp>
        <p:nvGrpSpPr>
          <p:cNvPr id="1382" name="Google Shape;1382;p109"/>
          <p:cNvGrpSpPr/>
          <p:nvPr/>
        </p:nvGrpSpPr>
        <p:grpSpPr>
          <a:xfrm rot="-287246">
            <a:off x="5773411" y="115813"/>
            <a:ext cx="2611115" cy="5027498"/>
            <a:chOff x="2445100" y="238125"/>
            <a:chExt cx="2720625" cy="5238350"/>
          </a:xfrm>
        </p:grpSpPr>
        <p:sp>
          <p:nvSpPr>
            <p:cNvPr id="1383" name="Google Shape;1383;p109"/>
            <p:cNvSpPr/>
            <p:nvPr/>
          </p:nvSpPr>
          <p:spPr>
            <a:xfrm>
              <a:off x="2622850" y="4894475"/>
              <a:ext cx="1572275" cy="581975"/>
            </a:xfrm>
            <a:custGeom>
              <a:avLst/>
              <a:gdLst/>
              <a:ahLst/>
              <a:cxnLst/>
              <a:rect l="l" t="t" r="r" b="b"/>
              <a:pathLst>
                <a:path w="62891" h="23279" extrusionOk="0">
                  <a:moveTo>
                    <a:pt x="10059" y="0"/>
                  </a:moveTo>
                  <a:lnTo>
                    <a:pt x="5594" y="6820"/>
                  </a:lnTo>
                  <a:lnTo>
                    <a:pt x="2364" y="16327"/>
                  </a:lnTo>
                  <a:lnTo>
                    <a:pt x="1982" y="17447"/>
                  </a:lnTo>
                  <a:lnTo>
                    <a:pt x="1" y="23278"/>
                  </a:lnTo>
                  <a:lnTo>
                    <a:pt x="62891" y="23278"/>
                  </a:lnTo>
                  <a:lnTo>
                    <a:pt x="60557" y="9825"/>
                  </a:lnTo>
                  <a:lnTo>
                    <a:pt x="53481" y="3067"/>
                  </a:lnTo>
                  <a:lnTo>
                    <a:pt x="30383" y="3616"/>
                  </a:lnTo>
                  <a:lnTo>
                    <a:pt x="30005" y="678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rgbClr val="EBB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09"/>
            <p:cNvSpPr/>
            <p:nvPr/>
          </p:nvSpPr>
          <p:spPr>
            <a:xfrm>
              <a:off x="2619975" y="5299875"/>
              <a:ext cx="591075" cy="176575"/>
            </a:xfrm>
            <a:custGeom>
              <a:avLst/>
              <a:gdLst/>
              <a:ahLst/>
              <a:cxnLst/>
              <a:rect l="l" t="t" r="r" b="b"/>
              <a:pathLst>
                <a:path w="23643" h="7063" extrusionOk="0">
                  <a:moveTo>
                    <a:pt x="2479" y="0"/>
                  </a:moveTo>
                  <a:cubicBezTo>
                    <a:pt x="2431" y="0"/>
                    <a:pt x="2390" y="30"/>
                    <a:pt x="2374" y="75"/>
                  </a:cubicBezTo>
                  <a:lnTo>
                    <a:pt x="1" y="7062"/>
                  </a:lnTo>
                  <a:lnTo>
                    <a:pt x="23210" y="7062"/>
                  </a:lnTo>
                  <a:cubicBezTo>
                    <a:pt x="23446" y="6533"/>
                    <a:pt x="23595" y="6189"/>
                    <a:pt x="23629" y="6106"/>
                  </a:cubicBezTo>
                  <a:cubicBezTo>
                    <a:pt x="23643" y="6077"/>
                    <a:pt x="23642" y="6044"/>
                    <a:pt x="23628" y="6014"/>
                  </a:cubicBezTo>
                  <a:cubicBezTo>
                    <a:pt x="23615" y="5986"/>
                    <a:pt x="23589" y="5964"/>
                    <a:pt x="23558" y="5956"/>
                  </a:cubicBezTo>
                  <a:lnTo>
                    <a:pt x="2510" y="4"/>
                  </a:lnTo>
                  <a:cubicBezTo>
                    <a:pt x="2500" y="1"/>
                    <a:pt x="2489" y="0"/>
                    <a:pt x="2479" y="0"/>
                  </a:cubicBezTo>
                  <a:close/>
                </a:path>
              </a:pathLst>
            </a:custGeom>
            <a:solidFill>
              <a:srgbClr val="2B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09"/>
            <p:cNvSpPr/>
            <p:nvPr/>
          </p:nvSpPr>
          <p:spPr>
            <a:xfrm>
              <a:off x="2617025" y="5297100"/>
              <a:ext cx="597600" cy="179350"/>
            </a:xfrm>
            <a:custGeom>
              <a:avLst/>
              <a:gdLst/>
              <a:ahLst/>
              <a:cxnLst/>
              <a:rect l="l" t="t" r="r" b="b"/>
              <a:pathLst>
                <a:path w="23904" h="7174" extrusionOk="0">
                  <a:moveTo>
                    <a:pt x="2597" y="0"/>
                  </a:moveTo>
                  <a:cubicBezTo>
                    <a:pt x="2502" y="0"/>
                    <a:pt x="2417" y="61"/>
                    <a:pt x="2387" y="150"/>
                  </a:cubicBezTo>
                  <a:lnTo>
                    <a:pt x="2005" y="1271"/>
                  </a:lnTo>
                  <a:lnTo>
                    <a:pt x="0" y="7173"/>
                  </a:lnTo>
                  <a:lnTo>
                    <a:pt x="234" y="7173"/>
                  </a:lnTo>
                  <a:lnTo>
                    <a:pt x="2216" y="1342"/>
                  </a:lnTo>
                  <a:lnTo>
                    <a:pt x="2597" y="222"/>
                  </a:lnTo>
                  <a:lnTo>
                    <a:pt x="23647" y="6174"/>
                  </a:lnTo>
                  <a:cubicBezTo>
                    <a:pt x="23647" y="6174"/>
                    <a:pt x="23489" y="6541"/>
                    <a:pt x="23206" y="7173"/>
                  </a:cubicBezTo>
                  <a:lnTo>
                    <a:pt x="23451" y="7173"/>
                  </a:lnTo>
                  <a:cubicBezTo>
                    <a:pt x="23676" y="6669"/>
                    <a:pt x="23817" y="6342"/>
                    <a:pt x="23851" y="6261"/>
                  </a:cubicBezTo>
                  <a:cubicBezTo>
                    <a:pt x="23904" y="6138"/>
                    <a:pt x="23836" y="5997"/>
                    <a:pt x="23707" y="5960"/>
                  </a:cubicBezTo>
                  <a:lnTo>
                    <a:pt x="2658" y="8"/>
                  </a:lnTo>
                  <a:cubicBezTo>
                    <a:pt x="2638" y="3"/>
                    <a:pt x="2618" y="0"/>
                    <a:pt x="2597" y="0"/>
                  </a:cubicBezTo>
                  <a:close/>
                </a:path>
              </a:pathLst>
            </a:custGeom>
            <a:solidFill>
              <a:srgbClr val="2B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09"/>
            <p:cNvSpPr/>
            <p:nvPr/>
          </p:nvSpPr>
          <p:spPr>
            <a:xfrm>
              <a:off x="2669250" y="4891700"/>
              <a:ext cx="1528300" cy="584750"/>
            </a:xfrm>
            <a:custGeom>
              <a:avLst/>
              <a:gdLst/>
              <a:ahLst/>
              <a:cxnLst/>
              <a:rect l="l" t="t" r="r" b="b"/>
              <a:pathLst>
                <a:path w="61132" h="23390" extrusionOk="0">
                  <a:moveTo>
                    <a:pt x="8202" y="1"/>
                  </a:moveTo>
                  <a:cubicBezTo>
                    <a:pt x="8165" y="1"/>
                    <a:pt x="8131" y="20"/>
                    <a:pt x="8109" y="51"/>
                  </a:cubicBezTo>
                  <a:lnTo>
                    <a:pt x="3632" y="6895"/>
                  </a:lnTo>
                  <a:lnTo>
                    <a:pt x="21" y="17522"/>
                  </a:lnTo>
                  <a:cubicBezTo>
                    <a:pt x="1" y="17581"/>
                    <a:pt x="32" y="17643"/>
                    <a:pt x="90" y="17662"/>
                  </a:cubicBezTo>
                  <a:lnTo>
                    <a:pt x="90" y="17663"/>
                  </a:lnTo>
                  <a:cubicBezTo>
                    <a:pt x="5509" y="19501"/>
                    <a:pt x="12310" y="21685"/>
                    <a:pt x="18682" y="23389"/>
                  </a:cubicBezTo>
                  <a:lnTo>
                    <a:pt x="61132" y="23389"/>
                  </a:lnTo>
                  <a:lnTo>
                    <a:pt x="58778" y="9856"/>
                  </a:lnTo>
                  <a:lnTo>
                    <a:pt x="51622" y="3066"/>
                  </a:lnTo>
                  <a:lnTo>
                    <a:pt x="28524" y="3617"/>
                  </a:lnTo>
                  <a:cubicBezTo>
                    <a:pt x="28469" y="3618"/>
                    <a:pt x="28423" y="3659"/>
                    <a:pt x="28416" y="3714"/>
                  </a:cubicBezTo>
                  <a:lnTo>
                    <a:pt x="28055" y="6747"/>
                  </a:lnTo>
                  <a:lnTo>
                    <a:pt x="8238" y="6"/>
                  </a:lnTo>
                  <a:cubicBezTo>
                    <a:pt x="8227" y="2"/>
                    <a:pt x="8214" y="1"/>
                    <a:pt x="8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09"/>
            <p:cNvSpPr/>
            <p:nvPr/>
          </p:nvSpPr>
          <p:spPr>
            <a:xfrm>
              <a:off x="2666150" y="4888925"/>
              <a:ext cx="1534600" cy="587525"/>
            </a:xfrm>
            <a:custGeom>
              <a:avLst/>
              <a:gdLst/>
              <a:ahLst/>
              <a:cxnLst/>
              <a:rect l="l" t="t" r="r" b="b"/>
              <a:pathLst>
                <a:path w="61384" h="23501" extrusionOk="0">
                  <a:moveTo>
                    <a:pt x="8327" y="1"/>
                  </a:moveTo>
                  <a:cubicBezTo>
                    <a:pt x="8254" y="1"/>
                    <a:pt x="8184" y="38"/>
                    <a:pt x="8142" y="101"/>
                  </a:cubicBezTo>
                  <a:lnTo>
                    <a:pt x="3676" y="6920"/>
                  </a:lnTo>
                  <a:cubicBezTo>
                    <a:pt x="3666" y="6935"/>
                    <a:pt x="3658" y="6952"/>
                    <a:pt x="3651" y="6970"/>
                  </a:cubicBezTo>
                  <a:lnTo>
                    <a:pt x="40" y="17599"/>
                  </a:lnTo>
                  <a:cubicBezTo>
                    <a:pt x="1" y="17714"/>
                    <a:pt x="63" y="17840"/>
                    <a:pt x="178" y="17879"/>
                  </a:cubicBezTo>
                  <a:cubicBezTo>
                    <a:pt x="5485" y="19680"/>
                    <a:pt x="12118" y="21812"/>
                    <a:pt x="18373" y="23500"/>
                  </a:cubicBezTo>
                  <a:lnTo>
                    <a:pt x="19249" y="23500"/>
                  </a:lnTo>
                  <a:cubicBezTo>
                    <a:pt x="12586" y="21735"/>
                    <a:pt x="5478" y="19443"/>
                    <a:pt x="251" y="17669"/>
                  </a:cubicBezTo>
                  <a:lnTo>
                    <a:pt x="3862" y="7042"/>
                  </a:lnTo>
                  <a:lnTo>
                    <a:pt x="8327" y="222"/>
                  </a:lnTo>
                  <a:lnTo>
                    <a:pt x="28273" y="7007"/>
                  </a:lnTo>
                  <a:lnTo>
                    <a:pt x="28651" y="3838"/>
                  </a:lnTo>
                  <a:lnTo>
                    <a:pt x="51749" y="3289"/>
                  </a:lnTo>
                  <a:lnTo>
                    <a:pt x="58825" y="10047"/>
                  </a:lnTo>
                  <a:lnTo>
                    <a:pt x="61159" y="23500"/>
                  </a:lnTo>
                  <a:lnTo>
                    <a:pt x="61383" y="23500"/>
                  </a:lnTo>
                  <a:lnTo>
                    <a:pt x="59043" y="10010"/>
                  </a:lnTo>
                  <a:cubicBezTo>
                    <a:pt x="59035" y="9963"/>
                    <a:pt x="59012" y="9920"/>
                    <a:pt x="58978" y="9887"/>
                  </a:cubicBezTo>
                  <a:lnTo>
                    <a:pt x="51902" y="3128"/>
                  </a:lnTo>
                  <a:cubicBezTo>
                    <a:pt x="51859" y="3089"/>
                    <a:pt x="51805" y="3067"/>
                    <a:pt x="51748" y="3067"/>
                  </a:cubicBezTo>
                  <a:lnTo>
                    <a:pt x="51742" y="3067"/>
                  </a:lnTo>
                  <a:lnTo>
                    <a:pt x="28644" y="3617"/>
                  </a:lnTo>
                  <a:cubicBezTo>
                    <a:pt x="28535" y="3619"/>
                    <a:pt x="28443" y="3703"/>
                    <a:pt x="28430" y="3812"/>
                  </a:cubicBezTo>
                  <a:lnTo>
                    <a:pt x="28084" y="6710"/>
                  </a:lnTo>
                  <a:lnTo>
                    <a:pt x="8399" y="13"/>
                  </a:lnTo>
                  <a:cubicBezTo>
                    <a:pt x="8375" y="5"/>
                    <a:pt x="8351" y="1"/>
                    <a:pt x="8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09"/>
            <p:cNvSpPr/>
            <p:nvPr/>
          </p:nvSpPr>
          <p:spPr>
            <a:xfrm>
              <a:off x="3511475" y="2982225"/>
              <a:ext cx="531575" cy="569175"/>
            </a:xfrm>
            <a:custGeom>
              <a:avLst/>
              <a:gdLst/>
              <a:ahLst/>
              <a:cxnLst/>
              <a:rect l="l" t="t" r="r" b="b"/>
              <a:pathLst>
                <a:path w="21263" h="22767" extrusionOk="0">
                  <a:moveTo>
                    <a:pt x="3863" y="1"/>
                  </a:moveTo>
                  <a:cubicBezTo>
                    <a:pt x="3820" y="1"/>
                    <a:pt x="3781" y="26"/>
                    <a:pt x="3763" y="67"/>
                  </a:cubicBezTo>
                  <a:lnTo>
                    <a:pt x="696" y="6955"/>
                  </a:lnTo>
                  <a:lnTo>
                    <a:pt x="0" y="9696"/>
                  </a:lnTo>
                  <a:lnTo>
                    <a:pt x="3598" y="22685"/>
                  </a:lnTo>
                  <a:cubicBezTo>
                    <a:pt x="3608" y="22720"/>
                    <a:pt x="3634" y="22748"/>
                    <a:pt x="3670" y="22761"/>
                  </a:cubicBezTo>
                  <a:cubicBezTo>
                    <a:pt x="3681" y="22764"/>
                    <a:pt x="3693" y="22766"/>
                    <a:pt x="3705" y="22766"/>
                  </a:cubicBezTo>
                  <a:cubicBezTo>
                    <a:pt x="3729" y="22766"/>
                    <a:pt x="3753" y="22759"/>
                    <a:pt x="3772" y="22744"/>
                  </a:cubicBezTo>
                  <a:lnTo>
                    <a:pt x="16662" y="13022"/>
                  </a:lnTo>
                  <a:lnTo>
                    <a:pt x="19754" y="10653"/>
                  </a:lnTo>
                  <a:lnTo>
                    <a:pt x="20184" y="8393"/>
                  </a:lnTo>
                  <a:lnTo>
                    <a:pt x="21258" y="771"/>
                  </a:lnTo>
                  <a:cubicBezTo>
                    <a:pt x="21262" y="741"/>
                    <a:pt x="21253" y="708"/>
                    <a:pt x="21233" y="685"/>
                  </a:cubicBezTo>
                  <a:cubicBezTo>
                    <a:pt x="21213" y="660"/>
                    <a:pt x="21184" y="646"/>
                    <a:pt x="21152" y="645"/>
                  </a:cubicBezTo>
                  <a:lnTo>
                    <a:pt x="38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09"/>
            <p:cNvSpPr/>
            <p:nvPr/>
          </p:nvSpPr>
          <p:spPr>
            <a:xfrm>
              <a:off x="3508500" y="2979450"/>
              <a:ext cx="537625" cy="574725"/>
            </a:xfrm>
            <a:custGeom>
              <a:avLst/>
              <a:gdLst/>
              <a:ahLst/>
              <a:cxnLst/>
              <a:rect l="l" t="t" r="r" b="b"/>
              <a:pathLst>
                <a:path w="21505" h="22989" extrusionOk="0">
                  <a:moveTo>
                    <a:pt x="3983" y="222"/>
                  </a:moveTo>
                  <a:lnTo>
                    <a:pt x="21267" y="866"/>
                  </a:lnTo>
                  <a:lnTo>
                    <a:pt x="20194" y="8490"/>
                  </a:lnTo>
                  <a:lnTo>
                    <a:pt x="19867" y="10198"/>
                  </a:lnTo>
                  <a:lnTo>
                    <a:pt x="19764" y="10744"/>
                  </a:lnTo>
                  <a:lnTo>
                    <a:pt x="16715" y="13046"/>
                  </a:lnTo>
                  <a:lnTo>
                    <a:pt x="3825" y="22767"/>
                  </a:lnTo>
                  <a:lnTo>
                    <a:pt x="225" y="9778"/>
                  </a:lnTo>
                  <a:lnTo>
                    <a:pt x="921" y="7094"/>
                  </a:lnTo>
                  <a:lnTo>
                    <a:pt x="2188" y="4246"/>
                  </a:lnTo>
                  <a:lnTo>
                    <a:pt x="2339" y="3911"/>
                  </a:lnTo>
                  <a:lnTo>
                    <a:pt x="3983" y="222"/>
                  </a:lnTo>
                  <a:close/>
                  <a:moveTo>
                    <a:pt x="3983" y="1"/>
                  </a:moveTo>
                  <a:cubicBezTo>
                    <a:pt x="3895" y="1"/>
                    <a:pt x="3816" y="52"/>
                    <a:pt x="3780" y="132"/>
                  </a:cubicBezTo>
                  <a:lnTo>
                    <a:pt x="2136" y="3821"/>
                  </a:lnTo>
                  <a:lnTo>
                    <a:pt x="1985" y="4156"/>
                  </a:lnTo>
                  <a:lnTo>
                    <a:pt x="719" y="7004"/>
                  </a:lnTo>
                  <a:lnTo>
                    <a:pt x="11" y="9722"/>
                  </a:lnTo>
                  <a:cubicBezTo>
                    <a:pt x="1" y="9759"/>
                    <a:pt x="2" y="9799"/>
                    <a:pt x="12" y="9837"/>
                  </a:cubicBezTo>
                  <a:lnTo>
                    <a:pt x="3610" y="22826"/>
                  </a:lnTo>
                  <a:cubicBezTo>
                    <a:pt x="3639" y="22928"/>
                    <a:pt x="3730" y="22989"/>
                    <a:pt x="3824" y="22989"/>
                  </a:cubicBezTo>
                  <a:cubicBezTo>
                    <a:pt x="3870" y="22989"/>
                    <a:pt x="3917" y="22974"/>
                    <a:pt x="3958" y="22943"/>
                  </a:cubicBezTo>
                  <a:lnTo>
                    <a:pt x="16848" y="13222"/>
                  </a:lnTo>
                  <a:lnTo>
                    <a:pt x="19897" y="10921"/>
                  </a:lnTo>
                  <a:cubicBezTo>
                    <a:pt x="19941" y="10888"/>
                    <a:pt x="19971" y="10839"/>
                    <a:pt x="19981" y="10785"/>
                  </a:cubicBezTo>
                  <a:lnTo>
                    <a:pt x="20084" y="10240"/>
                  </a:lnTo>
                  <a:lnTo>
                    <a:pt x="20411" y="8531"/>
                  </a:lnTo>
                  <a:lnTo>
                    <a:pt x="21486" y="899"/>
                  </a:lnTo>
                  <a:cubicBezTo>
                    <a:pt x="21504" y="768"/>
                    <a:pt x="21407" y="650"/>
                    <a:pt x="21275" y="646"/>
                  </a:cubicBezTo>
                  <a:lnTo>
                    <a:pt x="3991" y="2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09"/>
            <p:cNvSpPr/>
            <p:nvPr/>
          </p:nvSpPr>
          <p:spPr>
            <a:xfrm>
              <a:off x="3560250" y="2982225"/>
              <a:ext cx="482800" cy="326150"/>
            </a:xfrm>
            <a:custGeom>
              <a:avLst/>
              <a:gdLst/>
              <a:ahLst/>
              <a:cxnLst/>
              <a:rect l="l" t="t" r="r" b="b"/>
              <a:pathLst>
                <a:path w="19312" h="13046" extrusionOk="0">
                  <a:moveTo>
                    <a:pt x="1912" y="1"/>
                  </a:moveTo>
                  <a:cubicBezTo>
                    <a:pt x="1869" y="1"/>
                    <a:pt x="1830" y="26"/>
                    <a:pt x="1812" y="67"/>
                  </a:cubicBezTo>
                  <a:lnTo>
                    <a:pt x="17" y="4089"/>
                  </a:lnTo>
                  <a:cubicBezTo>
                    <a:pt x="0" y="4125"/>
                    <a:pt x="5" y="4169"/>
                    <a:pt x="29" y="4201"/>
                  </a:cubicBezTo>
                  <a:cubicBezTo>
                    <a:pt x="1838" y="6645"/>
                    <a:pt x="6140" y="11045"/>
                    <a:pt x="14620" y="13042"/>
                  </a:cubicBezTo>
                  <a:cubicBezTo>
                    <a:pt x="14627" y="13044"/>
                    <a:pt x="14636" y="13046"/>
                    <a:pt x="14645" y="13046"/>
                  </a:cubicBezTo>
                  <a:cubicBezTo>
                    <a:pt x="14669" y="13046"/>
                    <a:pt x="14692" y="13037"/>
                    <a:pt x="14711" y="13022"/>
                  </a:cubicBezTo>
                  <a:lnTo>
                    <a:pt x="17803" y="10653"/>
                  </a:lnTo>
                  <a:lnTo>
                    <a:pt x="18233" y="8393"/>
                  </a:lnTo>
                  <a:lnTo>
                    <a:pt x="19307" y="771"/>
                  </a:lnTo>
                  <a:cubicBezTo>
                    <a:pt x="19311" y="740"/>
                    <a:pt x="19302" y="708"/>
                    <a:pt x="19282" y="684"/>
                  </a:cubicBezTo>
                  <a:cubicBezTo>
                    <a:pt x="19262" y="660"/>
                    <a:pt x="19233" y="646"/>
                    <a:pt x="19201" y="645"/>
                  </a:cubicBezTo>
                  <a:lnTo>
                    <a:pt x="1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09"/>
            <p:cNvSpPr/>
            <p:nvPr/>
          </p:nvSpPr>
          <p:spPr>
            <a:xfrm>
              <a:off x="3557300" y="2979450"/>
              <a:ext cx="488825" cy="331675"/>
            </a:xfrm>
            <a:custGeom>
              <a:avLst/>
              <a:gdLst/>
              <a:ahLst/>
              <a:cxnLst/>
              <a:rect l="l" t="t" r="r" b="b"/>
              <a:pathLst>
                <a:path w="19553" h="13267" extrusionOk="0">
                  <a:moveTo>
                    <a:pt x="2031" y="222"/>
                  </a:moveTo>
                  <a:lnTo>
                    <a:pt x="19315" y="866"/>
                  </a:lnTo>
                  <a:lnTo>
                    <a:pt x="18242" y="8490"/>
                  </a:lnTo>
                  <a:lnTo>
                    <a:pt x="17915" y="10198"/>
                  </a:lnTo>
                  <a:lnTo>
                    <a:pt x="17812" y="10744"/>
                  </a:lnTo>
                  <a:lnTo>
                    <a:pt x="14763" y="13046"/>
                  </a:lnTo>
                  <a:cubicBezTo>
                    <a:pt x="6282" y="11049"/>
                    <a:pt x="2009" y="6642"/>
                    <a:pt x="236" y="4246"/>
                  </a:cubicBezTo>
                  <a:lnTo>
                    <a:pt x="387" y="3911"/>
                  </a:lnTo>
                  <a:lnTo>
                    <a:pt x="2031" y="222"/>
                  </a:lnTo>
                  <a:close/>
                  <a:moveTo>
                    <a:pt x="2031" y="1"/>
                  </a:moveTo>
                  <a:cubicBezTo>
                    <a:pt x="1943" y="1"/>
                    <a:pt x="1864" y="52"/>
                    <a:pt x="1829" y="133"/>
                  </a:cubicBezTo>
                  <a:lnTo>
                    <a:pt x="184" y="3821"/>
                  </a:lnTo>
                  <a:lnTo>
                    <a:pt x="33" y="4156"/>
                  </a:lnTo>
                  <a:cubicBezTo>
                    <a:pt x="1" y="4228"/>
                    <a:pt x="10" y="4313"/>
                    <a:pt x="58" y="4378"/>
                  </a:cubicBezTo>
                  <a:cubicBezTo>
                    <a:pt x="1876" y="6835"/>
                    <a:pt x="6199" y="11257"/>
                    <a:pt x="14712" y="13260"/>
                  </a:cubicBezTo>
                  <a:cubicBezTo>
                    <a:pt x="14729" y="13265"/>
                    <a:pt x="14746" y="13267"/>
                    <a:pt x="14763" y="13267"/>
                  </a:cubicBezTo>
                  <a:cubicBezTo>
                    <a:pt x="14811" y="13267"/>
                    <a:pt x="14858" y="13251"/>
                    <a:pt x="14896" y="13221"/>
                  </a:cubicBezTo>
                  <a:lnTo>
                    <a:pt x="17945" y="10921"/>
                  </a:lnTo>
                  <a:cubicBezTo>
                    <a:pt x="17989" y="10888"/>
                    <a:pt x="18019" y="10839"/>
                    <a:pt x="18029" y="10785"/>
                  </a:cubicBezTo>
                  <a:lnTo>
                    <a:pt x="18132" y="10240"/>
                  </a:lnTo>
                  <a:lnTo>
                    <a:pt x="18459" y="8531"/>
                  </a:lnTo>
                  <a:lnTo>
                    <a:pt x="19534" y="899"/>
                  </a:lnTo>
                  <a:cubicBezTo>
                    <a:pt x="19552" y="768"/>
                    <a:pt x="19455" y="650"/>
                    <a:pt x="19323" y="646"/>
                  </a:cubicBezTo>
                  <a:lnTo>
                    <a:pt x="2039" y="2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09"/>
            <p:cNvSpPr/>
            <p:nvPr/>
          </p:nvSpPr>
          <p:spPr>
            <a:xfrm>
              <a:off x="2707275" y="238700"/>
              <a:ext cx="980350" cy="1661325"/>
            </a:xfrm>
            <a:custGeom>
              <a:avLst/>
              <a:gdLst/>
              <a:ahLst/>
              <a:cxnLst/>
              <a:rect l="l" t="t" r="r" b="b"/>
              <a:pathLst>
                <a:path w="39214" h="66453" extrusionOk="0">
                  <a:moveTo>
                    <a:pt x="21444" y="1"/>
                  </a:moveTo>
                  <a:cubicBezTo>
                    <a:pt x="21102" y="1"/>
                    <a:pt x="20710" y="30"/>
                    <a:pt x="20264" y="100"/>
                  </a:cubicBezTo>
                  <a:cubicBezTo>
                    <a:pt x="18516" y="375"/>
                    <a:pt x="16661" y="2419"/>
                    <a:pt x="15112" y="5051"/>
                  </a:cubicBezTo>
                  <a:cubicBezTo>
                    <a:pt x="14995" y="5249"/>
                    <a:pt x="14879" y="5455"/>
                    <a:pt x="14764" y="5661"/>
                  </a:cubicBezTo>
                  <a:cubicBezTo>
                    <a:pt x="14262" y="6581"/>
                    <a:pt x="13808" y="7526"/>
                    <a:pt x="13406" y="8495"/>
                  </a:cubicBezTo>
                  <a:cubicBezTo>
                    <a:pt x="12930" y="9633"/>
                    <a:pt x="12711" y="11205"/>
                    <a:pt x="12638" y="12888"/>
                  </a:cubicBezTo>
                  <a:cubicBezTo>
                    <a:pt x="12522" y="15597"/>
                    <a:pt x="12802" y="18590"/>
                    <a:pt x="13030" y="20489"/>
                  </a:cubicBezTo>
                  <a:cubicBezTo>
                    <a:pt x="9435" y="30060"/>
                    <a:pt x="3607" y="48495"/>
                    <a:pt x="1139" y="57469"/>
                  </a:cubicBezTo>
                  <a:cubicBezTo>
                    <a:pt x="817" y="58628"/>
                    <a:pt x="554" y="59634"/>
                    <a:pt x="357" y="60436"/>
                  </a:cubicBezTo>
                  <a:cubicBezTo>
                    <a:pt x="180" y="61167"/>
                    <a:pt x="56" y="61733"/>
                    <a:pt x="0" y="62111"/>
                  </a:cubicBezTo>
                  <a:lnTo>
                    <a:pt x="7403" y="64232"/>
                  </a:lnTo>
                  <a:lnTo>
                    <a:pt x="7252" y="64813"/>
                  </a:lnTo>
                  <a:lnTo>
                    <a:pt x="7875" y="64941"/>
                  </a:lnTo>
                  <a:lnTo>
                    <a:pt x="15171" y="66453"/>
                  </a:lnTo>
                  <a:cubicBezTo>
                    <a:pt x="15171" y="66453"/>
                    <a:pt x="15356" y="65959"/>
                    <a:pt x="15677" y="65006"/>
                  </a:cubicBezTo>
                  <a:cubicBezTo>
                    <a:pt x="16090" y="63791"/>
                    <a:pt x="16725" y="61824"/>
                    <a:pt x="17485" y="59179"/>
                  </a:cubicBezTo>
                  <a:cubicBezTo>
                    <a:pt x="18924" y="54172"/>
                    <a:pt x="20805" y="46734"/>
                    <a:pt x="22466" y="37326"/>
                  </a:cubicBezTo>
                  <a:cubicBezTo>
                    <a:pt x="23888" y="32096"/>
                    <a:pt x="25305" y="27196"/>
                    <a:pt x="26512" y="23675"/>
                  </a:cubicBezTo>
                  <a:cubicBezTo>
                    <a:pt x="26820" y="22768"/>
                    <a:pt x="27117" y="21953"/>
                    <a:pt x="27396" y="21245"/>
                  </a:cubicBezTo>
                  <a:lnTo>
                    <a:pt x="27027" y="21146"/>
                  </a:lnTo>
                  <a:lnTo>
                    <a:pt x="24288" y="20425"/>
                  </a:lnTo>
                  <a:lnTo>
                    <a:pt x="27423" y="18470"/>
                  </a:lnTo>
                  <a:cubicBezTo>
                    <a:pt x="27423" y="18470"/>
                    <a:pt x="29072" y="17908"/>
                    <a:pt x="30768" y="17078"/>
                  </a:cubicBezTo>
                  <a:cubicBezTo>
                    <a:pt x="31210" y="16868"/>
                    <a:pt x="31653" y="16632"/>
                    <a:pt x="32073" y="16387"/>
                  </a:cubicBezTo>
                  <a:lnTo>
                    <a:pt x="32073" y="16387"/>
                  </a:lnTo>
                  <a:lnTo>
                    <a:pt x="32065" y="16465"/>
                  </a:lnTo>
                  <a:cubicBezTo>
                    <a:pt x="32065" y="16465"/>
                    <a:pt x="33022" y="17388"/>
                    <a:pt x="33989" y="17826"/>
                  </a:cubicBezTo>
                  <a:cubicBezTo>
                    <a:pt x="34277" y="17951"/>
                    <a:pt x="34560" y="18037"/>
                    <a:pt x="34821" y="18041"/>
                  </a:cubicBezTo>
                  <a:cubicBezTo>
                    <a:pt x="34825" y="18041"/>
                    <a:pt x="34829" y="18041"/>
                    <a:pt x="34833" y="18041"/>
                  </a:cubicBezTo>
                  <a:cubicBezTo>
                    <a:pt x="35085" y="18041"/>
                    <a:pt x="35389" y="17934"/>
                    <a:pt x="35715" y="17745"/>
                  </a:cubicBezTo>
                  <a:cubicBezTo>
                    <a:pt x="36865" y="17078"/>
                    <a:pt x="38279" y="15387"/>
                    <a:pt x="38605" y="13905"/>
                  </a:cubicBezTo>
                  <a:cubicBezTo>
                    <a:pt x="38610" y="13893"/>
                    <a:pt x="38610" y="13880"/>
                    <a:pt x="38613" y="13867"/>
                  </a:cubicBezTo>
                  <a:cubicBezTo>
                    <a:pt x="38639" y="13734"/>
                    <a:pt x="38673" y="13583"/>
                    <a:pt x="38704" y="13416"/>
                  </a:cubicBezTo>
                  <a:cubicBezTo>
                    <a:pt x="38849" y="12647"/>
                    <a:pt x="39000" y="11604"/>
                    <a:pt x="39081" y="10508"/>
                  </a:cubicBezTo>
                  <a:cubicBezTo>
                    <a:pt x="39213" y="8560"/>
                    <a:pt x="39124" y="6455"/>
                    <a:pt x="38368" y="5442"/>
                  </a:cubicBezTo>
                  <a:cubicBezTo>
                    <a:pt x="37569" y="4373"/>
                    <a:pt x="36036" y="3995"/>
                    <a:pt x="34997" y="3858"/>
                  </a:cubicBezTo>
                  <a:cubicBezTo>
                    <a:pt x="34697" y="3784"/>
                    <a:pt x="34432" y="3765"/>
                    <a:pt x="34240" y="3765"/>
                  </a:cubicBezTo>
                  <a:cubicBezTo>
                    <a:pt x="34043" y="3765"/>
                    <a:pt x="33924" y="3785"/>
                    <a:pt x="33924" y="3785"/>
                  </a:cubicBezTo>
                  <a:cubicBezTo>
                    <a:pt x="33924" y="3785"/>
                    <a:pt x="33596" y="3266"/>
                    <a:pt x="32618" y="2751"/>
                  </a:cubicBezTo>
                  <a:cubicBezTo>
                    <a:pt x="32222" y="2544"/>
                    <a:pt x="31806" y="2375"/>
                    <a:pt x="31378" y="2248"/>
                  </a:cubicBezTo>
                  <a:cubicBezTo>
                    <a:pt x="30863" y="2091"/>
                    <a:pt x="30441" y="2036"/>
                    <a:pt x="30103" y="2036"/>
                  </a:cubicBezTo>
                  <a:cubicBezTo>
                    <a:pt x="29330" y="2036"/>
                    <a:pt x="28994" y="2321"/>
                    <a:pt x="28994" y="2321"/>
                  </a:cubicBezTo>
                  <a:cubicBezTo>
                    <a:pt x="28994" y="2321"/>
                    <a:pt x="28840" y="1612"/>
                    <a:pt x="27671" y="977"/>
                  </a:cubicBezTo>
                  <a:cubicBezTo>
                    <a:pt x="27663" y="973"/>
                    <a:pt x="27657" y="969"/>
                    <a:pt x="27650" y="964"/>
                  </a:cubicBezTo>
                  <a:cubicBezTo>
                    <a:pt x="26997" y="615"/>
                    <a:pt x="25823" y="535"/>
                    <a:pt x="24893" y="535"/>
                  </a:cubicBezTo>
                  <a:cubicBezTo>
                    <a:pt x="24122" y="535"/>
                    <a:pt x="23519" y="590"/>
                    <a:pt x="23519" y="590"/>
                  </a:cubicBezTo>
                  <a:cubicBezTo>
                    <a:pt x="23519" y="590"/>
                    <a:pt x="23322" y="371"/>
                    <a:pt x="22819" y="198"/>
                  </a:cubicBezTo>
                  <a:lnTo>
                    <a:pt x="22815" y="198"/>
                  </a:lnTo>
                  <a:cubicBezTo>
                    <a:pt x="22492" y="89"/>
                    <a:pt x="22044" y="1"/>
                    <a:pt x="21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09"/>
            <p:cNvSpPr/>
            <p:nvPr/>
          </p:nvSpPr>
          <p:spPr>
            <a:xfrm>
              <a:off x="2713125" y="1672650"/>
              <a:ext cx="434425" cy="193950"/>
            </a:xfrm>
            <a:custGeom>
              <a:avLst/>
              <a:gdLst/>
              <a:ahLst/>
              <a:cxnLst/>
              <a:rect l="l" t="t" r="r" b="b"/>
              <a:pathLst>
                <a:path w="17377" h="7758" extrusionOk="0">
                  <a:moveTo>
                    <a:pt x="905" y="0"/>
                  </a:moveTo>
                  <a:cubicBezTo>
                    <a:pt x="854" y="0"/>
                    <a:pt x="811" y="34"/>
                    <a:pt x="797" y="82"/>
                  </a:cubicBezTo>
                  <a:cubicBezTo>
                    <a:pt x="474" y="1242"/>
                    <a:pt x="213" y="2249"/>
                    <a:pt x="15" y="3052"/>
                  </a:cubicBezTo>
                  <a:cubicBezTo>
                    <a:pt x="0" y="3110"/>
                    <a:pt x="34" y="3168"/>
                    <a:pt x="91" y="3185"/>
                  </a:cubicBezTo>
                  <a:lnTo>
                    <a:pt x="15413" y="7753"/>
                  </a:lnTo>
                  <a:cubicBezTo>
                    <a:pt x="15423" y="7757"/>
                    <a:pt x="15433" y="7758"/>
                    <a:pt x="15444" y="7758"/>
                  </a:cubicBezTo>
                  <a:cubicBezTo>
                    <a:pt x="15491" y="7758"/>
                    <a:pt x="15534" y="7727"/>
                    <a:pt x="15550" y="7683"/>
                  </a:cubicBezTo>
                  <a:cubicBezTo>
                    <a:pt x="15948" y="6507"/>
                    <a:pt x="16586" y="4540"/>
                    <a:pt x="17359" y="1851"/>
                  </a:cubicBezTo>
                  <a:cubicBezTo>
                    <a:pt x="17377" y="1785"/>
                    <a:pt x="17332" y="1718"/>
                    <a:pt x="17264" y="1710"/>
                  </a:cubicBezTo>
                  <a:cubicBezTo>
                    <a:pt x="17264" y="1710"/>
                    <a:pt x="908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09"/>
            <p:cNvSpPr/>
            <p:nvPr/>
          </p:nvSpPr>
          <p:spPr>
            <a:xfrm>
              <a:off x="2710100" y="1669875"/>
              <a:ext cx="440600" cy="199500"/>
            </a:xfrm>
            <a:custGeom>
              <a:avLst/>
              <a:gdLst/>
              <a:ahLst/>
              <a:cxnLst/>
              <a:rect l="l" t="t" r="r" b="b"/>
              <a:pathLst>
                <a:path w="17624" h="7980" extrusionOk="0">
                  <a:moveTo>
                    <a:pt x="1026" y="222"/>
                  </a:moveTo>
                  <a:lnTo>
                    <a:pt x="17373" y="1932"/>
                  </a:lnTo>
                  <a:cubicBezTo>
                    <a:pt x="16613" y="4576"/>
                    <a:pt x="15977" y="6544"/>
                    <a:pt x="15565" y="7758"/>
                  </a:cubicBezTo>
                  <a:lnTo>
                    <a:pt x="244" y="3189"/>
                  </a:lnTo>
                  <a:cubicBezTo>
                    <a:pt x="441" y="2387"/>
                    <a:pt x="704" y="1381"/>
                    <a:pt x="1026" y="222"/>
                  </a:cubicBezTo>
                  <a:close/>
                  <a:moveTo>
                    <a:pt x="1026" y="1"/>
                  </a:moveTo>
                  <a:cubicBezTo>
                    <a:pt x="926" y="1"/>
                    <a:pt x="839" y="67"/>
                    <a:pt x="812" y="163"/>
                  </a:cubicBezTo>
                  <a:cubicBezTo>
                    <a:pt x="516" y="1228"/>
                    <a:pt x="245" y="2257"/>
                    <a:pt x="29" y="3137"/>
                  </a:cubicBezTo>
                  <a:cubicBezTo>
                    <a:pt x="0" y="3251"/>
                    <a:pt x="67" y="3368"/>
                    <a:pt x="181" y="3402"/>
                  </a:cubicBezTo>
                  <a:lnTo>
                    <a:pt x="15502" y="7970"/>
                  </a:lnTo>
                  <a:cubicBezTo>
                    <a:pt x="15523" y="7977"/>
                    <a:pt x="15545" y="7980"/>
                    <a:pt x="15566" y="7980"/>
                  </a:cubicBezTo>
                  <a:cubicBezTo>
                    <a:pt x="15658" y="7980"/>
                    <a:pt x="15744" y="7921"/>
                    <a:pt x="15776" y="7830"/>
                  </a:cubicBezTo>
                  <a:cubicBezTo>
                    <a:pt x="16174" y="6653"/>
                    <a:pt x="16812" y="4687"/>
                    <a:pt x="17586" y="1992"/>
                  </a:cubicBezTo>
                  <a:cubicBezTo>
                    <a:pt x="17624" y="1860"/>
                    <a:pt x="17533" y="1725"/>
                    <a:pt x="17396" y="1710"/>
                  </a:cubicBezTo>
                  <a:lnTo>
                    <a:pt x="1048" y="2"/>
                  </a:lnTo>
                  <a:cubicBezTo>
                    <a:pt x="1040" y="1"/>
                    <a:pt x="1032" y="1"/>
                    <a:pt x="1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09"/>
            <p:cNvSpPr/>
            <p:nvPr/>
          </p:nvSpPr>
          <p:spPr>
            <a:xfrm>
              <a:off x="3020400" y="377450"/>
              <a:ext cx="490750" cy="269325"/>
            </a:xfrm>
            <a:custGeom>
              <a:avLst/>
              <a:gdLst/>
              <a:ahLst/>
              <a:cxnLst/>
              <a:rect l="l" t="t" r="r" b="b"/>
              <a:pathLst>
                <a:path w="19630" h="10773" extrusionOk="0">
                  <a:moveTo>
                    <a:pt x="2239" y="1"/>
                  </a:moveTo>
                  <a:cubicBezTo>
                    <a:pt x="2199" y="1"/>
                    <a:pt x="2161" y="22"/>
                    <a:pt x="2140" y="58"/>
                  </a:cubicBezTo>
                  <a:cubicBezTo>
                    <a:pt x="1637" y="981"/>
                    <a:pt x="1182" y="1931"/>
                    <a:pt x="780" y="2902"/>
                  </a:cubicBezTo>
                  <a:cubicBezTo>
                    <a:pt x="347" y="3935"/>
                    <a:pt x="85" y="5426"/>
                    <a:pt x="2" y="7333"/>
                  </a:cubicBezTo>
                  <a:cubicBezTo>
                    <a:pt x="0" y="7379"/>
                    <a:pt x="26" y="7421"/>
                    <a:pt x="69" y="7440"/>
                  </a:cubicBezTo>
                  <a:cubicBezTo>
                    <a:pt x="2379" y="8441"/>
                    <a:pt x="8314" y="10773"/>
                    <a:pt x="13510" y="10773"/>
                  </a:cubicBezTo>
                  <a:cubicBezTo>
                    <a:pt x="14359" y="10773"/>
                    <a:pt x="15164" y="10710"/>
                    <a:pt x="15904" y="10587"/>
                  </a:cubicBezTo>
                  <a:cubicBezTo>
                    <a:pt x="17783" y="10274"/>
                    <a:pt x="18859" y="9624"/>
                    <a:pt x="19104" y="8656"/>
                  </a:cubicBezTo>
                  <a:cubicBezTo>
                    <a:pt x="19630" y="6584"/>
                    <a:pt x="16153" y="3849"/>
                    <a:pt x="15965" y="3715"/>
                  </a:cubicBezTo>
                  <a:lnTo>
                    <a:pt x="2268" y="4"/>
                  </a:lnTo>
                  <a:cubicBezTo>
                    <a:pt x="2258" y="2"/>
                    <a:pt x="2249" y="1"/>
                    <a:pt x="2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09"/>
            <p:cNvSpPr/>
            <p:nvPr/>
          </p:nvSpPr>
          <p:spPr>
            <a:xfrm>
              <a:off x="3017575" y="374650"/>
              <a:ext cx="577100" cy="274875"/>
            </a:xfrm>
            <a:custGeom>
              <a:avLst/>
              <a:gdLst/>
              <a:ahLst/>
              <a:cxnLst/>
              <a:rect l="l" t="t" r="r" b="b"/>
              <a:pathLst>
                <a:path w="23084" h="10995" extrusionOk="0">
                  <a:moveTo>
                    <a:pt x="2352" y="223"/>
                  </a:moveTo>
                  <a:lnTo>
                    <a:pt x="16050" y="3933"/>
                  </a:lnTo>
                  <a:cubicBezTo>
                    <a:pt x="16050" y="3933"/>
                    <a:pt x="23084" y="9408"/>
                    <a:pt x="15998" y="10589"/>
                  </a:cubicBezTo>
                  <a:cubicBezTo>
                    <a:pt x="15235" y="10716"/>
                    <a:pt x="14436" y="10773"/>
                    <a:pt x="13622" y="10773"/>
                  </a:cubicBezTo>
                  <a:cubicBezTo>
                    <a:pt x="8503" y="10773"/>
                    <a:pt x="2712" y="8528"/>
                    <a:pt x="226" y="7450"/>
                  </a:cubicBezTo>
                  <a:cubicBezTo>
                    <a:pt x="299" y="5767"/>
                    <a:pt x="518" y="4195"/>
                    <a:pt x="994" y="3057"/>
                  </a:cubicBezTo>
                  <a:cubicBezTo>
                    <a:pt x="1396" y="2088"/>
                    <a:pt x="1850" y="1143"/>
                    <a:pt x="2352" y="223"/>
                  </a:cubicBezTo>
                  <a:close/>
                  <a:moveTo>
                    <a:pt x="2352" y="1"/>
                  </a:moveTo>
                  <a:cubicBezTo>
                    <a:pt x="2270" y="1"/>
                    <a:pt x="2196" y="46"/>
                    <a:pt x="2157" y="116"/>
                  </a:cubicBezTo>
                  <a:cubicBezTo>
                    <a:pt x="1651" y="1043"/>
                    <a:pt x="1195" y="1997"/>
                    <a:pt x="790" y="2972"/>
                  </a:cubicBezTo>
                  <a:cubicBezTo>
                    <a:pt x="352" y="4017"/>
                    <a:pt x="88" y="5521"/>
                    <a:pt x="5" y="7441"/>
                  </a:cubicBezTo>
                  <a:cubicBezTo>
                    <a:pt x="0" y="7533"/>
                    <a:pt x="53" y="7616"/>
                    <a:pt x="138" y="7653"/>
                  </a:cubicBezTo>
                  <a:cubicBezTo>
                    <a:pt x="2455" y="8658"/>
                    <a:pt x="8405" y="10994"/>
                    <a:pt x="13622" y="10994"/>
                  </a:cubicBezTo>
                  <a:cubicBezTo>
                    <a:pt x="14478" y="10994"/>
                    <a:pt x="15289" y="10932"/>
                    <a:pt x="16034" y="10807"/>
                  </a:cubicBezTo>
                  <a:cubicBezTo>
                    <a:pt x="17961" y="10487"/>
                    <a:pt x="19069" y="9809"/>
                    <a:pt x="19325" y="8795"/>
                  </a:cubicBezTo>
                  <a:cubicBezTo>
                    <a:pt x="19868" y="6654"/>
                    <a:pt x="16337" y="3875"/>
                    <a:pt x="16186" y="3759"/>
                  </a:cubicBezTo>
                  <a:cubicBezTo>
                    <a:pt x="16163" y="3740"/>
                    <a:pt x="16136" y="3728"/>
                    <a:pt x="16108" y="3720"/>
                  </a:cubicBezTo>
                  <a:lnTo>
                    <a:pt x="2409" y="9"/>
                  </a:lnTo>
                  <a:cubicBezTo>
                    <a:pt x="2390" y="3"/>
                    <a:pt x="2371" y="1"/>
                    <a:pt x="2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09"/>
            <p:cNvSpPr/>
            <p:nvPr/>
          </p:nvSpPr>
          <p:spPr>
            <a:xfrm>
              <a:off x="2564900" y="1784600"/>
              <a:ext cx="1949250" cy="3475825"/>
            </a:xfrm>
            <a:custGeom>
              <a:avLst/>
              <a:gdLst/>
              <a:ahLst/>
              <a:cxnLst/>
              <a:rect l="l" t="t" r="r" b="b"/>
              <a:pathLst>
                <a:path w="77970" h="139033" extrusionOk="0">
                  <a:moveTo>
                    <a:pt x="3274" y="0"/>
                  </a:moveTo>
                  <a:cubicBezTo>
                    <a:pt x="2522" y="3182"/>
                    <a:pt x="1913" y="5994"/>
                    <a:pt x="1444" y="8288"/>
                  </a:cubicBezTo>
                  <a:cubicBezTo>
                    <a:pt x="594" y="12406"/>
                    <a:pt x="182" y="14874"/>
                    <a:pt x="182" y="14874"/>
                  </a:cubicBezTo>
                  <a:cubicBezTo>
                    <a:pt x="1" y="23369"/>
                    <a:pt x="2410" y="36792"/>
                    <a:pt x="5919" y="49717"/>
                  </a:cubicBezTo>
                  <a:cubicBezTo>
                    <a:pt x="6568" y="52101"/>
                    <a:pt x="7254" y="54471"/>
                    <a:pt x="7966" y="56786"/>
                  </a:cubicBezTo>
                  <a:cubicBezTo>
                    <a:pt x="10775" y="65901"/>
                    <a:pt x="14025" y="74228"/>
                    <a:pt x="17144" y="79686"/>
                  </a:cubicBezTo>
                  <a:cubicBezTo>
                    <a:pt x="17100" y="79897"/>
                    <a:pt x="16507" y="82597"/>
                    <a:pt x="15714" y="86801"/>
                  </a:cubicBezTo>
                  <a:cubicBezTo>
                    <a:pt x="14391" y="93805"/>
                    <a:pt x="12532" y="104978"/>
                    <a:pt x="11776" y="115756"/>
                  </a:cubicBezTo>
                  <a:lnTo>
                    <a:pt x="8696" y="123558"/>
                  </a:lnTo>
                  <a:lnTo>
                    <a:pt x="9414" y="126847"/>
                  </a:lnTo>
                  <a:lnTo>
                    <a:pt x="7267" y="131429"/>
                  </a:lnTo>
                  <a:cubicBezTo>
                    <a:pt x="7267" y="131429"/>
                    <a:pt x="36539" y="137798"/>
                    <a:pt x="47988" y="138802"/>
                  </a:cubicBezTo>
                  <a:cubicBezTo>
                    <a:pt x="49849" y="138964"/>
                    <a:pt x="51729" y="139032"/>
                    <a:pt x="53573" y="139032"/>
                  </a:cubicBezTo>
                  <a:cubicBezTo>
                    <a:pt x="57445" y="139032"/>
                    <a:pt x="61157" y="138732"/>
                    <a:pt x="64198" y="138377"/>
                  </a:cubicBezTo>
                  <a:lnTo>
                    <a:pt x="64112" y="135479"/>
                  </a:lnTo>
                  <a:lnTo>
                    <a:pt x="66405" y="128896"/>
                  </a:lnTo>
                  <a:lnTo>
                    <a:pt x="65881" y="121338"/>
                  </a:lnTo>
                  <a:cubicBezTo>
                    <a:pt x="67196" y="115207"/>
                    <a:pt x="69119" y="113982"/>
                    <a:pt x="69888" y="111891"/>
                  </a:cubicBezTo>
                  <a:cubicBezTo>
                    <a:pt x="71965" y="106253"/>
                    <a:pt x="77970" y="71308"/>
                    <a:pt x="76186" y="67448"/>
                  </a:cubicBezTo>
                  <a:cubicBezTo>
                    <a:pt x="74623" y="64060"/>
                    <a:pt x="65082" y="59619"/>
                    <a:pt x="59268" y="58409"/>
                  </a:cubicBezTo>
                  <a:lnTo>
                    <a:pt x="45196" y="57752"/>
                  </a:lnTo>
                  <a:lnTo>
                    <a:pt x="41117" y="63939"/>
                  </a:lnTo>
                  <a:lnTo>
                    <a:pt x="38970" y="56356"/>
                  </a:lnTo>
                  <a:lnTo>
                    <a:pt x="35415" y="57030"/>
                  </a:lnTo>
                  <a:lnTo>
                    <a:pt x="33590" y="57378"/>
                  </a:lnTo>
                  <a:cubicBezTo>
                    <a:pt x="32426" y="55501"/>
                    <a:pt x="31117" y="53690"/>
                    <a:pt x="29570" y="52053"/>
                  </a:cubicBezTo>
                  <a:cubicBezTo>
                    <a:pt x="29560" y="52042"/>
                    <a:pt x="29547" y="52039"/>
                    <a:pt x="29532" y="52039"/>
                  </a:cubicBezTo>
                  <a:cubicBezTo>
                    <a:pt x="29500" y="52039"/>
                    <a:pt x="29461" y="52057"/>
                    <a:pt x="29428" y="52057"/>
                  </a:cubicBezTo>
                  <a:cubicBezTo>
                    <a:pt x="27879" y="41357"/>
                    <a:pt x="24155" y="30755"/>
                    <a:pt x="21129" y="23390"/>
                  </a:cubicBezTo>
                  <a:lnTo>
                    <a:pt x="21940" y="21500"/>
                  </a:lnTo>
                  <a:lnTo>
                    <a:pt x="20578" y="20427"/>
                  </a:lnTo>
                  <a:lnTo>
                    <a:pt x="21511" y="18924"/>
                  </a:lnTo>
                  <a:lnTo>
                    <a:pt x="19230" y="17984"/>
                  </a:lnTo>
                  <a:cubicBezTo>
                    <a:pt x="21029" y="14171"/>
                    <a:pt x="22104" y="9972"/>
                    <a:pt x="22902" y="5364"/>
                  </a:cubicBezTo>
                  <a:lnTo>
                    <a:pt x="3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09"/>
            <p:cNvSpPr/>
            <p:nvPr/>
          </p:nvSpPr>
          <p:spPr>
            <a:xfrm>
              <a:off x="3427975" y="3190700"/>
              <a:ext cx="168050" cy="198300"/>
            </a:xfrm>
            <a:custGeom>
              <a:avLst/>
              <a:gdLst/>
              <a:ahLst/>
              <a:cxnLst/>
              <a:rect l="l" t="t" r="r" b="b"/>
              <a:pathLst>
                <a:path w="6722" h="7932" extrusionOk="0">
                  <a:moveTo>
                    <a:pt x="4447" y="0"/>
                  </a:moveTo>
                  <a:cubicBezTo>
                    <a:pt x="4440" y="0"/>
                    <a:pt x="871" y="677"/>
                    <a:pt x="871" y="677"/>
                  </a:cubicBezTo>
                  <a:cubicBezTo>
                    <a:pt x="823" y="686"/>
                    <a:pt x="788" y="725"/>
                    <a:pt x="782" y="774"/>
                  </a:cubicBezTo>
                  <a:lnTo>
                    <a:pt x="8" y="7807"/>
                  </a:lnTo>
                  <a:cubicBezTo>
                    <a:pt x="0" y="7873"/>
                    <a:pt x="52" y="7930"/>
                    <a:pt x="118" y="7931"/>
                  </a:cubicBezTo>
                  <a:cubicBezTo>
                    <a:pt x="144" y="7931"/>
                    <a:pt x="167" y="7922"/>
                    <a:pt x="187" y="7908"/>
                  </a:cubicBezTo>
                  <a:lnTo>
                    <a:pt x="3341" y="5438"/>
                  </a:lnTo>
                  <a:lnTo>
                    <a:pt x="6529" y="7785"/>
                  </a:lnTo>
                  <a:cubicBezTo>
                    <a:pt x="6548" y="7798"/>
                    <a:pt x="6570" y="7806"/>
                    <a:pt x="6595" y="7806"/>
                  </a:cubicBezTo>
                  <a:cubicBezTo>
                    <a:pt x="6668" y="7806"/>
                    <a:pt x="6721" y="7735"/>
                    <a:pt x="6701" y="7665"/>
                  </a:cubicBezTo>
                  <a:lnTo>
                    <a:pt x="4554" y="82"/>
                  </a:lnTo>
                  <a:cubicBezTo>
                    <a:pt x="4541" y="34"/>
                    <a:pt x="4497" y="2"/>
                    <a:pt x="4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09"/>
            <p:cNvSpPr/>
            <p:nvPr/>
          </p:nvSpPr>
          <p:spPr>
            <a:xfrm>
              <a:off x="3425025" y="3187925"/>
              <a:ext cx="174250" cy="203850"/>
            </a:xfrm>
            <a:custGeom>
              <a:avLst/>
              <a:gdLst/>
              <a:ahLst/>
              <a:cxnLst/>
              <a:rect l="l" t="t" r="r" b="b"/>
              <a:pathLst>
                <a:path w="6970" h="8154" extrusionOk="0">
                  <a:moveTo>
                    <a:pt x="4565" y="223"/>
                  </a:moveTo>
                  <a:lnTo>
                    <a:pt x="6712" y="7806"/>
                  </a:lnTo>
                  <a:lnTo>
                    <a:pt x="3457" y="5410"/>
                  </a:lnTo>
                  <a:lnTo>
                    <a:pt x="237" y="7930"/>
                  </a:lnTo>
                  <a:lnTo>
                    <a:pt x="1010" y="897"/>
                  </a:lnTo>
                  <a:lnTo>
                    <a:pt x="4565" y="223"/>
                  </a:lnTo>
                  <a:close/>
                  <a:moveTo>
                    <a:pt x="4565" y="1"/>
                  </a:moveTo>
                  <a:cubicBezTo>
                    <a:pt x="4551" y="1"/>
                    <a:pt x="4537" y="2"/>
                    <a:pt x="4524" y="5"/>
                  </a:cubicBezTo>
                  <a:lnTo>
                    <a:pt x="968" y="679"/>
                  </a:lnTo>
                  <a:cubicBezTo>
                    <a:pt x="872" y="697"/>
                    <a:pt x="799" y="776"/>
                    <a:pt x="788" y="873"/>
                  </a:cubicBezTo>
                  <a:lnTo>
                    <a:pt x="17" y="7907"/>
                  </a:lnTo>
                  <a:cubicBezTo>
                    <a:pt x="0" y="8049"/>
                    <a:pt x="115" y="8154"/>
                    <a:pt x="238" y="8154"/>
                  </a:cubicBezTo>
                  <a:cubicBezTo>
                    <a:pt x="284" y="8154"/>
                    <a:pt x="331" y="8139"/>
                    <a:pt x="373" y="8106"/>
                  </a:cubicBezTo>
                  <a:lnTo>
                    <a:pt x="3462" y="5689"/>
                  </a:lnTo>
                  <a:lnTo>
                    <a:pt x="6581" y="7985"/>
                  </a:lnTo>
                  <a:cubicBezTo>
                    <a:pt x="6623" y="8016"/>
                    <a:pt x="6668" y="8029"/>
                    <a:pt x="6712" y="8029"/>
                  </a:cubicBezTo>
                  <a:cubicBezTo>
                    <a:pt x="6847" y="8029"/>
                    <a:pt x="6969" y="7900"/>
                    <a:pt x="6925" y="7746"/>
                  </a:cubicBezTo>
                  <a:lnTo>
                    <a:pt x="4779" y="163"/>
                  </a:lnTo>
                  <a:cubicBezTo>
                    <a:pt x="4752" y="68"/>
                    <a:pt x="4665" y="2"/>
                    <a:pt x="4565" y="2"/>
                  </a:cubicBezTo>
                  <a:lnTo>
                    <a:pt x="45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09"/>
            <p:cNvSpPr/>
            <p:nvPr/>
          </p:nvSpPr>
          <p:spPr>
            <a:xfrm>
              <a:off x="2944900" y="3225600"/>
              <a:ext cx="1573175" cy="2037600"/>
            </a:xfrm>
            <a:custGeom>
              <a:avLst/>
              <a:gdLst/>
              <a:ahLst/>
              <a:cxnLst/>
              <a:rect l="l" t="t" r="r" b="b"/>
              <a:pathLst>
                <a:path w="62927" h="81504" extrusionOk="0">
                  <a:moveTo>
                    <a:pt x="29997" y="1"/>
                  </a:moveTo>
                  <a:cubicBezTo>
                    <a:pt x="29960" y="1"/>
                    <a:pt x="29925" y="20"/>
                    <a:pt x="29904" y="50"/>
                  </a:cubicBezTo>
                  <a:lnTo>
                    <a:pt x="25810" y="6275"/>
                  </a:lnTo>
                  <a:lnTo>
                    <a:pt x="22659" y="19675"/>
                  </a:lnTo>
                  <a:lnTo>
                    <a:pt x="21694" y="31687"/>
                  </a:lnTo>
                  <a:cubicBezTo>
                    <a:pt x="21649" y="31934"/>
                    <a:pt x="17174" y="56406"/>
                    <a:pt x="16009" y="59581"/>
                  </a:cubicBezTo>
                  <a:cubicBezTo>
                    <a:pt x="15749" y="60293"/>
                    <a:pt x="15567" y="61083"/>
                    <a:pt x="15467" y="61932"/>
                  </a:cubicBezTo>
                  <a:lnTo>
                    <a:pt x="9473" y="62300"/>
                  </a:lnTo>
                  <a:cubicBezTo>
                    <a:pt x="9473" y="62300"/>
                    <a:pt x="159" y="61010"/>
                    <a:pt x="155" y="61010"/>
                  </a:cubicBezTo>
                  <a:cubicBezTo>
                    <a:pt x="25" y="61010"/>
                    <a:pt x="0" y="61195"/>
                    <a:pt x="126" y="61230"/>
                  </a:cubicBezTo>
                  <a:lnTo>
                    <a:pt x="9170" y="63666"/>
                  </a:lnTo>
                  <a:lnTo>
                    <a:pt x="15383" y="63770"/>
                  </a:lnTo>
                  <a:cubicBezTo>
                    <a:pt x="15412" y="65307"/>
                    <a:pt x="15671" y="66456"/>
                    <a:pt x="15686" y="66456"/>
                  </a:cubicBezTo>
                  <a:lnTo>
                    <a:pt x="13534" y="72935"/>
                  </a:lnTo>
                  <a:lnTo>
                    <a:pt x="13732" y="78200"/>
                  </a:lnTo>
                  <a:cubicBezTo>
                    <a:pt x="13734" y="78252"/>
                    <a:pt x="13771" y="78295"/>
                    <a:pt x="13822" y="78305"/>
                  </a:cubicBezTo>
                  <a:cubicBezTo>
                    <a:pt x="22501" y="79932"/>
                    <a:pt x="28879" y="80931"/>
                    <a:pt x="32780" y="81272"/>
                  </a:cubicBezTo>
                  <a:cubicBezTo>
                    <a:pt x="34539" y="81425"/>
                    <a:pt x="36424" y="81503"/>
                    <a:pt x="38385" y="81503"/>
                  </a:cubicBezTo>
                  <a:cubicBezTo>
                    <a:pt x="41716" y="81503"/>
                    <a:pt x="45290" y="81283"/>
                    <a:pt x="49010" y="80847"/>
                  </a:cubicBezTo>
                  <a:cubicBezTo>
                    <a:pt x="49067" y="80840"/>
                    <a:pt x="49110" y="80791"/>
                    <a:pt x="49107" y="80733"/>
                  </a:cubicBezTo>
                  <a:lnTo>
                    <a:pt x="49017" y="77875"/>
                  </a:lnTo>
                  <a:lnTo>
                    <a:pt x="51316" y="71248"/>
                  </a:lnTo>
                  <a:lnTo>
                    <a:pt x="50957" y="66080"/>
                  </a:lnTo>
                  <a:cubicBezTo>
                    <a:pt x="50952" y="66023"/>
                    <a:pt x="50905" y="65978"/>
                    <a:pt x="50848" y="65977"/>
                  </a:cubicBezTo>
                  <a:lnTo>
                    <a:pt x="44839" y="65881"/>
                  </a:lnTo>
                  <a:lnTo>
                    <a:pt x="35609" y="63665"/>
                  </a:lnTo>
                  <a:lnTo>
                    <a:pt x="44839" y="64522"/>
                  </a:lnTo>
                  <a:lnTo>
                    <a:pt x="50867" y="63102"/>
                  </a:lnTo>
                  <a:cubicBezTo>
                    <a:pt x="50909" y="63092"/>
                    <a:pt x="50940" y="63060"/>
                    <a:pt x="50950" y="63019"/>
                  </a:cubicBezTo>
                  <a:cubicBezTo>
                    <a:pt x="51821" y="59332"/>
                    <a:pt x="52898" y="57605"/>
                    <a:pt x="53763" y="56216"/>
                  </a:cubicBezTo>
                  <a:cubicBezTo>
                    <a:pt x="54183" y="55543"/>
                    <a:pt x="54545" y="54961"/>
                    <a:pt x="54792" y="54289"/>
                  </a:cubicBezTo>
                  <a:cubicBezTo>
                    <a:pt x="56763" y="48942"/>
                    <a:pt x="62926" y="13742"/>
                    <a:pt x="61088" y="9761"/>
                  </a:cubicBezTo>
                  <a:cubicBezTo>
                    <a:pt x="59468" y="6250"/>
                    <a:pt x="49660" y="1820"/>
                    <a:pt x="44074" y="657"/>
                  </a:cubicBezTo>
                  <a:lnTo>
                    <a:pt x="29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09"/>
            <p:cNvSpPr/>
            <p:nvPr/>
          </p:nvSpPr>
          <p:spPr>
            <a:xfrm>
              <a:off x="2942875" y="3222825"/>
              <a:ext cx="1577850" cy="2043175"/>
            </a:xfrm>
            <a:custGeom>
              <a:avLst/>
              <a:gdLst/>
              <a:ahLst/>
              <a:cxnLst/>
              <a:rect l="l" t="t" r="r" b="b"/>
              <a:pathLst>
                <a:path w="63114" h="81727" extrusionOk="0">
                  <a:moveTo>
                    <a:pt x="30078" y="223"/>
                  </a:moveTo>
                  <a:lnTo>
                    <a:pt x="44149" y="879"/>
                  </a:lnTo>
                  <a:cubicBezTo>
                    <a:pt x="49963" y="2090"/>
                    <a:pt x="59505" y="6530"/>
                    <a:pt x="61068" y="9918"/>
                  </a:cubicBezTo>
                  <a:cubicBezTo>
                    <a:pt x="62849" y="13779"/>
                    <a:pt x="56847" y="48724"/>
                    <a:pt x="54769" y="54362"/>
                  </a:cubicBezTo>
                  <a:cubicBezTo>
                    <a:pt x="54031" y="56371"/>
                    <a:pt x="52227" y="57581"/>
                    <a:pt x="50922" y="63104"/>
                  </a:cubicBezTo>
                  <a:cubicBezTo>
                    <a:pt x="48584" y="63656"/>
                    <a:pt x="44894" y="64525"/>
                    <a:pt x="44894" y="64525"/>
                  </a:cubicBezTo>
                  <a:lnTo>
                    <a:pt x="34158" y="63523"/>
                  </a:lnTo>
                  <a:lnTo>
                    <a:pt x="44894" y="66099"/>
                  </a:lnTo>
                  <a:lnTo>
                    <a:pt x="50928" y="66198"/>
                  </a:lnTo>
                  <a:lnTo>
                    <a:pt x="51286" y="71367"/>
                  </a:lnTo>
                  <a:lnTo>
                    <a:pt x="48993" y="77949"/>
                  </a:lnTo>
                  <a:lnTo>
                    <a:pt x="49077" y="80848"/>
                  </a:lnTo>
                  <a:cubicBezTo>
                    <a:pt x="46040" y="81203"/>
                    <a:pt x="42331" y="81503"/>
                    <a:pt x="38461" y="81503"/>
                  </a:cubicBezTo>
                  <a:cubicBezTo>
                    <a:pt x="36617" y="81503"/>
                    <a:pt x="34734" y="81435"/>
                    <a:pt x="32870" y="81272"/>
                  </a:cubicBezTo>
                  <a:cubicBezTo>
                    <a:pt x="28359" y="80877"/>
                    <a:pt x="21085" y="79650"/>
                    <a:pt x="13924" y="78307"/>
                  </a:cubicBezTo>
                  <a:lnTo>
                    <a:pt x="13726" y="73042"/>
                  </a:lnTo>
                  <a:lnTo>
                    <a:pt x="15872" y="66600"/>
                  </a:lnTo>
                  <a:cubicBezTo>
                    <a:pt x="15872" y="66600"/>
                    <a:pt x="15592" y="65400"/>
                    <a:pt x="15573" y="63771"/>
                  </a:cubicBezTo>
                  <a:lnTo>
                    <a:pt x="9252" y="63666"/>
                  </a:lnTo>
                  <a:lnTo>
                    <a:pt x="235" y="61232"/>
                  </a:lnTo>
                  <a:lnTo>
                    <a:pt x="9538" y="62521"/>
                  </a:lnTo>
                  <a:lnTo>
                    <a:pt x="15648" y="62147"/>
                  </a:lnTo>
                  <a:cubicBezTo>
                    <a:pt x="15734" y="61356"/>
                    <a:pt x="15900" y="60530"/>
                    <a:pt x="16194" y="59729"/>
                  </a:cubicBezTo>
                  <a:cubicBezTo>
                    <a:pt x="17375" y="56509"/>
                    <a:pt x="21883" y="31818"/>
                    <a:pt x="21883" y="31818"/>
                  </a:cubicBezTo>
                  <a:lnTo>
                    <a:pt x="22850" y="19795"/>
                  </a:lnTo>
                  <a:lnTo>
                    <a:pt x="25998" y="6410"/>
                  </a:lnTo>
                  <a:lnTo>
                    <a:pt x="30078" y="223"/>
                  </a:lnTo>
                  <a:close/>
                  <a:moveTo>
                    <a:pt x="30078" y="0"/>
                  </a:moveTo>
                  <a:cubicBezTo>
                    <a:pt x="30003" y="0"/>
                    <a:pt x="29934" y="38"/>
                    <a:pt x="29892" y="101"/>
                  </a:cubicBezTo>
                  <a:lnTo>
                    <a:pt x="25813" y="6288"/>
                  </a:lnTo>
                  <a:cubicBezTo>
                    <a:pt x="25799" y="6310"/>
                    <a:pt x="25789" y="6334"/>
                    <a:pt x="25783" y="6360"/>
                  </a:cubicBezTo>
                  <a:lnTo>
                    <a:pt x="22635" y="19744"/>
                  </a:lnTo>
                  <a:lnTo>
                    <a:pt x="21664" y="31800"/>
                  </a:lnTo>
                  <a:cubicBezTo>
                    <a:pt x="21622" y="32025"/>
                    <a:pt x="17148" y="56488"/>
                    <a:pt x="15988" y="59653"/>
                  </a:cubicBezTo>
                  <a:cubicBezTo>
                    <a:pt x="15733" y="60348"/>
                    <a:pt x="15553" y="61115"/>
                    <a:pt x="15450" y="61937"/>
                  </a:cubicBezTo>
                  <a:lnTo>
                    <a:pt x="9526" y="62300"/>
                  </a:lnTo>
                  <a:lnTo>
                    <a:pt x="266" y="61014"/>
                  </a:lnTo>
                  <a:cubicBezTo>
                    <a:pt x="256" y="61013"/>
                    <a:pt x="246" y="61013"/>
                    <a:pt x="236" y="61013"/>
                  </a:cubicBezTo>
                  <a:cubicBezTo>
                    <a:pt x="124" y="61013"/>
                    <a:pt x="30" y="61095"/>
                    <a:pt x="15" y="61205"/>
                  </a:cubicBezTo>
                  <a:cubicBezTo>
                    <a:pt x="1" y="61315"/>
                    <a:pt x="70" y="61419"/>
                    <a:pt x="178" y="61448"/>
                  </a:cubicBezTo>
                  <a:lnTo>
                    <a:pt x="9195" y="63882"/>
                  </a:lnTo>
                  <a:cubicBezTo>
                    <a:pt x="9213" y="63886"/>
                    <a:pt x="9231" y="63889"/>
                    <a:pt x="9250" y="63890"/>
                  </a:cubicBezTo>
                  <a:lnTo>
                    <a:pt x="15356" y="63992"/>
                  </a:lnTo>
                  <a:cubicBezTo>
                    <a:pt x="15390" y="65329"/>
                    <a:pt x="15588" y="66334"/>
                    <a:pt x="15643" y="66591"/>
                  </a:cubicBezTo>
                  <a:lnTo>
                    <a:pt x="13515" y="72973"/>
                  </a:lnTo>
                  <a:cubicBezTo>
                    <a:pt x="13508" y="72999"/>
                    <a:pt x="13503" y="73026"/>
                    <a:pt x="13504" y="73052"/>
                  </a:cubicBezTo>
                  <a:lnTo>
                    <a:pt x="13702" y="78318"/>
                  </a:lnTo>
                  <a:cubicBezTo>
                    <a:pt x="13707" y="78421"/>
                    <a:pt x="13782" y="78508"/>
                    <a:pt x="13883" y="78527"/>
                  </a:cubicBezTo>
                  <a:cubicBezTo>
                    <a:pt x="22563" y="80155"/>
                    <a:pt x="28945" y="81153"/>
                    <a:pt x="32851" y="81494"/>
                  </a:cubicBezTo>
                  <a:cubicBezTo>
                    <a:pt x="34612" y="81649"/>
                    <a:pt x="36500" y="81727"/>
                    <a:pt x="38463" y="81727"/>
                  </a:cubicBezTo>
                  <a:cubicBezTo>
                    <a:pt x="41799" y="81727"/>
                    <a:pt x="45379" y="81506"/>
                    <a:pt x="49103" y="81071"/>
                  </a:cubicBezTo>
                  <a:cubicBezTo>
                    <a:pt x="49218" y="81057"/>
                    <a:pt x="49303" y="80959"/>
                    <a:pt x="49299" y="80844"/>
                  </a:cubicBezTo>
                  <a:lnTo>
                    <a:pt x="49215" y="77986"/>
                  </a:lnTo>
                  <a:lnTo>
                    <a:pt x="51495" y="71442"/>
                  </a:lnTo>
                  <a:cubicBezTo>
                    <a:pt x="51505" y="71414"/>
                    <a:pt x="51509" y="71383"/>
                    <a:pt x="51507" y="71353"/>
                  </a:cubicBezTo>
                  <a:lnTo>
                    <a:pt x="51149" y="66185"/>
                  </a:lnTo>
                  <a:cubicBezTo>
                    <a:pt x="51141" y="66070"/>
                    <a:pt x="51046" y="65981"/>
                    <a:pt x="50932" y="65978"/>
                  </a:cubicBezTo>
                  <a:lnTo>
                    <a:pt x="44922" y="65881"/>
                  </a:lnTo>
                  <a:lnTo>
                    <a:pt x="37231" y="64036"/>
                  </a:lnTo>
                  <a:lnTo>
                    <a:pt x="37231" y="64036"/>
                  </a:lnTo>
                  <a:lnTo>
                    <a:pt x="44873" y="64749"/>
                  </a:lnTo>
                  <a:cubicBezTo>
                    <a:pt x="44879" y="64749"/>
                    <a:pt x="44887" y="64750"/>
                    <a:pt x="44893" y="64750"/>
                  </a:cubicBezTo>
                  <a:cubicBezTo>
                    <a:pt x="44911" y="64750"/>
                    <a:pt x="44927" y="64747"/>
                    <a:pt x="44944" y="64744"/>
                  </a:cubicBezTo>
                  <a:cubicBezTo>
                    <a:pt x="44944" y="64744"/>
                    <a:pt x="48634" y="63875"/>
                    <a:pt x="50973" y="63322"/>
                  </a:cubicBezTo>
                  <a:cubicBezTo>
                    <a:pt x="51055" y="63303"/>
                    <a:pt x="51118" y="63239"/>
                    <a:pt x="51137" y="63157"/>
                  </a:cubicBezTo>
                  <a:cubicBezTo>
                    <a:pt x="52005" y="59488"/>
                    <a:pt x="53077" y="57769"/>
                    <a:pt x="53938" y="56387"/>
                  </a:cubicBezTo>
                  <a:cubicBezTo>
                    <a:pt x="54361" y="55710"/>
                    <a:pt x="54725" y="55124"/>
                    <a:pt x="54977" y="54442"/>
                  </a:cubicBezTo>
                  <a:cubicBezTo>
                    <a:pt x="56950" y="49086"/>
                    <a:pt x="63113" y="13824"/>
                    <a:pt x="61270" y="9828"/>
                  </a:cubicBezTo>
                  <a:cubicBezTo>
                    <a:pt x="59636" y="6289"/>
                    <a:pt x="49786" y="1829"/>
                    <a:pt x="44194" y="665"/>
                  </a:cubicBezTo>
                  <a:lnTo>
                    <a:pt x="30088" y="3"/>
                  </a:lnTo>
                  <a:lnTo>
                    <a:pt x="30078" y="3"/>
                  </a:lnTo>
                  <a:lnTo>
                    <a:pt x="30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09"/>
            <p:cNvSpPr/>
            <p:nvPr/>
          </p:nvSpPr>
          <p:spPr>
            <a:xfrm>
              <a:off x="3432025" y="2340600"/>
              <a:ext cx="111425" cy="257500"/>
            </a:xfrm>
            <a:custGeom>
              <a:avLst/>
              <a:gdLst/>
              <a:ahLst/>
              <a:cxnLst/>
              <a:rect l="l" t="t" r="r" b="b"/>
              <a:pathLst>
                <a:path w="4457" h="10300" extrusionOk="0">
                  <a:moveTo>
                    <a:pt x="888" y="1"/>
                  </a:moveTo>
                  <a:cubicBezTo>
                    <a:pt x="847" y="2"/>
                    <a:pt x="811" y="30"/>
                    <a:pt x="798" y="69"/>
                  </a:cubicBezTo>
                  <a:cubicBezTo>
                    <a:pt x="790" y="94"/>
                    <a:pt x="1" y="2624"/>
                    <a:pt x="495" y="4954"/>
                  </a:cubicBezTo>
                  <a:cubicBezTo>
                    <a:pt x="988" y="7277"/>
                    <a:pt x="3025" y="10228"/>
                    <a:pt x="3045" y="10257"/>
                  </a:cubicBezTo>
                  <a:cubicBezTo>
                    <a:pt x="3065" y="10284"/>
                    <a:pt x="3095" y="10299"/>
                    <a:pt x="3128" y="10299"/>
                  </a:cubicBezTo>
                  <a:cubicBezTo>
                    <a:pt x="3129" y="10299"/>
                    <a:pt x="3130" y="10299"/>
                    <a:pt x="3131" y="10299"/>
                  </a:cubicBezTo>
                  <a:cubicBezTo>
                    <a:pt x="3137" y="10299"/>
                    <a:pt x="3144" y="10298"/>
                    <a:pt x="3150" y="10297"/>
                  </a:cubicBezTo>
                  <a:cubicBezTo>
                    <a:pt x="3189" y="10287"/>
                    <a:pt x="3220" y="10254"/>
                    <a:pt x="3225" y="10213"/>
                  </a:cubicBezTo>
                  <a:lnTo>
                    <a:pt x="4453" y="534"/>
                  </a:lnTo>
                  <a:cubicBezTo>
                    <a:pt x="4456" y="507"/>
                    <a:pt x="4450" y="480"/>
                    <a:pt x="4433" y="460"/>
                  </a:cubicBezTo>
                  <a:cubicBezTo>
                    <a:pt x="4417" y="439"/>
                    <a:pt x="4392" y="425"/>
                    <a:pt x="4367" y="422"/>
                  </a:cubicBezTo>
                  <a:cubicBezTo>
                    <a:pt x="4367" y="422"/>
                    <a:pt x="894" y="1"/>
                    <a:pt x="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09"/>
            <p:cNvSpPr/>
            <p:nvPr/>
          </p:nvSpPr>
          <p:spPr>
            <a:xfrm>
              <a:off x="3429475" y="2338075"/>
              <a:ext cx="116700" cy="262500"/>
            </a:xfrm>
            <a:custGeom>
              <a:avLst/>
              <a:gdLst/>
              <a:ahLst/>
              <a:cxnLst/>
              <a:rect l="l" t="t" r="r" b="b"/>
              <a:pathLst>
                <a:path w="4668" h="10500" extrusionOk="0">
                  <a:moveTo>
                    <a:pt x="994" y="200"/>
                  </a:moveTo>
                  <a:lnTo>
                    <a:pt x="4458" y="621"/>
                  </a:lnTo>
                  <a:lnTo>
                    <a:pt x="3229" y="10302"/>
                  </a:lnTo>
                  <a:cubicBezTo>
                    <a:pt x="3229" y="10302"/>
                    <a:pt x="1188" y="7365"/>
                    <a:pt x="694" y="5034"/>
                  </a:cubicBezTo>
                  <a:cubicBezTo>
                    <a:pt x="199" y="2702"/>
                    <a:pt x="994" y="200"/>
                    <a:pt x="994" y="200"/>
                  </a:cubicBezTo>
                  <a:close/>
                  <a:moveTo>
                    <a:pt x="986" y="1"/>
                  </a:moveTo>
                  <a:lnTo>
                    <a:pt x="986" y="2"/>
                  </a:lnTo>
                  <a:cubicBezTo>
                    <a:pt x="902" y="5"/>
                    <a:pt x="830" y="60"/>
                    <a:pt x="806" y="140"/>
                  </a:cubicBezTo>
                  <a:cubicBezTo>
                    <a:pt x="772" y="244"/>
                    <a:pt x="1" y="2719"/>
                    <a:pt x="500" y="5075"/>
                  </a:cubicBezTo>
                  <a:cubicBezTo>
                    <a:pt x="997" y="7417"/>
                    <a:pt x="2982" y="10293"/>
                    <a:pt x="3067" y="10415"/>
                  </a:cubicBezTo>
                  <a:cubicBezTo>
                    <a:pt x="3103" y="10467"/>
                    <a:pt x="3163" y="10499"/>
                    <a:pt x="3228" y="10499"/>
                  </a:cubicBezTo>
                  <a:cubicBezTo>
                    <a:pt x="3231" y="10499"/>
                    <a:pt x="3235" y="10499"/>
                    <a:pt x="3238" y="10499"/>
                  </a:cubicBezTo>
                  <a:cubicBezTo>
                    <a:pt x="3250" y="10499"/>
                    <a:pt x="3263" y="10497"/>
                    <a:pt x="3276" y="10493"/>
                  </a:cubicBezTo>
                  <a:cubicBezTo>
                    <a:pt x="3356" y="10474"/>
                    <a:pt x="3416" y="10407"/>
                    <a:pt x="3426" y="10325"/>
                  </a:cubicBezTo>
                  <a:lnTo>
                    <a:pt x="4653" y="646"/>
                  </a:lnTo>
                  <a:cubicBezTo>
                    <a:pt x="4668" y="538"/>
                    <a:pt x="4590" y="438"/>
                    <a:pt x="4481" y="425"/>
                  </a:cubicBezTo>
                  <a:lnTo>
                    <a:pt x="1018" y="2"/>
                  </a:lnTo>
                  <a:cubicBezTo>
                    <a:pt x="1007" y="1"/>
                    <a:pt x="996" y="1"/>
                    <a:pt x="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09"/>
            <p:cNvSpPr/>
            <p:nvPr/>
          </p:nvSpPr>
          <p:spPr>
            <a:xfrm>
              <a:off x="3451425" y="2116775"/>
              <a:ext cx="856750" cy="990025"/>
            </a:xfrm>
            <a:custGeom>
              <a:avLst/>
              <a:gdLst/>
              <a:ahLst/>
              <a:cxnLst/>
              <a:rect l="l" t="t" r="r" b="b"/>
              <a:pathLst>
                <a:path w="34270" h="39601" extrusionOk="0">
                  <a:moveTo>
                    <a:pt x="7060" y="1"/>
                  </a:moveTo>
                  <a:cubicBezTo>
                    <a:pt x="6099" y="2290"/>
                    <a:pt x="4797" y="5770"/>
                    <a:pt x="3590" y="8886"/>
                  </a:cubicBezTo>
                  <a:cubicBezTo>
                    <a:pt x="2716" y="11144"/>
                    <a:pt x="1895" y="13214"/>
                    <a:pt x="1291" y="14495"/>
                  </a:cubicBezTo>
                  <a:cubicBezTo>
                    <a:pt x="1291" y="14495"/>
                    <a:pt x="1036" y="15588"/>
                    <a:pt x="790" y="17201"/>
                  </a:cubicBezTo>
                  <a:cubicBezTo>
                    <a:pt x="386" y="19817"/>
                    <a:pt x="1" y="23799"/>
                    <a:pt x="758" y="26676"/>
                  </a:cubicBezTo>
                  <a:cubicBezTo>
                    <a:pt x="758" y="26676"/>
                    <a:pt x="1972" y="32330"/>
                    <a:pt x="3032" y="35713"/>
                  </a:cubicBezTo>
                  <a:cubicBezTo>
                    <a:pt x="3371" y="36794"/>
                    <a:pt x="4258" y="37613"/>
                    <a:pt x="5364" y="37861"/>
                  </a:cubicBezTo>
                  <a:lnTo>
                    <a:pt x="12634" y="39483"/>
                  </a:lnTo>
                  <a:cubicBezTo>
                    <a:pt x="12695" y="39498"/>
                    <a:pt x="12758" y="39511"/>
                    <a:pt x="12820" y="39520"/>
                  </a:cubicBezTo>
                  <a:cubicBezTo>
                    <a:pt x="13108" y="39574"/>
                    <a:pt x="13399" y="39600"/>
                    <a:pt x="13689" y="39600"/>
                  </a:cubicBezTo>
                  <a:cubicBezTo>
                    <a:pt x="14369" y="39600"/>
                    <a:pt x="15045" y="39455"/>
                    <a:pt x="15670" y="39170"/>
                  </a:cubicBezTo>
                  <a:cubicBezTo>
                    <a:pt x="18864" y="37701"/>
                    <a:pt x="26335" y="33872"/>
                    <a:pt x="30282" y="28508"/>
                  </a:cubicBezTo>
                  <a:lnTo>
                    <a:pt x="34269" y="6742"/>
                  </a:lnTo>
                  <a:lnTo>
                    <a:pt x="21352" y="3542"/>
                  </a:lnTo>
                  <a:lnTo>
                    <a:pt x="70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09"/>
            <p:cNvSpPr/>
            <p:nvPr/>
          </p:nvSpPr>
          <p:spPr>
            <a:xfrm>
              <a:off x="3768700" y="2202850"/>
              <a:ext cx="542125" cy="906450"/>
            </a:xfrm>
            <a:custGeom>
              <a:avLst/>
              <a:gdLst/>
              <a:ahLst/>
              <a:cxnLst/>
              <a:rect l="l" t="t" r="r" b="b"/>
              <a:pathLst>
                <a:path w="21685" h="36258" extrusionOk="0">
                  <a:moveTo>
                    <a:pt x="8664" y="0"/>
                  </a:moveTo>
                  <a:cubicBezTo>
                    <a:pt x="8662" y="0"/>
                    <a:pt x="8659" y="0"/>
                    <a:pt x="8656" y="0"/>
                  </a:cubicBezTo>
                  <a:cubicBezTo>
                    <a:pt x="8637" y="2"/>
                    <a:pt x="8618" y="8"/>
                    <a:pt x="8602" y="20"/>
                  </a:cubicBezTo>
                  <a:cubicBezTo>
                    <a:pt x="8578" y="37"/>
                    <a:pt x="8564" y="64"/>
                    <a:pt x="8562" y="93"/>
                  </a:cubicBezTo>
                  <a:lnTo>
                    <a:pt x="7826" y="13677"/>
                  </a:lnTo>
                  <a:cubicBezTo>
                    <a:pt x="7722" y="13930"/>
                    <a:pt x="7600" y="15035"/>
                    <a:pt x="7141" y="19910"/>
                  </a:cubicBezTo>
                  <a:cubicBezTo>
                    <a:pt x="6835" y="23172"/>
                    <a:pt x="6488" y="26871"/>
                    <a:pt x="6311" y="27566"/>
                  </a:cubicBezTo>
                  <a:cubicBezTo>
                    <a:pt x="5979" y="28868"/>
                    <a:pt x="3671" y="34073"/>
                    <a:pt x="82" y="35990"/>
                  </a:cubicBezTo>
                  <a:cubicBezTo>
                    <a:pt x="0" y="36035"/>
                    <a:pt x="18" y="36158"/>
                    <a:pt x="110" y="36175"/>
                  </a:cubicBezTo>
                  <a:cubicBezTo>
                    <a:pt x="403" y="36229"/>
                    <a:pt x="701" y="36257"/>
                    <a:pt x="999" y="36257"/>
                  </a:cubicBezTo>
                  <a:cubicBezTo>
                    <a:pt x="1067" y="36257"/>
                    <a:pt x="1134" y="36256"/>
                    <a:pt x="1202" y="36253"/>
                  </a:cubicBezTo>
                  <a:cubicBezTo>
                    <a:pt x="1830" y="36226"/>
                    <a:pt x="2448" y="36078"/>
                    <a:pt x="3020" y="35817"/>
                  </a:cubicBezTo>
                  <a:cubicBezTo>
                    <a:pt x="6103" y="34400"/>
                    <a:pt x="13698" y="30521"/>
                    <a:pt x="17690" y="25083"/>
                  </a:cubicBezTo>
                  <a:lnTo>
                    <a:pt x="21676" y="3317"/>
                  </a:lnTo>
                  <a:cubicBezTo>
                    <a:pt x="21684" y="3265"/>
                    <a:pt x="21653" y="3215"/>
                    <a:pt x="21602" y="3203"/>
                  </a:cubicBezTo>
                  <a:lnTo>
                    <a:pt x="8684" y="3"/>
                  </a:lnTo>
                  <a:cubicBezTo>
                    <a:pt x="8678" y="1"/>
                    <a:pt x="8671" y="0"/>
                    <a:pt x="8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09"/>
            <p:cNvSpPr/>
            <p:nvPr/>
          </p:nvSpPr>
          <p:spPr>
            <a:xfrm>
              <a:off x="3765450" y="2200350"/>
              <a:ext cx="548050" cy="911400"/>
            </a:xfrm>
            <a:custGeom>
              <a:avLst/>
              <a:gdLst/>
              <a:ahLst/>
              <a:cxnLst/>
              <a:rect l="l" t="t" r="r" b="b"/>
              <a:pathLst>
                <a:path w="21922" h="36456" extrusionOk="0">
                  <a:moveTo>
                    <a:pt x="8791" y="199"/>
                  </a:moveTo>
                  <a:lnTo>
                    <a:pt x="21708" y="3399"/>
                  </a:lnTo>
                  <a:lnTo>
                    <a:pt x="17721" y="25165"/>
                  </a:lnTo>
                  <a:cubicBezTo>
                    <a:pt x="13774" y="30529"/>
                    <a:pt x="6303" y="34358"/>
                    <a:pt x="3109" y="35827"/>
                  </a:cubicBezTo>
                  <a:cubicBezTo>
                    <a:pt x="2547" y="36082"/>
                    <a:pt x="1944" y="36227"/>
                    <a:pt x="1327" y="36253"/>
                  </a:cubicBezTo>
                  <a:cubicBezTo>
                    <a:pt x="1260" y="36256"/>
                    <a:pt x="1192" y="36258"/>
                    <a:pt x="1124" y="36258"/>
                  </a:cubicBezTo>
                  <a:cubicBezTo>
                    <a:pt x="834" y="36258"/>
                    <a:pt x="544" y="36231"/>
                    <a:pt x="259" y="36177"/>
                  </a:cubicBezTo>
                  <a:cubicBezTo>
                    <a:pt x="3899" y="34232"/>
                    <a:pt x="6211" y="28963"/>
                    <a:pt x="6537" y="27691"/>
                  </a:cubicBezTo>
                  <a:cubicBezTo>
                    <a:pt x="6887" y="26315"/>
                    <a:pt x="7848" y="13808"/>
                    <a:pt x="8053" y="13800"/>
                  </a:cubicBezTo>
                  <a:lnTo>
                    <a:pt x="8791" y="199"/>
                  </a:lnTo>
                  <a:close/>
                  <a:moveTo>
                    <a:pt x="8783" y="1"/>
                  </a:moveTo>
                  <a:cubicBezTo>
                    <a:pt x="8681" y="5"/>
                    <a:pt x="8599" y="87"/>
                    <a:pt x="8594" y="189"/>
                  </a:cubicBezTo>
                  <a:lnTo>
                    <a:pt x="7856" y="13775"/>
                  </a:lnTo>
                  <a:cubicBezTo>
                    <a:pt x="7724" y="14174"/>
                    <a:pt x="7593" y="15507"/>
                    <a:pt x="7172" y="20007"/>
                  </a:cubicBezTo>
                  <a:cubicBezTo>
                    <a:pt x="6867" y="23264"/>
                    <a:pt x="6520" y="26954"/>
                    <a:pt x="6346" y="27642"/>
                  </a:cubicBezTo>
                  <a:cubicBezTo>
                    <a:pt x="6015" y="28934"/>
                    <a:pt x="3725" y="34101"/>
                    <a:pt x="165" y="36003"/>
                  </a:cubicBezTo>
                  <a:cubicBezTo>
                    <a:pt x="0" y="36091"/>
                    <a:pt x="38" y="36338"/>
                    <a:pt x="222" y="36372"/>
                  </a:cubicBezTo>
                  <a:cubicBezTo>
                    <a:pt x="520" y="36428"/>
                    <a:pt x="823" y="36456"/>
                    <a:pt x="1126" y="36456"/>
                  </a:cubicBezTo>
                  <a:cubicBezTo>
                    <a:pt x="1196" y="36456"/>
                    <a:pt x="1266" y="36454"/>
                    <a:pt x="1336" y="36451"/>
                  </a:cubicBezTo>
                  <a:cubicBezTo>
                    <a:pt x="1977" y="36424"/>
                    <a:pt x="2607" y="36273"/>
                    <a:pt x="3190" y="36007"/>
                  </a:cubicBezTo>
                  <a:cubicBezTo>
                    <a:pt x="6280" y="34586"/>
                    <a:pt x="13894" y="30699"/>
                    <a:pt x="17881" y="25283"/>
                  </a:cubicBezTo>
                  <a:cubicBezTo>
                    <a:pt x="17899" y="25258"/>
                    <a:pt x="17911" y="25230"/>
                    <a:pt x="17917" y="25201"/>
                  </a:cubicBezTo>
                  <a:lnTo>
                    <a:pt x="21903" y="3435"/>
                  </a:lnTo>
                  <a:cubicBezTo>
                    <a:pt x="21922" y="3332"/>
                    <a:pt x="21857" y="3232"/>
                    <a:pt x="21755" y="3207"/>
                  </a:cubicBezTo>
                  <a:lnTo>
                    <a:pt x="8839" y="7"/>
                  </a:lnTo>
                  <a:cubicBezTo>
                    <a:pt x="8821" y="2"/>
                    <a:pt x="8802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09"/>
            <p:cNvSpPr/>
            <p:nvPr/>
          </p:nvSpPr>
          <p:spPr>
            <a:xfrm>
              <a:off x="3468625" y="2336475"/>
              <a:ext cx="700925" cy="369375"/>
            </a:xfrm>
            <a:custGeom>
              <a:avLst/>
              <a:gdLst/>
              <a:ahLst/>
              <a:cxnLst/>
              <a:rect l="l" t="t" r="r" b="b"/>
              <a:pathLst>
                <a:path w="28037" h="14775" extrusionOk="0">
                  <a:moveTo>
                    <a:pt x="2897" y="0"/>
                  </a:moveTo>
                  <a:cubicBezTo>
                    <a:pt x="2858" y="1"/>
                    <a:pt x="2823" y="26"/>
                    <a:pt x="2809" y="63"/>
                  </a:cubicBezTo>
                  <a:cubicBezTo>
                    <a:pt x="2081" y="1948"/>
                    <a:pt x="1162" y="4288"/>
                    <a:pt x="508" y="5683"/>
                  </a:cubicBezTo>
                  <a:cubicBezTo>
                    <a:pt x="504" y="5695"/>
                    <a:pt x="248" y="6799"/>
                    <a:pt x="4" y="8397"/>
                  </a:cubicBezTo>
                  <a:cubicBezTo>
                    <a:pt x="0" y="8424"/>
                    <a:pt x="7" y="8452"/>
                    <a:pt x="24" y="8473"/>
                  </a:cubicBezTo>
                  <a:cubicBezTo>
                    <a:pt x="40" y="8494"/>
                    <a:pt x="65" y="8508"/>
                    <a:pt x="92" y="8510"/>
                  </a:cubicBezTo>
                  <a:cubicBezTo>
                    <a:pt x="2123" y="8709"/>
                    <a:pt x="3641" y="8809"/>
                    <a:pt x="4616" y="8809"/>
                  </a:cubicBezTo>
                  <a:cubicBezTo>
                    <a:pt x="4780" y="8809"/>
                    <a:pt x="4928" y="8806"/>
                    <a:pt x="5061" y="8801"/>
                  </a:cubicBezTo>
                  <a:cubicBezTo>
                    <a:pt x="5365" y="8787"/>
                    <a:pt x="5584" y="8759"/>
                    <a:pt x="5729" y="8717"/>
                  </a:cubicBezTo>
                  <a:cubicBezTo>
                    <a:pt x="6637" y="8447"/>
                    <a:pt x="7247" y="8149"/>
                    <a:pt x="7432" y="8053"/>
                  </a:cubicBezTo>
                  <a:cubicBezTo>
                    <a:pt x="7856" y="8385"/>
                    <a:pt x="10810" y="10669"/>
                    <a:pt x="12799" y="11406"/>
                  </a:cubicBezTo>
                  <a:cubicBezTo>
                    <a:pt x="14764" y="12135"/>
                    <a:pt x="25919" y="14775"/>
                    <a:pt x="26649" y="14775"/>
                  </a:cubicBezTo>
                  <a:cubicBezTo>
                    <a:pt x="26653" y="14775"/>
                    <a:pt x="26656" y="14775"/>
                    <a:pt x="26659" y="14775"/>
                  </a:cubicBezTo>
                  <a:lnTo>
                    <a:pt x="26694" y="14770"/>
                  </a:lnTo>
                  <a:cubicBezTo>
                    <a:pt x="27026" y="14688"/>
                    <a:pt x="27605" y="9127"/>
                    <a:pt x="28032" y="4477"/>
                  </a:cubicBezTo>
                  <a:cubicBezTo>
                    <a:pt x="28037" y="4426"/>
                    <a:pt x="28001" y="4380"/>
                    <a:pt x="27949" y="4371"/>
                  </a:cubicBezTo>
                  <a:cubicBezTo>
                    <a:pt x="27949" y="4371"/>
                    <a:pt x="2904" y="0"/>
                    <a:pt x="2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09"/>
            <p:cNvSpPr/>
            <p:nvPr/>
          </p:nvSpPr>
          <p:spPr>
            <a:xfrm>
              <a:off x="3465850" y="2333950"/>
              <a:ext cx="706275" cy="374375"/>
            </a:xfrm>
            <a:custGeom>
              <a:avLst/>
              <a:gdLst/>
              <a:ahLst/>
              <a:cxnLst/>
              <a:rect l="l" t="t" r="r" b="b"/>
              <a:pathLst>
                <a:path w="28251" h="14975" extrusionOk="0">
                  <a:moveTo>
                    <a:pt x="3004" y="0"/>
                  </a:moveTo>
                  <a:cubicBezTo>
                    <a:pt x="3004" y="0"/>
                    <a:pt x="3004" y="0"/>
                    <a:pt x="3005" y="0"/>
                  </a:cubicBezTo>
                  <a:lnTo>
                    <a:pt x="3005" y="0"/>
                  </a:lnTo>
                  <a:cubicBezTo>
                    <a:pt x="3005" y="0"/>
                    <a:pt x="3005" y="0"/>
                    <a:pt x="3005" y="0"/>
                  </a:cubicBezTo>
                  <a:close/>
                  <a:moveTo>
                    <a:pt x="3013" y="198"/>
                  </a:moveTo>
                  <a:lnTo>
                    <a:pt x="28045" y="4569"/>
                  </a:lnTo>
                  <a:cubicBezTo>
                    <a:pt x="28045" y="4569"/>
                    <a:pt x="27116" y="14691"/>
                    <a:pt x="26780" y="14775"/>
                  </a:cubicBezTo>
                  <a:cubicBezTo>
                    <a:pt x="26776" y="14775"/>
                    <a:pt x="26771" y="14776"/>
                    <a:pt x="26767" y="14776"/>
                  </a:cubicBezTo>
                  <a:cubicBezTo>
                    <a:pt x="26764" y="14776"/>
                    <a:pt x="26762" y="14776"/>
                    <a:pt x="26759" y="14776"/>
                  </a:cubicBezTo>
                  <a:cubicBezTo>
                    <a:pt x="26108" y="14776"/>
                    <a:pt x="15056" y="12198"/>
                    <a:pt x="12946" y="11414"/>
                  </a:cubicBezTo>
                  <a:cubicBezTo>
                    <a:pt x="10798" y="10619"/>
                    <a:pt x="7553" y="8035"/>
                    <a:pt x="7553" y="8035"/>
                  </a:cubicBezTo>
                  <a:cubicBezTo>
                    <a:pt x="7553" y="8035"/>
                    <a:pt x="6890" y="8403"/>
                    <a:pt x="5814" y="8723"/>
                  </a:cubicBezTo>
                  <a:cubicBezTo>
                    <a:pt x="5670" y="8765"/>
                    <a:pt x="5447" y="8790"/>
                    <a:pt x="5168" y="8802"/>
                  </a:cubicBezTo>
                  <a:cubicBezTo>
                    <a:pt x="5034" y="8808"/>
                    <a:pt x="4887" y="8810"/>
                    <a:pt x="4730" y="8810"/>
                  </a:cubicBezTo>
                  <a:cubicBezTo>
                    <a:pt x="3435" y="8810"/>
                    <a:pt x="1441" y="8632"/>
                    <a:pt x="213" y="8513"/>
                  </a:cubicBezTo>
                  <a:cubicBezTo>
                    <a:pt x="459" y="6900"/>
                    <a:pt x="715" y="5806"/>
                    <a:pt x="715" y="5806"/>
                  </a:cubicBezTo>
                  <a:cubicBezTo>
                    <a:pt x="1318" y="4525"/>
                    <a:pt x="2141" y="2455"/>
                    <a:pt x="3013" y="198"/>
                  </a:cubicBezTo>
                  <a:close/>
                  <a:moveTo>
                    <a:pt x="3005" y="0"/>
                  </a:moveTo>
                  <a:cubicBezTo>
                    <a:pt x="2925" y="4"/>
                    <a:pt x="2856" y="54"/>
                    <a:pt x="2828" y="127"/>
                  </a:cubicBezTo>
                  <a:cubicBezTo>
                    <a:pt x="2053" y="2132"/>
                    <a:pt x="1176" y="4363"/>
                    <a:pt x="536" y="5722"/>
                  </a:cubicBezTo>
                  <a:cubicBezTo>
                    <a:pt x="530" y="5734"/>
                    <a:pt x="525" y="5747"/>
                    <a:pt x="523" y="5761"/>
                  </a:cubicBezTo>
                  <a:cubicBezTo>
                    <a:pt x="519" y="5772"/>
                    <a:pt x="262" y="6881"/>
                    <a:pt x="17" y="8482"/>
                  </a:cubicBezTo>
                  <a:cubicBezTo>
                    <a:pt x="0" y="8595"/>
                    <a:pt x="81" y="8698"/>
                    <a:pt x="194" y="8709"/>
                  </a:cubicBezTo>
                  <a:cubicBezTo>
                    <a:pt x="2229" y="8909"/>
                    <a:pt x="3751" y="9008"/>
                    <a:pt x="4731" y="9008"/>
                  </a:cubicBezTo>
                  <a:cubicBezTo>
                    <a:pt x="4895" y="9008"/>
                    <a:pt x="5044" y="9006"/>
                    <a:pt x="5177" y="9000"/>
                  </a:cubicBezTo>
                  <a:cubicBezTo>
                    <a:pt x="5489" y="8986"/>
                    <a:pt x="5715" y="8958"/>
                    <a:pt x="5869" y="8913"/>
                  </a:cubicBezTo>
                  <a:cubicBezTo>
                    <a:pt x="6706" y="8665"/>
                    <a:pt x="7293" y="8391"/>
                    <a:pt x="7532" y="8270"/>
                  </a:cubicBezTo>
                  <a:cubicBezTo>
                    <a:pt x="8108" y="8721"/>
                    <a:pt x="10913" y="10872"/>
                    <a:pt x="12877" y="11600"/>
                  </a:cubicBezTo>
                  <a:cubicBezTo>
                    <a:pt x="14893" y="12348"/>
                    <a:pt x="25961" y="14974"/>
                    <a:pt x="26762" y="14974"/>
                  </a:cubicBezTo>
                  <a:cubicBezTo>
                    <a:pt x="26767" y="14974"/>
                    <a:pt x="26771" y="14974"/>
                    <a:pt x="26775" y="14974"/>
                  </a:cubicBezTo>
                  <a:cubicBezTo>
                    <a:pt x="26791" y="14973"/>
                    <a:pt x="26808" y="14971"/>
                    <a:pt x="26826" y="14967"/>
                  </a:cubicBezTo>
                  <a:cubicBezTo>
                    <a:pt x="26994" y="14925"/>
                    <a:pt x="27301" y="14849"/>
                    <a:pt x="28242" y="4587"/>
                  </a:cubicBezTo>
                  <a:cubicBezTo>
                    <a:pt x="28250" y="4484"/>
                    <a:pt x="28180" y="4391"/>
                    <a:pt x="28078" y="4373"/>
                  </a:cubicBezTo>
                  <a:lnTo>
                    <a:pt x="3047" y="4"/>
                  </a:lnTo>
                  <a:cubicBezTo>
                    <a:pt x="3033" y="2"/>
                    <a:pt x="3019" y="0"/>
                    <a:pt x="3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09"/>
            <p:cNvSpPr/>
            <p:nvPr/>
          </p:nvSpPr>
          <p:spPr>
            <a:xfrm>
              <a:off x="3999550" y="2366250"/>
              <a:ext cx="357375" cy="528800"/>
            </a:xfrm>
            <a:custGeom>
              <a:avLst/>
              <a:gdLst/>
              <a:ahLst/>
              <a:cxnLst/>
              <a:rect l="l" t="t" r="r" b="b"/>
              <a:pathLst>
                <a:path w="14295" h="21152" extrusionOk="0">
                  <a:moveTo>
                    <a:pt x="6742" y="0"/>
                  </a:moveTo>
                  <a:cubicBezTo>
                    <a:pt x="5937" y="0"/>
                    <a:pt x="5127" y="21"/>
                    <a:pt x="4351" y="55"/>
                  </a:cubicBezTo>
                  <a:cubicBezTo>
                    <a:pt x="2015" y="155"/>
                    <a:pt x="114" y="360"/>
                    <a:pt x="95" y="362"/>
                  </a:cubicBezTo>
                  <a:cubicBezTo>
                    <a:pt x="41" y="368"/>
                    <a:pt x="0" y="419"/>
                    <a:pt x="8" y="474"/>
                  </a:cubicBezTo>
                  <a:cubicBezTo>
                    <a:pt x="38" y="686"/>
                    <a:pt x="765" y="5655"/>
                    <a:pt x="3161" y="7423"/>
                  </a:cubicBezTo>
                  <a:lnTo>
                    <a:pt x="2840" y="14128"/>
                  </a:lnTo>
                  <a:cubicBezTo>
                    <a:pt x="2838" y="14155"/>
                    <a:pt x="2848" y="14182"/>
                    <a:pt x="2867" y="14201"/>
                  </a:cubicBezTo>
                  <a:cubicBezTo>
                    <a:pt x="2886" y="14221"/>
                    <a:pt x="2912" y="14231"/>
                    <a:pt x="2940" y="14231"/>
                  </a:cubicBezTo>
                  <a:lnTo>
                    <a:pt x="6456" y="14179"/>
                  </a:lnTo>
                  <a:lnTo>
                    <a:pt x="5202" y="16806"/>
                  </a:lnTo>
                  <a:lnTo>
                    <a:pt x="5895" y="21068"/>
                  </a:lnTo>
                  <a:cubicBezTo>
                    <a:pt x="5903" y="21116"/>
                    <a:pt x="5944" y="21151"/>
                    <a:pt x="5992" y="21151"/>
                  </a:cubicBezTo>
                  <a:cubicBezTo>
                    <a:pt x="5994" y="21151"/>
                    <a:pt x="5995" y="21151"/>
                    <a:pt x="5997" y="21151"/>
                  </a:cubicBezTo>
                  <a:cubicBezTo>
                    <a:pt x="6011" y="21151"/>
                    <a:pt x="6026" y="21147"/>
                    <a:pt x="6039" y="21140"/>
                  </a:cubicBezTo>
                  <a:cubicBezTo>
                    <a:pt x="6084" y="21115"/>
                    <a:pt x="10609" y="18664"/>
                    <a:pt x="11643" y="14233"/>
                  </a:cubicBezTo>
                  <a:cubicBezTo>
                    <a:pt x="11838" y="13404"/>
                    <a:pt x="12058" y="12533"/>
                    <a:pt x="12281" y="11647"/>
                  </a:cubicBezTo>
                  <a:cubicBezTo>
                    <a:pt x="13270" y="7724"/>
                    <a:pt x="14294" y="3667"/>
                    <a:pt x="13532" y="1593"/>
                  </a:cubicBezTo>
                  <a:cubicBezTo>
                    <a:pt x="13070" y="337"/>
                    <a:pt x="9951" y="0"/>
                    <a:pt x="6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09"/>
            <p:cNvSpPr/>
            <p:nvPr/>
          </p:nvSpPr>
          <p:spPr>
            <a:xfrm>
              <a:off x="3996900" y="2363750"/>
              <a:ext cx="362600" cy="533775"/>
            </a:xfrm>
            <a:custGeom>
              <a:avLst/>
              <a:gdLst/>
              <a:ahLst/>
              <a:cxnLst/>
              <a:rect l="l" t="t" r="r" b="b"/>
              <a:pathLst>
                <a:path w="14504" h="21351" extrusionOk="0">
                  <a:moveTo>
                    <a:pt x="6867" y="199"/>
                  </a:moveTo>
                  <a:cubicBezTo>
                    <a:pt x="9977" y="199"/>
                    <a:pt x="13098" y="514"/>
                    <a:pt x="13545" y="1728"/>
                  </a:cubicBezTo>
                  <a:cubicBezTo>
                    <a:pt x="14470" y="4242"/>
                    <a:pt x="12691" y="9873"/>
                    <a:pt x="11654" y="14311"/>
                  </a:cubicBezTo>
                  <a:cubicBezTo>
                    <a:pt x="10618" y="18749"/>
                    <a:pt x="6098" y="21153"/>
                    <a:pt x="6098" y="21153"/>
                  </a:cubicBezTo>
                  <a:lnTo>
                    <a:pt x="5406" y="16890"/>
                  </a:lnTo>
                  <a:lnTo>
                    <a:pt x="6720" y="14178"/>
                  </a:lnTo>
                  <a:lnTo>
                    <a:pt x="3045" y="14233"/>
                  </a:lnTo>
                  <a:lnTo>
                    <a:pt x="3045" y="14233"/>
                  </a:lnTo>
                  <a:lnTo>
                    <a:pt x="3369" y="7475"/>
                  </a:lnTo>
                  <a:cubicBezTo>
                    <a:pt x="945" y="5740"/>
                    <a:pt x="213" y="560"/>
                    <a:pt x="213" y="560"/>
                  </a:cubicBezTo>
                  <a:cubicBezTo>
                    <a:pt x="213" y="560"/>
                    <a:pt x="2102" y="355"/>
                    <a:pt x="4461" y="254"/>
                  </a:cubicBezTo>
                  <a:cubicBezTo>
                    <a:pt x="5230" y="221"/>
                    <a:pt x="6048" y="199"/>
                    <a:pt x="6867" y="199"/>
                  </a:cubicBezTo>
                  <a:close/>
                  <a:moveTo>
                    <a:pt x="6909" y="0"/>
                  </a:moveTo>
                  <a:cubicBezTo>
                    <a:pt x="6152" y="0"/>
                    <a:pt x="5333" y="19"/>
                    <a:pt x="4452" y="56"/>
                  </a:cubicBezTo>
                  <a:cubicBezTo>
                    <a:pt x="2113" y="157"/>
                    <a:pt x="209" y="361"/>
                    <a:pt x="190" y="364"/>
                  </a:cubicBezTo>
                  <a:cubicBezTo>
                    <a:pt x="80" y="376"/>
                    <a:pt x="0" y="478"/>
                    <a:pt x="16" y="588"/>
                  </a:cubicBezTo>
                  <a:cubicBezTo>
                    <a:pt x="46" y="801"/>
                    <a:pt x="771" y="5752"/>
                    <a:pt x="3166" y="7572"/>
                  </a:cubicBezTo>
                  <a:lnTo>
                    <a:pt x="2847" y="14224"/>
                  </a:lnTo>
                  <a:cubicBezTo>
                    <a:pt x="2841" y="14336"/>
                    <a:pt x="2931" y="14431"/>
                    <a:pt x="3043" y="14431"/>
                  </a:cubicBezTo>
                  <a:cubicBezTo>
                    <a:pt x="3044" y="14431"/>
                    <a:pt x="3046" y="14431"/>
                    <a:pt x="3047" y="14431"/>
                  </a:cubicBezTo>
                  <a:lnTo>
                    <a:pt x="6401" y="14380"/>
                  </a:lnTo>
                  <a:lnTo>
                    <a:pt x="6401" y="14380"/>
                  </a:lnTo>
                  <a:lnTo>
                    <a:pt x="5227" y="16804"/>
                  </a:lnTo>
                  <a:cubicBezTo>
                    <a:pt x="5209" y="16841"/>
                    <a:pt x="5204" y="16883"/>
                    <a:pt x="5211" y="16923"/>
                  </a:cubicBezTo>
                  <a:lnTo>
                    <a:pt x="5904" y="21184"/>
                  </a:lnTo>
                  <a:cubicBezTo>
                    <a:pt x="5920" y="21284"/>
                    <a:pt x="6006" y="21350"/>
                    <a:pt x="6099" y="21350"/>
                  </a:cubicBezTo>
                  <a:cubicBezTo>
                    <a:pt x="6130" y="21350"/>
                    <a:pt x="6162" y="21343"/>
                    <a:pt x="6192" y="21327"/>
                  </a:cubicBezTo>
                  <a:cubicBezTo>
                    <a:pt x="6380" y="21228"/>
                    <a:pt x="10801" y="18829"/>
                    <a:pt x="11846" y="14356"/>
                  </a:cubicBezTo>
                  <a:cubicBezTo>
                    <a:pt x="12040" y="13526"/>
                    <a:pt x="12260" y="12654"/>
                    <a:pt x="12484" y="11768"/>
                  </a:cubicBezTo>
                  <a:cubicBezTo>
                    <a:pt x="13476" y="7832"/>
                    <a:pt x="14503" y="3761"/>
                    <a:pt x="13730" y="1660"/>
                  </a:cubicBezTo>
                  <a:cubicBezTo>
                    <a:pt x="13324" y="555"/>
                    <a:pt x="11034" y="0"/>
                    <a:pt x="6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09"/>
            <p:cNvSpPr/>
            <p:nvPr/>
          </p:nvSpPr>
          <p:spPr>
            <a:xfrm>
              <a:off x="4130725" y="2601400"/>
              <a:ext cx="168300" cy="185500"/>
            </a:xfrm>
            <a:custGeom>
              <a:avLst/>
              <a:gdLst/>
              <a:ahLst/>
              <a:cxnLst/>
              <a:rect l="l" t="t" r="r" b="b"/>
              <a:pathLst>
                <a:path w="6732" h="7420" extrusionOk="0">
                  <a:moveTo>
                    <a:pt x="3011" y="0"/>
                  </a:moveTo>
                  <a:cubicBezTo>
                    <a:pt x="1308" y="0"/>
                    <a:pt x="176" y="1692"/>
                    <a:pt x="176" y="1692"/>
                  </a:cubicBezTo>
                  <a:lnTo>
                    <a:pt x="1" y="7419"/>
                  </a:lnTo>
                  <a:cubicBezTo>
                    <a:pt x="4709" y="7386"/>
                    <a:pt x="6732" y="1579"/>
                    <a:pt x="4323" y="337"/>
                  </a:cubicBezTo>
                  <a:cubicBezTo>
                    <a:pt x="3858" y="97"/>
                    <a:pt x="3418" y="0"/>
                    <a:pt x="3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09"/>
            <p:cNvSpPr/>
            <p:nvPr/>
          </p:nvSpPr>
          <p:spPr>
            <a:xfrm>
              <a:off x="3338250" y="1881075"/>
              <a:ext cx="1080925" cy="659225"/>
            </a:xfrm>
            <a:custGeom>
              <a:avLst/>
              <a:gdLst/>
              <a:ahLst/>
              <a:cxnLst/>
              <a:rect l="l" t="t" r="r" b="b"/>
              <a:pathLst>
                <a:path w="43237" h="26369" extrusionOk="0">
                  <a:moveTo>
                    <a:pt x="22212" y="0"/>
                  </a:moveTo>
                  <a:cubicBezTo>
                    <a:pt x="10786" y="0"/>
                    <a:pt x="5106" y="12155"/>
                    <a:pt x="5106" y="12155"/>
                  </a:cubicBezTo>
                  <a:lnTo>
                    <a:pt x="4676" y="13391"/>
                  </a:lnTo>
                  <a:lnTo>
                    <a:pt x="3915" y="15565"/>
                  </a:lnTo>
                  <a:lnTo>
                    <a:pt x="467" y="16865"/>
                  </a:lnTo>
                  <a:cubicBezTo>
                    <a:pt x="8" y="17041"/>
                    <a:pt x="0" y="17730"/>
                    <a:pt x="454" y="17912"/>
                  </a:cubicBezTo>
                  <a:cubicBezTo>
                    <a:pt x="3973" y="19323"/>
                    <a:pt x="14047" y="23087"/>
                    <a:pt x="24616" y="24479"/>
                  </a:cubicBezTo>
                  <a:cubicBezTo>
                    <a:pt x="26373" y="24710"/>
                    <a:pt x="28141" y="24879"/>
                    <a:pt x="29896" y="24956"/>
                  </a:cubicBezTo>
                  <a:cubicBezTo>
                    <a:pt x="33661" y="25658"/>
                    <a:pt x="37273" y="26169"/>
                    <a:pt x="40440" y="26368"/>
                  </a:cubicBezTo>
                  <a:cubicBezTo>
                    <a:pt x="40440" y="26368"/>
                    <a:pt x="43236" y="6025"/>
                    <a:pt x="27964" y="976"/>
                  </a:cubicBezTo>
                  <a:cubicBezTo>
                    <a:pt x="26632" y="535"/>
                    <a:pt x="25359" y="256"/>
                    <a:pt x="24142" y="114"/>
                  </a:cubicBezTo>
                  <a:cubicBezTo>
                    <a:pt x="23482" y="37"/>
                    <a:pt x="22838" y="0"/>
                    <a:pt x="22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09"/>
            <p:cNvSpPr/>
            <p:nvPr/>
          </p:nvSpPr>
          <p:spPr>
            <a:xfrm>
              <a:off x="3559200" y="2650800"/>
              <a:ext cx="146950" cy="69100"/>
            </a:xfrm>
            <a:custGeom>
              <a:avLst/>
              <a:gdLst/>
              <a:ahLst/>
              <a:cxnLst/>
              <a:rect l="l" t="t" r="r" b="b"/>
              <a:pathLst>
                <a:path w="5878" h="2764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88" y="1"/>
                    <a:pt x="75" y="5"/>
                    <a:pt x="62" y="10"/>
                  </a:cubicBezTo>
                  <a:cubicBezTo>
                    <a:pt x="23" y="30"/>
                    <a:pt x="1" y="74"/>
                    <a:pt x="9" y="118"/>
                  </a:cubicBezTo>
                  <a:cubicBezTo>
                    <a:pt x="26" y="207"/>
                    <a:pt x="430" y="2309"/>
                    <a:pt x="1613" y="2683"/>
                  </a:cubicBezTo>
                  <a:cubicBezTo>
                    <a:pt x="1785" y="2737"/>
                    <a:pt x="1977" y="2764"/>
                    <a:pt x="2185" y="2764"/>
                  </a:cubicBezTo>
                  <a:cubicBezTo>
                    <a:pt x="2218" y="2764"/>
                    <a:pt x="2251" y="2763"/>
                    <a:pt x="2285" y="2762"/>
                  </a:cubicBezTo>
                  <a:cubicBezTo>
                    <a:pt x="2938" y="2734"/>
                    <a:pt x="3611" y="2462"/>
                    <a:pt x="4056" y="2282"/>
                  </a:cubicBezTo>
                  <a:cubicBezTo>
                    <a:pt x="4224" y="2214"/>
                    <a:pt x="4396" y="2145"/>
                    <a:pt x="4390" y="2093"/>
                  </a:cubicBezTo>
                  <a:lnTo>
                    <a:pt x="4390" y="2093"/>
                  </a:lnTo>
                  <a:cubicBezTo>
                    <a:pt x="4452" y="2260"/>
                    <a:pt x="5040" y="2527"/>
                    <a:pt x="5386" y="2671"/>
                  </a:cubicBezTo>
                  <a:cubicBezTo>
                    <a:pt x="5399" y="2677"/>
                    <a:pt x="5414" y="2679"/>
                    <a:pt x="5427" y="2679"/>
                  </a:cubicBezTo>
                  <a:cubicBezTo>
                    <a:pt x="5452" y="2678"/>
                    <a:pt x="5474" y="2668"/>
                    <a:pt x="5491" y="2652"/>
                  </a:cubicBezTo>
                  <a:cubicBezTo>
                    <a:pt x="5506" y="2638"/>
                    <a:pt x="5878" y="2284"/>
                    <a:pt x="5742" y="1827"/>
                  </a:cubicBezTo>
                  <a:cubicBezTo>
                    <a:pt x="5612" y="1383"/>
                    <a:pt x="4678" y="1119"/>
                    <a:pt x="4512" y="1094"/>
                  </a:cubicBezTo>
                  <a:cubicBezTo>
                    <a:pt x="4502" y="1098"/>
                    <a:pt x="3533" y="1455"/>
                    <a:pt x="2698" y="1491"/>
                  </a:cubicBezTo>
                  <a:cubicBezTo>
                    <a:pt x="2654" y="1492"/>
                    <a:pt x="2610" y="1493"/>
                    <a:pt x="2569" y="1493"/>
                  </a:cubicBezTo>
                  <a:cubicBezTo>
                    <a:pt x="2338" y="1493"/>
                    <a:pt x="2143" y="1465"/>
                    <a:pt x="1989" y="1409"/>
                  </a:cubicBezTo>
                  <a:cubicBezTo>
                    <a:pt x="1140" y="1101"/>
                    <a:pt x="190" y="44"/>
                    <a:pt x="180" y="34"/>
                  </a:cubicBezTo>
                  <a:cubicBezTo>
                    <a:pt x="161" y="12"/>
                    <a:pt x="134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09"/>
            <p:cNvSpPr/>
            <p:nvPr/>
          </p:nvSpPr>
          <p:spPr>
            <a:xfrm>
              <a:off x="3534175" y="2812900"/>
              <a:ext cx="199800" cy="63650"/>
            </a:xfrm>
            <a:custGeom>
              <a:avLst/>
              <a:gdLst/>
              <a:ahLst/>
              <a:cxnLst/>
              <a:rect l="l" t="t" r="r" b="b"/>
              <a:pathLst>
                <a:path w="7992" h="2546" extrusionOk="0">
                  <a:moveTo>
                    <a:pt x="1514" y="1"/>
                  </a:moveTo>
                  <a:cubicBezTo>
                    <a:pt x="1439" y="1"/>
                    <a:pt x="1360" y="2"/>
                    <a:pt x="1279" y="6"/>
                  </a:cubicBezTo>
                  <a:cubicBezTo>
                    <a:pt x="777" y="27"/>
                    <a:pt x="348" y="106"/>
                    <a:pt x="268" y="148"/>
                  </a:cubicBezTo>
                  <a:cubicBezTo>
                    <a:pt x="241" y="185"/>
                    <a:pt x="0" y="517"/>
                    <a:pt x="61" y="778"/>
                  </a:cubicBezTo>
                  <a:cubicBezTo>
                    <a:pt x="83" y="877"/>
                    <a:pt x="149" y="958"/>
                    <a:pt x="239" y="1002"/>
                  </a:cubicBezTo>
                  <a:cubicBezTo>
                    <a:pt x="320" y="1044"/>
                    <a:pt x="431" y="1064"/>
                    <a:pt x="579" y="1064"/>
                  </a:cubicBezTo>
                  <a:cubicBezTo>
                    <a:pt x="604" y="1064"/>
                    <a:pt x="629" y="1063"/>
                    <a:pt x="656" y="1062"/>
                  </a:cubicBezTo>
                  <a:cubicBezTo>
                    <a:pt x="1048" y="1045"/>
                    <a:pt x="1550" y="914"/>
                    <a:pt x="1711" y="868"/>
                  </a:cubicBezTo>
                  <a:cubicBezTo>
                    <a:pt x="1882" y="1010"/>
                    <a:pt x="2536" y="1533"/>
                    <a:pt x="2972" y="1601"/>
                  </a:cubicBezTo>
                  <a:cubicBezTo>
                    <a:pt x="3032" y="1610"/>
                    <a:pt x="3092" y="1614"/>
                    <a:pt x="3152" y="1614"/>
                  </a:cubicBezTo>
                  <a:cubicBezTo>
                    <a:pt x="3175" y="1614"/>
                    <a:pt x="3198" y="1614"/>
                    <a:pt x="3221" y="1612"/>
                  </a:cubicBezTo>
                  <a:cubicBezTo>
                    <a:pt x="3379" y="1605"/>
                    <a:pt x="3552" y="1578"/>
                    <a:pt x="3733" y="1549"/>
                  </a:cubicBezTo>
                  <a:cubicBezTo>
                    <a:pt x="3919" y="1520"/>
                    <a:pt x="4111" y="1488"/>
                    <a:pt x="4299" y="1480"/>
                  </a:cubicBezTo>
                  <a:cubicBezTo>
                    <a:pt x="4330" y="1479"/>
                    <a:pt x="4360" y="1478"/>
                    <a:pt x="4388" y="1478"/>
                  </a:cubicBezTo>
                  <a:cubicBezTo>
                    <a:pt x="4523" y="1478"/>
                    <a:pt x="4639" y="1493"/>
                    <a:pt x="4742" y="1522"/>
                  </a:cubicBezTo>
                  <a:cubicBezTo>
                    <a:pt x="4931" y="1577"/>
                    <a:pt x="5224" y="1729"/>
                    <a:pt x="5534" y="1890"/>
                  </a:cubicBezTo>
                  <a:cubicBezTo>
                    <a:pt x="6126" y="2198"/>
                    <a:pt x="6794" y="2546"/>
                    <a:pt x="7302" y="2546"/>
                  </a:cubicBezTo>
                  <a:cubicBezTo>
                    <a:pt x="7318" y="2546"/>
                    <a:pt x="7333" y="2546"/>
                    <a:pt x="7348" y="2545"/>
                  </a:cubicBezTo>
                  <a:cubicBezTo>
                    <a:pt x="7351" y="2545"/>
                    <a:pt x="7405" y="2542"/>
                    <a:pt x="7408" y="2542"/>
                  </a:cubicBezTo>
                  <a:cubicBezTo>
                    <a:pt x="7841" y="2497"/>
                    <a:pt x="7991" y="2279"/>
                    <a:pt x="7987" y="2091"/>
                  </a:cubicBezTo>
                  <a:cubicBezTo>
                    <a:pt x="7981" y="1853"/>
                    <a:pt x="7752" y="1654"/>
                    <a:pt x="7466" y="1637"/>
                  </a:cubicBezTo>
                  <a:cubicBezTo>
                    <a:pt x="7167" y="1619"/>
                    <a:pt x="6745" y="1419"/>
                    <a:pt x="6255" y="1186"/>
                  </a:cubicBezTo>
                  <a:cubicBezTo>
                    <a:pt x="6014" y="1071"/>
                    <a:pt x="5757" y="949"/>
                    <a:pt x="5492" y="838"/>
                  </a:cubicBezTo>
                  <a:cubicBezTo>
                    <a:pt x="4921" y="598"/>
                    <a:pt x="4104" y="550"/>
                    <a:pt x="3659" y="550"/>
                  </a:cubicBezTo>
                  <a:cubicBezTo>
                    <a:pt x="3582" y="550"/>
                    <a:pt x="3517" y="551"/>
                    <a:pt x="3465" y="554"/>
                  </a:cubicBezTo>
                  <a:cubicBezTo>
                    <a:pt x="3384" y="557"/>
                    <a:pt x="3338" y="562"/>
                    <a:pt x="3339" y="567"/>
                  </a:cubicBezTo>
                  <a:cubicBezTo>
                    <a:pt x="3316" y="550"/>
                    <a:pt x="2778" y="151"/>
                    <a:pt x="2052" y="37"/>
                  </a:cubicBezTo>
                  <a:cubicBezTo>
                    <a:pt x="1895" y="13"/>
                    <a:pt x="1715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09"/>
            <p:cNvSpPr/>
            <p:nvPr/>
          </p:nvSpPr>
          <p:spPr>
            <a:xfrm>
              <a:off x="3531575" y="2810425"/>
              <a:ext cx="206250" cy="68625"/>
            </a:xfrm>
            <a:custGeom>
              <a:avLst/>
              <a:gdLst/>
              <a:ahLst/>
              <a:cxnLst/>
              <a:rect l="l" t="t" r="r" b="b"/>
              <a:pathLst>
                <a:path w="8250" h="2745" extrusionOk="0">
                  <a:moveTo>
                    <a:pt x="1621" y="198"/>
                  </a:moveTo>
                  <a:cubicBezTo>
                    <a:pt x="1798" y="198"/>
                    <a:pt x="1977" y="208"/>
                    <a:pt x="2140" y="233"/>
                  </a:cubicBezTo>
                  <a:cubicBezTo>
                    <a:pt x="2850" y="344"/>
                    <a:pt x="3385" y="744"/>
                    <a:pt x="3385" y="744"/>
                  </a:cubicBezTo>
                  <a:cubicBezTo>
                    <a:pt x="3385" y="744"/>
                    <a:pt x="3473" y="740"/>
                    <a:pt x="3617" y="740"/>
                  </a:cubicBezTo>
                  <a:cubicBezTo>
                    <a:pt x="4041" y="740"/>
                    <a:pt x="4951" y="773"/>
                    <a:pt x="5557" y="1027"/>
                  </a:cubicBezTo>
                  <a:cubicBezTo>
                    <a:pt x="6371" y="1368"/>
                    <a:pt x="7095" y="1808"/>
                    <a:pt x="7565" y="1833"/>
                  </a:cubicBezTo>
                  <a:cubicBezTo>
                    <a:pt x="8036" y="1860"/>
                    <a:pt x="8250" y="2463"/>
                    <a:pt x="7501" y="2541"/>
                  </a:cubicBezTo>
                  <a:cubicBezTo>
                    <a:pt x="7484" y="2543"/>
                    <a:pt x="7466" y="2544"/>
                    <a:pt x="7448" y="2545"/>
                  </a:cubicBezTo>
                  <a:cubicBezTo>
                    <a:pt x="7435" y="2546"/>
                    <a:pt x="7422" y="2546"/>
                    <a:pt x="7408" y="2546"/>
                  </a:cubicBezTo>
                  <a:cubicBezTo>
                    <a:pt x="6650" y="2546"/>
                    <a:pt x="5422" y="1683"/>
                    <a:pt x="4874" y="1526"/>
                  </a:cubicBezTo>
                  <a:cubicBezTo>
                    <a:pt x="4753" y="1491"/>
                    <a:pt x="4623" y="1478"/>
                    <a:pt x="4490" y="1478"/>
                  </a:cubicBezTo>
                  <a:cubicBezTo>
                    <a:pt x="4460" y="1478"/>
                    <a:pt x="4430" y="1479"/>
                    <a:pt x="4400" y="1480"/>
                  </a:cubicBezTo>
                  <a:cubicBezTo>
                    <a:pt x="4030" y="1496"/>
                    <a:pt x="3642" y="1598"/>
                    <a:pt x="3322" y="1612"/>
                  </a:cubicBezTo>
                  <a:cubicBezTo>
                    <a:pt x="3300" y="1613"/>
                    <a:pt x="3278" y="1614"/>
                    <a:pt x="3256" y="1614"/>
                  </a:cubicBezTo>
                  <a:cubicBezTo>
                    <a:pt x="3201" y="1614"/>
                    <a:pt x="3146" y="1610"/>
                    <a:pt x="3092" y="1602"/>
                  </a:cubicBezTo>
                  <a:cubicBezTo>
                    <a:pt x="2619" y="1528"/>
                    <a:pt x="1838" y="857"/>
                    <a:pt x="1838" y="857"/>
                  </a:cubicBezTo>
                  <a:cubicBezTo>
                    <a:pt x="1838" y="857"/>
                    <a:pt x="1212" y="1043"/>
                    <a:pt x="757" y="1062"/>
                  </a:cubicBezTo>
                  <a:cubicBezTo>
                    <a:pt x="732" y="1063"/>
                    <a:pt x="707" y="1063"/>
                    <a:pt x="683" y="1063"/>
                  </a:cubicBezTo>
                  <a:cubicBezTo>
                    <a:pt x="563" y="1063"/>
                    <a:pt x="459" y="1049"/>
                    <a:pt x="389" y="1013"/>
                  </a:cubicBezTo>
                  <a:cubicBezTo>
                    <a:pt x="53" y="839"/>
                    <a:pt x="453" y="306"/>
                    <a:pt x="453" y="306"/>
                  </a:cubicBezTo>
                  <a:cubicBezTo>
                    <a:pt x="762" y="252"/>
                    <a:pt x="1075" y="218"/>
                    <a:pt x="1388" y="203"/>
                  </a:cubicBezTo>
                  <a:cubicBezTo>
                    <a:pt x="1464" y="200"/>
                    <a:pt x="1542" y="198"/>
                    <a:pt x="1621" y="198"/>
                  </a:cubicBezTo>
                  <a:close/>
                  <a:moveTo>
                    <a:pt x="1619" y="0"/>
                  </a:moveTo>
                  <a:cubicBezTo>
                    <a:pt x="1542" y="0"/>
                    <a:pt x="1462" y="2"/>
                    <a:pt x="1380" y="5"/>
                  </a:cubicBezTo>
                  <a:cubicBezTo>
                    <a:pt x="1057" y="20"/>
                    <a:pt x="735" y="55"/>
                    <a:pt x="416" y="111"/>
                  </a:cubicBezTo>
                  <a:cubicBezTo>
                    <a:pt x="368" y="120"/>
                    <a:pt x="324" y="147"/>
                    <a:pt x="294" y="187"/>
                  </a:cubicBezTo>
                  <a:cubicBezTo>
                    <a:pt x="245" y="253"/>
                    <a:pt x="0" y="600"/>
                    <a:pt x="68" y="899"/>
                  </a:cubicBezTo>
                  <a:cubicBezTo>
                    <a:pt x="97" y="1026"/>
                    <a:pt x="177" y="1127"/>
                    <a:pt x="299" y="1189"/>
                  </a:cubicBezTo>
                  <a:cubicBezTo>
                    <a:pt x="392" y="1237"/>
                    <a:pt x="519" y="1262"/>
                    <a:pt x="684" y="1262"/>
                  </a:cubicBezTo>
                  <a:cubicBezTo>
                    <a:pt x="710" y="1262"/>
                    <a:pt x="738" y="1261"/>
                    <a:pt x="766" y="1260"/>
                  </a:cubicBezTo>
                  <a:cubicBezTo>
                    <a:pt x="1132" y="1244"/>
                    <a:pt x="1590" y="1130"/>
                    <a:pt x="1791" y="1075"/>
                  </a:cubicBezTo>
                  <a:cubicBezTo>
                    <a:pt x="2018" y="1261"/>
                    <a:pt x="2627" y="1729"/>
                    <a:pt x="3062" y="1797"/>
                  </a:cubicBezTo>
                  <a:cubicBezTo>
                    <a:pt x="3126" y="1807"/>
                    <a:pt x="3191" y="1812"/>
                    <a:pt x="3257" y="1812"/>
                  </a:cubicBezTo>
                  <a:cubicBezTo>
                    <a:pt x="3281" y="1812"/>
                    <a:pt x="3306" y="1811"/>
                    <a:pt x="3331" y="1810"/>
                  </a:cubicBezTo>
                  <a:cubicBezTo>
                    <a:pt x="3495" y="1803"/>
                    <a:pt x="3669" y="1775"/>
                    <a:pt x="3853" y="1746"/>
                  </a:cubicBezTo>
                  <a:cubicBezTo>
                    <a:pt x="4037" y="1716"/>
                    <a:pt x="4228" y="1686"/>
                    <a:pt x="4408" y="1678"/>
                  </a:cubicBezTo>
                  <a:cubicBezTo>
                    <a:pt x="4436" y="1677"/>
                    <a:pt x="4464" y="1676"/>
                    <a:pt x="4491" y="1676"/>
                  </a:cubicBezTo>
                  <a:cubicBezTo>
                    <a:pt x="4617" y="1676"/>
                    <a:pt x="4725" y="1689"/>
                    <a:pt x="4819" y="1716"/>
                  </a:cubicBezTo>
                  <a:cubicBezTo>
                    <a:pt x="4999" y="1767"/>
                    <a:pt x="5287" y="1917"/>
                    <a:pt x="5592" y="2076"/>
                  </a:cubicBezTo>
                  <a:cubicBezTo>
                    <a:pt x="6195" y="2390"/>
                    <a:pt x="6877" y="2744"/>
                    <a:pt x="7409" y="2744"/>
                  </a:cubicBezTo>
                  <a:cubicBezTo>
                    <a:pt x="7425" y="2744"/>
                    <a:pt x="7441" y="2744"/>
                    <a:pt x="7457" y="2743"/>
                  </a:cubicBezTo>
                  <a:cubicBezTo>
                    <a:pt x="7479" y="2742"/>
                    <a:pt x="7500" y="2740"/>
                    <a:pt x="7522" y="2738"/>
                  </a:cubicBezTo>
                  <a:cubicBezTo>
                    <a:pt x="8023" y="2685"/>
                    <a:pt x="8196" y="2418"/>
                    <a:pt x="8190" y="2187"/>
                  </a:cubicBezTo>
                  <a:cubicBezTo>
                    <a:pt x="8182" y="1897"/>
                    <a:pt x="7913" y="1655"/>
                    <a:pt x="7576" y="1636"/>
                  </a:cubicBezTo>
                  <a:cubicBezTo>
                    <a:pt x="7297" y="1620"/>
                    <a:pt x="6862" y="1413"/>
                    <a:pt x="6401" y="1194"/>
                  </a:cubicBezTo>
                  <a:cubicBezTo>
                    <a:pt x="6159" y="1079"/>
                    <a:pt x="5901" y="957"/>
                    <a:pt x="5634" y="845"/>
                  </a:cubicBezTo>
                  <a:cubicBezTo>
                    <a:pt x="4994" y="576"/>
                    <a:pt x="4061" y="542"/>
                    <a:pt x="3621" y="542"/>
                  </a:cubicBezTo>
                  <a:cubicBezTo>
                    <a:pt x="3547" y="542"/>
                    <a:pt x="3486" y="543"/>
                    <a:pt x="3444" y="544"/>
                  </a:cubicBezTo>
                  <a:cubicBezTo>
                    <a:pt x="3280" y="432"/>
                    <a:pt x="2791" y="135"/>
                    <a:pt x="2172" y="38"/>
                  </a:cubicBezTo>
                  <a:cubicBezTo>
                    <a:pt x="2010" y="12"/>
                    <a:pt x="1825" y="0"/>
                    <a:pt x="1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09"/>
            <p:cNvSpPr/>
            <p:nvPr/>
          </p:nvSpPr>
          <p:spPr>
            <a:xfrm>
              <a:off x="3578700" y="2862100"/>
              <a:ext cx="53275" cy="30125"/>
            </a:xfrm>
            <a:custGeom>
              <a:avLst/>
              <a:gdLst/>
              <a:ahLst/>
              <a:cxnLst/>
              <a:rect l="l" t="t" r="r" b="b"/>
              <a:pathLst>
                <a:path w="2131" h="1205" extrusionOk="0">
                  <a:moveTo>
                    <a:pt x="102" y="1"/>
                  </a:moveTo>
                  <a:cubicBezTo>
                    <a:pt x="101" y="1"/>
                    <a:pt x="100" y="1"/>
                    <a:pt x="99" y="1"/>
                  </a:cubicBezTo>
                  <a:cubicBezTo>
                    <a:pt x="86" y="1"/>
                    <a:pt x="74" y="4"/>
                    <a:pt x="64" y="10"/>
                  </a:cubicBezTo>
                  <a:cubicBezTo>
                    <a:pt x="24" y="26"/>
                    <a:pt x="0" y="67"/>
                    <a:pt x="5" y="110"/>
                  </a:cubicBezTo>
                  <a:cubicBezTo>
                    <a:pt x="8" y="150"/>
                    <a:pt x="108" y="1127"/>
                    <a:pt x="841" y="1200"/>
                  </a:cubicBezTo>
                  <a:cubicBezTo>
                    <a:pt x="875" y="1203"/>
                    <a:pt x="909" y="1204"/>
                    <a:pt x="943" y="1204"/>
                  </a:cubicBezTo>
                  <a:cubicBezTo>
                    <a:pt x="959" y="1204"/>
                    <a:pt x="976" y="1204"/>
                    <a:pt x="993" y="1203"/>
                  </a:cubicBezTo>
                  <a:cubicBezTo>
                    <a:pt x="1622" y="1177"/>
                    <a:pt x="2061" y="619"/>
                    <a:pt x="2080" y="596"/>
                  </a:cubicBezTo>
                  <a:cubicBezTo>
                    <a:pt x="2130" y="530"/>
                    <a:pt x="2083" y="436"/>
                    <a:pt x="2001" y="436"/>
                  </a:cubicBezTo>
                  <a:cubicBezTo>
                    <a:pt x="2000" y="436"/>
                    <a:pt x="1999" y="436"/>
                    <a:pt x="1997" y="436"/>
                  </a:cubicBezTo>
                  <a:cubicBezTo>
                    <a:pt x="1990" y="437"/>
                    <a:pt x="1985" y="437"/>
                    <a:pt x="1979" y="438"/>
                  </a:cubicBezTo>
                  <a:cubicBezTo>
                    <a:pt x="1829" y="474"/>
                    <a:pt x="1676" y="495"/>
                    <a:pt x="1522" y="502"/>
                  </a:cubicBezTo>
                  <a:cubicBezTo>
                    <a:pt x="1490" y="503"/>
                    <a:pt x="1458" y="504"/>
                    <a:pt x="1427" y="504"/>
                  </a:cubicBezTo>
                  <a:cubicBezTo>
                    <a:pt x="608" y="504"/>
                    <a:pt x="181" y="39"/>
                    <a:pt x="177" y="33"/>
                  </a:cubicBezTo>
                  <a:cubicBezTo>
                    <a:pt x="158" y="13"/>
                    <a:pt x="131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09"/>
            <p:cNvSpPr/>
            <p:nvPr/>
          </p:nvSpPr>
          <p:spPr>
            <a:xfrm>
              <a:off x="3576075" y="2859625"/>
              <a:ext cx="59175" cy="35075"/>
            </a:xfrm>
            <a:custGeom>
              <a:avLst/>
              <a:gdLst/>
              <a:ahLst/>
              <a:cxnLst/>
              <a:rect l="l" t="t" r="r" b="b"/>
              <a:pathLst>
                <a:path w="2367" h="1403" extrusionOk="0">
                  <a:moveTo>
                    <a:pt x="208" y="198"/>
                  </a:moveTo>
                  <a:cubicBezTo>
                    <a:pt x="208" y="199"/>
                    <a:pt x="654" y="701"/>
                    <a:pt x="1531" y="701"/>
                  </a:cubicBezTo>
                  <a:cubicBezTo>
                    <a:pt x="1563" y="701"/>
                    <a:pt x="1597" y="701"/>
                    <a:pt x="1630" y="699"/>
                  </a:cubicBezTo>
                  <a:cubicBezTo>
                    <a:pt x="1790" y="693"/>
                    <a:pt x="1949" y="670"/>
                    <a:pt x="2106" y="633"/>
                  </a:cubicBezTo>
                  <a:lnTo>
                    <a:pt x="2106" y="633"/>
                  </a:lnTo>
                  <a:cubicBezTo>
                    <a:pt x="2106" y="633"/>
                    <a:pt x="1683" y="1179"/>
                    <a:pt x="1094" y="1204"/>
                  </a:cubicBezTo>
                  <a:cubicBezTo>
                    <a:pt x="1078" y="1204"/>
                    <a:pt x="1063" y="1205"/>
                    <a:pt x="1048" y="1205"/>
                  </a:cubicBezTo>
                  <a:cubicBezTo>
                    <a:pt x="1017" y="1205"/>
                    <a:pt x="986" y="1203"/>
                    <a:pt x="955" y="1200"/>
                  </a:cubicBezTo>
                  <a:cubicBezTo>
                    <a:pt x="294" y="1134"/>
                    <a:pt x="208" y="199"/>
                    <a:pt x="208" y="198"/>
                  </a:cubicBezTo>
                  <a:close/>
                  <a:moveTo>
                    <a:pt x="208" y="0"/>
                  </a:moveTo>
                  <a:cubicBezTo>
                    <a:pt x="205" y="0"/>
                    <a:pt x="203" y="0"/>
                    <a:pt x="200" y="1"/>
                  </a:cubicBezTo>
                  <a:lnTo>
                    <a:pt x="199" y="1"/>
                  </a:lnTo>
                  <a:cubicBezTo>
                    <a:pt x="86" y="5"/>
                    <a:pt x="0" y="103"/>
                    <a:pt x="10" y="216"/>
                  </a:cubicBezTo>
                  <a:cubicBezTo>
                    <a:pt x="15" y="261"/>
                    <a:pt x="122" y="1315"/>
                    <a:pt x="936" y="1397"/>
                  </a:cubicBezTo>
                  <a:cubicBezTo>
                    <a:pt x="973" y="1401"/>
                    <a:pt x="1011" y="1403"/>
                    <a:pt x="1050" y="1403"/>
                  </a:cubicBezTo>
                  <a:cubicBezTo>
                    <a:pt x="1067" y="1403"/>
                    <a:pt x="1085" y="1402"/>
                    <a:pt x="1103" y="1402"/>
                  </a:cubicBezTo>
                  <a:cubicBezTo>
                    <a:pt x="1776" y="1372"/>
                    <a:pt x="2243" y="780"/>
                    <a:pt x="2262" y="755"/>
                  </a:cubicBezTo>
                  <a:cubicBezTo>
                    <a:pt x="2367" y="621"/>
                    <a:pt x="2265" y="435"/>
                    <a:pt x="2109" y="435"/>
                  </a:cubicBezTo>
                  <a:cubicBezTo>
                    <a:pt x="2094" y="435"/>
                    <a:pt x="2078" y="437"/>
                    <a:pt x="2062" y="441"/>
                  </a:cubicBezTo>
                  <a:cubicBezTo>
                    <a:pt x="1918" y="475"/>
                    <a:pt x="1770" y="495"/>
                    <a:pt x="1623" y="501"/>
                  </a:cubicBezTo>
                  <a:cubicBezTo>
                    <a:pt x="1591" y="503"/>
                    <a:pt x="1561" y="503"/>
                    <a:pt x="1531" y="503"/>
                  </a:cubicBezTo>
                  <a:cubicBezTo>
                    <a:pt x="753" y="503"/>
                    <a:pt x="360" y="72"/>
                    <a:pt x="357" y="67"/>
                  </a:cubicBezTo>
                  <a:cubicBezTo>
                    <a:pt x="318" y="24"/>
                    <a:pt x="265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09"/>
            <p:cNvSpPr/>
            <p:nvPr/>
          </p:nvSpPr>
          <p:spPr>
            <a:xfrm>
              <a:off x="3433375" y="2213350"/>
              <a:ext cx="425725" cy="179775"/>
            </a:xfrm>
            <a:custGeom>
              <a:avLst/>
              <a:gdLst/>
              <a:ahLst/>
              <a:cxnLst/>
              <a:rect l="l" t="t" r="r" b="b"/>
              <a:pathLst>
                <a:path w="17029" h="7191" extrusionOk="0">
                  <a:moveTo>
                    <a:pt x="871" y="1"/>
                  </a:moveTo>
                  <a:cubicBezTo>
                    <a:pt x="869" y="1"/>
                    <a:pt x="868" y="1"/>
                    <a:pt x="866" y="1"/>
                  </a:cubicBezTo>
                  <a:cubicBezTo>
                    <a:pt x="824" y="3"/>
                    <a:pt x="790" y="29"/>
                    <a:pt x="776" y="67"/>
                  </a:cubicBezTo>
                  <a:lnTo>
                    <a:pt x="18" y="2239"/>
                  </a:lnTo>
                  <a:cubicBezTo>
                    <a:pt x="0" y="2289"/>
                    <a:pt x="24" y="2342"/>
                    <a:pt x="72" y="2363"/>
                  </a:cubicBezTo>
                  <a:cubicBezTo>
                    <a:pt x="141" y="2394"/>
                    <a:pt x="7100" y="5419"/>
                    <a:pt x="11254" y="6299"/>
                  </a:cubicBezTo>
                  <a:cubicBezTo>
                    <a:pt x="15407" y="7188"/>
                    <a:pt x="16836" y="7190"/>
                    <a:pt x="16895" y="7190"/>
                  </a:cubicBezTo>
                  <a:lnTo>
                    <a:pt x="16898" y="7189"/>
                  </a:lnTo>
                  <a:cubicBezTo>
                    <a:pt x="17007" y="7185"/>
                    <a:pt x="17029" y="7032"/>
                    <a:pt x="16926" y="6996"/>
                  </a:cubicBezTo>
                  <a:cubicBezTo>
                    <a:pt x="16825" y="6963"/>
                    <a:pt x="6988" y="3673"/>
                    <a:pt x="4871" y="2384"/>
                  </a:cubicBezTo>
                  <a:cubicBezTo>
                    <a:pt x="3715" y="1676"/>
                    <a:pt x="2304" y="837"/>
                    <a:pt x="1249" y="211"/>
                  </a:cubicBezTo>
                  <a:lnTo>
                    <a:pt x="920" y="15"/>
                  </a:lnTo>
                  <a:cubicBezTo>
                    <a:pt x="905" y="5"/>
                    <a:pt x="888" y="1"/>
                    <a:pt x="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09"/>
            <p:cNvSpPr/>
            <p:nvPr/>
          </p:nvSpPr>
          <p:spPr>
            <a:xfrm>
              <a:off x="3430600" y="2210875"/>
              <a:ext cx="430350" cy="184700"/>
            </a:xfrm>
            <a:custGeom>
              <a:avLst/>
              <a:gdLst/>
              <a:ahLst/>
              <a:cxnLst/>
              <a:rect l="l" t="t" r="r" b="b"/>
              <a:pathLst>
                <a:path w="17214" h="7388" extrusionOk="0">
                  <a:moveTo>
                    <a:pt x="980" y="198"/>
                  </a:moveTo>
                  <a:cubicBezTo>
                    <a:pt x="2055" y="837"/>
                    <a:pt x="3648" y="1783"/>
                    <a:pt x="4931" y="2568"/>
                  </a:cubicBezTo>
                  <a:cubicBezTo>
                    <a:pt x="7083" y="3878"/>
                    <a:pt x="17005" y="7190"/>
                    <a:pt x="17005" y="7190"/>
                  </a:cubicBezTo>
                  <a:cubicBezTo>
                    <a:pt x="17005" y="7190"/>
                    <a:pt x="17004" y="7190"/>
                    <a:pt x="17003" y="7190"/>
                  </a:cubicBezTo>
                  <a:cubicBezTo>
                    <a:pt x="16948" y="7190"/>
                    <a:pt x="15494" y="7181"/>
                    <a:pt x="11385" y="6301"/>
                  </a:cubicBezTo>
                  <a:cubicBezTo>
                    <a:pt x="7194" y="5412"/>
                    <a:pt x="222" y="2372"/>
                    <a:pt x="222" y="2372"/>
                  </a:cubicBezTo>
                  <a:lnTo>
                    <a:pt x="980" y="198"/>
                  </a:lnTo>
                  <a:close/>
                  <a:moveTo>
                    <a:pt x="979" y="0"/>
                  </a:moveTo>
                  <a:cubicBezTo>
                    <a:pt x="976" y="0"/>
                    <a:pt x="974" y="0"/>
                    <a:pt x="972" y="0"/>
                  </a:cubicBezTo>
                  <a:lnTo>
                    <a:pt x="971" y="2"/>
                  </a:lnTo>
                  <a:cubicBezTo>
                    <a:pt x="891" y="5"/>
                    <a:pt x="820" y="57"/>
                    <a:pt x="793" y="133"/>
                  </a:cubicBezTo>
                  <a:lnTo>
                    <a:pt x="35" y="2307"/>
                  </a:lnTo>
                  <a:cubicBezTo>
                    <a:pt x="1" y="2404"/>
                    <a:pt x="48" y="2512"/>
                    <a:pt x="143" y="2553"/>
                  </a:cubicBezTo>
                  <a:cubicBezTo>
                    <a:pt x="213" y="2583"/>
                    <a:pt x="7182" y="5612"/>
                    <a:pt x="11344" y="6495"/>
                  </a:cubicBezTo>
                  <a:cubicBezTo>
                    <a:pt x="15375" y="7358"/>
                    <a:pt x="16852" y="7388"/>
                    <a:pt x="16996" y="7388"/>
                  </a:cubicBezTo>
                  <a:cubicBezTo>
                    <a:pt x="17001" y="7388"/>
                    <a:pt x="17004" y="7388"/>
                    <a:pt x="17006" y="7388"/>
                  </a:cubicBezTo>
                  <a:lnTo>
                    <a:pt x="17014" y="7388"/>
                  </a:lnTo>
                  <a:cubicBezTo>
                    <a:pt x="17109" y="7384"/>
                    <a:pt x="17188" y="7313"/>
                    <a:pt x="17201" y="7218"/>
                  </a:cubicBezTo>
                  <a:cubicBezTo>
                    <a:pt x="17214" y="7124"/>
                    <a:pt x="17158" y="7033"/>
                    <a:pt x="17067" y="7003"/>
                  </a:cubicBezTo>
                  <a:cubicBezTo>
                    <a:pt x="16969" y="6970"/>
                    <a:pt x="7142" y="3682"/>
                    <a:pt x="5034" y="2399"/>
                  </a:cubicBezTo>
                  <a:cubicBezTo>
                    <a:pt x="3862" y="1683"/>
                    <a:pt x="2425" y="828"/>
                    <a:pt x="1375" y="203"/>
                  </a:cubicBezTo>
                  <a:lnTo>
                    <a:pt x="1082" y="28"/>
                  </a:lnTo>
                  <a:cubicBezTo>
                    <a:pt x="1050" y="9"/>
                    <a:pt x="1014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09"/>
            <p:cNvSpPr/>
            <p:nvPr/>
          </p:nvSpPr>
          <p:spPr>
            <a:xfrm>
              <a:off x="3592875" y="3152300"/>
              <a:ext cx="453725" cy="282725"/>
            </a:xfrm>
            <a:custGeom>
              <a:avLst/>
              <a:gdLst/>
              <a:ahLst/>
              <a:cxnLst/>
              <a:rect l="l" t="t" r="r" b="b"/>
              <a:pathLst>
                <a:path w="18149" h="11309" extrusionOk="0">
                  <a:moveTo>
                    <a:pt x="17105" y="0"/>
                  </a:moveTo>
                  <a:lnTo>
                    <a:pt x="4007" y="3007"/>
                  </a:lnTo>
                  <a:lnTo>
                    <a:pt x="0" y="9232"/>
                  </a:lnTo>
                  <a:lnTo>
                    <a:pt x="4580" y="4903"/>
                  </a:lnTo>
                  <a:lnTo>
                    <a:pt x="6226" y="11309"/>
                  </a:lnTo>
                  <a:lnTo>
                    <a:pt x="18148" y="3699"/>
                  </a:lnTo>
                  <a:lnTo>
                    <a:pt x="17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09"/>
            <p:cNvSpPr/>
            <p:nvPr/>
          </p:nvSpPr>
          <p:spPr>
            <a:xfrm>
              <a:off x="3451500" y="3152300"/>
              <a:ext cx="141400" cy="230825"/>
            </a:xfrm>
            <a:custGeom>
              <a:avLst/>
              <a:gdLst/>
              <a:ahLst/>
              <a:cxnLst/>
              <a:rect l="l" t="t" r="r" b="b"/>
              <a:pathLst>
                <a:path w="5656" h="9233" extrusionOk="0">
                  <a:moveTo>
                    <a:pt x="3006" y="0"/>
                  </a:moveTo>
                  <a:lnTo>
                    <a:pt x="1" y="1861"/>
                  </a:lnTo>
                  <a:lnTo>
                    <a:pt x="144" y="8159"/>
                  </a:lnTo>
                  <a:lnTo>
                    <a:pt x="2720" y="4259"/>
                  </a:lnTo>
                  <a:lnTo>
                    <a:pt x="5655" y="9232"/>
                  </a:lnTo>
                  <a:lnTo>
                    <a:pt x="3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09"/>
            <p:cNvSpPr/>
            <p:nvPr/>
          </p:nvSpPr>
          <p:spPr>
            <a:xfrm>
              <a:off x="3938700" y="1881425"/>
              <a:ext cx="478825" cy="661325"/>
            </a:xfrm>
            <a:custGeom>
              <a:avLst/>
              <a:gdLst/>
              <a:ahLst/>
              <a:cxnLst/>
              <a:rect l="l" t="t" r="r" b="b"/>
              <a:pathLst>
                <a:path w="19153" h="26453" extrusionOk="0">
                  <a:moveTo>
                    <a:pt x="121" y="0"/>
                  </a:moveTo>
                  <a:cubicBezTo>
                    <a:pt x="44" y="4"/>
                    <a:pt x="0" y="90"/>
                    <a:pt x="43" y="154"/>
                  </a:cubicBezTo>
                  <a:cubicBezTo>
                    <a:pt x="776" y="1249"/>
                    <a:pt x="1301" y="3055"/>
                    <a:pt x="1647" y="5675"/>
                  </a:cubicBezTo>
                  <a:cubicBezTo>
                    <a:pt x="2233" y="10109"/>
                    <a:pt x="1809" y="13533"/>
                    <a:pt x="1361" y="17158"/>
                  </a:cubicBezTo>
                  <a:cubicBezTo>
                    <a:pt x="1255" y="18013"/>
                    <a:pt x="1149" y="18871"/>
                    <a:pt x="1056" y="19746"/>
                  </a:cubicBezTo>
                  <a:cubicBezTo>
                    <a:pt x="1051" y="19791"/>
                    <a:pt x="1078" y="19832"/>
                    <a:pt x="1120" y="19849"/>
                  </a:cubicBezTo>
                  <a:cubicBezTo>
                    <a:pt x="4876" y="21271"/>
                    <a:pt x="10523" y="22041"/>
                    <a:pt x="12960" y="22323"/>
                  </a:cubicBezTo>
                  <a:cubicBezTo>
                    <a:pt x="12582" y="22337"/>
                    <a:pt x="12199" y="22344"/>
                    <a:pt x="11813" y="22344"/>
                  </a:cubicBezTo>
                  <a:cubicBezTo>
                    <a:pt x="7782" y="22344"/>
                    <a:pt x="3400" y="21644"/>
                    <a:pt x="1004" y="21195"/>
                  </a:cubicBezTo>
                  <a:cubicBezTo>
                    <a:pt x="999" y="21194"/>
                    <a:pt x="993" y="21194"/>
                    <a:pt x="988" y="21194"/>
                  </a:cubicBezTo>
                  <a:cubicBezTo>
                    <a:pt x="986" y="21194"/>
                    <a:pt x="984" y="21194"/>
                    <a:pt x="982" y="21194"/>
                  </a:cubicBezTo>
                  <a:cubicBezTo>
                    <a:pt x="962" y="21194"/>
                    <a:pt x="943" y="21201"/>
                    <a:pt x="927" y="21213"/>
                  </a:cubicBezTo>
                  <a:cubicBezTo>
                    <a:pt x="905" y="21229"/>
                    <a:pt x="890" y="21254"/>
                    <a:pt x="888" y="21281"/>
                  </a:cubicBezTo>
                  <a:cubicBezTo>
                    <a:pt x="746" y="22519"/>
                    <a:pt x="611" y="23607"/>
                    <a:pt x="501" y="24452"/>
                  </a:cubicBezTo>
                  <a:cubicBezTo>
                    <a:pt x="493" y="24507"/>
                    <a:pt x="533" y="24556"/>
                    <a:pt x="586" y="24563"/>
                  </a:cubicBezTo>
                  <a:cubicBezTo>
                    <a:pt x="2477" y="24811"/>
                    <a:pt x="4205" y="24968"/>
                    <a:pt x="5860" y="25039"/>
                  </a:cubicBezTo>
                  <a:cubicBezTo>
                    <a:pt x="9887" y="25790"/>
                    <a:pt x="13437" y="26265"/>
                    <a:pt x="16416" y="26453"/>
                  </a:cubicBezTo>
                  <a:lnTo>
                    <a:pt x="16426" y="26453"/>
                  </a:lnTo>
                  <a:cubicBezTo>
                    <a:pt x="16473" y="26450"/>
                    <a:pt x="16514" y="26415"/>
                    <a:pt x="16520" y="26366"/>
                  </a:cubicBezTo>
                  <a:cubicBezTo>
                    <a:pt x="16548" y="26163"/>
                    <a:pt x="19152" y="5884"/>
                    <a:pt x="3977" y="867"/>
                  </a:cubicBezTo>
                  <a:cubicBezTo>
                    <a:pt x="2680" y="438"/>
                    <a:pt x="1388" y="147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09"/>
            <p:cNvSpPr/>
            <p:nvPr/>
          </p:nvSpPr>
          <p:spPr>
            <a:xfrm>
              <a:off x="3935575" y="1878925"/>
              <a:ext cx="484625" cy="666275"/>
            </a:xfrm>
            <a:custGeom>
              <a:avLst/>
              <a:gdLst/>
              <a:ahLst/>
              <a:cxnLst/>
              <a:rect l="l" t="t" r="r" b="b"/>
              <a:pathLst>
                <a:path w="19385" h="26651" extrusionOk="0">
                  <a:moveTo>
                    <a:pt x="250" y="200"/>
                  </a:moveTo>
                  <a:cubicBezTo>
                    <a:pt x="1466" y="342"/>
                    <a:pt x="2740" y="622"/>
                    <a:pt x="4071" y="1062"/>
                  </a:cubicBezTo>
                  <a:cubicBezTo>
                    <a:pt x="19342" y="6111"/>
                    <a:pt x="16546" y="26454"/>
                    <a:pt x="16546" y="26454"/>
                  </a:cubicBezTo>
                  <a:cubicBezTo>
                    <a:pt x="13379" y="26255"/>
                    <a:pt x="9767" y="25744"/>
                    <a:pt x="6003" y="25042"/>
                  </a:cubicBezTo>
                  <a:cubicBezTo>
                    <a:pt x="4248" y="24965"/>
                    <a:pt x="2480" y="24796"/>
                    <a:pt x="723" y="24565"/>
                  </a:cubicBezTo>
                  <a:cubicBezTo>
                    <a:pt x="833" y="23718"/>
                    <a:pt x="969" y="22630"/>
                    <a:pt x="1110" y="21392"/>
                  </a:cubicBezTo>
                  <a:cubicBezTo>
                    <a:pt x="3353" y="21812"/>
                    <a:pt x="7840" y="22542"/>
                    <a:pt x="11949" y="22542"/>
                  </a:cubicBezTo>
                  <a:cubicBezTo>
                    <a:pt x="12394" y="22542"/>
                    <a:pt x="12835" y="22534"/>
                    <a:pt x="13269" y="22515"/>
                  </a:cubicBezTo>
                  <a:cubicBezTo>
                    <a:pt x="13612" y="22499"/>
                    <a:pt x="13951" y="22479"/>
                    <a:pt x="14282" y="22451"/>
                  </a:cubicBezTo>
                  <a:cubicBezTo>
                    <a:pt x="14282" y="22451"/>
                    <a:pt x="6203" y="21720"/>
                    <a:pt x="1279" y="19856"/>
                  </a:cubicBezTo>
                  <a:cubicBezTo>
                    <a:pt x="1757" y="15344"/>
                    <a:pt x="2600" y="11278"/>
                    <a:pt x="1870" y="5761"/>
                  </a:cubicBezTo>
                  <a:cubicBezTo>
                    <a:pt x="1503" y="2991"/>
                    <a:pt x="958" y="1258"/>
                    <a:pt x="250" y="200"/>
                  </a:cubicBezTo>
                  <a:close/>
                  <a:moveTo>
                    <a:pt x="250" y="0"/>
                  </a:moveTo>
                  <a:cubicBezTo>
                    <a:pt x="247" y="0"/>
                    <a:pt x="245" y="1"/>
                    <a:pt x="242" y="1"/>
                  </a:cubicBezTo>
                  <a:lnTo>
                    <a:pt x="240" y="1"/>
                  </a:lnTo>
                  <a:cubicBezTo>
                    <a:pt x="87" y="8"/>
                    <a:pt x="0" y="180"/>
                    <a:pt x="85" y="308"/>
                  </a:cubicBezTo>
                  <a:cubicBezTo>
                    <a:pt x="810" y="1390"/>
                    <a:pt x="1328" y="3182"/>
                    <a:pt x="1674" y="5786"/>
                  </a:cubicBezTo>
                  <a:cubicBezTo>
                    <a:pt x="2259" y="10210"/>
                    <a:pt x="1836" y="13628"/>
                    <a:pt x="1387" y="17248"/>
                  </a:cubicBezTo>
                  <a:cubicBezTo>
                    <a:pt x="1281" y="18102"/>
                    <a:pt x="1175" y="18959"/>
                    <a:pt x="1082" y="19834"/>
                  </a:cubicBezTo>
                  <a:cubicBezTo>
                    <a:pt x="1072" y="19923"/>
                    <a:pt x="1125" y="20008"/>
                    <a:pt x="1209" y="20040"/>
                  </a:cubicBezTo>
                  <a:cubicBezTo>
                    <a:pt x="4361" y="21233"/>
                    <a:pt x="8835" y="21968"/>
                    <a:pt x="11643" y="22342"/>
                  </a:cubicBezTo>
                  <a:cubicBezTo>
                    <a:pt x="7703" y="22309"/>
                    <a:pt x="3480" y="21634"/>
                    <a:pt x="1147" y="21197"/>
                  </a:cubicBezTo>
                  <a:cubicBezTo>
                    <a:pt x="1136" y="21194"/>
                    <a:pt x="1124" y="21193"/>
                    <a:pt x="1113" y="21193"/>
                  </a:cubicBezTo>
                  <a:cubicBezTo>
                    <a:pt x="1110" y="21193"/>
                    <a:pt x="1106" y="21193"/>
                    <a:pt x="1103" y="21193"/>
                  </a:cubicBezTo>
                  <a:cubicBezTo>
                    <a:pt x="1004" y="21198"/>
                    <a:pt x="925" y="21272"/>
                    <a:pt x="914" y="21369"/>
                  </a:cubicBezTo>
                  <a:cubicBezTo>
                    <a:pt x="773" y="22606"/>
                    <a:pt x="637" y="23692"/>
                    <a:pt x="528" y="24538"/>
                  </a:cubicBezTo>
                  <a:cubicBezTo>
                    <a:pt x="513" y="24646"/>
                    <a:pt x="589" y="24746"/>
                    <a:pt x="698" y="24760"/>
                  </a:cubicBezTo>
                  <a:cubicBezTo>
                    <a:pt x="2591" y="25008"/>
                    <a:pt x="4323" y="25165"/>
                    <a:pt x="5994" y="25239"/>
                  </a:cubicBezTo>
                  <a:cubicBezTo>
                    <a:pt x="9996" y="25987"/>
                    <a:pt x="13551" y="26462"/>
                    <a:pt x="16535" y="26651"/>
                  </a:cubicBezTo>
                  <a:lnTo>
                    <a:pt x="16555" y="26651"/>
                  </a:lnTo>
                  <a:cubicBezTo>
                    <a:pt x="16651" y="26646"/>
                    <a:pt x="16729" y="26575"/>
                    <a:pt x="16743" y="26480"/>
                  </a:cubicBezTo>
                  <a:cubicBezTo>
                    <a:pt x="16770" y="26275"/>
                    <a:pt x="19385" y="5916"/>
                    <a:pt x="4134" y="872"/>
                  </a:cubicBezTo>
                  <a:cubicBezTo>
                    <a:pt x="2831" y="441"/>
                    <a:pt x="1532" y="148"/>
                    <a:pt x="273" y="2"/>
                  </a:cubicBezTo>
                  <a:cubicBezTo>
                    <a:pt x="265" y="1"/>
                    <a:pt x="258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09"/>
            <p:cNvSpPr/>
            <p:nvPr/>
          </p:nvSpPr>
          <p:spPr>
            <a:xfrm>
              <a:off x="4104225" y="3361900"/>
              <a:ext cx="970075" cy="1406025"/>
            </a:xfrm>
            <a:custGeom>
              <a:avLst/>
              <a:gdLst/>
              <a:ahLst/>
              <a:cxnLst/>
              <a:rect l="l" t="t" r="r" b="b"/>
              <a:pathLst>
                <a:path w="38803" h="56241" extrusionOk="0">
                  <a:moveTo>
                    <a:pt x="8220" y="1"/>
                  </a:moveTo>
                  <a:cubicBezTo>
                    <a:pt x="6671" y="1"/>
                    <a:pt x="5170" y="657"/>
                    <a:pt x="4119" y="1831"/>
                  </a:cubicBezTo>
                  <a:cubicBezTo>
                    <a:pt x="3809" y="2170"/>
                    <a:pt x="3543" y="2548"/>
                    <a:pt x="3329" y="2956"/>
                  </a:cubicBezTo>
                  <a:cubicBezTo>
                    <a:pt x="2101" y="5289"/>
                    <a:pt x="1225" y="7793"/>
                    <a:pt x="731" y="10385"/>
                  </a:cubicBezTo>
                  <a:lnTo>
                    <a:pt x="731" y="10389"/>
                  </a:lnTo>
                  <a:cubicBezTo>
                    <a:pt x="10" y="14219"/>
                    <a:pt x="1" y="18891"/>
                    <a:pt x="1732" y="24181"/>
                  </a:cubicBezTo>
                  <a:cubicBezTo>
                    <a:pt x="2714" y="27188"/>
                    <a:pt x="5535" y="31971"/>
                    <a:pt x="8804" y="36943"/>
                  </a:cubicBezTo>
                  <a:cubicBezTo>
                    <a:pt x="9194" y="37536"/>
                    <a:pt x="9594" y="38133"/>
                    <a:pt x="9993" y="38730"/>
                  </a:cubicBezTo>
                  <a:cubicBezTo>
                    <a:pt x="10887" y="40060"/>
                    <a:pt x="11801" y="41392"/>
                    <a:pt x="12707" y="42693"/>
                  </a:cubicBezTo>
                  <a:cubicBezTo>
                    <a:pt x="14291" y="44960"/>
                    <a:pt x="15854" y="47133"/>
                    <a:pt x="17250" y="49049"/>
                  </a:cubicBezTo>
                  <a:cubicBezTo>
                    <a:pt x="20338" y="53270"/>
                    <a:pt x="22631" y="56240"/>
                    <a:pt x="22631" y="56240"/>
                  </a:cubicBezTo>
                  <a:lnTo>
                    <a:pt x="26148" y="53686"/>
                  </a:lnTo>
                  <a:lnTo>
                    <a:pt x="38802" y="44505"/>
                  </a:lnTo>
                  <a:lnTo>
                    <a:pt x="38060" y="43221"/>
                  </a:lnTo>
                  <a:lnTo>
                    <a:pt x="34654" y="37347"/>
                  </a:lnTo>
                  <a:cubicBezTo>
                    <a:pt x="34654" y="37347"/>
                    <a:pt x="24632" y="15718"/>
                    <a:pt x="19195" y="8147"/>
                  </a:cubicBezTo>
                  <a:cubicBezTo>
                    <a:pt x="16138" y="3896"/>
                    <a:pt x="13020" y="1680"/>
                    <a:pt x="10560" y="525"/>
                  </a:cubicBezTo>
                  <a:cubicBezTo>
                    <a:pt x="9803" y="170"/>
                    <a:pt x="9005" y="1"/>
                    <a:pt x="8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09"/>
            <p:cNvSpPr/>
            <p:nvPr/>
          </p:nvSpPr>
          <p:spPr>
            <a:xfrm>
              <a:off x="4203525" y="3359150"/>
              <a:ext cx="855050" cy="1231750"/>
            </a:xfrm>
            <a:custGeom>
              <a:avLst/>
              <a:gdLst/>
              <a:ahLst/>
              <a:cxnLst/>
              <a:rect l="l" t="t" r="r" b="b"/>
              <a:pathLst>
                <a:path w="34202" h="49270" extrusionOk="0">
                  <a:moveTo>
                    <a:pt x="4247" y="0"/>
                  </a:moveTo>
                  <a:cubicBezTo>
                    <a:pt x="2687" y="0"/>
                    <a:pt x="1155" y="650"/>
                    <a:pt x="64" y="1867"/>
                  </a:cubicBezTo>
                  <a:cubicBezTo>
                    <a:pt x="0" y="1938"/>
                    <a:pt x="51" y="2051"/>
                    <a:pt x="146" y="2052"/>
                  </a:cubicBezTo>
                  <a:cubicBezTo>
                    <a:pt x="1290" y="2063"/>
                    <a:pt x="3152" y="2489"/>
                    <a:pt x="5526" y="4443"/>
                  </a:cubicBezTo>
                  <a:cubicBezTo>
                    <a:pt x="9503" y="7726"/>
                    <a:pt x="14471" y="15175"/>
                    <a:pt x="15099" y="16128"/>
                  </a:cubicBezTo>
                  <a:lnTo>
                    <a:pt x="10750" y="18496"/>
                  </a:lnTo>
                  <a:lnTo>
                    <a:pt x="7745" y="27728"/>
                  </a:lnTo>
                  <a:cubicBezTo>
                    <a:pt x="7729" y="27779"/>
                    <a:pt x="7752" y="27835"/>
                    <a:pt x="7800" y="27860"/>
                  </a:cubicBezTo>
                  <a:cubicBezTo>
                    <a:pt x="7814" y="27868"/>
                    <a:pt x="7829" y="27872"/>
                    <a:pt x="7845" y="27872"/>
                  </a:cubicBezTo>
                  <a:cubicBezTo>
                    <a:pt x="7847" y="27872"/>
                    <a:pt x="7849" y="27872"/>
                    <a:pt x="7850" y="27872"/>
                  </a:cubicBezTo>
                  <a:cubicBezTo>
                    <a:pt x="7885" y="27872"/>
                    <a:pt x="7919" y="27857"/>
                    <a:pt x="7940" y="27829"/>
                  </a:cubicBezTo>
                  <a:lnTo>
                    <a:pt x="12820" y="21320"/>
                  </a:lnTo>
                  <a:lnTo>
                    <a:pt x="16375" y="20275"/>
                  </a:lnTo>
                  <a:lnTo>
                    <a:pt x="19119" y="26792"/>
                  </a:lnTo>
                  <a:lnTo>
                    <a:pt x="19024" y="30073"/>
                  </a:lnTo>
                  <a:lnTo>
                    <a:pt x="17628" y="32756"/>
                  </a:lnTo>
                  <a:cubicBezTo>
                    <a:pt x="17589" y="32830"/>
                    <a:pt x="17644" y="32918"/>
                    <a:pt x="17727" y="32918"/>
                  </a:cubicBezTo>
                  <a:cubicBezTo>
                    <a:pt x="17742" y="32918"/>
                    <a:pt x="17757" y="32915"/>
                    <a:pt x="17771" y="32909"/>
                  </a:cubicBezTo>
                  <a:lnTo>
                    <a:pt x="20265" y="31820"/>
                  </a:lnTo>
                  <a:lnTo>
                    <a:pt x="21117" y="31158"/>
                  </a:lnTo>
                  <a:lnTo>
                    <a:pt x="23151" y="35936"/>
                  </a:lnTo>
                  <a:cubicBezTo>
                    <a:pt x="22277" y="36052"/>
                    <a:pt x="17685" y="36699"/>
                    <a:pt x="14787" y="37857"/>
                  </a:cubicBezTo>
                  <a:cubicBezTo>
                    <a:pt x="12846" y="38634"/>
                    <a:pt x="10382" y="40934"/>
                    <a:pt x="8655" y="42726"/>
                  </a:cubicBezTo>
                  <a:cubicBezTo>
                    <a:pt x="8619" y="42764"/>
                    <a:pt x="8614" y="42822"/>
                    <a:pt x="8644" y="42866"/>
                  </a:cubicBezTo>
                  <a:cubicBezTo>
                    <a:pt x="10032" y="44852"/>
                    <a:pt x="11518" y="46932"/>
                    <a:pt x="13189" y="49224"/>
                  </a:cubicBezTo>
                  <a:cubicBezTo>
                    <a:pt x="13209" y="49253"/>
                    <a:pt x="13243" y="49269"/>
                    <a:pt x="13279" y="49269"/>
                  </a:cubicBezTo>
                  <a:cubicBezTo>
                    <a:pt x="13289" y="49269"/>
                    <a:pt x="13299" y="49268"/>
                    <a:pt x="13308" y="49266"/>
                  </a:cubicBezTo>
                  <a:lnTo>
                    <a:pt x="34117" y="43439"/>
                  </a:lnTo>
                  <a:cubicBezTo>
                    <a:pt x="34150" y="43430"/>
                    <a:pt x="34177" y="43405"/>
                    <a:pt x="34190" y="43374"/>
                  </a:cubicBezTo>
                  <a:cubicBezTo>
                    <a:pt x="34202" y="43341"/>
                    <a:pt x="34200" y="43306"/>
                    <a:pt x="34183" y="43276"/>
                  </a:cubicBezTo>
                  <a:lnTo>
                    <a:pt x="30783" y="37411"/>
                  </a:lnTo>
                  <a:cubicBezTo>
                    <a:pt x="30682" y="37194"/>
                    <a:pt x="20694" y="15685"/>
                    <a:pt x="15313" y="8192"/>
                  </a:cubicBezTo>
                  <a:cubicBezTo>
                    <a:pt x="12731" y="4603"/>
                    <a:pt x="9812" y="2026"/>
                    <a:pt x="6635" y="535"/>
                  </a:cubicBezTo>
                  <a:cubicBezTo>
                    <a:pt x="5870" y="175"/>
                    <a:pt x="5054" y="0"/>
                    <a:pt x="4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09"/>
            <p:cNvSpPr/>
            <p:nvPr/>
          </p:nvSpPr>
          <p:spPr>
            <a:xfrm>
              <a:off x="4199875" y="3356375"/>
              <a:ext cx="862450" cy="1237300"/>
            </a:xfrm>
            <a:custGeom>
              <a:avLst/>
              <a:gdLst/>
              <a:ahLst/>
              <a:cxnLst/>
              <a:rect l="l" t="t" r="r" b="b"/>
              <a:pathLst>
                <a:path w="34498" h="49492" extrusionOk="0">
                  <a:moveTo>
                    <a:pt x="4395" y="222"/>
                  </a:moveTo>
                  <a:cubicBezTo>
                    <a:pt x="5203" y="222"/>
                    <a:pt x="6003" y="401"/>
                    <a:pt x="6735" y="746"/>
                  </a:cubicBezTo>
                  <a:cubicBezTo>
                    <a:pt x="9195" y="1901"/>
                    <a:pt x="12312" y="4117"/>
                    <a:pt x="15370" y="8368"/>
                  </a:cubicBezTo>
                  <a:cubicBezTo>
                    <a:pt x="20806" y="15939"/>
                    <a:pt x="30829" y="37568"/>
                    <a:pt x="30829" y="37568"/>
                  </a:cubicBezTo>
                  <a:lnTo>
                    <a:pt x="34234" y="43442"/>
                  </a:lnTo>
                  <a:lnTo>
                    <a:pt x="13425" y="49270"/>
                  </a:lnTo>
                  <a:cubicBezTo>
                    <a:pt x="12029" y="47354"/>
                    <a:pt x="10466" y="45181"/>
                    <a:pt x="8881" y="42914"/>
                  </a:cubicBezTo>
                  <a:cubicBezTo>
                    <a:pt x="10548" y="41184"/>
                    <a:pt x="13033" y="38847"/>
                    <a:pt x="14974" y="38071"/>
                  </a:cubicBezTo>
                  <a:cubicBezTo>
                    <a:pt x="18196" y="36782"/>
                    <a:pt x="23455" y="36138"/>
                    <a:pt x="23455" y="36138"/>
                  </a:cubicBezTo>
                  <a:lnTo>
                    <a:pt x="21309" y="31093"/>
                  </a:lnTo>
                  <a:lnTo>
                    <a:pt x="20342" y="31844"/>
                  </a:lnTo>
                  <a:lnTo>
                    <a:pt x="17874" y="32917"/>
                  </a:lnTo>
                  <a:lnTo>
                    <a:pt x="19269" y="30234"/>
                  </a:lnTo>
                  <a:lnTo>
                    <a:pt x="19376" y="26907"/>
                  </a:lnTo>
                  <a:lnTo>
                    <a:pt x="16586" y="20250"/>
                  </a:lnTo>
                  <a:lnTo>
                    <a:pt x="12935" y="21324"/>
                  </a:lnTo>
                  <a:lnTo>
                    <a:pt x="7998" y="27873"/>
                  </a:lnTo>
                  <a:lnTo>
                    <a:pt x="11003" y="18639"/>
                  </a:lnTo>
                  <a:lnTo>
                    <a:pt x="15404" y="16278"/>
                  </a:lnTo>
                  <a:cubicBezTo>
                    <a:pt x="15404" y="16278"/>
                    <a:pt x="10037" y="8012"/>
                    <a:pt x="5742" y="4468"/>
                  </a:cubicBezTo>
                  <a:cubicBezTo>
                    <a:pt x="3376" y="2520"/>
                    <a:pt x="1500" y="2063"/>
                    <a:pt x="294" y="2051"/>
                  </a:cubicBezTo>
                  <a:cubicBezTo>
                    <a:pt x="1339" y="887"/>
                    <a:pt x="2830" y="222"/>
                    <a:pt x="4395" y="222"/>
                  </a:cubicBezTo>
                  <a:close/>
                  <a:moveTo>
                    <a:pt x="4401" y="0"/>
                  </a:moveTo>
                  <a:cubicBezTo>
                    <a:pt x="4399" y="0"/>
                    <a:pt x="4396" y="0"/>
                    <a:pt x="4394" y="0"/>
                  </a:cubicBezTo>
                  <a:lnTo>
                    <a:pt x="4395" y="0"/>
                  </a:lnTo>
                  <a:cubicBezTo>
                    <a:pt x="2767" y="0"/>
                    <a:pt x="1215" y="693"/>
                    <a:pt x="128" y="1903"/>
                  </a:cubicBezTo>
                  <a:cubicBezTo>
                    <a:pt x="1" y="2045"/>
                    <a:pt x="100" y="2271"/>
                    <a:pt x="292" y="2274"/>
                  </a:cubicBezTo>
                  <a:cubicBezTo>
                    <a:pt x="1417" y="2286"/>
                    <a:pt x="3255" y="2706"/>
                    <a:pt x="5603" y="4641"/>
                  </a:cubicBezTo>
                  <a:cubicBezTo>
                    <a:pt x="9449" y="7814"/>
                    <a:pt x="14233" y="14910"/>
                    <a:pt x="15086" y="16197"/>
                  </a:cubicBezTo>
                  <a:lnTo>
                    <a:pt x="10898" y="18444"/>
                  </a:lnTo>
                  <a:cubicBezTo>
                    <a:pt x="10848" y="18470"/>
                    <a:pt x="10810" y="18516"/>
                    <a:pt x="10792" y="18570"/>
                  </a:cubicBezTo>
                  <a:lnTo>
                    <a:pt x="7786" y="27803"/>
                  </a:lnTo>
                  <a:cubicBezTo>
                    <a:pt x="7753" y="27906"/>
                    <a:pt x="7798" y="28018"/>
                    <a:pt x="7895" y="28068"/>
                  </a:cubicBezTo>
                  <a:cubicBezTo>
                    <a:pt x="7927" y="28085"/>
                    <a:pt x="7962" y="28093"/>
                    <a:pt x="7997" y="28093"/>
                  </a:cubicBezTo>
                  <a:cubicBezTo>
                    <a:pt x="8064" y="28093"/>
                    <a:pt x="8131" y="28062"/>
                    <a:pt x="8174" y="28005"/>
                  </a:cubicBezTo>
                  <a:lnTo>
                    <a:pt x="13068" y="21515"/>
                  </a:lnTo>
                  <a:lnTo>
                    <a:pt x="16457" y="20518"/>
                  </a:lnTo>
                  <a:lnTo>
                    <a:pt x="19154" y="26947"/>
                  </a:lnTo>
                  <a:lnTo>
                    <a:pt x="19049" y="30176"/>
                  </a:lnTo>
                  <a:lnTo>
                    <a:pt x="17677" y="32815"/>
                  </a:lnTo>
                  <a:cubicBezTo>
                    <a:pt x="17596" y="32971"/>
                    <a:pt x="17718" y="33139"/>
                    <a:pt x="17872" y="33139"/>
                  </a:cubicBezTo>
                  <a:cubicBezTo>
                    <a:pt x="17902" y="33139"/>
                    <a:pt x="17932" y="33133"/>
                    <a:pt x="17962" y="33120"/>
                  </a:cubicBezTo>
                  <a:lnTo>
                    <a:pt x="20431" y="32046"/>
                  </a:lnTo>
                  <a:cubicBezTo>
                    <a:pt x="20449" y="32040"/>
                    <a:pt x="20464" y="32030"/>
                    <a:pt x="20479" y="32019"/>
                  </a:cubicBezTo>
                  <a:lnTo>
                    <a:pt x="21218" y="31444"/>
                  </a:lnTo>
                  <a:lnTo>
                    <a:pt x="23137" y="35957"/>
                  </a:lnTo>
                  <a:cubicBezTo>
                    <a:pt x="21983" y="36113"/>
                    <a:pt x="17667" y="36754"/>
                    <a:pt x="14892" y="37864"/>
                  </a:cubicBezTo>
                  <a:cubicBezTo>
                    <a:pt x="12932" y="38649"/>
                    <a:pt x="10454" y="40960"/>
                    <a:pt x="8721" y="42760"/>
                  </a:cubicBezTo>
                  <a:cubicBezTo>
                    <a:pt x="8647" y="42836"/>
                    <a:pt x="8638" y="42954"/>
                    <a:pt x="8700" y="43041"/>
                  </a:cubicBezTo>
                  <a:cubicBezTo>
                    <a:pt x="10085" y="45023"/>
                    <a:pt x="11572" y="47104"/>
                    <a:pt x="13245" y="49401"/>
                  </a:cubicBezTo>
                  <a:cubicBezTo>
                    <a:pt x="13286" y="49458"/>
                    <a:pt x="13353" y="49491"/>
                    <a:pt x="13425" y="49491"/>
                  </a:cubicBezTo>
                  <a:cubicBezTo>
                    <a:pt x="13445" y="49491"/>
                    <a:pt x="13464" y="49489"/>
                    <a:pt x="13484" y="49483"/>
                  </a:cubicBezTo>
                  <a:lnTo>
                    <a:pt x="34293" y="43656"/>
                  </a:lnTo>
                  <a:cubicBezTo>
                    <a:pt x="34433" y="43617"/>
                    <a:pt x="34498" y="43457"/>
                    <a:pt x="34425" y="43332"/>
                  </a:cubicBezTo>
                  <a:lnTo>
                    <a:pt x="31020" y="37457"/>
                  </a:lnTo>
                  <a:cubicBezTo>
                    <a:pt x="30929" y="37258"/>
                    <a:pt x="20936" y="15740"/>
                    <a:pt x="15549" y="8239"/>
                  </a:cubicBezTo>
                  <a:cubicBezTo>
                    <a:pt x="12956" y="4633"/>
                    <a:pt x="10022" y="2045"/>
                    <a:pt x="6828" y="546"/>
                  </a:cubicBezTo>
                  <a:cubicBezTo>
                    <a:pt x="6070" y="187"/>
                    <a:pt x="5241" y="0"/>
                    <a:pt x="4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09"/>
            <p:cNvSpPr/>
            <p:nvPr/>
          </p:nvSpPr>
          <p:spPr>
            <a:xfrm>
              <a:off x="4122100" y="2646500"/>
              <a:ext cx="112150" cy="146825"/>
            </a:xfrm>
            <a:custGeom>
              <a:avLst/>
              <a:gdLst/>
              <a:ahLst/>
              <a:cxnLst/>
              <a:rect l="l" t="t" r="r" b="b"/>
              <a:pathLst>
                <a:path w="4486" h="5873" extrusionOk="0">
                  <a:moveTo>
                    <a:pt x="3514" y="0"/>
                  </a:moveTo>
                  <a:cubicBezTo>
                    <a:pt x="3494" y="0"/>
                    <a:pt x="3475" y="1"/>
                    <a:pt x="3455" y="1"/>
                  </a:cubicBezTo>
                  <a:cubicBezTo>
                    <a:pt x="2017" y="63"/>
                    <a:pt x="232" y="2257"/>
                    <a:pt x="133" y="2409"/>
                  </a:cubicBezTo>
                  <a:lnTo>
                    <a:pt x="1" y="5769"/>
                  </a:lnTo>
                  <a:cubicBezTo>
                    <a:pt x="0" y="5804"/>
                    <a:pt x="17" y="5836"/>
                    <a:pt x="46" y="5855"/>
                  </a:cubicBezTo>
                  <a:cubicBezTo>
                    <a:pt x="61" y="5867"/>
                    <a:pt x="81" y="5872"/>
                    <a:pt x="99" y="5872"/>
                  </a:cubicBezTo>
                  <a:cubicBezTo>
                    <a:pt x="101" y="5872"/>
                    <a:pt x="102" y="5872"/>
                    <a:pt x="104" y="5872"/>
                  </a:cubicBezTo>
                  <a:cubicBezTo>
                    <a:pt x="118" y="5872"/>
                    <a:pt x="130" y="5869"/>
                    <a:pt x="142" y="5863"/>
                  </a:cubicBezTo>
                  <a:lnTo>
                    <a:pt x="596" y="5651"/>
                  </a:lnTo>
                  <a:cubicBezTo>
                    <a:pt x="3395" y="4706"/>
                    <a:pt x="4486" y="2045"/>
                    <a:pt x="4310" y="821"/>
                  </a:cubicBezTo>
                  <a:cubicBezTo>
                    <a:pt x="4238" y="316"/>
                    <a:pt x="3968" y="18"/>
                    <a:pt x="3571" y="1"/>
                  </a:cubicBezTo>
                  <a:cubicBezTo>
                    <a:pt x="3552" y="1"/>
                    <a:pt x="3533" y="0"/>
                    <a:pt x="3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09"/>
            <p:cNvSpPr/>
            <p:nvPr/>
          </p:nvSpPr>
          <p:spPr>
            <a:xfrm>
              <a:off x="4119525" y="2644025"/>
              <a:ext cx="127350" cy="151775"/>
            </a:xfrm>
            <a:custGeom>
              <a:avLst/>
              <a:gdLst/>
              <a:ahLst/>
              <a:cxnLst/>
              <a:rect l="l" t="t" r="r" b="b"/>
              <a:pathLst>
                <a:path w="5094" h="6071" extrusionOk="0">
                  <a:moveTo>
                    <a:pt x="3616" y="198"/>
                  </a:moveTo>
                  <a:cubicBezTo>
                    <a:pt x="3634" y="198"/>
                    <a:pt x="3652" y="198"/>
                    <a:pt x="3670" y="200"/>
                  </a:cubicBezTo>
                  <a:cubicBezTo>
                    <a:pt x="5093" y="257"/>
                    <a:pt x="4285" y="4435"/>
                    <a:pt x="668" y="5656"/>
                  </a:cubicBezTo>
                  <a:lnTo>
                    <a:pt x="203" y="5873"/>
                  </a:lnTo>
                  <a:lnTo>
                    <a:pt x="203" y="5873"/>
                  </a:lnTo>
                  <a:lnTo>
                    <a:pt x="336" y="2513"/>
                  </a:lnTo>
                  <a:cubicBezTo>
                    <a:pt x="336" y="2513"/>
                    <a:pt x="2153" y="260"/>
                    <a:pt x="3561" y="200"/>
                  </a:cubicBezTo>
                  <a:cubicBezTo>
                    <a:pt x="3580" y="198"/>
                    <a:pt x="3598" y="198"/>
                    <a:pt x="3616" y="198"/>
                  </a:cubicBezTo>
                  <a:close/>
                  <a:moveTo>
                    <a:pt x="3617" y="0"/>
                  </a:moveTo>
                  <a:cubicBezTo>
                    <a:pt x="3596" y="0"/>
                    <a:pt x="3575" y="1"/>
                    <a:pt x="3554" y="2"/>
                  </a:cubicBezTo>
                  <a:cubicBezTo>
                    <a:pt x="2071" y="65"/>
                    <a:pt x="257" y="2294"/>
                    <a:pt x="181" y="2388"/>
                  </a:cubicBezTo>
                  <a:cubicBezTo>
                    <a:pt x="155" y="2421"/>
                    <a:pt x="139" y="2462"/>
                    <a:pt x="138" y="2505"/>
                  </a:cubicBezTo>
                  <a:lnTo>
                    <a:pt x="5" y="5865"/>
                  </a:lnTo>
                  <a:cubicBezTo>
                    <a:pt x="0" y="5978"/>
                    <a:pt x="91" y="6071"/>
                    <a:pt x="204" y="6071"/>
                  </a:cubicBezTo>
                  <a:cubicBezTo>
                    <a:pt x="206" y="6071"/>
                    <a:pt x="209" y="6071"/>
                    <a:pt x="212" y="6071"/>
                  </a:cubicBezTo>
                  <a:cubicBezTo>
                    <a:pt x="237" y="6070"/>
                    <a:pt x="263" y="6063"/>
                    <a:pt x="287" y="6052"/>
                  </a:cubicBezTo>
                  <a:lnTo>
                    <a:pt x="751" y="5835"/>
                  </a:lnTo>
                  <a:cubicBezTo>
                    <a:pt x="3383" y="4948"/>
                    <a:pt x="4720" y="2364"/>
                    <a:pt x="4511" y="905"/>
                  </a:cubicBezTo>
                  <a:cubicBezTo>
                    <a:pt x="4431" y="349"/>
                    <a:pt x="4127" y="20"/>
                    <a:pt x="3678" y="2"/>
                  </a:cubicBezTo>
                  <a:cubicBezTo>
                    <a:pt x="3658" y="1"/>
                    <a:pt x="3637" y="0"/>
                    <a:pt x="3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09"/>
            <p:cNvSpPr/>
            <p:nvPr/>
          </p:nvSpPr>
          <p:spPr>
            <a:xfrm>
              <a:off x="3559350" y="2650800"/>
              <a:ext cx="139400" cy="97625"/>
            </a:xfrm>
            <a:custGeom>
              <a:avLst/>
              <a:gdLst/>
              <a:ahLst/>
              <a:cxnLst/>
              <a:rect l="l" t="t" r="r" b="b"/>
              <a:pathLst>
                <a:path w="5576" h="3905" extrusionOk="0">
                  <a:moveTo>
                    <a:pt x="98" y="0"/>
                  </a:moveTo>
                  <a:cubicBezTo>
                    <a:pt x="97" y="0"/>
                    <a:pt x="96" y="0"/>
                    <a:pt x="96" y="0"/>
                  </a:cubicBezTo>
                  <a:cubicBezTo>
                    <a:pt x="93" y="0"/>
                    <a:pt x="91" y="1"/>
                    <a:pt x="89" y="1"/>
                  </a:cubicBezTo>
                  <a:cubicBezTo>
                    <a:pt x="39" y="7"/>
                    <a:pt x="1" y="50"/>
                    <a:pt x="2" y="102"/>
                  </a:cubicBezTo>
                  <a:cubicBezTo>
                    <a:pt x="3" y="217"/>
                    <a:pt x="77" y="2947"/>
                    <a:pt x="2066" y="3694"/>
                  </a:cubicBezTo>
                  <a:cubicBezTo>
                    <a:pt x="2430" y="3834"/>
                    <a:pt x="2817" y="3905"/>
                    <a:pt x="3207" y="3905"/>
                  </a:cubicBezTo>
                  <a:cubicBezTo>
                    <a:pt x="3248" y="3905"/>
                    <a:pt x="3290" y="3904"/>
                    <a:pt x="3331" y="3902"/>
                  </a:cubicBezTo>
                  <a:cubicBezTo>
                    <a:pt x="4331" y="3860"/>
                    <a:pt x="5098" y="3333"/>
                    <a:pt x="5388" y="2863"/>
                  </a:cubicBezTo>
                  <a:cubicBezTo>
                    <a:pt x="5541" y="2614"/>
                    <a:pt x="5575" y="2369"/>
                    <a:pt x="5487" y="2174"/>
                  </a:cubicBezTo>
                  <a:cubicBezTo>
                    <a:pt x="5352" y="1873"/>
                    <a:pt x="5039" y="1714"/>
                    <a:pt x="4581" y="1714"/>
                  </a:cubicBezTo>
                  <a:cubicBezTo>
                    <a:pt x="4551" y="1714"/>
                    <a:pt x="4520" y="1715"/>
                    <a:pt x="4489" y="1716"/>
                  </a:cubicBezTo>
                  <a:cubicBezTo>
                    <a:pt x="4095" y="1733"/>
                    <a:pt x="3738" y="1851"/>
                    <a:pt x="3745" y="1851"/>
                  </a:cubicBezTo>
                  <a:lnTo>
                    <a:pt x="1974" y="2030"/>
                  </a:lnTo>
                  <a:cubicBezTo>
                    <a:pt x="1959" y="2024"/>
                    <a:pt x="504" y="1486"/>
                    <a:pt x="196" y="78"/>
                  </a:cubicBezTo>
                  <a:cubicBezTo>
                    <a:pt x="186" y="32"/>
                    <a:pt x="145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09"/>
            <p:cNvSpPr/>
            <p:nvPr/>
          </p:nvSpPr>
          <p:spPr>
            <a:xfrm>
              <a:off x="3556875" y="2648325"/>
              <a:ext cx="144475" cy="102575"/>
            </a:xfrm>
            <a:custGeom>
              <a:avLst/>
              <a:gdLst/>
              <a:ahLst/>
              <a:cxnLst/>
              <a:rect l="l" t="t" r="r" b="b"/>
              <a:pathLst>
                <a:path w="5779" h="4103" extrusionOk="0">
                  <a:moveTo>
                    <a:pt x="199" y="199"/>
                  </a:moveTo>
                  <a:lnTo>
                    <a:pt x="199" y="199"/>
                  </a:lnTo>
                  <a:cubicBezTo>
                    <a:pt x="522" y="1680"/>
                    <a:pt x="2041" y="2221"/>
                    <a:pt x="2041" y="2221"/>
                  </a:cubicBezTo>
                  <a:lnTo>
                    <a:pt x="3854" y="2048"/>
                  </a:lnTo>
                  <a:cubicBezTo>
                    <a:pt x="3854" y="2048"/>
                    <a:pt x="4207" y="1931"/>
                    <a:pt x="4592" y="1914"/>
                  </a:cubicBezTo>
                  <a:cubicBezTo>
                    <a:pt x="4621" y="1913"/>
                    <a:pt x="4651" y="1912"/>
                    <a:pt x="4680" y="1912"/>
                  </a:cubicBezTo>
                  <a:cubicBezTo>
                    <a:pt x="5015" y="1912"/>
                    <a:pt x="5355" y="2000"/>
                    <a:pt x="5496" y="2313"/>
                  </a:cubicBezTo>
                  <a:cubicBezTo>
                    <a:pt x="5744" y="2863"/>
                    <a:pt x="4786" y="3845"/>
                    <a:pt x="3427" y="3903"/>
                  </a:cubicBezTo>
                  <a:cubicBezTo>
                    <a:pt x="3388" y="3904"/>
                    <a:pt x="3349" y="3905"/>
                    <a:pt x="3310" y="3905"/>
                  </a:cubicBezTo>
                  <a:cubicBezTo>
                    <a:pt x="2930" y="3905"/>
                    <a:pt x="2554" y="3836"/>
                    <a:pt x="2199" y="3701"/>
                  </a:cubicBezTo>
                  <a:cubicBezTo>
                    <a:pt x="251" y="2969"/>
                    <a:pt x="199" y="199"/>
                    <a:pt x="199" y="199"/>
                  </a:cubicBezTo>
                  <a:close/>
                  <a:moveTo>
                    <a:pt x="200" y="1"/>
                  </a:moveTo>
                  <a:cubicBezTo>
                    <a:pt x="197" y="1"/>
                    <a:pt x="194" y="1"/>
                    <a:pt x="191" y="1"/>
                  </a:cubicBezTo>
                  <a:cubicBezTo>
                    <a:pt x="187" y="1"/>
                    <a:pt x="181" y="1"/>
                    <a:pt x="177" y="2"/>
                  </a:cubicBezTo>
                  <a:cubicBezTo>
                    <a:pt x="75" y="14"/>
                    <a:pt x="0" y="100"/>
                    <a:pt x="1" y="202"/>
                  </a:cubicBezTo>
                  <a:cubicBezTo>
                    <a:pt x="3" y="321"/>
                    <a:pt x="78" y="3116"/>
                    <a:pt x="2130" y="3886"/>
                  </a:cubicBezTo>
                  <a:cubicBezTo>
                    <a:pt x="2505" y="4029"/>
                    <a:pt x="2902" y="4102"/>
                    <a:pt x="3303" y="4102"/>
                  </a:cubicBezTo>
                  <a:cubicBezTo>
                    <a:pt x="3347" y="4102"/>
                    <a:pt x="3391" y="4102"/>
                    <a:pt x="3435" y="4100"/>
                  </a:cubicBezTo>
                  <a:cubicBezTo>
                    <a:pt x="4475" y="4056"/>
                    <a:pt x="5257" y="3523"/>
                    <a:pt x="5570" y="3014"/>
                  </a:cubicBezTo>
                  <a:cubicBezTo>
                    <a:pt x="5741" y="2737"/>
                    <a:pt x="5778" y="2459"/>
                    <a:pt x="5677" y="2231"/>
                  </a:cubicBezTo>
                  <a:cubicBezTo>
                    <a:pt x="5568" y="1991"/>
                    <a:pt x="5308" y="1714"/>
                    <a:pt x="4678" y="1714"/>
                  </a:cubicBezTo>
                  <a:cubicBezTo>
                    <a:pt x="4647" y="1714"/>
                    <a:pt x="4616" y="1715"/>
                    <a:pt x="4583" y="1716"/>
                  </a:cubicBezTo>
                  <a:cubicBezTo>
                    <a:pt x="4228" y="1732"/>
                    <a:pt x="3902" y="1826"/>
                    <a:pt x="3815" y="1852"/>
                  </a:cubicBezTo>
                  <a:lnTo>
                    <a:pt x="2069" y="2020"/>
                  </a:lnTo>
                  <a:cubicBezTo>
                    <a:pt x="1839" y="1925"/>
                    <a:pt x="660" y="1382"/>
                    <a:pt x="392" y="156"/>
                  </a:cubicBezTo>
                  <a:cubicBezTo>
                    <a:pt x="373" y="65"/>
                    <a:pt x="293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09"/>
            <p:cNvSpPr/>
            <p:nvPr/>
          </p:nvSpPr>
          <p:spPr>
            <a:xfrm>
              <a:off x="3590575" y="3417500"/>
              <a:ext cx="69000" cy="81525"/>
            </a:xfrm>
            <a:custGeom>
              <a:avLst/>
              <a:gdLst/>
              <a:ahLst/>
              <a:cxnLst/>
              <a:rect l="l" t="t" r="r" b="b"/>
              <a:pathLst>
                <a:path w="2760" h="3261" extrusionOk="0">
                  <a:moveTo>
                    <a:pt x="1534" y="1"/>
                  </a:moveTo>
                  <a:cubicBezTo>
                    <a:pt x="939" y="1"/>
                    <a:pt x="362" y="574"/>
                    <a:pt x="191" y="1377"/>
                  </a:cubicBezTo>
                  <a:cubicBezTo>
                    <a:pt x="0" y="2266"/>
                    <a:pt x="378" y="3101"/>
                    <a:pt x="1036" y="3241"/>
                  </a:cubicBezTo>
                  <a:cubicBezTo>
                    <a:pt x="1099" y="3254"/>
                    <a:pt x="1163" y="3261"/>
                    <a:pt x="1226" y="3261"/>
                  </a:cubicBezTo>
                  <a:cubicBezTo>
                    <a:pt x="1820" y="3261"/>
                    <a:pt x="2398" y="2688"/>
                    <a:pt x="2570" y="1885"/>
                  </a:cubicBezTo>
                  <a:cubicBezTo>
                    <a:pt x="2760" y="996"/>
                    <a:pt x="2381" y="161"/>
                    <a:pt x="1725" y="21"/>
                  </a:cubicBezTo>
                  <a:cubicBezTo>
                    <a:pt x="1661" y="7"/>
                    <a:pt x="1597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09"/>
            <p:cNvSpPr/>
            <p:nvPr/>
          </p:nvSpPr>
          <p:spPr>
            <a:xfrm>
              <a:off x="3536875" y="3693050"/>
              <a:ext cx="69050" cy="81525"/>
            </a:xfrm>
            <a:custGeom>
              <a:avLst/>
              <a:gdLst/>
              <a:ahLst/>
              <a:cxnLst/>
              <a:rect l="l" t="t" r="r" b="b"/>
              <a:pathLst>
                <a:path w="2762" h="3261" extrusionOk="0">
                  <a:moveTo>
                    <a:pt x="1534" y="0"/>
                  </a:moveTo>
                  <a:cubicBezTo>
                    <a:pt x="941" y="0"/>
                    <a:pt x="363" y="573"/>
                    <a:pt x="191" y="1376"/>
                  </a:cubicBezTo>
                  <a:cubicBezTo>
                    <a:pt x="1" y="2265"/>
                    <a:pt x="380" y="3100"/>
                    <a:pt x="1037" y="3240"/>
                  </a:cubicBezTo>
                  <a:cubicBezTo>
                    <a:pt x="1100" y="3254"/>
                    <a:pt x="1164" y="3260"/>
                    <a:pt x="1228" y="3260"/>
                  </a:cubicBezTo>
                  <a:cubicBezTo>
                    <a:pt x="1821" y="3260"/>
                    <a:pt x="2398" y="2688"/>
                    <a:pt x="2571" y="1885"/>
                  </a:cubicBezTo>
                  <a:cubicBezTo>
                    <a:pt x="2761" y="995"/>
                    <a:pt x="2382" y="160"/>
                    <a:pt x="1725" y="20"/>
                  </a:cubicBezTo>
                  <a:cubicBezTo>
                    <a:pt x="1661" y="7"/>
                    <a:pt x="1598" y="0"/>
                    <a:pt x="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09"/>
            <p:cNvSpPr/>
            <p:nvPr/>
          </p:nvSpPr>
          <p:spPr>
            <a:xfrm>
              <a:off x="3508250" y="4011525"/>
              <a:ext cx="69050" cy="81525"/>
            </a:xfrm>
            <a:custGeom>
              <a:avLst/>
              <a:gdLst/>
              <a:ahLst/>
              <a:cxnLst/>
              <a:rect l="l" t="t" r="r" b="b"/>
              <a:pathLst>
                <a:path w="2762" h="3261" extrusionOk="0">
                  <a:moveTo>
                    <a:pt x="1534" y="1"/>
                  </a:moveTo>
                  <a:cubicBezTo>
                    <a:pt x="940" y="1"/>
                    <a:pt x="362" y="573"/>
                    <a:pt x="191" y="1376"/>
                  </a:cubicBezTo>
                  <a:cubicBezTo>
                    <a:pt x="1" y="2265"/>
                    <a:pt x="380" y="3101"/>
                    <a:pt x="1036" y="3241"/>
                  </a:cubicBezTo>
                  <a:cubicBezTo>
                    <a:pt x="1099" y="3254"/>
                    <a:pt x="1163" y="3261"/>
                    <a:pt x="1227" y="3261"/>
                  </a:cubicBezTo>
                  <a:cubicBezTo>
                    <a:pt x="1821" y="3261"/>
                    <a:pt x="2398" y="2688"/>
                    <a:pt x="2570" y="1885"/>
                  </a:cubicBezTo>
                  <a:cubicBezTo>
                    <a:pt x="2761" y="996"/>
                    <a:pt x="2382" y="160"/>
                    <a:pt x="1725" y="21"/>
                  </a:cubicBezTo>
                  <a:cubicBezTo>
                    <a:pt x="1661" y="7"/>
                    <a:pt x="1598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09"/>
            <p:cNvSpPr/>
            <p:nvPr/>
          </p:nvSpPr>
          <p:spPr>
            <a:xfrm>
              <a:off x="3451000" y="4344300"/>
              <a:ext cx="69025" cy="81525"/>
            </a:xfrm>
            <a:custGeom>
              <a:avLst/>
              <a:gdLst/>
              <a:ahLst/>
              <a:cxnLst/>
              <a:rect l="l" t="t" r="r" b="b"/>
              <a:pathLst>
                <a:path w="2761" h="3261" extrusionOk="0">
                  <a:moveTo>
                    <a:pt x="1534" y="1"/>
                  </a:moveTo>
                  <a:cubicBezTo>
                    <a:pt x="940" y="1"/>
                    <a:pt x="363" y="574"/>
                    <a:pt x="191" y="1377"/>
                  </a:cubicBezTo>
                  <a:cubicBezTo>
                    <a:pt x="1" y="2266"/>
                    <a:pt x="379" y="3101"/>
                    <a:pt x="1036" y="3241"/>
                  </a:cubicBezTo>
                  <a:cubicBezTo>
                    <a:pt x="1100" y="3254"/>
                    <a:pt x="1163" y="3261"/>
                    <a:pt x="1227" y="3261"/>
                  </a:cubicBezTo>
                  <a:cubicBezTo>
                    <a:pt x="1822" y="3261"/>
                    <a:pt x="2398" y="2689"/>
                    <a:pt x="2570" y="1886"/>
                  </a:cubicBezTo>
                  <a:cubicBezTo>
                    <a:pt x="2760" y="997"/>
                    <a:pt x="2382" y="161"/>
                    <a:pt x="1725" y="21"/>
                  </a:cubicBezTo>
                  <a:cubicBezTo>
                    <a:pt x="1661" y="7"/>
                    <a:pt x="1598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09"/>
            <p:cNvSpPr/>
            <p:nvPr/>
          </p:nvSpPr>
          <p:spPr>
            <a:xfrm>
              <a:off x="3386600" y="4637750"/>
              <a:ext cx="69025" cy="81500"/>
            </a:xfrm>
            <a:custGeom>
              <a:avLst/>
              <a:gdLst/>
              <a:ahLst/>
              <a:cxnLst/>
              <a:rect l="l" t="t" r="r" b="b"/>
              <a:pathLst>
                <a:path w="2761" h="3260" extrusionOk="0">
                  <a:moveTo>
                    <a:pt x="1534" y="1"/>
                  </a:moveTo>
                  <a:cubicBezTo>
                    <a:pt x="939" y="1"/>
                    <a:pt x="362" y="573"/>
                    <a:pt x="191" y="1376"/>
                  </a:cubicBezTo>
                  <a:cubicBezTo>
                    <a:pt x="1" y="2265"/>
                    <a:pt x="379" y="3100"/>
                    <a:pt x="1036" y="3240"/>
                  </a:cubicBezTo>
                  <a:cubicBezTo>
                    <a:pt x="1099" y="3253"/>
                    <a:pt x="1163" y="3260"/>
                    <a:pt x="1227" y="3260"/>
                  </a:cubicBezTo>
                  <a:cubicBezTo>
                    <a:pt x="1821" y="3260"/>
                    <a:pt x="2398" y="2688"/>
                    <a:pt x="2570" y="1885"/>
                  </a:cubicBezTo>
                  <a:cubicBezTo>
                    <a:pt x="2760" y="996"/>
                    <a:pt x="2382" y="160"/>
                    <a:pt x="1725" y="21"/>
                  </a:cubicBezTo>
                  <a:cubicBezTo>
                    <a:pt x="1661" y="7"/>
                    <a:pt x="1597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09"/>
            <p:cNvSpPr/>
            <p:nvPr/>
          </p:nvSpPr>
          <p:spPr>
            <a:xfrm>
              <a:off x="3336475" y="4934750"/>
              <a:ext cx="69050" cy="81525"/>
            </a:xfrm>
            <a:custGeom>
              <a:avLst/>
              <a:gdLst/>
              <a:ahLst/>
              <a:cxnLst/>
              <a:rect l="l" t="t" r="r" b="b"/>
              <a:pathLst>
                <a:path w="2762" h="3261" extrusionOk="0">
                  <a:moveTo>
                    <a:pt x="1535" y="1"/>
                  </a:moveTo>
                  <a:cubicBezTo>
                    <a:pt x="941" y="1"/>
                    <a:pt x="363" y="573"/>
                    <a:pt x="191" y="1377"/>
                  </a:cubicBezTo>
                  <a:cubicBezTo>
                    <a:pt x="1" y="2266"/>
                    <a:pt x="380" y="3101"/>
                    <a:pt x="1036" y="3241"/>
                  </a:cubicBezTo>
                  <a:cubicBezTo>
                    <a:pt x="1100" y="3254"/>
                    <a:pt x="1163" y="3261"/>
                    <a:pt x="1227" y="3261"/>
                  </a:cubicBezTo>
                  <a:cubicBezTo>
                    <a:pt x="1822" y="3261"/>
                    <a:pt x="2400" y="2688"/>
                    <a:pt x="2571" y="1884"/>
                  </a:cubicBezTo>
                  <a:cubicBezTo>
                    <a:pt x="2762" y="996"/>
                    <a:pt x="2382" y="160"/>
                    <a:pt x="1726" y="21"/>
                  </a:cubicBezTo>
                  <a:cubicBezTo>
                    <a:pt x="1663" y="7"/>
                    <a:pt x="1599" y="1"/>
                    <a:pt x="1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09"/>
            <p:cNvSpPr/>
            <p:nvPr/>
          </p:nvSpPr>
          <p:spPr>
            <a:xfrm>
              <a:off x="2672175" y="5009275"/>
              <a:ext cx="1561250" cy="426500"/>
            </a:xfrm>
            <a:custGeom>
              <a:avLst/>
              <a:gdLst/>
              <a:ahLst/>
              <a:cxnLst/>
              <a:rect l="l" t="t" r="r" b="b"/>
              <a:pathLst>
                <a:path w="62450" h="17060" extrusionOk="0">
                  <a:moveTo>
                    <a:pt x="3218" y="1"/>
                  </a:moveTo>
                  <a:cubicBezTo>
                    <a:pt x="2414" y="1"/>
                    <a:pt x="1685" y="552"/>
                    <a:pt x="1495" y="1368"/>
                  </a:cubicBezTo>
                  <a:lnTo>
                    <a:pt x="340" y="6220"/>
                  </a:lnTo>
                  <a:cubicBezTo>
                    <a:pt x="0" y="7638"/>
                    <a:pt x="812" y="9080"/>
                    <a:pt x="2203" y="9519"/>
                  </a:cubicBezTo>
                  <a:cubicBezTo>
                    <a:pt x="4981" y="10400"/>
                    <a:pt x="10443" y="11937"/>
                    <a:pt x="20153" y="14036"/>
                  </a:cubicBezTo>
                  <a:cubicBezTo>
                    <a:pt x="21630" y="14355"/>
                    <a:pt x="23197" y="14642"/>
                    <a:pt x="24824" y="14895"/>
                  </a:cubicBezTo>
                  <a:cubicBezTo>
                    <a:pt x="37204" y="16845"/>
                    <a:pt x="53119" y="17059"/>
                    <a:pt x="59557" y="17059"/>
                  </a:cubicBezTo>
                  <a:cubicBezTo>
                    <a:pt x="59626" y="17059"/>
                    <a:pt x="59694" y="17059"/>
                    <a:pt x="59760" y="17059"/>
                  </a:cubicBezTo>
                  <a:cubicBezTo>
                    <a:pt x="61247" y="17059"/>
                    <a:pt x="62449" y="15853"/>
                    <a:pt x="62449" y="14367"/>
                  </a:cubicBezTo>
                  <a:lnTo>
                    <a:pt x="62449" y="12963"/>
                  </a:lnTo>
                  <a:lnTo>
                    <a:pt x="60530" y="8240"/>
                  </a:lnTo>
                  <a:lnTo>
                    <a:pt x="59821" y="6492"/>
                  </a:lnTo>
                  <a:cubicBezTo>
                    <a:pt x="59821" y="6492"/>
                    <a:pt x="55255" y="7122"/>
                    <a:pt x="48585" y="7122"/>
                  </a:cubicBezTo>
                  <a:cubicBezTo>
                    <a:pt x="44848" y="7122"/>
                    <a:pt x="40451" y="6924"/>
                    <a:pt x="35825" y="6308"/>
                  </a:cubicBezTo>
                  <a:cubicBezTo>
                    <a:pt x="25155" y="4885"/>
                    <a:pt x="8885" y="1253"/>
                    <a:pt x="3616" y="46"/>
                  </a:cubicBezTo>
                  <a:cubicBezTo>
                    <a:pt x="3483" y="16"/>
                    <a:pt x="3349" y="1"/>
                    <a:pt x="3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09"/>
            <p:cNvSpPr/>
            <p:nvPr/>
          </p:nvSpPr>
          <p:spPr>
            <a:xfrm>
              <a:off x="3280500" y="5156100"/>
              <a:ext cx="955675" cy="282475"/>
            </a:xfrm>
            <a:custGeom>
              <a:avLst/>
              <a:gdLst/>
              <a:ahLst/>
              <a:cxnLst/>
              <a:rect l="l" t="t" r="r" b="b"/>
              <a:pathLst>
                <a:path w="38227" h="11299" extrusionOk="0">
                  <a:moveTo>
                    <a:pt x="113" y="1"/>
                  </a:moveTo>
                  <a:cubicBezTo>
                    <a:pt x="86" y="1"/>
                    <a:pt x="61" y="11"/>
                    <a:pt x="41" y="28"/>
                  </a:cubicBezTo>
                  <a:cubicBezTo>
                    <a:pt x="15" y="50"/>
                    <a:pt x="0" y="82"/>
                    <a:pt x="1" y="116"/>
                  </a:cubicBezTo>
                  <a:lnTo>
                    <a:pt x="381" y="9026"/>
                  </a:lnTo>
                  <a:cubicBezTo>
                    <a:pt x="383" y="9079"/>
                    <a:pt x="422" y="9122"/>
                    <a:pt x="474" y="9131"/>
                  </a:cubicBezTo>
                  <a:cubicBezTo>
                    <a:pt x="12883" y="11087"/>
                    <a:pt x="28913" y="11297"/>
                    <a:pt x="35231" y="11297"/>
                  </a:cubicBezTo>
                  <a:lnTo>
                    <a:pt x="35429" y="11298"/>
                  </a:lnTo>
                  <a:cubicBezTo>
                    <a:pt x="36972" y="11298"/>
                    <a:pt x="38226" y="10041"/>
                    <a:pt x="38226" y="8495"/>
                  </a:cubicBezTo>
                  <a:lnTo>
                    <a:pt x="38218" y="7049"/>
                  </a:lnTo>
                  <a:lnTo>
                    <a:pt x="36300" y="2325"/>
                  </a:lnTo>
                  <a:cubicBezTo>
                    <a:pt x="36283" y="2283"/>
                    <a:pt x="36241" y="2256"/>
                    <a:pt x="36197" y="2256"/>
                  </a:cubicBezTo>
                  <a:lnTo>
                    <a:pt x="36187" y="2256"/>
                  </a:lnTo>
                  <a:cubicBezTo>
                    <a:pt x="32245" y="2580"/>
                    <a:pt x="26743" y="2628"/>
                    <a:pt x="23814" y="2628"/>
                  </a:cubicBezTo>
                  <a:cubicBezTo>
                    <a:pt x="20471" y="2628"/>
                    <a:pt x="17247" y="2565"/>
                    <a:pt x="15794" y="2471"/>
                  </a:cubicBezTo>
                  <a:cubicBezTo>
                    <a:pt x="12512" y="2259"/>
                    <a:pt x="10355" y="1831"/>
                    <a:pt x="10334" y="1828"/>
                  </a:cubicBezTo>
                  <a:cubicBezTo>
                    <a:pt x="10326" y="1827"/>
                    <a:pt x="10319" y="1825"/>
                    <a:pt x="10311" y="1825"/>
                  </a:cubicBezTo>
                  <a:cubicBezTo>
                    <a:pt x="10288" y="1825"/>
                    <a:pt x="10266" y="1833"/>
                    <a:pt x="10246" y="1847"/>
                  </a:cubicBezTo>
                  <a:cubicBezTo>
                    <a:pt x="10221" y="1866"/>
                    <a:pt x="10204" y="1894"/>
                    <a:pt x="10202" y="1925"/>
                  </a:cubicBezTo>
                  <a:lnTo>
                    <a:pt x="9669" y="7077"/>
                  </a:lnTo>
                  <a:lnTo>
                    <a:pt x="9134" y="1818"/>
                  </a:lnTo>
                  <a:cubicBezTo>
                    <a:pt x="9129" y="1767"/>
                    <a:pt x="9092" y="1727"/>
                    <a:pt x="9041" y="1720"/>
                  </a:cubicBezTo>
                  <a:cubicBezTo>
                    <a:pt x="6497" y="1297"/>
                    <a:pt x="198" y="15"/>
                    <a:pt x="136" y="4"/>
                  </a:cubicBezTo>
                  <a:cubicBezTo>
                    <a:pt x="128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09"/>
            <p:cNvSpPr/>
            <p:nvPr/>
          </p:nvSpPr>
          <p:spPr>
            <a:xfrm>
              <a:off x="3277650" y="5153300"/>
              <a:ext cx="961300" cy="288000"/>
            </a:xfrm>
            <a:custGeom>
              <a:avLst/>
              <a:gdLst/>
              <a:ahLst/>
              <a:cxnLst/>
              <a:rect l="l" t="t" r="r" b="b"/>
              <a:pathLst>
                <a:path w="38452" h="11520" extrusionOk="0">
                  <a:moveTo>
                    <a:pt x="228" y="225"/>
                  </a:moveTo>
                  <a:cubicBezTo>
                    <a:pt x="325" y="244"/>
                    <a:pt x="6581" y="1516"/>
                    <a:pt x="9137" y="1942"/>
                  </a:cubicBezTo>
                  <a:lnTo>
                    <a:pt x="9781" y="8275"/>
                  </a:lnTo>
                  <a:lnTo>
                    <a:pt x="10425" y="2049"/>
                  </a:lnTo>
                  <a:cubicBezTo>
                    <a:pt x="10425" y="2049"/>
                    <a:pt x="12573" y="2479"/>
                    <a:pt x="15901" y="2693"/>
                  </a:cubicBezTo>
                  <a:cubicBezTo>
                    <a:pt x="17263" y="2782"/>
                    <a:pt x="20368" y="2852"/>
                    <a:pt x="23929" y="2852"/>
                  </a:cubicBezTo>
                  <a:cubicBezTo>
                    <a:pt x="28124" y="2852"/>
                    <a:pt x="32952" y="2755"/>
                    <a:pt x="36311" y="2479"/>
                  </a:cubicBezTo>
                  <a:lnTo>
                    <a:pt x="38230" y="7203"/>
                  </a:lnTo>
                  <a:lnTo>
                    <a:pt x="38230" y="8607"/>
                  </a:lnTo>
                  <a:cubicBezTo>
                    <a:pt x="38230" y="10092"/>
                    <a:pt x="37028" y="11299"/>
                    <a:pt x="35541" y="11299"/>
                  </a:cubicBezTo>
                  <a:lnTo>
                    <a:pt x="35345" y="11299"/>
                  </a:lnTo>
                  <a:cubicBezTo>
                    <a:pt x="28912" y="11299"/>
                    <a:pt x="12990" y="11086"/>
                    <a:pt x="605" y="9135"/>
                  </a:cubicBezTo>
                  <a:lnTo>
                    <a:pt x="228" y="225"/>
                  </a:lnTo>
                  <a:close/>
                  <a:moveTo>
                    <a:pt x="235" y="1"/>
                  </a:moveTo>
                  <a:cubicBezTo>
                    <a:pt x="232" y="1"/>
                    <a:pt x="230" y="1"/>
                    <a:pt x="227" y="1"/>
                  </a:cubicBezTo>
                  <a:lnTo>
                    <a:pt x="228" y="2"/>
                  </a:lnTo>
                  <a:cubicBezTo>
                    <a:pt x="102" y="2"/>
                    <a:pt x="0" y="107"/>
                    <a:pt x="6" y="233"/>
                  </a:cubicBezTo>
                  <a:lnTo>
                    <a:pt x="384" y="9144"/>
                  </a:lnTo>
                  <a:cubicBezTo>
                    <a:pt x="388" y="9250"/>
                    <a:pt x="467" y="9337"/>
                    <a:pt x="571" y="9354"/>
                  </a:cubicBezTo>
                  <a:cubicBezTo>
                    <a:pt x="12988" y="11309"/>
                    <a:pt x="29026" y="11520"/>
                    <a:pt x="35345" y="11520"/>
                  </a:cubicBezTo>
                  <a:lnTo>
                    <a:pt x="35543" y="11520"/>
                  </a:lnTo>
                  <a:cubicBezTo>
                    <a:pt x="37146" y="11520"/>
                    <a:pt x="38452" y="10213"/>
                    <a:pt x="38452" y="8606"/>
                  </a:cubicBezTo>
                  <a:lnTo>
                    <a:pt x="38452" y="7202"/>
                  </a:lnTo>
                  <a:cubicBezTo>
                    <a:pt x="38452" y="7172"/>
                    <a:pt x="38446" y="7145"/>
                    <a:pt x="38435" y="7118"/>
                  </a:cubicBezTo>
                  <a:lnTo>
                    <a:pt x="36516" y="2394"/>
                  </a:lnTo>
                  <a:cubicBezTo>
                    <a:pt x="36482" y="2310"/>
                    <a:pt x="36401" y="2255"/>
                    <a:pt x="36311" y="2255"/>
                  </a:cubicBezTo>
                  <a:lnTo>
                    <a:pt x="36293" y="2255"/>
                  </a:lnTo>
                  <a:cubicBezTo>
                    <a:pt x="32355" y="2579"/>
                    <a:pt x="26856" y="2627"/>
                    <a:pt x="23929" y="2627"/>
                  </a:cubicBezTo>
                  <a:cubicBezTo>
                    <a:pt x="20586" y="2627"/>
                    <a:pt x="17366" y="2565"/>
                    <a:pt x="15915" y="2470"/>
                  </a:cubicBezTo>
                  <a:cubicBezTo>
                    <a:pt x="12643" y="2258"/>
                    <a:pt x="10490" y="1833"/>
                    <a:pt x="10469" y="1830"/>
                  </a:cubicBezTo>
                  <a:cubicBezTo>
                    <a:pt x="10455" y="1827"/>
                    <a:pt x="10440" y="1826"/>
                    <a:pt x="10425" y="1826"/>
                  </a:cubicBezTo>
                  <a:cubicBezTo>
                    <a:pt x="10313" y="1826"/>
                    <a:pt x="10216" y="1912"/>
                    <a:pt x="10205" y="2025"/>
                  </a:cubicBezTo>
                  <a:lnTo>
                    <a:pt x="9784" y="6100"/>
                  </a:lnTo>
                  <a:lnTo>
                    <a:pt x="9359" y="1917"/>
                  </a:lnTo>
                  <a:cubicBezTo>
                    <a:pt x="9348" y="1818"/>
                    <a:pt x="9273" y="1737"/>
                    <a:pt x="9174" y="1721"/>
                  </a:cubicBezTo>
                  <a:cubicBezTo>
                    <a:pt x="6631" y="1297"/>
                    <a:pt x="335" y="18"/>
                    <a:pt x="271" y="5"/>
                  </a:cubicBezTo>
                  <a:cubicBezTo>
                    <a:pt x="259" y="3"/>
                    <a:pt x="247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09"/>
            <p:cNvSpPr/>
            <p:nvPr/>
          </p:nvSpPr>
          <p:spPr>
            <a:xfrm>
              <a:off x="2460325" y="5048100"/>
              <a:ext cx="716425" cy="428350"/>
            </a:xfrm>
            <a:custGeom>
              <a:avLst/>
              <a:gdLst/>
              <a:ahLst/>
              <a:cxnLst/>
              <a:rect l="l" t="t" r="r" b="b"/>
              <a:pathLst>
                <a:path w="28657" h="17134" extrusionOk="0">
                  <a:moveTo>
                    <a:pt x="6178" y="0"/>
                  </a:moveTo>
                  <a:cubicBezTo>
                    <a:pt x="6178" y="0"/>
                    <a:pt x="3868" y="5359"/>
                    <a:pt x="1807" y="11367"/>
                  </a:cubicBezTo>
                  <a:cubicBezTo>
                    <a:pt x="1151" y="13273"/>
                    <a:pt x="522" y="15246"/>
                    <a:pt x="0" y="17133"/>
                  </a:cubicBezTo>
                  <a:lnTo>
                    <a:pt x="25469" y="17133"/>
                  </a:lnTo>
                  <a:cubicBezTo>
                    <a:pt x="27202" y="11043"/>
                    <a:pt x="28657" y="5402"/>
                    <a:pt x="28657" y="5402"/>
                  </a:cubicBezTo>
                  <a:lnTo>
                    <a:pt x="6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09"/>
            <p:cNvSpPr/>
            <p:nvPr/>
          </p:nvSpPr>
          <p:spPr>
            <a:xfrm>
              <a:off x="2502425" y="5045325"/>
              <a:ext cx="677400" cy="431075"/>
            </a:xfrm>
            <a:custGeom>
              <a:avLst/>
              <a:gdLst/>
              <a:ahLst/>
              <a:cxnLst/>
              <a:rect l="l" t="t" r="r" b="b"/>
              <a:pathLst>
                <a:path w="27096" h="17243" extrusionOk="0">
                  <a:moveTo>
                    <a:pt x="4494" y="1"/>
                  </a:moveTo>
                  <a:cubicBezTo>
                    <a:pt x="4450" y="1"/>
                    <a:pt x="4410" y="28"/>
                    <a:pt x="4392" y="68"/>
                  </a:cubicBezTo>
                  <a:cubicBezTo>
                    <a:pt x="4368" y="121"/>
                    <a:pt x="2056" y="5498"/>
                    <a:pt x="17" y="11441"/>
                  </a:cubicBezTo>
                  <a:cubicBezTo>
                    <a:pt x="1" y="11488"/>
                    <a:pt x="18" y="11540"/>
                    <a:pt x="58" y="11567"/>
                  </a:cubicBezTo>
                  <a:cubicBezTo>
                    <a:pt x="1887" y="12871"/>
                    <a:pt x="5280" y="15173"/>
                    <a:pt x="7596" y="16097"/>
                  </a:cubicBezTo>
                  <a:cubicBezTo>
                    <a:pt x="7555" y="16269"/>
                    <a:pt x="7456" y="16674"/>
                    <a:pt x="7312" y="17243"/>
                  </a:cubicBezTo>
                  <a:lnTo>
                    <a:pt x="23904" y="17243"/>
                  </a:lnTo>
                  <a:cubicBezTo>
                    <a:pt x="25562" y="11413"/>
                    <a:pt x="26961" y="6003"/>
                    <a:pt x="27080" y="5541"/>
                  </a:cubicBezTo>
                  <a:cubicBezTo>
                    <a:pt x="27096" y="5481"/>
                    <a:pt x="27059" y="5420"/>
                    <a:pt x="26999" y="5406"/>
                  </a:cubicBezTo>
                  <a:cubicBezTo>
                    <a:pt x="26999" y="5406"/>
                    <a:pt x="4501" y="1"/>
                    <a:pt x="4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09"/>
            <p:cNvSpPr/>
            <p:nvPr/>
          </p:nvSpPr>
          <p:spPr>
            <a:xfrm>
              <a:off x="2499425" y="5042550"/>
              <a:ext cx="683450" cy="433900"/>
            </a:xfrm>
            <a:custGeom>
              <a:avLst/>
              <a:gdLst/>
              <a:ahLst/>
              <a:cxnLst/>
              <a:rect l="l" t="t" r="r" b="b"/>
              <a:pathLst>
                <a:path w="27338" h="17356" extrusionOk="0">
                  <a:moveTo>
                    <a:pt x="4613" y="0"/>
                  </a:moveTo>
                  <a:cubicBezTo>
                    <a:pt x="4526" y="0"/>
                    <a:pt x="4444" y="52"/>
                    <a:pt x="4409" y="135"/>
                  </a:cubicBezTo>
                  <a:cubicBezTo>
                    <a:pt x="4387" y="189"/>
                    <a:pt x="2072" y="5570"/>
                    <a:pt x="32" y="11517"/>
                  </a:cubicBezTo>
                  <a:cubicBezTo>
                    <a:pt x="0" y="11610"/>
                    <a:pt x="33" y="11713"/>
                    <a:pt x="113" y="11770"/>
                  </a:cubicBezTo>
                  <a:cubicBezTo>
                    <a:pt x="1926" y="13058"/>
                    <a:pt x="5265" y="15327"/>
                    <a:pt x="7585" y="16275"/>
                  </a:cubicBezTo>
                  <a:cubicBezTo>
                    <a:pt x="7535" y="16483"/>
                    <a:pt x="7443" y="16856"/>
                    <a:pt x="7317" y="17355"/>
                  </a:cubicBezTo>
                  <a:lnTo>
                    <a:pt x="7546" y="17355"/>
                  </a:lnTo>
                  <a:cubicBezTo>
                    <a:pt x="7739" y="16594"/>
                    <a:pt x="7846" y="16141"/>
                    <a:pt x="7846" y="16141"/>
                  </a:cubicBezTo>
                  <a:cubicBezTo>
                    <a:pt x="5553" y="15252"/>
                    <a:pt x="2144" y="12942"/>
                    <a:pt x="242" y="11589"/>
                  </a:cubicBezTo>
                  <a:cubicBezTo>
                    <a:pt x="2302" y="5581"/>
                    <a:pt x="4614" y="222"/>
                    <a:pt x="4614" y="222"/>
                  </a:cubicBezTo>
                  <a:lnTo>
                    <a:pt x="27093" y="5624"/>
                  </a:lnTo>
                  <a:cubicBezTo>
                    <a:pt x="27093" y="5624"/>
                    <a:pt x="25638" y="11265"/>
                    <a:pt x="23905" y="17355"/>
                  </a:cubicBezTo>
                  <a:lnTo>
                    <a:pt x="24139" y="17355"/>
                  </a:lnTo>
                  <a:cubicBezTo>
                    <a:pt x="25794" y="11533"/>
                    <a:pt x="27188" y="6141"/>
                    <a:pt x="27307" y="5680"/>
                  </a:cubicBezTo>
                  <a:cubicBezTo>
                    <a:pt x="27338" y="5560"/>
                    <a:pt x="27265" y="5438"/>
                    <a:pt x="27144" y="5409"/>
                  </a:cubicBezTo>
                  <a:lnTo>
                    <a:pt x="4665" y="7"/>
                  </a:lnTo>
                  <a:cubicBezTo>
                    <a:pt x="4648" y="2"/>
                    <a:pt x="4630" y="0"/>
                    <a:pt x="4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09"/>
            <p:cNvSpPr/>
            <p:nvPr/>
          </p:nvSpPr>
          <p:spPr>
            <a:xfrm>
              <a:off x="2445100" y="5048100"/>
              <a:ext cx="731650" cy="379025"/>
            </a:xfrm>
            <a:custGeom>
              <a:avLst/>
              <a:gdLst/>
              <a:ahLst/>
              <a:cxnLst/>
              <a:rect l="l" t="t" r="r" b="b"/>
              <a:pathLst>
                <a:path w="29266" h="15161" extrusionOk="0">
                  <a:moveTo>
                    <a:pt x="6787" y="0"/>
                  </a:moveTo>
                  <a:cubicBezTo>
                    <a:pt x="6787" y="0"/>
                    <a:pt x="1753" y="4540"/>
                    <a:pt x="787" y="8082"/>
                  </a:cubicBezTo>
                  <a:cubicBezTo>
                    <a:pt x="1" y="10959"/>
                    <a:pt x="15284" y="14046"/>
                    <a:pt x="21059" y="15107"/>
                  </a:cubicBezTo>
                  <a:cubicBezTo>
                    <a:pt x="21251" y="15143"/>
                    <a:pt x="21443" y="15160"/>
                    <a:pt x="21633" y="15160"/>
                  </a:cubicBezTo>
                  <a:cubicBezTo>
                    <a:pt x="22581" y="15160"/>
                    <a:pt x="23486" y="14727"/>
                    <a:pt x="24087" y="13987"/>
                  </a:cubicBezTo>
                  <a:cubicBezTo>
                    <a:pt x="24181" y="13869"/>
                    <a:pt x="24267" y="13746"/>
                    <a:pt x="24344" y="13617"/>
                  </a:cubicBezTo>
                  <a:lnTo>
                    <a:pt x="29266" y="5403"/>
                  </a:lnTo>
                  <a:lnTo>
                    <a:pt x="16560" y="2350"/>
                  </a:lnTo>
                  <a:lnTo>
                    <a:pt x="6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09"/>
            <p:cNvSpPr/>
            <p:nvPr/>
          </p:nvSpPr>
          <p:spPr>
            <a:xfrm>
              <a:off x="3818250" y="5222425"/>
              <a:ext cx="465800" cy="254025"/>
            </a:xfrm>
            <a:custGeom>
              <a:avLst/>
              <a:gdLst/>
              <a:ahLst/>
              <a:cxnLst/>
              <a:rect l="l" t="t" r="r" b="b"/>
              <a:pathLst>
                <a:path w="18632" h="10161" extrusionOk="0">
                  <a:moveTo>
                    <a:pt x="17753" y="1"/>
                  </a:moveTo>
                  <a:lnTo>
                    <a:pt x="0" y="285"/>
                  </a:lnTo>
                  <a:cubicBezTo>
                    <a:pt x="0" y="285"/>
                    <a:pt x="36" y="5065"/>
                    <a:pt x="328" y="10160"/>
                  </a:cubicBezTo>
                  <a:lnTo>
                    <a:pt x="18631" y="10160"/>
                  </a:lnTo>
                  <a:cubicBezTo>
                    <a:pt x="18256" y="4971"/>
                    <a:pt x="17753" y="1"/>
                    <a:pt x="17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09"/>
            <p:cNvSpPr/>
            <p:nvPr/>
          </p:nvSpPr>
          <p:spPr>
            <a:xfrm>
              <a:off x="3815425" y="5219675"/>
              <a:ext cx="471475" cy="256800"/>
            </a:xfrm>
            <a:custGeom>
              <a:avLst/>
              <a:gdLst/>
              <a:ahLst/>
              <a:cxnLst/>
              <a:rect l="l" t="t" r="r" b="b"/>
              <a:pathLst>
                <a:path w="18859" h="10272" extrusionOk="0">
                  <a:moveTo>
                    <a:pt x="17866" y="0"/>
                  </a:moveTo>
                  <a:lnTo>
                    <a:pt x="112" y="283"/>
                  </a:lnTo>
                  <a:cubicBezTo>
                    <a:pt x="81" y="284"/>
                    <a:pt x="52" y="298"/>
                    <a:pt x="32" y="320"/>
                  </a:cubicBezTo>
                  <a:cubicBezTo>
                    <a:pt x="11" y="342"/>
                    <a:pt x="0" y="373"/>
                    <a:pt x="3" y="404"/>
                  </a:cubicBezTo>
                  <a:cubicBezTo>
                    <a:pt x="26" y="697"/>
                    <a:pt x="545" y="6854"/>
                    <a:pt x="2929" y="10271"/>
                  </a:cubicBezTo>
                  <a:lnTo>
                    <a:pt x="18858" y="10270"/>
                  </a:lnTo>
                  <a:cubicBezTo>
                    <a:pt x="18497" y="5282"/>
                    <a:pt x="18016" y="497"/>
                    <a:pt x="17976" y="100"/>
                  </a:cubicBezTo>
                  <a:cubicBezTo>
                    <a:pt x="17971" y="43"/>
                    <a:pt x="17923" y="0"/>
                    <a:pt x="17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09"/>
            <p:cNvSpPr/>
            <p:nvPr/>
          </p:nvSpPr>
          <p:spPr>
            <a:xfrm>
              <a:off x="3812500" y="5216875"/>
              <a:ext cx="477100" cy="259575"/>
            </a:xfrm>
            <a:custGeom>
              <a:avLst/>
              <a:gdLst/>
              <a:ahLst/>
              <a:cxnLst/>
              <a:rect l="l" t="t" r="r" b="b"/>
              <a:pathLst>
                <a:path w="19084" h="10383" extrusionOk="0">
                  <a:moveTo>
                    <a:pt x="17979" y="0"/>
                  </a:moveTo>
                  <a:lnTo>
                    <a:pt x="228" y="284"/>
                  </a:lnTo>
                  <a:cubicBezTo>
                    <a:pt x="100" y="286"/>
                    <a:pt x="0" y="396"/>
                    <a:pt x="10" y="524"/>
                  </a:cubicBezTo>
                  <a:cubicBezTo>
                    <a:pt x="34" y="817"/>
                    <a:pt x="549" y="6945"/>
                    <a:pt x="2884" y="10381"/>
                  </a:cubicBezTo>
                  <a:lnTo>
                    <a:pt x="3156" y="10382"/>
                  </a:lnTo>
                  <a:cubicBezTo>
                    <a:pt x="747" y="6967"/>
                    <a:pt x="230" y="507"/>
                    <a:pt x="230" y="507"/>
                  </a:cubicBezTo>
                  <a:lnTo>
                    <a:pt x="17983" y="223"/>
                  </a:lnTo>
                  <a:cubicBezTo>
                    <a:pt x="17983" y="223"/>
                    <a:pt x="18486" y="5193"/>
                    <a:pt x="18861" y="10381"/>
                  </a:cubicBezTo>
                  <a:lnTo>
                    <a:pt x="19084" y="10381"/>
                  </a:lnTo>
                  <a:cubicBezTo>
                    <a:pt x="18725" y="5385"/>
                    <a:pt x="18243" y="598"/>
                    <a:pt x="18204" y="201"/>
                  </a:cubicBezTo>
                  <a:cubicBezTo>
                    <a:pt x="18192" y="87"/>
                    <a:pt x="18097" y="0"/>
                    <a:pt x="17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09"/>
            <p:cNvSpPr/>
            <p:nvPr/>
          </p:nvSpPr>
          <p:spPr>
            <a:xfrm>
              <a:off x="3818250" y="5213950"/>
              <a:ext cx="490300" cy="245550"/>
            </a:xfrm>
            <a:custGeom>
              <a:avLst/>
              <a:gdLst/>
              <a:ahLst/>
              <a:cxnLst/>
              <a:rect l="l" t="t" r="r" b="b"/>
              <a:pathLst>
                <a:path w="19612" h="9822" extrusionOk="0">
                  <a:moveTo>
                    <a:pt x="15692" y="1"/>
                  </a:moveTo>
                  <a:cubicBezTo>
                    <a:pt x="15406" y="1"/>
                    <a:pt x="15210" y="53"/>
                    <a:pt x="15210" y="53"/>
                  </a:cubicBezTo>
                  <a:lnTo>
                    <a:pt x="9186" y="280"/>
                  </a:lnTo>
                  <a:lnTo>
                    <a:pt x="0" y="624"/>
                  </a:lnTo>
                  <a:cubicBezTo>
                    <a:pt x="0" y="624"/>
                    <a:pt x="2221" y="7889"/>
                    <a:pt x="4368" y="9607"/>
                  </a:cubicBezTo>
                  <a:lnTo>
                    <a:pt x="19612" y="9822"/>
                  </a:lnTo>
                  <a:cubicBezTo>
                    <a:pt x="19612" y="9822"/>
                    <a:pt x="19521" y="9341"/>
                    <a:pt x="19376" y="8602"/>
                  </a:cubicBezTo>
                  <a:cubicBezTo>
                    <a:pt x="18963" y="6523"/>
                    <a:pt x="18105" y="2414"/>
                    <a:pt x="17559" y="1229"/>
                  </a:cubicBezTo>
                  <a:cubicBezTo>
                    <a:pt x="17078" y="183"/>
                    <a:pt x="16227" y="1"/>
                    <a:pt x="15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09"/>
            <p:cNvSpPr/>
            <p:nvPr/>
          </p:nvSpPr>
          <p:spPr>
            <a:xfrm>
              <a:off x="3931825" y="5211175"/>
              <a:ext cx="373700" cy="222075"/>
            </a:xfrm>
            <a:custGeom>
              <a:avLst/>
              <a:gdLst/>
              <a:ahLst/>
              <a:cxnLst/>
              <a:rect l="l" t="t" r="r" b="b"/>
              <a:pathLst>
                <a:path w="14948" h="8883" extrusionOk="0">
                  <a:moveTo>
                    <a:pt x="11149" y="0"/>
                  </a:moveTo>
                  <a:cubicBezTo>
                    <a:pt x="10858" y="0"/>
                    <a:pt x="10655" y="53"/>
                    <a:pt x="10662" y="53"/>
                  </a:cubicBezTo>
                  <a:lnTo>
                    <a:pt x="4638" y="280"/>
                  </a:lnTo>
                  <a:cubicBezTo>
                    <a:pt x="4607" y="281"/>
                    <a:pt x="4578" y="296"/>
                    <a:pt x="4558" y="319"/>
                  </a:cubicBezTo>
                  <a:cubicBezTo>
                    <a:pt x="4538" y="344"/>
                    <a:pt x="4529" y="376"/>
                    <a:pt x="4533" y="407"/>
                  </a:cubicBezTo>
                  <a:cubicBezTo>
                    <a:pt x="4781" y="2054"/>
                    <a:pt x="5254" y="4267"/>
                    <a:pt x="6097" y="5446"/>
                  </a:cubicBezTo>
                  <a:lnTo>
                    <a:pt x="6947" y="6878"/>
                  </a:lnTo>
                  <a:lnTo>
                    <a:pt x="94" y="7998"/>
                  </a:lnTo>
                  <a:cubicBezTo>
                    <a:pt x="39" y="8007"/>
                    <a:pt x="0" y="8054"/>
                    <a:pt x="1" y="8110"/>
                  </a:cubicBezTo>
                  <a:cubicBezTo>
                    <a:pt x="4" y="8166"/>
                    <a:pt x="45" y="8212"/>
                    <a:pt x="101" y="8217"/>
                  </a:cubicBezTo>
                  <a:cubicBezTo>
                    <a:pt x="151" y="8223"/>
                    <a:pt x="5220" y="8790"/>
                    <a:pt x="8196" y="8863"/>
                  </a:cubicBezTo>
                  <a:cubicBezTo>
                    <a:pt x="8792" y="8877"/>
                    <a:pt x="9468" y="8883"/>
                    <a:pt x="10173" y="8883"/>
                  </a:cubicBezTo>
                  <a:cubicBezTo>
                    <a:pt x="11824" y="8883"/>
                    <a:pt x="13621" y="8851"/>
                    <a:pt x="14835" y="8825"/>
                  </a:cubicBezTo>
                  <a:cubicBezTo>
                    <a:pt x="14868" y="8823"/>
                    <a:pt x="14899" y="8808"/>
                    <a:pt x="14919" y="8782"/>
                  </a:cubicBezTo>
                  <a:cubicBezTo>
                    <a:pt x="14939" y="8756"/>
                    <a:pt x="14947" y="8724"/>
                    <a:pt x="14941" y="8691"/>
                  </a:cubicBezTo>
                  <a:cubicBezTo>
                    <a:pt x="14581" y="6877"/>
                    <a:pt x="13682" y="2523"/>
                    <a:pt x="13117" y="1293"/>
                  </a:cubicBezTo>
                  <a:cubicBezTo>
                    <a:pt x="12600" y="168"/>
                    <a:pt x="11662" y="0"/>
                    <a:pt x="11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09"/>
            <p:cNvSpPr/>
            <p:nvPr/>
          </p:nvSpPr>
          <p:spPr>
            <a:xfrm>
              <a:off x="3929025" y="5208375"/>
              <a:ext cx="379725" cy="227650"/>
            </a:xfrm>
            <a:custGeom>
              <a:avLst/>
              <a:gdLst/>
              <a:ahLst/>
              <a:cxnLst/>
              <a:rect l="l" t="t" r="r" b="b"/>
              <a:pathLst>
                <a:path w="15189" h="9106" extrusionOk="0">
                  <a:moveTo>
                    <a:pt x="11261" y="223"/>
                  </a:moveTo>
                  <a:cubicBezTo>
                    <a:pt x="11795" y="223"/>
                    <a:pt x="12647" y="405"/>
                    <a:pt x="13128" y="1452"/>
                  </a:cubicBezTo>
                  <a:cubicBezTo>
                    <a:pt x="13674" y="2637"/>
                    <a:pt x="14532" y="6746"/>
                    <a:pt x="14945" y="8825"/>
                  </a:cubicBezTo>
                  <a:cubicBezTo>
                    <a:pt x="13732" y="8853"/>
                    <a:pt x="11938" y="8884"/>
                    <a:pt x="10288" y="8884"/>
                  </a:cubicBezTo>
                  <a:cubicBezTo>
                    <a:pt x="9585" y="8884"/>
                    <a:pt x="8907" y="8877"/>
                    <a:pt x="8311" y="8864"/>
                  </a:cubicBezTo>
                  <a:cubicBezTo>
                    <a:pt x="5305" y="8791"/>
                    <a:pt x="225" y="8220"/>
                    <a:pt x="225" y="8220"/>
                  </a:cubicBezTo>
                  <a:lnTo>
                    <a:pt x="7237" y="7074"/>
                  </a:lnTo>
                  <a:lnTo>
                    <a:pt x="6305" y="5502"/>
                  </a:lnTo>
                  <a:cubicBezTo>
                    <a:pt x="5468" y="4330"/>
                    <a:pt x="5001" y="2126"/>
                    <a:pt x="4756" y="504"/>
                  </a:cubicBezTo>
                  <a:lnTo>
                    <a:pt x="10780" y="276"/>
                  </a:lnTo>
                  <a:cubicBezTo>
                    <a:pt x="10780" y="276"/>
                    <a:pt x="10976" y="224"/>
                    <a:pt x="11262" y="224"/>
                  </a:cubicBezTo>
                  <a:lnTo>
                    <a:pt x="11261" y="223"/>
                  </a:lnTo>
                  <a:close/>
                  <a:moveTo>
                    <a:pt x="11261" y="1"/>
                  </a:moveTo>
                  <a:lnTo>
                    <a:pt x="11262" y="2"/>
                  </a:lnTo>
                  <a:cubicBezTo>
                    <a:pt x="11257" y="2"/>
                    <a:pt x="11252" y="2"/>
                    <a:pt x="11247" y="2"/>
                  </a:cubicBezTo>
                  <a:cubicBezTo>
                    <a:pt x="11080" y="2"/>
                    <a:pt x="10913" y="20"/>
                    <a:pt x="10750" y="55"/>
                  </a:cubicBezTo>
                  <a:lnTo>
                    <a:pt x="4747" y="281"/>
                  </a:lnTo>
                  <a:cubicBezTo>
                    <a:pt x="4614" y="287"/>
                    <a:pt x="4515" y="405"/>
                    <a:pt x="4535" y="536"/>
                  </a:cubicBezTo>
                  <a:cubicBezTo>
                    <a:pt x="4786" y="2195"/>
                    <a:pt x="5264" y="4426"/>
                    <a:pt x="6124" y="5630"/>
                  </a:cubicBezTo>
                  <a:lnTo>
                    <a:pt x="6880" y="6906"/>
                  </a:lnTo>
                  <a:lnTo>
                    <a:pt x="188" y="8001"/>
                  </a:lnTo>
                  <a:cubicBezTo>
                    <a:pt x="80" y="8019"/>
                    <a:pt x="0" y="8115"/>
                    <a:pt x="3" y="8225"/>
                  </a:cubicBezTo>
                  <a:cubicBezTo>
                    <a:pt x="6" y="8336"/>
                    <a:pt x="90" y="8428"/>
                    <a:pt x="199" y="8440"/>
                  </a:cubicBezTo>
                  <a:cubicBezTo>
                    <a:pt x="251" y="8446"/>
                    <a:pt x="5324" y="9013"/>
                    <a:pt x="8305" y="9085"/>
                  </a:cubicBezTo>
                  <a:cubicBezTo>
                    <a:pt x="8903" y="9100"/>
                    <a:pt x="9583" y="9105"/>
                    <a:pt x="10287" y="9105"/>
                  </a:cubicBezTo>
                  <a:cubicBezTo>
                    <a:pt x="12065" y="9105"/>
                    <a:pt x="13971" y="9068"/>
                    <a:pt x="14949" y="9047"/>
                  </a:cubicBezTo>
                  <a:cubicBezTo>
                    <a:pt x="15087" y="9044"/>
                    <a:pt x="15189" y="8916"/>
                    <a:pt x="15162" y="8781"/>
                  </a:cubicBezTo>
                  <a:cubicBezTo>
                    <a:pt x="14715" y="6523"/>
                    <a:pt x="13881" y="2557"/>
                    <a:pt x="13329" y="1359"/>
                  </a:cubicBezTo>
                  <a:cubicBezTo>
                    <a:pt x="12786" y="177"/>
                    <a:pt x="11800" y="1"/>
                    <a:pt x="1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09"/>
            <p:cNvSpPr/>
            <p:nvPr/>
          </p:nvSpPr>
          <p:spPr>
            <a:xfrm>
              <a:off x="4513675" y="4467325"/>
              <a:ext cx="591975" cy="785825"/>
            </a:xfrm>
            <a:custGeom>
              <a:avLst/>
              <a:gdLst/>
              <a:ahLst/>
              <a:cxnLst/>
              <a:rect l="l" t="t" r="r" b="b"/>
              <a:pathLst>
                <a:path w="23679" h="31433" extrusionOk="0">
                  <a:moveTo>
                    <a:pt x="7798" y="0"/>
                  </a:moveTo>
                  <a:cubicBezTo>
                    <a:pt x="5824" y="3080"/>
                    <a:pt x="4135" y="6794"/>
                    <a:pt x="2886" y="10431"/>
                  </a:cubicBezTo>
                  <a:cubicBezTo>
                    <a:pt x="890" y="16223"/>
                    <a:pt x="1" y="21819"/>
                    <a:pt x="812" y="24335"/>
                  </a:cubicBezTo>
                  <a:cubicBezTo>
                    <a:pt x="1761" y="27281"/>
                    <a:pt x="3594" y="29493"/>
                    <a:pt x="5643" y="30613"/>
                  </a:cubicBezTo>
                  <a:cubicBezTo>
                    <a:pt x="6618" y="31146"/>
                    <a:pt x="7642" y="31432"/>
                    <a:pt x="8642" y="31432"/>
                  </a:cubicBezTo>
                  <a:cubicBezTo>
                    <a:pt x="10284" y="31432"/>
                    <a:pt x="11860" y="30662"/>
                    <a:pt x="13050" y="28952"/>
                  </a:cubicBezTo>
                  <a:cubicBezTo>
                    <a:pt x="16486" y="24013"/>
                    <a:pt x="23679" y="10165"/>
                    <a:pt x="22175" y="5871"/>
                  </a:cubicBezTo>
                  <a:cubicBezTo>
                    <a:pt x="21566" y="4132"/>
                    <a:pt x="22158" y="2431"/>
                    <a:pt x="21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09"/>
            <p:cNvSpPr/>
            <p:nvPr/>
          </p:nvSpPr>
          <p:spPr>
            <a:xfrm>
              <a:off x="4582800" y="4464525"/>
              <a:ext cx="526450" cy="791400"/>
            </a:xfrm>
            <a:custGeom>
              <a:avLst/>
              <a:gdLst/>
              <a:ahLst/>
              <a:cxnLst/>
              <a:rect l="l" t="t" r="r" b="b"/>
              <a:pathLst>
                <a:path w="21058" h="31656" extrusionOk="0">
                  <a:moveTo>
                    <a:pt x="5033" y="1"/>
                  </a:moveTo>
                  <a:cubicBezTo>
                    <a:pt x="4995" y="1"/>
                    <a:pt x="4960" y="20"/>
                    <a:pt x="4939" y="52"/>
                  </a:cubicBezTo>
                  <a:cubicBezTo>
                    <a:pt x="3063" y="2976"/>
                    <a:pt x="1360" y="6592"/>
                    <a:pt x="16" y="10506"/>
                  </a:cubicBezTo>
                  <a:cubicBezTo>
                    <a:pt x="1" y="10551"/>
                    <a:pt x="15" y="10601"/>
                    <a:pt x="54" y="10630"/>
                  </a:cubicBezTo>
                  <a:cubicBezTo>
                    <a:pt x="74" y="10646"/>
                    <a:pt x="98" y="10653"/>
                    <a:pt x="122" y="10653"/>
                  </a:cubicBezTo>
                  <a:cubicBezTo>
                    <a:pt x="143" y="10653"/>
                    <a:pt x="165" y="10647"/>
                    <a:pt x="184" y="10634"/>
                  </a:cubicBezTo>
                  <a:cubicBezTo>
                    <a:pt x="1452" y="9756"/>
                    <a:pt x="4643" y="7703"/>
                    <a:pt x="6855" y="7596"/>
                  </a:cubicBezTo>
                  <a:cubicBezTo>
                    <a:pt x="7259" y="7577"/>
                    <a:pt x="7649" y="7568"/>
                    <a:pt x="8018" y="7568"/>
                  </a:cubicBezTo>
                  <a:cubicBezTo>
                    <a:pt x="9883" y="7568"/>
                    <a:pt x="11262" y="7790"/>
                    <a:pt x="11654" y="7861"/>
                  </a:cubicBezTo>
                  <a:cubicBezTo>
                    <a:pt x="11455" y="8711"/>
                    <a:pt x="10178" y="14130"/>
                    <a:pt x="9394" y="16611"/>
                  </a:cubicBezTo>
                  <a:cubicBezTo>
                    <a:pt x="8719" y="18751"/>
                    <a:pt x="5777" y="24133"/>
                    <a:pt x="4521" y="26432"/>
                  </a:cubicBezTo>
                  <a:cubicBezTo>
                    <a:pt x="4113" y="27177"/>
                    <a:pt x="3971" y="27438"/>
                    <a:pt x="3953" y="27492"/>
                  </a:cubicBezTo>
                  <a:cubicBezTo>
                    <a:pt x="3930" y="27566"/>
                    <a:pt x="3585" y="28492"/>
                    <a:pt x="3145" y="29682"/>
                  </a:cubicBezTo>
                  <a:lnTo>
                    <a:pt x="2774" y="30687"/>
                  </a:lnTo>
                  <a:cubicBezTo>
                    <a:pt x="2755" y="30739"/>
                    <a:pt x="2776" y="30797"/>
                    <a:pt x="2825" y="30822"/>
                  </a:cubicBezTo>
                  <a:cubicBezTo>
                    <a:pt x="3821" y="31367"/>
                    <a:pt x="4877" y="31655"/>
                    <a:pt x="5877" y="31655"/>
                  </a:cubicBezTo>
                  <a:cubicBezTo>
                    <a:pt x="7670" y="31655"/>
                    <a:pt x="9226" y="30781"/>
                    <a:pt x="10376" y="29125"/>
                  </a:cubicBezTo>
                  <a:cubicBezTo>
                    <a:pt x="13808" y="24192"/>
                    <a:pt x="21058" y="10353"/>
                    <a:pt x="19515" y="5945"/>
                  </a:cubicBezTo>
                  <a:cubicBezTo>
                    <a:pt x="19253" y="5201"/>
                    <a:pt x="19216" y="4452"/>
                    <a:pt x="19177" y="3658"/>
                  </a:cubicBezTo>
                  <a:cubicBezTo>
                    <a:pt x="19126" y="2627"/>
                    <a:pt x="19069" y="1456"/>
                    <a:pt x="18500" y="69"/>
                  </a:cubicBezTo>
                  <a:cubicBezTo>
                    <a:pt x="18482" y="27"/>
                    <a:pt x="18442" y="1"/>
                    <a:pt x="18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09"/>
            <p:cNvSpPr/>
            <p:nvPr/>
          </p:nvSpPr>
          <p:spPr>
            <a:xfrm>
              <a:off x="4579250" y="4461750"/>
              <a:ext cx="532925" cy="796950"/>
            </a:xfrm>
            <a:custGeom>
              <a:avLst/>
              <a:gdLst/>
              <a:ahLst/>
              <a:cxnLst/>
              <a:rect l="l" t="t" r="r" b="b"/>
              <a:pathLst>
                <a:path w="21317" h="31878" extrusionOk="0">
                  <a:moveTo>
                    <a:pt x="18539" y="223"/>
                  </a:moveTo>
                  <a:cubicBezTo>
                    <a:pt x="19535" y="2654"/>
                    <a:pt x="18943" y="4355"/>
                    <a:pt x="19552" y="6094"/>
                  </a:cubicBezTo>
                  <a:cubicBezTo>
                    <a:pt x="21056" y="10388"/>
                    <a:pt x="13863" y="24236"/>
                    <a:pt x="10427" y="29175"/>
                  </a:cubicBezTo>
                  <a:cubicBezTo>
                    <a:pt x="9237" y="30884"/>
                    <a:pt x="7660" y="31655"/>
                    <a:pt x="6019" y="31655"/>
                  </a:cubicBezTo>
                  <a:cubicBezTo>
                    <a:pt x="5019" y="31655"/>
                    <a:pt x="3996" y="31369"/>
                    <a:pt x="3020" y="30836"/>
                  </a:cubicBezTo>
                  <a:cubicBezTo>
                    <a:pt x="3626" y="29200"/>
                    <a:pt x="4171" y="27731"/>
                    <a:pt x="4201" y="27637"/>
                  </a:cubicBezTo>
                  <a:cubicBezTo>
                    <a:pt x="4274" y="27423"/>
                    <a:pt x="8782" y="19478"/>
                    <a:pt x="9642" y="16756"/>
                  </a:cubicBezTo>
                  <a:cubicBezTo>
                    <a:pt x="10501" y="14038"/>
                    <a:pt x="11931" y="7884"/>
                    <a:pt x="11931" y="7884"/>
                  </a:cubicBezTo>
                  <a:cubicBezTo>
                    <a:pt x="11931" y="7884"/>
                    <a:pt x="10402" y="7567"/>
                    <a:pt x="8158" y="7567"/>
                  </a:cubicBezTo>
                  <a:cubicBezTo>
                    <a:pt x="7788" y="7567"/>
                    <a:pt x="7398" y="7576"/>
                    <a:pt x="6992" y="7596"/>
                  </a:cubicBezTo>
                  <a:cubicBezTo>
                    <a:pt x="4790" y="7704"/>
                    <a:pt x="1612" y="9722"/>
                    <a:pt x="263" y="10653"/>
                  </a:cubicBezTo>
                  <a:cubicBezTo>
                    <a:pt x="1514" y="7016"/>
                    <a:pt x="3201" y="3302"/>
                    <a:pt x="5176" y="223"/>
                  </a:cubicBezTo>
                  <a:close/>
                  <a:moveTo>
                    <a:pt x="5175" y="1"/>
                  </a:moveTo>
                  <a:cubicBezTo>
                    <a:pt x="5100" y="1"/>
                    <a:pt x="5030" y="40"/>
                    <a:pt x="4990" y="103"/>
                  </a:cubicBezTo>
                  <a:cubicBezTo>
                    <a:pt x="3108" y="3035"/>
                    <a:pt x="1402" y="6658"/>
                    <a:pt x="53" y="10582"/>
                  </a:cubicBezTo>
                  <a:cubicBezTo>
                    <a:pt x="1" y="10737"/>
                    <a:pt x="124" y="10875"/>
                    <a:pt x="264" y="10875"/>
                  </a:cubicBezTo>
                  <a:cubicBezTo>
                    <a:pt x="306" y="10875"/>
                    <a:pt x="349" y="10863"/>
                    <a:pt x="389" y="10835"/>
                  </a:cubicBezTo>
                  <a:cubicBezTo>
                    <a:pt x="1651" y="9963"/>
                    <a:pt x="4822" y="7924"/>
                    <a:pt x="7002" y="7817"/>
                  </a:cubicBezTo>
                  <a:cubicBezTo>
                    <a:pt x="7405" y="7798"/>
                    <a:pt x="7791" y="7789"/>
                    <a:pt x="8157" y="7789"/>
                  </a:cubicBezTo>
                  <a:cubicBezTo>
                    <a:pt x="9862" y="7789"/>
                    <a:pt x="11161" y="7975"/>
                    <a:pt x="11660" y="8060"/>
                  </a:cubicBezTo>
                  <a:cubicBezTo>
                    <a:pt x="11394" y="9197"/>
                    <a:pt x="10184" y="14305"/>
                    <a:pt x="9430" y="16689"/>
                  </a:cubicBezTo>
                  <a:cubicBezTo>
                    <a:pt x="8758" y="18820"/>
                    <a:pt x="5818" y="24198"/>
                    <a:pt x="4564" y="26494"/>
                  </a:cubicBezTo>
                  <a:cubicBezTo>
                    <a:pt x="4102" y="27338"/>
                    <a:pt x="4011" y="27508"/>
                    <a:pt x="3990" y="27566"/>
                  </a:cubicBezTo>
                  <a:cubicBezTo>
                    <a:pt x="3967" y="27639"/>
                    <a:pt x="3620" y="28575"/>
                    <a:pt x="3219" y="29660"/>
                  </a:cubicBezTo>
                  <a:lnTo>
                    <a:pt x="2812" y="30759"/>
                  </a:lnTo>
                  <a:cubicBezTo>
                    <a:pt x="2774" y="30862"/>
                    <a:pt x="2816" y="30978"/>
                    <a:pt x="2913" y="31031"/>
                  </a:cubicBezTo>
                  <a:cubicBezTo>
                    <a:pt x="3926" y="31584"/>
                    <a:pt x="5000" y="31877"/>
                    <a:pt x="6018" y="31877"/>
                  </a:cubicBezTo>
                  <a:cubicBezTo>
                    <a:pt x="7850" y="31877"/>
                    <a:pt x="9436" y="30986"/>
                    <a:pt x="10609" y="29301"/>
                  </a:cubicBezTo>
                  <a:cubicBezTo>
                    <a:pt x="14051" y="24353"/>
                    <a:pt x="21316" y="10464"/>
                    <a:pt x="19761" y="6020"/>
                  </a:cubicBezTo>
                  <a:cubicBezTo>
                    <a:pt x="19506" y="5292"/>
                    <a:pt x="19469" y="4551"/>
                    <a:pt x="19430" y="3766"/>
                  </a:cubicBezTo>
                  <a:cubicBezTo>
                    <a:pt x="19379" y="2725"/>
                    <a:pt x="19320" y="1545"/>
                    <a:pt x="18743" y="140"/>
                  </a:cubicBezTo>
                  <a:cubicBezTo>
                    <a:pt x="18710" y="57"/>
                    <a:pt x="18630" y="2"/>
                    <a:pt x="18542" y="2"/>
                  </a:cubicBezTo>
                  <a:cubicBezTo>
                    <a:pt x="18541" y="2"/>
                    <a:pt x="18540" y="2"/>
                    <a:pt x="18539" y="2"/>
                  </a:cubicBezTo>
                  <a:lnTo>
                    <a:pt x="18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09"/>
            <p:cNvSpPr/>
            <p:nvPr/>
          </p:nvSpPr>
          <p:spPr>
            <a:xfrm>
              <a:off x="4121850" y="4949650"/>
              <a:ext cx="382400" cy="473550"/>
            </a:xfrm>
            <a:custGeom>
              <a:avLst/>
              <a:gdLst/>
              <a:ahLst/>
              <a:cxnLst/>
              <a:rect l="l" t="t" r="r" b="b"/>
              <a:pathLst>
                <a:path w="15296" h="18942" extrusionOk="0">
                  <a:moveTo>
                    <a:pt x="15214" y="0"/>
                  </a:moveTo>
                  <a:lnTo>
                    <a:pt x="15214" y="0"/>
                  </a:lnTo>
                  <a:cubicBezTo>
                    <a:pt x="15214" y="0"/>
                    <a:pt x="15025" y="38"/>
                    <a:pt x="14686" y="120"/>
                  </a:cubicBezTo>
                  <a:cubicBezTo>
                    <a:pt x="12736" y="584"/>
                    <a:pt x="5888" y="2461"/>
                    <a:pt x="3101" y="6403"/>
                  </a:cubicBezTo>
                  <a:cubicBezTo>
                    <a:pt x="2993" y="6549"/>
                    <a:pt x="2895" y="6700"/>
                    <a:pt x="2804" y="6850"/>
                  </a:cubicBezTo>
                  <a:cubicBezTo>
                    <a:pt x="0" y="11483"/>
                    <a:pt x="2396" y="16959"/>
                    <a:pt x="5459" y="18525"/>
                  </a:cubicBezTo>
                  <a:cubicBezTo>
                    <a:pt x="5666" y="18635"/>
                    <a:pt x="5882" y="18725"/>
                    <a:pt x="6107" y="18796"/>
                  </a:cubicBezTo>
                  <a:cubicBezTo>
                    <a:pt x="6420" y="18896"/>
                    <a:pt x="6713" y="18942"/>
                    <a:pt x="6985" y="18942"/>
                  </a:cubicBezTo>
                  <a:cubicBezTo>
                    <a:pt x="9625" y="18942"/>
                    <a:pt x="10387" y="14657"/>
                    <a:pt x="10387" y="14657"/>
                  </a:cubicBezTo>
                  <a:cubicBezTo>
                    <a:pt x="10387" y="14657"/>
                    <a:pt x="13927" y="4874"/>
                    <a:pt x="14961" y="1293"/>
                  </a:cubicBezTo>
                  <a:cubicBezTo>
                    <a:pt x="15188" y="504"/>
                    <a:pt x="15296" y="14"/>
                    <a:pt x="15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09"/>
            <p:cNvSpPr/>
            <p:nvPr/>
          </p:nvSpPr>
          <p:spPr>
            <a:xfrm>
              <a:off x="4193150" y="4949900"/>
              <a:ext cx="305425" cy="476075"/>
            </a:xfrm>
            <a:custGeom>
              <a:avLst/>
              <a:gdLst/>
              <a:ahLst/>
              <a:cxnLst/>
              <a:rect l="l" t="t" r="r" b="b"/>
              <a:pathLst>
                <a:path w="12217" h="19043" extrusionOk="0">
                  <a:moveTo>
                    <a:pt x="11834" y="0"/>
                  </a:moveTo>
                  <a:cubicBezTo>
                    <a:pt x="11825" y="0"/>
                    <a:pt x="11818" y="2"/>
                    <a:pt x="11809" y="3"/>
                  </a:cubicBezTo>
                  <a:cubicBezTo>
                    <a:pt x="9785" y="485"/>
                    <a:pt x="2963" y="2362"/>
                    <a:pt x="138" y="6397"/>
                  </a:cubicBezTo>
                  <a:cubicBezTo>
                    <a:pt x="177" y="7750"/>
                    <a:pt x="368" y="8788"/>
                    <a:pt x="696" y="9408"/>
                  </a:cubicBezTo>
                  <a:cubicBezTo>
                    <a:pt x="667" y="9528"/>
                    <a:pt x="0" y="12360"/>
                    <a:pt x="646" y="14349"/>
                  </a:cubicBezTo>
                  <a:cubicBezTo>
                    <a:pt x="887" y="15095"/>
                    <a:pt x="1266" y="15696"/>
                    <a:pt x="1633" y="16280"/>
                  </a:cubicBezTo>
                  <a:cubicBezTo>
                    <a:pt x="2118" y="17050"/>
                    <a:pt x="2536" y="17716"/>
                    <a:pt x="2496" y="18510"/>
                  </a:cubicBezTo>
                  <a:cubicBezTo>
                    <a:pt x="2494" y="18553"/>
                    <a:pt x="2517" y="18595"/>
                    <a:pt x="2555" y="18615"/>
                  </a:cubicBezTo>
                  <a:cubicBezTo>
                    <a:pt x="2769" y="18727"/>
                    <a:pt x="2992" y="18818"/>
                    <a:pt x="3222" y="18892"/>
                  </a:cubicBezTo>
                  <a:cubicBezTo>
                    <a:pt x="3535" y="18992"/>
                    <a:pt x="3841" y="19043"/>
                    <a:pt x="4133" y="19043"/>
                  </a:cubicBezTo>
                  <a:cubicBezTo>
                    <a:pt x="6835" y="19043"/>
                    <a:pt x="7612" y="14846"/>
                    <a:pt x="7639" y="14686"/>
                  </a:cubicBezTo>
                  <a:cubicBezTo>
                    <a:pt x="7675" y="14587"/>
                    <a:pt x="11190" y="4858"/>
                    <a:pt x="12217" y="1258"/>
                  </a:cubicBezTo>
                  <a:cubicBezTo>
                    <a:pt x="12118" y="851"/>
                    <a:pt x="12024" y="457"/>
                    <a:pt x="11943" y="88"/>
                  </a:cubicBezTo>
                  <a:cubicBezTo>
                    <a:pt x="11936" y="59"/>
                    <a:pt x="11918" y="34"/>
                    <a:pt x="11894" y="18"/>
                  </a:cubicBezTo>
                  <a:cubicBezTo>
                    <a:pt x="11876" y="7"/>
                    <a:pt x="11856" y="0"/>
                    <a:pt x="11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09"/>
            <p:cNvSpPr/>
            <p:nvPr/>
          </p:nvSpPr>
          <p:spPr>
            <a:xfrm>
              <a:off x="4191525" y="4947125"/>
              <a:ext cx="310000" cy="481650"/>
            </a:xfrm>
            <a:custGeom>
              <a:avLst/>
              <a:gdLst/>
              <a:ahLst/>
              <a:cxnLst/>
              <a:rect l="l" t="t" r="r" b="b"/>
              <a:pathLst>
                <a:path w="12400" h="19266" extrusionOk="0">
                  <a:moveTo>
                    <a:pt x="11899" y="222"/>
                  </a:moveTo>
                  <a:lnTo>
                    <a:pt x="11899" y="223"/>
                  </a:lnTo>
                  <a:cubicBezTo>
                    <a:pt x="11981" y="592"/>
                    <a:pt x="12075" y="987"/>
                    <a:pt x="12174" y="1395"/>
                  </a:cubicBezTo>
                  <a:cubicBezTo>
                    <a:pt x="11140" y="4976"/>
                    <a:pt x="7600" y="14759"/>
                    <a:pt x="7600" y="14759"/>
                  </a:cubicBezTo>
                  <a:cubicBezTo>
                    <a:pt x="7600" y="14759"/>
                    <a:pt x="6838" y="19043"/>
                    <a:pt x="4197" y="19043"/>
                  </a:cubicBezTo>
                  <a:cubicBezTo>
                    <a:pt x="3924" y="19043"/>
                    <a:pt x="3632" y="18997"/>
                    <a:pt x="3320" y="18898"/>
                  </a:cubicBezTo>
                  <a:cubicBezTo>
                    <a:pt x="3095" y="18826"/>
                    <a:pt x="2879" y="18736"/>
                    <a:pt x="2672" y="18627"/>
                  </a:cubicBezTo>
                  <a:cubicBezTo>
                    <a:pt x="2744" y="17188"/>
                    <a:pt x="1375" y="16153"/>
                    <a:pt x="816" y="14428"/>
                  </a:cubicBezTo>
                  <a:cubicBezTo>
                    <a:pt x="172" y="12444"/>
                    <a:pt x="868" y="9545"/>
                    <a:pt x="868" y="9545"/>
                  </a:cubicBezTo>
                  <a:cubicBezTo>
                    <a:pt x="477" y="8738"/>
                    <a:pt x="344" y="7557"/>
                    <a:pt x="314" y="6505"/>
                  </a:cubicBezTo>
                  <a:cubicBezTo>
                    <a:pt x="3101" y="2563"/>
                    <a:pt x="9949" y="686"/>
                    <a:pt x="11899" y="222"/>
                  </a:cubicBezTo>
                  <a:close/>
                  <a:moveTo>
                    <a:pt x="11899" y="1"/>
                  </a:moveTo>
                  <a:cubicBezTo>
                    <a:pt x="11881" y="1"/>
                    <a:pt x="11865" y="3"/>
                    <a:pt x="11848" y="6"/>
                  </a:cubicBezTo>
                  <a:cubicBezTo>
                    <a:pt x="9814" y="490"/>
                    <a:pt x="2958" y="2380"/>
                    <a:pt x="132" y="6377"/>
                  </a:cubicBezTo>
                  <a:cubicBezTo>
                    <a:pt x="105" y="6416"/>
                    <a:pt x="91" y="6463"/>
                    <a:pt x="92" y="6512"/>
                  </a:cubicBezTo>
                  <a:cubicBezTo>
                    <a:pt x="130" y="7834"/>
                    <a:pt x="312" y="8863"/>
                    <a:pt x="635" y="9571"/>
                  </a:cubicBezTo>
                  <a:cubicBezTo>
                    <a:pt x="526" y="10056"/>
                    <a:pt x="1" y="12634"/>
                    <a:pt x="605" y="14496"/>
                  </a:cubicBezTo>
                  <a:cubicBezTo>
                    <a:pt x="850" y="15254"/>
                    <a:pt x="1251" y="15889"/>
                    <a:pt x="1603" y="16450"/>
                  </a:cubicBezTo>
                  <a:cubicBezTo>
                    <a:pt x="2078" y="17205"/>
                    <a:pt x="2488" y="17857"/>
                    <a:pt x="2449" y="18616"/>
                  </a:cubicBezTo>
                  <a:cubicBezTo>
                    <a:pt x="2445" y="18703"/>
                    <a:pt x="2492" y="18785"/>
                    <a:pt x="2569" y="18824"/>
                  </a:cubicBezTo>
                  <a:cubicBezTo>
                    <a:pt x="2788" y="18939"/>
                    <a:pt x="3017" y="19035"/>
                    <a:pt x="3253" y="19110"/>
                  </a:cubicBezTo>
                  <a:cubicBezTo>
                    <a:pt x="3576" y="19213"/>
                    <a:pt x="3894" y="19266"/>
                    <a:pt x="4197" y="19266"/>
                  </a:cubicBezTo>
                  <a:cubicBezTo>
                    <a:pt x="6992" y="19266"/>
                    <a:pt x="7787" y="14980"/>
                    <a:pt x="7819" y="14798"/>
                  </a:cubicBezTo>
                  <a:cubicBezTo>
                    <a:pt x="7845" y="14736"/>
                    <a:pt x="11363" y="5004"/>
                    <a:pt x="12387" y="1457"/>
                  </a:cubicBezTo>
                  <a:cubicBezTo>
                    <a:pt x="12398" y="1420"/>
                    <a:pt x="12399" y="1381"/>
                    <a:pt x="12390" y="1344"/>
                  </a:cubicBezTo>
                  <a:cubicBezTo>
                    <a:pt x="12292" y="937"/>
                    <a:pt x="12197" y="543"/>
                    <a:pt x="12116" y="175"/>
                  </a:cubicBezTo>
                  <a:cubicBezTo>
                    <a:pt x="12094" y="73"/>
                    <a:pt x="12003" y="2"/>
                    <a:pt x="11899" y="2"/>
                  </a:cubicBezTo>
                  <a:lnTo>
                    <a:pt x="11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09"/>
            <p:cNvSpPr/>
            <p:nvPr/>
          </p:nvSpPr>
          <p:spPr>
            <a:xfrm>
              <a:off x="4237575" y="4904175"/>
              <a:ext cx="701125" cy="572275"/>
            </a:xfrm>
            <a:custGeom>
              <a:avLst/>
              <a:gdLst/>
              <a:ahLst/>
              <a:cxnLst/>
              <a:rect l="l" t="t" r="r" b="b"/>
              <a:pathLst>
                <a:path w="28045" h="22891" extrusionOk="0">
                  <a:moveTo>
                    <a:pt x="14933" y="0"/>
                  </a:moveTo>
                  <a:cubicBezTo>
                    <a:pt x="14779" y="0"/>
                    <a:pt x="14625" y="7"/>
                    <a:pt x="14472" y="20"/>
                  </a:cubicBezTo>
                  <a:cubicBezTo>
                    <a:pt x="14472" y="20"/>
                    <a:pt x="12385" y="445"/>
                    <a:pt x="9341" y="1833"/>
                  </a:cubicBezTo>
                  <a:cubicBezTo>
                    <a:pt x="8375" y="2271"/>
                    <a:pt x="7315" y="2808"/>
                    <a:pt x="6193" y="3456"/>
                  </a:cubicBezTo>
                  <a:cubicBezTo>
                    <a:pt x="1525" y="6149"/>
                    <a:pt x="830" y="8029"/>
                    <a:pt x="414" y="9553"/>
                  </a:cubicBezTo>
                  <a:cubicBezTo>
                    <a:pt x="0" y="11078"/>
                    <a:pt x="1143" y="12113"/>
                    <a:pt x="1143" y="12113"/>
                  </a:cubicBezTo>
                  <a:cubicBezTo>
                    <a:pt x="1143" y="12113"/>
                    <a:pt x="928" y="12761"/>
                    <a:pt x="786" y="13620"/>
                  </a:cubicBezTo>
                  <a:lnTo>
                    <a:pt x="786" y="13624"/>
                  </a:lnTo>
                  <a:cubicBezTo>
                    <a:pt x="597" y="14728"/>
                    <a:pt x="524" y="16170"/>
                    <a:pt x="1155" y="17008"/>
                  </a:cubicBezTo>
                  <a:cubicBezTo>
                    <a:pt x="2284" y="18494"/>
                    <a:pt x="3762" y="19044"/>
                    <a:pt x="3762" y="19044"/>
                  </a:cubicBezTo>
                  <a:cubicBezTo>
                    <a:pt x="3616" y="19521"/>
                    <a:pt x="3512" y="20011"/>
                    <a:pt x="3453" y="20507"/>
                  </a:cubicBezTo>
                  <a:cubicBezTo>
                    <a:pt x="3362" y="21263"/>
                    <a:pt x="3369" y="22171"/>
                    <a:pt x="3704" y="22890"/>
                  </a:cubicBezTo>
                  <a:lnTo>
                    <a:pt x="21929" y="22890"/>
                  </a:lnTo>
                  <a:cubicBezTo>
                    <a:pt x="24546" y="20106"/>
                    <a:pt x="27116" y="16856"/>
                    <a:pt x="27449" y="15067"/>
                  </a:cubicBezTo>
                  <a:cubicBezTo>
                    <a:pt x="28045" y="11858"/>
                    <a:pt x="21421" y="0"/>
                    <a:pt x="14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09"/>
            <p:cNvSpPr/>
            <p:nvPr/>
          </p:nvSpPr>
          <p:spPr>
            <a:xfrm>
              <a:off x="4426625" y="4311500"/>
              <a:ext cx="733500" cy="428750"/>
            </a:xfrm>
            <a:custGeom>
              <a:avLst/>
              <a:gdLst/>
              <a:ahLst/>
              <a:cxnLst/>
              <a:rect l="l" t="t" r="r" b="b"/>
              <a:pathLst>
                <a:path w="29340" h="17150" extrusionOk="0">
                  <a:moveTo>
                    <a:pt x="15655" y="1"/>
                  </a:moveTo>
                  <a:cubicBezTo>
                    <a:pt x="12262" y="1"/>
                    <a:pt x="9018" y="510"/>
                    <a:pt x="9018" y="510"/>
                  </a:cubicBezTo>
                  <a:lnTo>
                    <a:pt x="860" y="6521"/>
                  </a:lnTo>
                  <a:cubicBezTo>
                    <a:pt x="860" y="6521"/>
                    <a:pt x="1" y="8239"/>
                    <a:pt x="860" y="9527"/>
                  </a:cubicBezTo>
                  <a:cubicBezTo>
                    <a:pt x="1718" y="10815"/>
                    <a:pt x="3436" y="11532"/>
                    <a:pt x="3436" y="11532"/>
                  </a:cubicBezTo>
                  <a:lnTo>
                    <a:pt x="3956" y="14525"/>
                  </a:lnTo>
                  <a:lnTo>
                    <a:pt x="4007" y="14822"/>
                  </a:lnTo>
                  <a:lnTo>
                    <a:pt x="6012" y="17150"/>
                  </a:lnTo>
                  <a:lnTo>
                    <a:pt x="7588" y="13821"/>
                  </a:lnTo>
                  <a:cubicBezTo>
                    <a:pt x="7588" y="13821"/>
                    <a:pt x="9735" y="10957"/>
                    <a:pt x="12166" y="10244"/>
                  </a:cubicBezTo>
                  <a:cubicBezTo>
                    <a:pt x="14304" y="9613"/>
                    <a:pt x="18096" y="9205"/>
                    <a:pt x="18989" y="9119"/>
                  </a:cubicBezTo>
                  <a:cubicBezTo>
                    <a:pt x="19114" y="9103"/>
                    <a:pt x="19182" y="9098"/>
                    <a:pt x="19182" y="9098"/>
                  </a:cubicBezTo>
                  <a:lnTo>
                    <a:pt x="22617" y="9815"/>
                  </a:lnTo>
                  <a:cubicBezTo>
                    <a:pt x="22617" y="9815"/>
                    <a:pt x="25262" y="11996"/>
                    <a:pt x="25979" y="13714"/>
                  </a:cubicBezTo>
                  <a:lnTo>
                    <a:pt x="25335" y="16828"/>
                  </a:lnTo>
                  <a:cubicBezTo>
                    <a:pt x="25335" y="16828"/>
                    <a:pt x="28770" y="14965"/>
                    <a:pt x="29057" y="12247"/>
                  </a:cubicBezTo>
                  <a:cubicBezTo>
                    <a:pt x="29340" y="9529"/>
                    <a:pt x="26480" y="3658"/>
                    <a:pt x="26480" y="3658"/>
                  </a:cubicBezTo>
                  <a:cubicBezTo>
                    <a:pt x="26480" y="3658"/>
                    <a:pt x="24618" y="1656"/>
                    <a:pt x="20470" y="510"/>
                  </a:cubicBezTo>
                  <a:cubicBezTo>
                    <a:pt x="19086" y="128"/>
                    <a:pt x="17352" y="1"/>
                    <a:pt x="15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09"/>
            <p:cNvSpPr/>
            <p:nvPr/>
          </p:nvSpPr>
          <p:spPr>
            <a:xfrm>
              <a:off x="4612475" y="4308700"/>
              <a:ext cx="550425" cy="426275"/>
            </a:xfrm>
            <a:custGeom>
              <a:avLst/>
              <a:gdLst/>
              <a:ahLst/>
              <a:cxnLst/>
              <a:rect l="l" t="t" r="r" b="b"/>
              <a:pathLst>
                <a:path w="22017" h="17051" extrusionOk="0">
                  <a:moveTo>
                    <a:pt x="8223" y="0"/>
                  </a:moveTo>
                  <a:cubicBezTo>
                    <a:pt x="4859" y="0"/>
                    <a:pt x="1600" y="507"/>
                    <a:pt x="1567" y="511"/>
                  </a:cubicBezTo>
                  <a:cubicBezTo>
                    <a:pt x="1439" y="531"/>
                    <a:pt x="1444" y="718"/>
                    <a:pt x="1573" y="731"/>
                  </a:cubicBezTo>
                  <a:cubicBezTo>
                    <a:pt x="1607" y="735"/>
                    <a:pt x="4996" y="1091"/>
                    <a:pt x="5965" y="1648"/>
                  </a:cubicBezTo>
                  <a:cubicBezTo>
                    <a:pt x="6851" y="2153"/>
                    <a:pt x="8930" y="4082"/>
                    <a:pt x="9265" y="4446"/>
                  </a:cubicBezTo>
                  <a:lnTo>
                    <a:pt x="9054" y="4442"/>
                  </a:lnTo>
                  <a:cubicBezTo>
                    <a:pt x="8517" y="4433"/>
                    <a:pt x="7443" y="4416"/>
                    <a:pt x="6476" y="4416"/>
                  </a:cubicBezTo>
                  <a:cubicBezTo>
                    <a:pt x="5830" y="4416"/>
                    <a:pt x="5229" y="4423"/>
                    <a:pt x="4872" y="4448"/>
                  </a:cubicBezTo>
                  <a:cubicBezTo>
                    <a:pt x="3793" y="4517"/>
                    <a:pt x="264" y="5899"/>
                    <a:pt x="114" y="5959"/>
                  </a:cubicBezTo>
                  <a:cubicBezTo>
                    <a:pt x="0" y="6003"/>
                    <a:pt x="32" y="6173"/>
                    <a:pt x="154" y="6173"/>
                  </a:cubicBezTo>
                  <a:lnTo>
                    <a:pt x="161" y="6173"/>
                  </a:lnTo>
                  <a:cubicBezTo>
                    <a:pt x="179" y="6172"/>
                    <a:pt x="2034" y="6073"/>
                    <a:pt x="4106" y="6073"/>
                  </a:cubicBezTo>
                  <a:cubicBezTo>
                    <a:pt x="7110" y="6073"/>
                    <a:pt x="9039" y="6275"/>
                    <a:pt x="9686" y="6655"/>
                  </a:cubicBezTo>
                  <a:cubicBezTo>
                    <a:pt x="10301" y="7017"/>
                    <a:pt x="10895" y="7897"/>
                    <a:pt x="11452" y="9272"/>
                  </a:cubicBezTo>
                  <a:cubicBezTo>
                    <a:pt x="11468" y="9314"/>
                    <a:pt x="11510" y="9342"/>
                    <a:pt x="11556" y="9342"/>
                  </a:cubicBezTo>
                  <a:cubicBezTo>
                    <a:pt x="11560" y="9342"/>
                    <a:pt x="11731" y="9323"/>
                    <a:pt x="11732" y="9320"/>
                  </a:cubicBezTo>
                  <a:lnTo>
                    <a:pt x="15113" y="10012"/>
                  </a:lnTo>
                  <a:cubicBezTo>
                    <a:pt x="15139" y="10034"/>
                    <a:pt x="17744" y="12195"/>
                    <a:pt x="18438" y="13803"/>
                  </a:cubicBezTo>
                  <a:lnTo>
                    <a:pt x="17794" y="16916"/>
                  </a:lnTo>
                  <a:cubicBezTo>
                    <a:pt x="17785" y="16959"/>
                    <a:pt x="17800" y="17002"/>
                    <a:pt x="17835" y="17028"/>
                  </a:cubicBezTo>
                  <a:cubicBezTo>
                    <a:pt x="17854" y="17042"/>
                    <a:pt x="17877" y="17050"/>
                    <a:pt x="17901" y="17050"/>
                  </a:cubicBezTo>
                  <a:cubicBezTo>
                    <a:pt x="17920" y="17050"/>
                    <a:pt x="17938" y="17045"/>
                    <a:pt x="17955" y="17036"/>
                  </a:cubicBezTo>
                  <a:cubicBezTo>
                    <a:pt x="18097" y="16959"/>
                    <a:pt x="21443" y="15115"/>
                    <a:pt x="21734" y="12369"/>
                  </a:cubicBezTo>
                  <a:cubicBezTo>
                    <a:pt x="22017" y="9651"/>
                    <a:pt x="19264" y="3963"/>
                    <a:pt x="19129" y="3694"/>
                  </a:cubicBezTo>
                  <a:cubicBezTo>
                    <a:pt x="19110" y="3674"/>
                    <a:pt x="17196" y="1655"/>
                    <a:pt x="13066" y="513"/>
                  </a:cubicBezTo>
                  <a:cubicBezTo>
                    <a:pt x="11832" y="174"/>
                    <a:pt x="10202" y="0"/>
                    <a:pt x="8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09"/>
            <p:cNvSpPr/>
            <p:nvPr/>
          </p:nvSpPr>
          <p:spPr>
            <a:xfrm>
              <a:off x="4610375" y="4305950"/>
              <a:ext cx="555350" cy="431800"/>
            </a:xfrm>
            <a:custGeom>
              <a:avLst/>
              <a:gdLst/>
              <a:ahLst/>
              <a:cxnLst/>
              <a:rect l="l" t="t" r="r" b="b"/>
              <a:pathLst>
                <a:path w="22214" h="17272" extrusionOk="0">
                  <a:moveTo>
                    <a:pt x="8306" y="222"/>
                  </a:moveTo>
                  <a:cubicBezTo>
                    <a:pt x="10003" y="222"/>
                    <a:pt x="11736" y="350"/>
                    <a:pt x="13120" y="732"/>
                  </a:cubicBezTo>
                  <a:cubicBezTo>
                    <a:pt x="17268" y="1878"/>
                    <a:pt x="19130" y="3880"/>
                    <a:pt x="19130" y="3880"/>
                  </a:cubicBezTo>
                  <a:cubicBezTo>
                    <a:pt x="19130" y="3880"/>
                    <a:pt x="21990" y="9751"/>
                    <a:pt x="21706" y="12469"/>
                  </a:cubicBezTo>
                  <a:cubicBezTo>
                    <a:pt x="21419" y="15187"/>
                    <a:pt x="17985" y="17048"/>
                    <a:pt x="17985" y="17048"/>
                  </a:cubicBezTo>
                  <a:lnTo>
                    <a:pt x="18629" y="13936"/>
                  </a:lnTo>
                  <a:cubicBezTo>
                    <a:pt x="17912" y="12218"/>
                    <a:pt x="15267" y="10037"/>
                    <a:pt x="15267" y="10037"/>
                  </a:cubicBezTo>
                  <a:lnTo>
                    <a:pt x="11832" y="9320"/>
                  </a:lnTo>
                  <a:cubicBezTo>
                    <a:pt x="11832" y="9320"/>
                    <a:pt x="11764" y="9325"/>
                    <a:pt x="11639" y="9341"/>
                  </a:cubicBezTo>
                  <a:cubicBezTo>
                    <a:pt x="11209" y="8280"/>
                    <a:pt x="10600" y="7125"/>
                    <a:pt x="9827" y="6670"/>
                  </a:cubicBezTo>
                  <a:cubicBezTo>
                    <a:pt x="9009" y="6188"/>
                    <a:pt x="6455" y="6073"/>
                    <a:pt x="4189" y="6073"/>
                  </a:cubicBezTo>
                  <a:cubicBezTo>
                    <a:pt x="2090" y="6073"/>
                    <a:pt x="238" y="6173"/>
                    <a:pt x="238" y="6173"/>
                  </a:cubicBezTo>
                  <a:cubicBezTo>
                    <a:pt x="238" y="6173"/>
                    <a:pt x="3888" y="4738"/>
                    <a:pt x="4962" y="4669"/>
                  </a:cubicBezTo>
                  <a:cubicBezTo>
                    <a:pt x="5320" y="4645"/>
                    <a:pt x="5916" y="4636"/>
                    <a:pt x="6560" y="4636"/>
                  </a:cubicBezTo>
                  <a:cubicBezTo>
                    <a:pt x="7848" y="4636"/>
                    <a:pt x="9327" y="4669"/>
                    <a:pt x="9471" y="4669"/>
                  </a:cubicBezTo>
                  <a:cubicBezTo>
                    <a:pt x="9685" y="4669"/>
                    <a:pt x="7109" y="2235"/>
                    <a:pt x="6104" y="1663"/>
                  </a:cubicBezTo>
                  <a:cubicBezTo>
                    <a:pt x="5103" y="1087"/>
                    <a:pt x="1668" y="732"/>
                    <a:pt x="1668" y="732"/>
                  </a:cubicBezTo>
                  <a:cubicBezTo>
                    <a:pt x="1668" y="732"/>
                    <a:pt x="4913" y="222"/>
                    <a:pt x="8306" y="222"/>
                  </a:cubicBezTo>
                  <a:close/>
                  <a:moveTo>
                    <a:pt x="8307" y="1"/>
                  </a:moveTo>
                  <a:cubicBezTo>
                    <a:pt x="4934" y="1"/>
                    <a:pt x="1666" y="507"/>
                    <a:pt x="1634" y="513"/>
                  </a:cubicBezTo>
                  <a:cubicBezTo>
                    <a:pt x="1523" y="529"/>
                    <a:pt x="1443" y="626"/>
                    <a:pt x="1446" y="737"/>
                  </a:cubicBezTo>
                  <a:cubicBezTo>
                    <a:pt x="1448" y="849"/>
                    <a:pt x="1534" y="941"/>
                    <a:pt x="1645" y="952"/>
                  </a:cubicBezTo>
                  <a:cubicBezTo>
                    <a:pt x="1678" y="955"/>
                    <a:pt x="5045" y="1310"/>
                    <a:pt x="5993" y="1856"/>
                  </a:cubicBezTo>
                  <a:cubicBezTo>
                    <a:pt x="6771" y="2297"/>
                    <a:pt x="8392" y="3781"/>
                    <a:pt x="9024" y="4441"/>
                  </a:cubicBezTo>
                  <a:cubicBezTo>
                    <a:pt x="8458" y="4431"/>
                    <a:pt x="7462" y="4415"/>
                    <a:pt x="6560" y="4415"/>
                  </a:cubicBezTo>
                  <a:cubicBezTo>
                    <a:pt x="5811" y="4415"/>
                    <a:pt x="5268" y="4426"/>
                    <a:pt x="4947" y="4447"/>
                  </a:cubicBezTo>
                  <a:cubicBezTo>
                    <a:pt x="3852" y="4518"/>
                    <a:pt x="307" y="5906"/>
                    <a:pt x="157" y="5966"/>
                  </a:cubicBezTo>
                  <a:cubicBezTo>
                    <a:pt x="57" y="6005"/>
                    <a:pt x="0" y="6109"/>
                    <a:pt x="20" y="6213"/>
                  </a:cubicBezTo>
                  <a:cubicBezTo>
                    <a:pt x="39" y="6318"/>
                    <a:pt x="131" y="6394"/>
                    <a:pt x="237" y="6394"/>
                  </a:cubicBezTo>
                  <a:lnTo>
                    <a:pt x="250" y="6394"/>
                  </a:lnTo>
                  <a:cubicBezTo>
                    <a:pt x="269" y="6393"/>
                    <a:pt x="2120" y="6294"/>
                    <a:pt x="4189" y="6294"/>
                  </a:cubicBezTo>
                  <a:cubicBezTo>
                    <a:pt x="7130" y="6294"/>
                    <a:pt x="9093" y="6496"/>
                    <a:pt x="9714" y="6861"/>
                  </a:cubicBezTo>
                  <a:cubicBezTo>
                    <a:pt x="10308" y="7211"/>
                    <a:pt x="10886" y="8073"/>
                    <a:pt x="11433" y="9424"/>
                  </a:cubicBezTo>
                  <a:cubicBezTo>
                    <a:pt x="11466" y="9508"/>
                    <a:pt x="11548" y="9563"/>
                    <a:pt x="11639" y="9563"/>
                  </a:cubicBezTo>
                  <a:cubicBezTo>
                    <a:pt x="11649" y="9563"/>
                    <a:pt x="11659" y="9563"/>
                    <a:pt x="11669" y="9562"/>
                  </a:cubicBezTo>
                  <a:cubicBezTo>
                    <a:pt x="11739" y="9551"/>
                    <a:pt x="11788" y="9546"/>
                    <a:pt x="11817" y="9544"/>
                  </a:cubicBezTo>
                  <a:lnTo>
                    <a:pt x="15167" y="10242"/>
                  </a:lnTo>
                  <a:cubicBezTo>
                    <a:pt x="15499" y="10522"/>
                    <a:pt x="17724" y="12436"/>
                    <a:pt x="18397" y="13959"/>
                  </a:cubicBezTo>
                  <a:lnTo>
                    <a:pt x="17768" y="17004"/>
                  </a:lnTo>
                  <a:cubicBezTo>
                    <a:pt x="17738" y="17150"/>
                    <a:pt x="17853" y="17271"/>
                    <a:pt x="17986" y="17271"/>
                  </a:cubicBezTo>
                  <a:cubicBezTo>
                    <a:pt x="18020" y="17271"/>
                    <a:pt x="18056" y="17263"/>
                    <a:pt x="18091" y="17244"/>
                  </a:cubicBezTo>
                  <a:cubicBezTo>
                    <a:pt x="18235" y="17166"/>
                    <a:pt x="21631" y="15294"/>
                    <a:pt x="21927" y="12492"/>
                  </a:cubicBezTo>
                  <a:cubicBezTo>
                    <a:pt x="22214" y="9742"/>
                    <a:pt x="19447" y="4025"/>
                    <a:pt x="19330" y="3783"/>
                  </a:cubicBezTo>
                  <a:cubicBezTo>
                    <a:pt x="19320" y="3763"/>
                    <a:pt x="19308" y="3745"/>
                    <a:pt x="19293" y="3730"/>
                  </a:cubicBezTo>
                  <a:cubicBezTo>
                    <a:pt x="19215" y="3646"/>
                    <a:pt x="17340" y="1668"/>
                    <a:pt x="13179" y="517"/>
                  </a:cubicBezTo>
                  <a:cubicBezTo>
                    <a:pt x="11935" y="174"/>
                    <a:pt x="10296" y="1"/>
                    <a:pt x="8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09"/>
            <p:cNvSpPr/>
            <p:nvPr/>
          </p:nvSpPr>
          <p:spPr>
            <a:xfrm>
              <a:off x="4509575" y="4543350"/>
              <a:ext cx="119400" cy="134100"/>
            </a:xfrm>
            <a:custGeom>
              <a:avLst/>
              <a:gdLst/>
              <a:ahLst/>
              <a:cxnLst/>
              <a:rect l="l" t="t" r="r" b="b"/>
              <a:pathLst>
                <a:path w="4776" h="5364" extrusionOk="0">
                  <a:moveTo>
                    <a:pt x="4626" y="1"/>
                  </a:moveTo>
                  <a:cubicBezTo>
                    <a:pt x="4615" y="1"/>
                    <a:pt x="4602" y="3"/>
                    <a:pt x="4591" y="7"/>
                  </a:cubicBezTo>
                  <a:lnTo>
                    <a:pt x="2204" y="804"/>
                  </a:lnTo>
                  <a:lnTo>
                    <a:pt x="57" y="2165"/>
                  </a:lnTo>
                  <a:cubicBezTo>
                    <a:pt x="20" y="2189"/>
                    <a:pt x="0" y="2234"/>
                    <a:pt x="8" y="2277"/>
                  </a:cubicBezTo>
                  <a:lnTo>
                    <a:pt x="528" y="5270"/>
                  </a:lnTo>
                  <a:cubicBezTo>
                    <a:pt x="536" y="5320"/>
                    <a:pt x="576" y="5356"/>
                    <a:pt x="624" y="5362"/>
                  </a:cubicBezTo>
                  <a:cubicBezTo>
                    <a:pt x="629" y="5363"/>
                    <a:pt x="633" y="5363"/>
                    <a:pt x="638" y="5363"/>
                  </a:cubicBezTo>
                  <a:cubicBezTo>
                    <a:pt x="682" y="5363"/>
                    <a:pt x="723" y="5336"/>
                    <a:pt x="739" y="5296"/>
                  </a:cubicBezTo>
                  <a:lnTo>
                    <a:pt x="1768" y="2840"/>
                  </a:lnTo>
                  <a:lnTo>
                    <a:pt x="4701" y="194"/>
                  </a:lnTo>
                  <a:cubicBezTo>
                    <a:pt x="4776" y="126"/>
                    <a:pt x="4728" y="1"/>
                    <a:pt x="4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09"/>
            <p:cNvSpPr/>
            <p:nvPr/>
          </p:nvSpPr>
          <p:spPr>
            <a:xfrm>
              <a:off x="4506675" y="4540600"/>
              <a:ext cx="126050" cy="139600"/>
            </a:xfrm>
            <a:custGeom>
              <a:avLst/>
              <a:gdLst/>
              <a:ahLst/>
              <a:cxnLst/>
              <a:rect l="l" t="t" r="r" b="b"/>
              <a:pathLst>
                <a:path w="5042" h="5584" extrusionOk="0">
                  <a:moveTo>
                    <a:pt x="4741" y="222"/>
                  </a:moveTo>
                  <a:lnTo>
                    <a:pt x="1809" y="2867"/>
                  </a:lnTo>
                  <a:lnTo>
                    <a:pt x="754" y="5361"/>
                  </a:lnTo>
                  <a:lnTo>
                    <a:pt x="234" y="2368"/>
                  </a:lnTo>
                  <a:lnTo>
                    <a:pt x="2380" y="1007"/>
                  </a:lnTo>
                  <a:lnTo>
                    <a:pt x="4741" y="222"/>
                  </a:lnTo>
                  <a:close/>
                  <a:moveTo>
                    <a:pt x="4743" y="0"/>
                  </a:moveTo>
                  <a:cubicBezTo>
                    <a:pt x="4743" y="0"/>
                    <a:pt x="4742" y="0"/>
                    <a:pt x="4742" y="0"/>
                  </a:cubicBezTo>
                  <a:lnTo>
                    <a:pt x="4743" y="0"/>
                  </a:lnTo>
                  <a:cubicBezTo>
                    <a:pt x="4718" y="0"/>
                    <a:pt x="4695" y="3"/>
                    <a:pt x="4673" y="11"/>
                  </a:cubicBezTo>
                  <a:lnTo>
                    <a:pt x="2311" y="797"/>
                  </a:lnTo>
                  <a:cubicBezTo>
                    <a:pt x="2293" y="803"/>
                    <a:pt x="2278" y="811"/>
                    <a:pt x="2262" y="820"/>
                  </a:cubicBezTo>
                  <a:lnTo>
                    <a:pt x="115" y="2181"/>
                  </a:lnTo>
                  <a:cubicBezTo>
                    <a:pt x="39" y="2230"/>
                    <a:pt x="0" y="2318"/>
                    <a:pt x="16" y="2406"/>
                  </a:cubicBezTo>
                  <a:lnTo>
                    <a:pt x="534" y="5399"/>
                  </a:lnTo>
                  <a:cubicBezTo>
                    <a:pt x="551" y="5497"/>
                    <a:pt x="631" y="5570"/>
                    <a:pt x="728" y="5582"/>
                  </a:cubicBezTo>
                  <a:cubicBezTo>
                    <a:pt x="736" y="5583"/>
                    <a:pt x="745" y="5583"/>
                    <a:pt x="753" y="5583"/>
                  </a:cubicBezTo>
                  <a:cubicBezTo>
                    <a:pt x="842" y="5583"/>
                    <a:pt x="922" y="5530"/>
                    <a:pt x="957" y="5447"/>
                  </a:cubicBezTo>
                  <a:lnTo>
                    <a:pt x="1995" y="2999"/>
                  </a:lnTo>
                  <a:lnTo>
                    <a:pt x="4891" y="386"/>
                  </a:lnTo>
                  <a:cubicBezTo>
                    <a:pt x="5041" y="251"/>
                    <a:pt x="4946" y="0"/>
                    <a:pt x="4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09"/>
            <p:cNvSpPr/>
            <p:nvPr/>
          </p:nvSpPr>
          <p:spPr>
            <a:xfrm>
              <a:off x="3750050" y="3696025"/>
              <a:ext cx="335425" cy="241600"/>
            </a:xfrm>
            <a:custGeom>
              <a:avLst/>
              <a:gdLst/>
              <a:ahLst/>
              <a:cxnLst/>
              <a:rect l="l" t="t" r="r" b="b"/>
              <a:pathLst>
                <a:path w="13417" h="9664" extrusionOk="0">
                  <a:moveTo>
                    <a:pt x="756" y="1"/>
                  </a:moveTo>
                  <a:lnTo>
                    <a:pt x="0" y="5338"/>
                  </a:lnTo>
                  <a:lnTo>
                    <a:pt x="1494" y="7058"/>
                  </a:lnTo>
                  <a:lnTo>
                    <a:pt x="13045" y="9663"/>
                  </a:lnTo>
                  <a:lnTo>
                    <a:pt x="13416" y="9430"/>
                  </a:lnTo>
                  <a:lnTo>
                    <a:pt x="2373" y="6019"/>
                  </a:lnTo>
                  <a:lnTo>
                    <a:pt x="1298" y="4731"/>
                  </a:lnTo>
                  <a:lnTo>
                    <a:pt x="2007" y="276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09"/>
            <p:cNvSpPr/>
            <p:nvPr/>
          </p:nvSpPr>
          <p:spPr>
            <a:xfrm>
              <a:off x="3734575" y="3882300"/>
              <a:ext cx="234675" cy="375075"/>
            </a:xfrm>
            <a:custGeom>
              <a:avLst/>
              <a:gdLst/>
              <a:ahLst/>
              <a:cxnLst/>
              <a:rect l="l" t="t" r="r" b="b"/>
              <a:pathLst>
                <a:path w="9387" h="15003" extrusionOk="0">
                  <a:moveTo>
                    <a:pt x="1270" y="1"/>
                  </a:moveTo>
                  <a:lnTo>
                    <a:pt x="1" y="8233"/>
                  </a:lnTo>
                  <a:lnTo>
                    <a:pt x="2589" y="13914"/>
                  </a:lnTo>
                  <a:lnTo>
                    <a:pt x="9093" y="15002"/>
                  </a:lnTo>
                  <a:lnTo>
                    <a:pt x="9386" y="14761"/>
                  </a:lnTo>
                  <a:lnTo>
                    <a:pt x="3529" y="12793"/>
                  </a:lnTo>
                  <a:lnTo>
                    <a:pt x="1649" y="7586"/>
                  </a:lnTo>
                  <a:lnTo>
                    <a:pt x="2821" y="487"/>
                  </a:lnTo>
                  <a:cubicBezTo>
                    <a:pt x="2302" y="319"/>
                    <a:pt x="1750" y="145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09"/>
            <p:cNvSpPr/>
            <p:nvPr/>
          </p:nvSpPr>
          <p:spPr>
            <a:xfrm>
              <a:off x="3105825" y="3732925"/>
              <a:ext cx="319875" cy="381800"/>
            </a:xfrm>
            <a:custGeom>
              <a:avLst/>
              <a:gdLst/>
              <a:ahLst/>
              <a:cxnLst/>
              <a:rect l="l" t="t" r="r" b="b"/>
              <a:pathLst>
                <a:path w="12795" h="15272" extrusionOk="0">
                  <a:moveTo>
                    <a:pt x="151" y="0"/>
                  </a:moveTo>
                  <a:cubicBezTo>
                    <a:pt x="56" y="0"/>
                    <a:pt x="1" y="123"/>
                    <a:pt x="80" y="194"/>
                  </a:cubicBezTo>
                  <a:lnTo>
                    <a:pt x="1938" y="1868"/>
                  </a:lnTo>
                  <a:lnTo>
                    <a:pt x="6722" y="4197"/>
                  </a:lnTo>
                  <a:lnTo>
                    <a:pt x="4788" y="14814"/>
                  </a:lnTo>
                  <a:cubicBezTo>
                    <a:pt x="4778" y="14875"/>
                    <a:pt x="4817" y="14931"/>
                    <a:pt x="4876" y="14943"/>
                  </a:cubicBezTo>
                  <a:cubicBezTo>
                    <a:pt x="4876" y="14943"/>
                    <a:pt x="6500" y="15272"/>
                    <a:pt x="6507" y="15272"/>
                  </a:cubicBezTo>
                  <a:cubicBezTo>
                    <a:pt x="6531" y="15270"/>
                    <a:pt x="6555" y="15263"/>
                    <a:pt x="6574" y="15248"/>
                  </a:cubicBezTo>
                  <a:lnTo>
                    <a:pt x="11701" y="11243"/>
                  </a:lnTo>
                  <a:cubicBezTo>
                    <a:pt x="11701" y="11243"/>
                    <a:pt x="12237" y="7242"/>
                    <a:pt x="12787" y="3458"/>
                  </a:cubicBezTo>
                  <a:cubicBezTo>
                    <a:pt x="12795" y="3402"/>
                    <a:pt x="12760" y="3349"/>
                    <a:pt x="12706" y="3335"/>
                  </a:cubicBezTo>
                  <a:lnTo>
                    <a:pt x="183" y="5"/>
                  </a:lnTo>
                  <a:cubicBezTo>
                    <a:pt x="172" y="2"/>
                    <a:pt x="16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09"/>
            <p:cNvSpPr/>
            <p:nvPr/>
          </p:nvSpPr>
          <p:spPr>
            <a:xfrm>
              <a:off x="3102225" y="3730150"/>
              <a:ext cx="326475" cy="387350"/>
            </a:xfrm>
            <a:custGeom>
              <a:avLst/>
              <a:gdLst/>
              <a:ahLst/>
              <a:cxnLst/>
              <a:rect l="l" t="t" r="r" b="b"/>
              <a:pathLst>
                <a:path w="13059" h="15494" extrusionOk="0">
                  <a:moveTo>
                    <a:pt x="299" y="223"/>
                  </a:moveTo>
                  <a:lnTo>
                    <a:pt x="12822" y="3553"/>
                  </a:lnTo>
                  <a:cubicBezTo>
                    <a:pt x="12271" y="7339"/>
                    <a:pt x="11736" y="11338"/>
                    <a:pt x="11736" y="11338"/>
                  </a:cubicBezTo>
                  <a:lnTo>
                    <a:pt x="6652" y="15272"/>
                  </a:lnTo>
                  <a:lnTo>
                    <a:pt x="5043" y="14945"/>
                  </a:lnTo>
                  <a:lnTo>
                    <a:pt x="6992" y="4245"/>
                  </a:lnTo>
                  <a:lnTo>
                    <a:pt x="2131" y="1878"/>
                  </a:lnTo>
                  <a:lnTo>
                    <a:pt x="299" y="223"/>
                  </a:lnTo>
                  <a:close/>
                  <a:moveTo>
                    <a:pt x="299" y="1"/>
                  </a:moveTo>
                  <a:cubicBezTo>
                    <a:pt x="96" y="1"/>
                    <a:pt x="0" y="251"/>
                    <a:pt x="150" y="388"/>
                  </a:cubicBezTo>
                  <a:lnTo>
                    <a:pt x="1982" y="2042"/>
                  </a:lnTo>
                  <a:cubicBezTo>
                    <a:pt x="1998" y="2057"/>
                    <a:pt x="2016" y="2068"/>
                    <a:pt x="2034" y="2078"/>
                  </a:cubicBezTo>
                  <a:lnTo>
                    <a:pt x="6743" y="4371"/>
                  </a:lnTo>
                  <a:lnTo>
                    <a:pt x="4825" y="14906"/>
                  </a:lnTo>
                  <a:cubicBezTo>
                    <a:pt x="4802" y="15025"/>
                    <a:pt x="4879" y="15139"/>
                    <a:pt x="4998" y="15163"/>
                  </a:cubicBezTo>
                  <a:lnTo>
                    <a:pt x="6607" y="15489"/>
                  </a:lnTo>
                  <a:cubicBezTo>
                    <a:pt x="6622" y="15492"/>
                    <a:pt x="6637" y="15493"/>
                    <a:pt x="6651" y="15493"/>
                  </a:cubicBezTo>
                  <a:cubicBezTo>
                    <a:pt x="6700" y="15493"/>
                    <a:pt x="6747" y="15477"/>
                    <a:pt x="6787" y="15447"/>
                  </a:cubicBezTo>
                  <a:lnTo>
                    <a:pt x="11872" y="11514"/>
                  </a:lnTo>
                  <a:cubicBezTo>
                    <a:pt x="11918" y="11478"/>
                    <a:pt x="11948" y="11426"/>
                    <a:pt x="11956" y="11367"/>
                  </a:cubicBezTo>
                  <a:cubicBezTo>
                    <a:pt x="11960" y="11328"/>
                    <a:pt x="12497" y="7325"/>
                    <a:pt x="13042" y="3584"/>
                  </a:cubicBezTo>
                  <a:cubicBezTo>
                    <a:pt x="13058" y="3474"/>
                    <a:pt x="12988" y="3367"/>
                    <a:pt x="12880" y="3338"/>
                  </a:cubicBezTo>
                  <a:lnTo>
                    <a:pt x="356" y="9"/>
                  </a:lnTo>
                  <a:cubicBezTo>
                    <a:pt x="337" y="4"/>
                    <a:pt x="318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09"/>
            <p:cNvSpPr/>
            <p:nvPr/>
          </p:nvSpPr>
          <p:spPr>
            <a:xfrm>
              <a:off x="3222450" y="3557850"/>
              <a:ext cx="243700" cy="208800"/>
            </a:xfrm>
            <a:custGeom>
              <a:avLst/>
              <a:gdLst/>
              <a:ahLst/>
              <a:cxnLst/>
              <a:rect l="l" t="t" r="r" b="b"/>
              <a:pathLst>
                <a:path w="9748" h="8352" extrusionOk="0">
                  <a:moveTo>
                    <a:pt x="153" y="1"/>
                  </a:moveTo>
                  <a:cubicBezTo>
                    <a:pt x="43" y="1"/>
                    <a:pt x="0" y="146"/>
                    <a:pt x="94" y="205"/>
                  </a:cubicBezTo>
                  <a:lnTo>
                    <a:pt x="3527" y="2376"/>
                  </a:lnTo>
                  <a:lnTo>
                    <a:pt x="2534" y="7025"/>
                  </a:lnTo>
                  <a:cubicBezTo>
                    <a:pt x="2521" y="7079"/>
                    <a:pt x="2554" y="7135"/>
                    <a:pt x="2607" y="7153"/>
                  </a:cubicBezTo>
                  <a:lnTo>
                    <a:pt x="6237" y="8346"/>
                  </a:lnTo>
                  <a:cubicBezTo>
                    <a:pt x="6248" y="8350"/>
                    <a:pt x="6259" y="8352"/>
                    <a:pt x="6271" y="8352"/>
                  </a:cubicBezTo>
                  <a:cubicBezTo>
                    <a:pt x="6285" y="8351"/>
                    <a:pt x="6298" y="8349"/>
                    <a:pt x="6311" y="8344"/>
                  </a:cubicBezTo>
                  <a:lnTo>
                    <a:pt x="8857" y="7378"/>
                  </a:lnTo>
                  <a:cubicBezTo>
                    <a:pt x="8892" y="7365"/>
                    <a:pt x="8919" y="7333"/>
                    <a:pt x="8927" y="7296"/>
                  </a:cubicBezTo>
                  <a:lnTo>
                    <a:pt x="9738" y="3140"/>
                  </a:lnTo>
                  <a:cubicBezTo>
                    <a:pt x="9748" y="3084"/>
                    <a:pt x="9715" y="3031"/>
                    <a:pt x="9662" y="3013"/>
                  </a:cubicBezTo>
                  <a:lnTo>
                    <a:pt x="187" y="6"/>
                  </a:lnTo>
                  <a:cubicBezTo>
                    <a:pt x="177" y="2"/>
                    <a:pt x="164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09"/>
            <p:cNvSpPr/>
            <p:nvPr/>
          </p:nvSpPr>
          <p:spPr>
            <a:xfrm>
              <a:off x="3218600" y="3555100"/>
              <a:ext cx="250550" cy="214350"/>
            </a:xfrm>
            <a:custGeom>
              <a:avLst/>
              <a:gdLst/>
              <a:ahLst/>
              <a:cxnLst/>
              <a:rect l="l" t="t" r="r" b="b"/>
              <a:pathLst>
                <a:path w="10022" h="8574" extrusionOk="0">
                  <a:moveTo>
                    <a:pt x="307" y="223"/>
                  </a:moveTo>
                  <a:lnTo>
                    <a:pt x="9782" y="3229"/>
                  </a:lnTo>
                  <a:lnTo>
                    <a:pt x="8971" y="7385"/>
                  </a:lnTo>
                  <a:lnTo>
                    <a:pt x="6425" y="8352"/>
                  </a:lnTo>
                  <a:lnTo>
                    <a:pt x="2796" y="7158"/>
                  </a:lnTo>
                  <a:lnTo>
                    <a:pt x="3805" y="2434"/>
                  </a:lnTo>
                  <a:lnTo>
                    <a:pt x="307" y="223"/>
                  </a:lnTo>
                  <a:close/>
                  <a:moveTo>
                    <a:pt x="307" y="0"/>
                  </a:moveTo>
                  <a:cubicBezTo>
                    <a:pt x="85" y="0"/>
                    <a:pt x="1" y="291"/>
                    <a:pt x="189" y="409"/>
                  </a:cubicBezTo>
                  <a:lnTo>
                    <a:pt x="3555" y="2539"/>
                  </a:lnTo>
                  <a:lnTo>
                    <a:pt x="2579" y="7112"/>
                  </a:lnTo>
                  <a:cubicBezTo>
                    <a:pt x="2556" y="7223"/>
                    <a:pt x="2619" y="7334"/>
                    <a:pt x="2727" y="7369"/>
                  </a:cubicBezTo>
                  <a:lnTo>
                    <a:pt x="6356" y="8563"/>
                  </a:lnTo>
                  <a:cubicBezTo>
                    <a:pt x="6379" y="8570"/>
                    <a:pt x="6402" y="8573"/>
                    <a:pt x="6425" y="8573"/>
                  </a:cubicBezTo>
                  <a:cubicBezTo>
                    <a:pt x="6452" y="8573"/>
                    <a:pt x="6479" y="8569"/>
                    <a:pt x="6504" y="8559"/>
                  </a:cubicBezTo>
                  <a:lnTo>
                    <a:pt x="9050" y="7593"/>
                  </a:lnTo>
                  <a:cubicBezTo>
                    <a:pt x="9122" y="7565"/>
                    <a:pt x="9175" y="7503"/>
                    <a:pt x="9189" y="7428"/>
                  </a:cubicBezTo>
                  <a:lnTo>
                    <a:pt x="10000" y="3272"/>
                  </a:lnTo>
                  <a:cubicBezTo>
                    <a:pt x="10021" y="3161"/>
                    <a:pt x="9956" y="3051"/>
                    <a:pt x="9849" y="3018"/>
                  </a:cubicBezTo>
                  <a:lnTo>
                    <a:pt x="374" y="10"/>
                  </a:lnTo>
                  <a:cubicBezTo>
                    <a:pt x="352" y="3"/>
                    <a:pt x="330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09"/>
            <p:cNvSpPr/>
            <p:nvPr/>
          </p:nvSpPr>
          <p:spPr>
            <a:xfrm>
              <a:off x="3163050" y="3655875"/>
              <a:ext cx="55975" cy="53875"/>
            </a:xfrm>
            <a:custGeom>
              <a:avLst/>
              <a:gdLst/>
              <a:ahLst/>
              <a:cxnLst/>
              <a:rect l="l" t="t" r="r" b="b"/>
              <a:pathLst>
                <a:path w="2239" h="2155" extrusionOk="0">
                  <a:moveTo>
                    <a:pt x="1162" y="0"/>
                  </a:moveTo>
                  <a:cubicBezTo>
                    <a:pt x="882" y="0"/>
                    <a:pt x="607" y="110"/>
                    <a:pt x="400" y="315"/>
                  </a:cubicBezTo>
                  <a:cubicBezTo>
                    <a:pt x="93" y="624"/>
                    <a:pt x="0" y="1087"/>
                    <a:pt x="167" y="1489"/>
                  </a:cubicBezTo>
                  <a:cubicBezTo>
                    <a:pt x="333" y="1892"/>
                    <a:pt x="726" y="2154"/>
                    <a:pt x="1162" y="2154"/>
                  </a:cubicBezTo>
                  <a:cubicBezTo>
                    <a:pt x="1756" y="2153"/>
                    <a:pt x="2237" y="1673"/>
                    <a:pt x="2239" y="1078"/>
                  </a:cubicBezTo>
                  <a:cubicBezTo>
                    <a:pt x="2239" y="643"/>
                    <a:pt x="1977" y="249"/>
                    <a:pt x="1574" y="83"/>
                  </a:cubicBezTo>
                  <a:cubicBezTo>
                    <a:pt x="1441" y="27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09"/>
            <p:cNvSpPr/>
            <p:nvPr/>
          </p:nvSpPr>
          <p:spPr>
            <a:xfrm>
              <a:off x="3160050" y="3653100"/>
              <a:ext cx="61750" cy="59425"/>
            </a:xfrm>
            <a:custGeom>
              <a:avLst/>
              <a:gdLst/>
              <a:ahLst/>
              <a:cxnLst/>
              <a:rect l="l" t="t" r="r" b="b"/>
              <a:pathLst>
                <a:path w="2470" h="2377" extrusionOk="0">
                  <a:moveTo>
                    <a:pt x="1280" y="223"/>
                  </a:moveTo>
                  <a:cubicBezTo>
                    <a:pt x="1280" y="223"/>
                    <a:pt x="1281" y="223"/>
                    <a:pt x="1282" y="223"/>
                  </a:cubicBezTo>
                  <a:cubicBezTo>
                    <a:pt x="1672" y="223"/>
                    <a:pt x="2024" y="457"/>
                    <a:pt x="2174" y="819"/>
                  </a:cubicBezTo>
                  <a:cubicBezTo>
                    <a:pt x="2324" y="1180"/>
                    <a:pt x="2241" y="1595"/>
                    <a:pt x="1965" y="1872"/>
                  </a:cubicBezTo>
                  <a:cubicBezTo>
                    <a:pt x="1780" y="2056"/>
                    <a:pt x="1533" y="2155"/>
                    <a:pt x="1281" y="2155"/>
                  </a:cubicBezTo>
                  <a:cubicBezTo>
                    <a:pt x="1157" y="2155"/>
                    <a:pt x="1031" y="2131"/>
                    <a:pt x="912" y="2081"/>
                  </a:cubicBezTo>
                  <a:cubicBezTo>
                    <a:pt x="551" y="1931"/>
                    <a:pt x="316" y="1579"/>
                    <a:pt x="316" y="1189"/>
                  </a:cubicBezTo>
                  <a:cubicBezTo>
                    <a:pt x="315" y="655"/>
                    <a:pt x="746" y="223"/>
                    <a:pt x="1280" y="223"/>
                  </a:cubicBezTo>
                  <a:close/>
                  <a:moveTo>
                    <a:pt x="1282" y="0"/>
                  </a:moveTo>
                  <a:cubicBezTo>
                    <a:pt x="801" y="0"/>
                    <a:pt x="367" y="290"/>
                    <a:pt x="184" y="734"/>
                  </a:cubicBezTo>
                  <a:cubicBezTo>
                    <a:pt x="0" y="1177"/>
                    <a:pt x="101" y="1688"/>
                    <a:pt x="441" y="2028"/>
                  </a:cubicBezTo>
                  <a:cubicBezTo>
                    <a:pt x="668" y="2256"/>
                    <a:pt x="972" y="2376"/>
                    <a:pt x="1281" y="2376"/>
                  </a:cubicBezTo>
                  <a:cubicBezTo>
                    <a:pt x="1434" y="2376"/>
                    <a:pt x="1589" y="2347"/>
                    <a:pt x="1736" y="2286"/>
                  </a:cubicBezTo>
                  <a:cubicBezTo>
                    <a:pt x="2180" y="2102"/>
                    <a:pt x="2469" y="1668"/>
                    <a:pt x="2469" y="1189"/>
                  </a:cubicBezTo>
                  <a:cubicBezTo>
                    <a:pt x="2469" y="532"/>
                    <a:pt x="1937" y="1"/>
                    <a:pt x="1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09"/>
            <p:cNvSpPr/>
            <p:nvPr/>
          </p:nvSpPr>
          <p:spPr>
            <a:xfrm>
              <a:off x="3944125" y="3795500"/>
              <a:ext cx="55775" cy="53700"/>
            </a:xfrm>
            <a:custGeom>
              <a:avLst/>
              <a:gdLst/>
              <a:ahLst/>
              <a:cxnLst/>
              <a:rect l="l" t="t" r="r" b="b"/>
              <a:pathLst>
                <a:path w="2231" h="2148" extrusionOk="0">
                  <a:moveTo>
                    <a:pt x="1157" y="1"/>
                  </a:moveTo>
                  <a:cubicBezTo>
                    <a:pt x="724" y="1"/>
                    <a:pt x="332" y="263"/>
                    <a:pt x="166" y="664"/>
                  </a:cubicBezTo>
                  <a:cubicBezTo>
                    <a:pt x="0" y="1064"/>
                    <a:pt x="92" y="1526"/>
                    <a:pt x="398" y="1833"/>
                  </a:cubicBezTo>
                  <a:cubicBezTo>
                    <a:pt x="604" y="2038"/>
                    <a:pt x="879" y="2148"/>
                    <a:pt x="1159" y="2148"/>
                  </a:cubicBezTo>
                  <a:cubicBezTo>
                    <a:pt x="1297" y="2148"/>
                    <a:pt x="1436" y="2121"/>
                    <a:pt x="1569" y="2066"/>
                  </a:cubicBezTo>
                  <a:cubicBezTo>
                    <a:pt x="1969" y="1899"/>
                    <a:pt x="2231" y="1508"/>
                    <a:pt x="2231" y="1074"/>
                  </a:cubicBezTo>
                  <a:cubicBezTo>
                    <a:pt x="2231" y="482"/>
                    <a:pt x="1751" y="1"/>
                    <a:pt x="1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09"/>
            <p:cNvSpPr/>
            <p:nvPr/>
          </p:nvSpPr>
          <p:spPr>
            <a:xfrm>
              <a:off x="4321400" y="4122875"/>
              <a:ext cx="130300" cy="210050"/>
            </a:xfrm>
            <a:custGeom>
              <a:avLst/>
              <a:gdLst/>
              <a:ahLst/>
              <a:cxnLst/>
              <a:rect l="l" t="t" r="r" b="b"/>
              <a:pathLst>
                <a:path w="5212" h="8402" extrusionOk="0">
                  <a:moveTo>
                    <a:pt x="5069" y="0"/>
                  </a:moveTo>
                  <a:cubicBezTo>
                    <a:pt x="5068" y="0"/>
                    <a:pt x="5068" y="0"/>
                    <a:pt x="5067" y="0"/>
                  </a:cubicBezTo>
                  <a:cubicBezTo>
                    <a:pt x="5043" y="0"/>
                    <a:pt x="5019" y="8"/>
                    <a:pt x="5000" y="22"/>
                  </a:cubicBezTo>
                  <a:lnTo>
                    <a:pt x="1206" y="2973"/>
                  </a:lnTo>
                  <a:lnTo>
                    <a:pt x="11" y="6468"/>
                  </a:lnTo>
                  <a:cubicBezTo>
                    <a:pt x="0" y="6501"/>
                    <a:pt x="5" y="6536"/>
                    <a:pt x="24" y="6566"/>
                  </a:cubicBezTo>
                  <a:cubicBezTo>
                    <a:pt x="415" y="7157"/>
                    <a:pt x="813" y="7754"/>
                    <a:pt x="1212" y="8350"/>
                  </a:cubicBezTo>
                  <a:lnTo>
                    <a:pt x="1306" y="8291"/>
                  </a:lnTo>
                  <a:lnTo>
                    <a:pt x="1306" y="8291"/>
                  </a:lnTo>
                  <a:lnTo>
                    <a:pt x="1215" y="8352"/>
                  </a:lnTo>
                  <a:cubicBezTo>
                    <a:pt x="1235" y="8382"/>
                    <a:pt x="1269" y="8401"/>
                    <a:pt x="1306" y="8401"/>
                  </a:cubicBezTo>
                  <a:cubicBezTo>
                    <a:pt x="1313" y="8401"/>
                    <a:pt x="1320" y="8401"/>
                    <a:pt x="1326" y="8400"/>
                  </a:cubicBezTo>
                  <a:cubicBezTo>
                    <a:pt x="1369" y="8393"/>
                    <a:pt x="1403" y="8360"/>
                    <a:pt x="1415" y="8318"/>
                  </a:cubicBezTo>
                  <a:lnTo>
                    <a:pt x="2581" y="3613"/>
                  </a:lnTo>
                  <a:lnTo>
                    <a:pt x="5156" y="177"/>
                  </a:lnTo>
                  <a:cubicBezTo>
                    <a:pt x="5211" y="104"/>
                    <a:pt x="5160" y="0"/>
                    <a:pt x="5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09"/>
            <p:cNvSpPr/>
            <p:nvPr/>
          </p:nvSpPr>
          <p:spPr>
            <a:xfrm>
              <a:off x="4318525" y="4120075"/>
              <a:ext cx="136750" cy="215625"/>
            </a:xfrm>
            <a:custGeom>
              <a:avLst/>
              <a:gdLst/>
              <a:ahLst/>
              <a:cxnLst/>
              <a:rect l="l" t="t" r="r" b="b"/>
              <a:pathLst>
                <a:path w="5470" h="8625" extrusionOk="0">
                  <a:moveTo>
                    <a:pt x="5184" y="223"/>
                  </a:moveTo>
                  <a:lnTo>
                    <a:pt x="2606" y="3659"/>
                  </a:lnTo>
                  <a:lnTo>
                    <a:pt x="1421" y="8403"/>
                  </a:lnTo>
                  <a:cubicBezTo>
                    <a:pt x="1022" y="7806"/>
                    <a:pt x="623" y="7210"/>
                    <a:pt x="232" y="6617"/>
                  </a:cubicBezTo>
                  <a:lnTo>
                    <a:pt x="1426" y="3121"/>
                  </a:lnTo>
                  <a:lnTo>
                    <a:pt x="5184" y="223"/>
                  </a:lnTo>
                  <a:close/>
                  <a:moveTo>
                    <a:pt x="5182" y="0"/>
                  </a:moveTo>
                  <a:lnTo>
                    <a:pt x="5184" y="1"/>
                  </a:lnTo>
                  <a:cubicBezTo>
                    <a:pt x="5134" y="1"/>
                    <a:pt x="5086" y="17"/>
                    <a:pt x="5047" y="47"/>
                  </a:cubicBezTo>
                  <a:lnTo>
                    <a:pt x="1290" y="2945"/>
                  </a:lnTo>
                  <a:cubicBezTo>
                    <a:pt x="1256" y="2972"/>
                    <a:pt x="1230" y="3008"/>
                    <a:pt x="1215" y="3049"/>
                  </a:cubicBezTo>
                  <a:lnTo>
                    <a:pt x="22" y="6544"/>
                  </a:lnTo>
                  <a:cubicBezTo>
                    <a:pt x="0" y="6610"/>
                    <a:pt x="9" y="6682"/>
                    <a:pt x="47" y="6739"/>
                  </a:cubicBezTo>
                  <a:cubicBezTo>
                    <a:pt x="429" y="7318"/>
                    <a:pt x="820" y="7902"/>
                    <a:pt x="1210" y="8486"/>
                  </a:cubicBezTo>
                  <a:lnTo>
                    <a:pt x="1237" y="8526"/>
                  </a:lnTo>
                  <a:cubicBezTo>
                    <a:pt x="1282" y="8593"/>
                    <a:pt x="1351" y="8624"/>
                    <a:pt x="1421" y="8624"/>
                  </a:cubicBezTo>
                  <a:cubicBezTo>
                    <a:pt x="1516" y="8624"/>
                    <a:pt x="1610" y="8565"/>
                    <a:pt x="1637" y="8456"/>
                  </a:cubicBezTo>
                  <a:lnTo>
                    <a:pt x="2811" y="3755"/>
                  </a:lnTo>
                  <a:lnTo>
                    <a:pt x="5360" y="355"/>
                  </a:lnTo>
                  <a:cubicBezTo>
                    <a:pt x="5470" y="209"/>
                    <a:pt x="5366" y="0"/>
                    <a:pt x="5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09"/>
            <p:cNvSpPr/>
            <p:nvPr/>
          </p:nvSpPr>
          <p:spPr>
            <a:xfrm>
              <a:off x="4467400" y="4901400"/>
              <a:ext cx="468425" cy="575000"/>
            </a:xfrm>
            <a:custGeom>
              <a:avLst/>
              <a:gdLst/>
              <a:ahLst/>
              <a:cxnLst/>
              <a:rect l="l" t="t" r="r" b="b"/>
              <a:pathLst>
                <a:path w="18737" h="23000" extrusionOk="0">
                  <a:moveTo>
                    <a:pt x="5742" y="1"/>
                  </a:moveTo>
                  <a:cubicBezTo>
                    <a:pt x="5585" y="1"/>
                    <a:pt x="5426" y="6"/>
                    <a:pt x="5257" y="23"/>
                  </a:cubicBezTo>
                  <a:cubicBezTo>
                    <a:pt x="5236" y="27"/>
                    <a:pt x="3123" y="467"/>
                    <a:pt x="103" y="1843"/>
                  </a:cubicBezTo>
                  <a:cubicBezTo>
                    <a:pt x="0" y="1890"/>
                    <a:pt x="25" y="2042"/>
                    <a:pt x="137" y="2053"/>
                  </a:cubicBezTo>
                  <a:lnTo>
                    <a:pt x="137" y="2055"/>
                  </a:lnTo>
                  <a:cubicBezTo>
                    <a:pt x="1161" y="2158"/>
                    <a:pt x="3025" y="2508"/>
                    <a:pt x="4010" y="3681"/>
                  </a:cubicBezTo>
                  <a:cubicBezTo>
                    <a:pt x="5475" y="5426"/>
                    <a:pt x="5848" y="6701"/>
                    <a:pt x="5869" y="6751"/>
                  </a:cubicBezTo>
                  <a:cubicBezTo>
                    <a:pt x="5882" y="6768"/>
                    <a:pt x="7212" y="8542"/>
                    <a:pt x="7492" y="10351"/>
                  </a:cubicBezTo>
                  <a:cubicBezTo>
                    <a:pt x="7639" y="11300"/>
                    <a:pt x="7882" y="11783"/>
                    <a:pt x="8094" y="12210"/>
                  </a:cubicBezTo>
                  <a:cubicBezTo>
                    <a:pt x="8310" y="12642"/>
                    <a:pt x="8497" y="13013"/>
                    <a:pt x="8566" y="13778"/>
                  </a:cubicBezTo>
                  <a:cubicBezTo>
                    <a:pt x="8599" y="14159"/>
                    <a:pt x="8663" y="14591"/>
                    <a:pt x="8734" y="15064"/>
                  </a:cubicBezTo>
                  <a:cubicBezTo>
                    <a:pt x="8954" y="16564"/>
                    <a:pt x="9230" y="18431"/>
                    <a:pt x="8854" y="20478"/>
                  </a:cubicBezTo>
                  <a:cubicBezTo>
                    <a:pt x="8721" y="21199"/>
                    <a:pt x="8281" y="22082"/>
                    <a:pt x="7638" y="23000"/>
                  </a:cubicBezTo>
                  <a:lnTo>
                    <a:pt x="12890" y="23000"/>
                  </a:lnTo>
                  <a:cubicBezTo>
                    <a:pt x="15497" y="20210"/>
                    <a:pt x="18035" y="16975"/>
                    <a:pt x="18366" y="15198"/>
                  </a:cubicBezTo>
                  <a:cubicBezTo>
                    <a:pt x="18736" y="13202"/>
                    <a:pt x="16495" y="8365"/>
                    <a:pt x="13570" y="4848"/>
                  </a:cubicBezTo>
                  <a:cubicBezTo>
                    <a:pt x="10972" y="1722"/>
                    <a:pt x="8191" y="1"/>
                    <a:pt x="5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09"/>
            <p:cNvSpPr/>
            <p:nvPr/>
          </p:nvSpPr>
          <p:spPr>
            <a:xfrm>
              <a:off x="4463600" y="4898625"/>
              <a:ext cx="475075" cy="577825"/>
            </a:xfrm>
            <a:custGeom>
              <a:avLst/>
              <a:gdLst/>
              <a:ahLst/>
              <a:cxnLst/>
              <a:rect l="l" t="t" r="r" b="b"/>
              <a:pathLst>
                <a:path w="19003" h="23113" extrusionOk="0">
                  <a:moveTo>
                    <a:pt x="5891" y="1"/>
                  </a:moveTo>
                  <a:cubicBezTo>
                    <a:pt x="5731" y="1"/>
                    <a:pt x="5570" y="8"/>
                    <a:pt x="5411" y="22"/>
                  </a:cubicBezTo>
                  <a:cubicBezTo>
                    <a:pt x="5300" y="43"/>
                    <a:pt x="3239" y="472"/>
                    <a:pt x="207" y="1852"/>
                  </a:cubicBezTo>
                  <a:cubicBezTo>
                    <a:pt x="0" y="1946"/>
                    <a:pt x="51" y="2253"/>
                    <a:pt x="276" y="2275"/>
                  </a:cubicBezTo>
                  <a:cubicBezTo>
                    <a:pt x="1284" y="2379"/>
                    <a:pt x="3117" y="2722"/>
                    <a:pt x="4076" y="3864"/>
                  </a:cubicBezTo>
                  <a:cubicBezTo>
                    <a:pt x="5523" y="5585"/>
                    <a:pt x="5891" y="6843"/>
                    <a:pt x="5896" y="6856"/>
                  </a:cubicBezTo>
                  <a:cubicBezTo>
                    <a:pt x="5902" y="6882"/>
                    <a:pt x="5915" y="6907"/>
                    <a:pt x="5932" y="6930"/>
                  </a:cubicBezTo>
                  <a:cubicBezTo>
                    <a:pt x="5945" y="6947"/>
                    <a:pt x="7259" y="8699"/>
                    <a:pt x="7534" y="10480"/>
                  </a:cubicBezTo>
                  <a:cubicBezTo>
                    <a:pt x="7684" y="11446"/>
                    <a:pt x="7930" y="11938"/>
                    <a:pt x="8147" y="12372"/>
                  </a:cubicBezTo>
                  <a:cubicBezTo>
                    <a:pt x="8357" y="12793"/>
                    <a:pt x="8539" y="13156"/>
                    <a:pt x="8606" y="13901"/>
                  </a:cubicBezTo>
                  <a:cubicBezTo>
                    <a:pt x="8641" y="14287"/>
                    <a:pt x="8706" y="14727"/>
                    <a:pt x="8775" y="15194"/>
                  </a:cubicBezTo>
                  <a:cubicBezTo>
                    <a:pt x="8994" y="16685"/>
                    <a:pt x="9268" y="18542"/>
                    <a:pt x="8897" y="20570"/>
                  </a:cubicBezTo>
                  <a:cubicBezTo>
                    <a:pt x="8761" y="21294"/>
                    <a:pt x="8314" y="22186"/>
                    <a:pt x="7658" y="23112"/>
                  </a:cubicBezTo>
                  <a:lnTo>
                    <a:pt x="7917" y="23112"/>
                  </a:lnTo>
                  <a:cubicBezTo>
                    <a:pt x="8550" y="22198"/>
                    <a:pt x="8983" y="21321"/>
                    <a:pt x="9115" y="20610"/>
                  </a:cubicBezTo>
                  <a:cubicBezTo>
                    <a:pt x="9612" y="17892"/>
                    <a:pt x="8968" y="15458"/>
                    <a:pt x="8827" y="13881"/>
                  </a:cubicBezTo>
                  <a:cubicBezTo>
                    <a:pt x="8685" y="12310"/>
                    <a:pt x="8041" y="12310"/>
                    <a:pt x="7754" y="10446"/>
                  </a:cubicBezTo>
                  <a:cubicBezTo>
                    <a:pt x="7466" y="8587"/>
                    <a:pt x="6109" y="6796"/>
                    <a:pt x="6109" y="6796"/>
                  </a:cubicBezTo>
                  <a:cubicBezTo>
                    <a:pt x="6109" y="6796"/>
                    <a:pt x="5748" y="5508"/>
                    <a:pt x="4245" y="3721"/>
                  </a:cubicBezTo>
                  <a:cubicBezTo>
                    <a:pt x="3253" y="2540"/>
                    <a:pt x="1428" y="2171"/>
                    <a:pt x="299" y="2055"/>
                  </a:cubicBezTo>
                  <a:cubicBezTo>
                    <a:pt x="3343" y="668"/>
                    <a:pt x="5431" y="243"/>
                    <a:pt x="5431" y="243"/>
                  </a:cubicBezTo>
                  <a:cubicBezTo>
                    <a:pt x="5584" y="229"/>
                    <a:pt x="5738" y="222"/>
                    <a:pt x="5891" y="222"/>
                  </a:cubicBezTo>
                  <a:cubicBezTo>
                    <a:pt x="5892" y="222"/>
                    <a:pt x="5892" y="222"/>
                    <a:pt x="5892" y="222"/>
                  </a:cubicBezTo>
                  <a:cubicBezTo>
                    <a:pt x="12379" y="222"/>
                    <a:pt x="19002" y="12081"/>
                    <a:pt x="18406" y="15289"/>
                  </a:cubicBezTo>
                  <a:cubicBezTo>
                    <a:pt x="18074" y="17078"/>
                    <a:pt x="15504" y="20328"/>
                    <a:pt x="12887" y="23112"/>
                  </a:cubicBezTo>
                  <a:lnTo>
                    <a:pt x="13185" y="23112"/>
                  </a:lnTo>
                  <a:cubicBezTo>
                    <a:pt x="15783" y="20321"/>
                    <a:pt x="18296" y="17105"/>
                    <a:pt x="18624" y="15330"/>
                  </a:cubicBezTo>
                  <a:cubicBezTo>
                    <a:pt x="19000" y="13306"/>
                    <a:pt x="16748" y="8426"/>
                    <a:pt x="13805" y="4886"/>
                  </a:cubicBezTo>
                  <a:cubicBezTo>
                    <a:pt x="11186" y="1736"/>
                    <a:pt x="8376" y="1"/>
                    <a:pt x="5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09"/>
            <p:cNvSpPr/>
            <p:nvPr/>
          </p:nvSpPr>
          <p:spPr>
            <a:xfrm>
              <a:off x="4254300" y="5158825"/>
              <a:ext cx="137325" cy="88625"/>
            </a:xfrm>
            <a:custGeom>
              <a:avLst/>
              <a:gdLst/>
              <a:ahLst/>
              <a:cxnLst/>
              <a:rect l="l" t="t" r="r" b="b"/>
              <a:pathLst>
                <a:path w="5493" h="3545" extrusionOk="0">
                  <a:moveTo>
                    <a:pt x="5340" y="0"/>
                  </a:moveTo>
                  <a:cubicBezTo>
                    <a:pt x="5339" y="0"/>
                    <a:pt x="5339" y="0"/>
                    <a:pt x="5339" y="0"/>
                  </a:cubicBezTo>
                  <a:cubicBezTo>
                    <a:pt x="5325" y="0"/>
                    <a:pt x="5313" y="2"/>
                    <a:pt x="5301" y="7"/>
                  </a:cubicBezTo>
                  <a:lnTo>
                    <a:pt x="435" y="1823"/>
                  </a:lnTo>
                  <a:cubicBezTo>
                    <a:pt x="403" y="1835"/>
                    <a:pt x="379" y="1861"/>
                    <a:pt x="368" y="1892"/>
                  </a:cubicBezTo>
                  <a:cubicBezTo>
                    <a:pt x="213" y="2392"/>
                    <a:pt x="92" y="2901"/>
                    <a:pt x="9" y="3416"/>
                  </a:cubicBezTo>
                  <a:cubicBezTo>
                    <a:pt x="1" y="3458"/>
                    <a:pt x="20" y="3502"/>
                    <a:pt x="56" y="3527"/>
                  </a:cubicBezTo>
                  <a:cubicBezTo>
                    <a:pt x="75" y="3539"/>
                    <a:pt x="96" y="3545"/>
                    <a:pt x="117" y="3545"/>
                  </a:cubicBezTo>
                  <a:cubicBezTo>
                    <a:pt x="138" y="3545"/>
                    <a:pt x="160" y="3539"/>
                    <a:pt x="177" y="3528"/>
                  </a:cubicBezTo>
                  <a:lnTo>
                    <a:pt x="5399" y="205"/>
                  </a:lnTo>
                  <a:cubicBezTo>
                    <a:pt x="5493" y="145"/>
                    <a:pt x="5451" y="0"/>
                    <a:pt x="5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09"/>
            <p:cNvSpPr/>
            <p:nvPr/>
          </p:nvSpPr>
          <p:spPr>
            <a:xfrm>
              <a:off x="4251150" y="5156025"/>
              <a:ext cx="142625" cy="94225"/>
            </a:xfrm>
            <a:custGeom>
              <a:avLst/>
              <a:gdLst/>
              <a:ahLst/>
              <a:cxnLst/>
              <a:rect l="l" t="t" r="r" b="b"/>
              <a:pathLst>
                <a:path w="5705" h="3769" extrusionOk="0">
                  <a:moveTo>
                    <a:pt x="5465" y="222"/>
                  </a:moveTo>
                  <a:lnTo>
                    <a:pt x="5465" y="223"/>
                  </a:lnTo>
                  <a:lnTo>
                    <a:pt x="243" y="3546"/>
                  </a:lnTo>
                  <a:cubicBezTo>
                    <a:pt x="385" y="2687"/>
                    <a:pt x="600" y="2039"/>
                    <a:pt x="600" y="2039"/>
                  </a:cubicBezTo>
                  <a:lnTo>
                    <a:pt x="5465" y="222"/>
                  </a:lnTo>
                  <a:close/>
                  <a:moveTo>
                    <a:pt x="5465" y="0"/>
                  </a:moveTo>
                  <a:cubicBezTo>
                    <a:pt x="5438" y="0"/>
                    <a:pt x="5412" y="5"/>
                    <a:pt x="5387" y="14"/>
                  </a:cubicBezTo>
                  <a:lnTo>
                    <a:pt x="523" y="1831"/>
                  </a:lnTo>
                  <a:cubicBezTo>
                    <a:pt x="459" y="1854"/>
                    <a:pt x="411" y="1905"/>
                    <a:pt x="390" y="1969"/>
                  </a:cubicBezTo>
                  <a:cubicBezTo>
                    <a:pt x="381" y="1997"/>
                    <a:pt x="167" y="2644"/>
                    <a:pt x="24" y="3510"/>
                  </a:cubicBezTo>
                  <a:cubicBezTo>
                    <a:pt x="0" y="3655"/>
                    <a:pt x="116" y="3769"/>
                    <a:pt x="244" y="3769"/>
                  </a:cubicBezTo>
                  <a:cubicBezTo>
                    <a:pt x="284" y="3769"/>
                    <a:pt x="324" y="3758"/>
                    <a:pt x="363" y="3734"/>
                  </a:cubicBezTo>
                  <a:lnTo>
                    <a:pt x="5584" y="410"/>
                  </a:lnTo>
                  <a:cubicBezTo>
                    <a:pt x="5667" y="357"/>
                    <a:pt x="5705" y="255"/>
                    <a:pt x="5678" y="160"/>
                  </a:cubicBezTo>
                  <a:cubicBezTo>
                    <a:pt x="5650" y="66"/>
                    <a:pt x="5563" y="0"/>
                    <a:pt x="5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09"/>
            <p:cNvSpPr/>
            <p:nvPr/>
          </p:nvSpPr>
          <p:spPr>
            <a:xfrm>
              <a:off x="4321025" y="5321100"/>
              <a:ext cx="121425" cy="98575"/>
            </a:xfrm>
            <a:custGeom>
              <a:avLst/>
              <a:gdLst/>
              <a:ahLst/>
              <a:cxnLst/>
              <a:rect l="l" t="t" r="r" b="b"/>
              <a:pathLst>
                <a:path w="4857" h="3943" extrusionOk="0">
                  <a:moveTo>
                    <a:pt x="4706" y="1"/>
                  </a:moveTo>
                  <a:cubicBezTo>
                    <a:pt x="4688" y="1"/>
                    <a:pt x="4670" y="5"/>
                    <a:pt x="4654" y="14"/>
                  </a:cubicBezTo>
                  <a:lnTo>
                    <a:pt x="318" y="2332"/>
                  </a:lnTo>
                  <a:cubicBezTo>
                    <a:pt x="309" y="2359"/>
                    <a:pt x="105" y="2991"/>
                    <a:pt x="5" y="3818"/>
                  </a:cubicBezTo>
                  <a:cubicBezTo>
                    <a:pt x="1" y="3862"/>
                    <a:pt x="22" y="3905"/>
                    <a:pt x="61" y="3928"/>
                  </a:cubicBezTo>
                  <a:cubicBezTo>
                    <a:pt x="78" y="3937"/>
                    <a:pt x="97" y="3942"/>
                    <a:pt x="115" y="3942"/>
                  </a:cubicBezTo>
                  <a:cubicBezTo>
                    <a:pt x="140" y="3941"/>
                    <a:pt x="166" y="3932"/>
                    <a:pt x="185" y="3917"/>
                  </a:cubicBezTo>
                  <a:lnTo>
                    <a:pt x="4776" y="198"/>
                  </a:lnTo>
                  <a:cubicBezTo>
                    <a:pt x="4857" y="132"/>
                    <a:pt x="4810" y="1"/>
                    <a:pt x="4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09"/>
            <p:cNvSpPr/>
            <p:nvPr/>
          </p:nvSpPr>
          <p:spPr>
            <a:xfrm>
              <a:off x="4317950" y="5318350"/>
              <a:ext cx="128275" cy="104100"/>
            </a:xfrm>
            <a:custGeom>
              <a:avLst/>
              <a:gdLst/>
              <a:ahLst/>
              <a:cxnLst/>
              <a:rect l="l" t="t" r="r" b="b"/>
              <a:pathLst>
                <a:path w="5131" h="4164" extrusionOk="0">
                  <a:moveTo>
                    <a:pt x="4829" y="222"/>
                  </a:moveTo>
                  <a:lnTo>
                    <a:pt x="238" y="3940"/>
                  </a:lnTo>
                  <a:cubicBezTo>
                    <a:pt x="297" y="3444"/>
                    <a:pt x="401" y="2954"/>
                    <a:pt x="547" y="2477"/>
                  </a:cubicBezTo>
                  <a:lnTo>
                    <a:pt x="4829" y="222"/>
                  </a:lnTo>
                  <a:close/>
                  <a:moveTo>
                    <a:pt x="4829" y="0"/>
                  </a:moveTo>
                  <a:cubicBezTo>
                    <a:pt x="4793" y="0"/>
                    <a:pt x="4757" y="9"/>
                    <a:pt x="4726" y="26"/>
                  </a:cubicBezTo>
                  <a:lnTo>
                    <a:pt x="445" y="2280"/>
                  </a:lnTo>
                  <a:cubicBezTo>
                    <a:pt x="393" y="2307"/>
                    <a:pt x="355" y="2353"/>
                    <a:pt x="337" y="2408"/>
                  </a:cubicBezTo>
                  <a:cubicBezTo>
                    <a:pt x="328" y="2434"/>
                    <a:pt x="118" y="3078"/>
                    <a:pt x="19" y="3915"/>
                  </a:cubicBezTo>
                  <a:cubicBezTo>
                    <a:pt x="1" y="4058"/>
                    <a:pt x="116" y="4163"/>
                    <a:pt x="239" y="4163"/>
                  </a:cubicBezTo>
                  <a:cubicBezTo>
                    <a:pt x="286" y="4163"/>
                    <a:pt x="335" y="4148"/>
                    <a:pt x="378" y="4113"/>
                  </a:cubicBezTo>
                  <a:lnTo>
                    <a:pt x="4968" y="395"/>
                  </a:lnTo>
                  <a:cubicBezTo>
                    <a:pt x="5131" y="263"/>
                    <a:pt x="5038" y="0"/>
                    <a:pt x="4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09"/>
            <p:cNvSpPr/>
            <p:nvPr/>
          </p:nvSpPr>
          <p:spPr>
            <a:xfrm>
              <a:off x="2528025" y="5104050"/>
              <a:ext cx="651625" cy="296500"/>
            </a:xfrm>
            <a:custGeom>
              <a:avLst/>
              <a:gdLst/>
              <a:ahLst/>
              <a:cxnLst/>
              <a:rect l="l" t="t" r="r" b="b"/>
              <a:pathLst>
                <a:path w="26065" h="11860" extrusionOk="0">
                  <a:moveTo>
                    <a:pt x="13242" y="1"/>
                  </a:moveTo>
                  <a:cubicBezTo>
                    <a:pt x="13200" y="1"/>
                    <a:pt x="13161" y="24"/>
                    <a:pt x="13143" y="62"/>
                  </a:cubicBezTo>
                  <a:cubicBezTo>
                    <a:pt x="12286" y="1795"/>
                    <a:pt x="10156" y="5901"/>
                    <a:pt x="8902" y="6605"/>
                  </a:cubicBezTo>
                  <a:cubicBezTo>
                    <a:pt x="8413" y="6882"/>
                    <a:pt x="7406" y="7021"/>
                    <a:pt x="5911" y="7021"/>
                  </a:cubicBezTo>
                  <a:cubicBezTo>
                    <a:pt x="3342" y="7021"/>
                    <a:pt x="200" y="6598"/>
                    <a:pt x="169" y="6593"/>
                  </a:cubicBezTo>
                  <a:cubicBezTo>
                    <a:pt x="164" y="6592"/>
                    <a:pt x="159" y="6592"/>
                    <a:pt x="154" y="6592"/>
                  </a:cubicBezTo>
                  <a:cubicBezTo>
                    <a:pt x="31" y="6592"/>
                    <a:pt x="0" y="6763"/>
                    <a:pt x="115" y="6807"/>
                  </a:cubicBezTo>
                  <a:cubicBezTo>
                    <a:pt x="236" y="6851"/>
                    <a:pt x="12286" y="11318"/>
                    <a:pt x="20763" y="11859"/>
                  </a:cubicBezTo>
                  <a:lnTo>
                    <a:pt x="20770" y="11859"/>
                  </a:lnTo>
                  <a:cubicBezTo>
                    <a:pt x="20802" y="11859"/>
                    <a:pt x="20835" y="11845"/>
                    <a:pt x="20856" y="11819"/>
                  </a:cubicBezTo>
                  <a:cubicBezTo>
                    <a:pt x="20953" y="11697"/>
                    <a:pt x="21043" y="11570"/>
                    <a:pt x="21122" y="11436"/>
                  </a:cubicBezTo>
                  <a:lnTo>
                    <a:pt x="26044" y="3222"/>
                  </a:lnTo>
                  <a:cubicBezTo>
                    <a:pt x="26062" y="3191"/>
                    <a:pt x="26064" y="3154"/>
                    <a:pt x="26051" y="3121"/>
                  </a:cubicBezTo>
                  <a:cubicBezTo>
                    <a:pt x="26037" y="3089"/>
                    <a:pt x="26008" y="3066"/>
                    <a:pt x="25975" y="3058"/>
                  </a:cubicBezTo>
                  <a:cubicBezTo>
                    <a:pt x="25975" y="3058"/>
                    <a:pt x="13251" y="1"/>
                    <a:pt x="13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09"/>
            <p:cNvSpPr/>
            <p:nvPr/>
          </p:nvSpPr>
          <p:spPr>
            <a:xfrm>
              <a:off x="2525925" y="5101275"/>
              <a:ext cx="657525" cy="302050"/>
            </a:xfrm>
            <a:custGeom>
              <a:avLst/>
              <a:gdLst/>
              <a:ahLst/>
              <a:cxnLst/>
              <a:rect l="l" t="t" r="r" b="b"/>
              <a:pathLst>
                <a:path w="26301" h="12082" extrusionOk="0">
                  <a:moveTo>
                    <a:pt x="13326" y="223"/>
                  </a:moveTo>
                  <a:lnTo>
                    <a:pt x="26033" y="3276"/>
                  </a:lnTo>
                  <a:lnTo>
                    <a:pt x="21111" y="11490"/>
                  </a:lnTo>
                  <a:cubicBezTo>
                    <a:pt x="21034" y="11619"/>
                    <a:pt x="20948" y="11742"/>
                    <a:pt x="20854" y="11860"/>
                  </a:cubicBezTo>
                  <a:cubicBezTo>
                    <a:pt x="12296" y="11314"/>
                    <a:pt x="239" y="6814"/>
                    <a:pt x="238" y="6814"/>
                  </a:cubicBezTo>
                  <a:lnTo>
                    <a:pt x="238" y="6814"/>
                  </a:lnTo>
                  <a:cubicBezTo>
                    <a:pt x="239" y="6814"/>
                    <a:pt x="3387" y="7243"/>
                    <a:pt x="5995" y="7243"/>
                  </a:cubicBezTo>
                  <a:cubicBezTo>
                    <a:pt x="7299" y="7243"/>
                    <a:pt x="8469" y="7136"/>
                    <a:pt x="9041" y="6814"/>
                  </a:cubicBezTo>
                  <a:cubicBezTo>
                    <a:pt x="10278" y="6118"/>
                    <a:pt x="12296" y="2306"/>
                    <a:pt x="13326" y="223"/>
                  </a:cubicBezTo>
                  <a:close/>
                  <a:moveTo>
                    <a:pt x="13336" y="1"/>
                  </a:moveTo>
                  <a:cubicBezTo>
                    <a:pt x="13333" y="1"/>
                    <a:pt x="13330" y="1"/>
                    <a:pt x="13327" y="1"/>
                  </a:cubicBezTo>
                  <a:lnTo>
                    <a:pt x="13326" y="1"/>
                  </a:lnTo>
                  <a:cubicBezTo>
                    <a:pt x="13242" y="1"/>
                    <a:pt x="13165" y="48"/>
                    <a:pt x="13128" y="124"/>
                  </a:cubicBezTo>
                  <a:cubicBezTo>
                    <a:pt x="11324" y="3767"/>
                    <a:pt x="9796" y="6135"/>
                    <a:pt x="8932" y="6620"/>
                  </a:cubicBezTo>
                  <a:cubicBezTo>
                    <a:pt x="8607" y="6804"/>
                    <a:pt x="7834" y="7022"/>
                    <a:pt x="5995" y="7022"/>
                  </a:cubicBezTo>
                  <a:cubicBezTo>
                    <a:pt x="3432" y="7022"/>
                    <a:pt x="299" y="6598"/>
                    <a:pt x="267" y="6595"/>
                  </a:cubicBezTo>
                  <a:cubicBezTo>
                    <a:pt x="257" y="6592"/>
                    <a:pt x="247" y="6592"/>
                    <a:pt x="237" y="6592"/>
                  </a:cubicBezTo>
                  <a:cubicBezTo>
                    <a:pt x="130" y="6592"/>
                    <a:pt x="38" y="6670"/>
                    <a:pt x="19" y="6775"/>
                  </a:cubicBezTo>
                  <a:cubicBezTo>
                    <a:pt x="0" y="6880"/>
                    <a:pt x="59" y="6984"/>
                    <a:pt x="160" y="7022"/>
                  </a:cubicBezTo>
                  <a:cubicBezTo>
                    <a:pt x="281" y="7066"/>
                    <a:pt x="12347" y="11540"/>
                    <a:pt x="20839" y="12081"/>
                  </a:cubicBezTo>
                  <a:lnTo>
                    <a:pt x="20854" y="12081"/>
                  </a:lnTo>
                  <a:cubicBezTo>
                    <a:pt x="20920" y="12081"/>
                    <a:pt x="20984" y="12051"/>
                    <a:pt x="21026" y="12000"/>
                  </a:cubicBezTo>
                  <a:cubicBezTo>
                    <a:pt x="21127" y="11874"/>
                    <a:pt x="21218" y="11742"/>
                    <a:pt x="21301" y="11604"/>
                  </a:cubicBezTo>
                  <a:lnTo>
                    <a:pt x="26223" y="3389"/>
                  </a:lnTo>
                  <a:cubicBezTo>
                    <a:pt x="26300" y="3262"/>
                    <a:pt x="26230" y="3095"/>
                    <a:pt x="26084" y="3060"/>
                  </a:cubicBezTo>
                  <a:lnTo>
                    <a:pt x="13378" y="7"/>
                  </a:lnTo>
                  <a:cubicBezTo>
                    <a:pt x="13364" y="3"/>
                    <a:pt x="13350" y="1"/>
                    <a:pt x="13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09"/>
            <p:cNvSpPr/>
            <p:nvPr/>
          </p:nvSpPr>
          <p:spPr>
            <a:xfrm>
              <a:off x="3464225" y="307400"/>
              <a:ext cx="231775" cy="376975"/>
            </a:xfrm>
            <a:custGeom>
              <a:avLst/>
              <a:gdLst/>
              <a:ahLst/>
              <a:cxnLst/>
              <a:rect l="l" t="t" r="r" b="b"/>
              <a:pathLst>
                <a:path w="9271" h="15079" extrusionOk="0">
                  <a:moveTo>
                    <a:pt x="2340" y="1"/>
                  </a:moveTo>
                  <a:lnTo>
                    <a:pt x="2878" y="7571"/>
                  </a:lnTo>
                  <a:cubicBezTo>
                    <a:pt x="2878" y="7571"/>
                    <a:pt x="528" y="10952"/>
                    <a:pt x="87" y="12882"/>
                  </a:cubicBezTo>
                  <a:lnTo>
                    <a:pt x="82" y="12896"/>
                  </a:lnTo>
                  <a:cubicBezTo>
                    <a:pt x="22" y="13175"/>
                    <a:pt x="1" y="13424"/>
                    <a:pt x="35" y="13626"/>
                  </a:cubicBezTo>
                  <a:cubicBezTo>
                    <a:pt x="43" y="13704"/>
                    <a:pt x="63" y="13781"/>
                    <a:pt x="96" y="13853"/>
                  </a:cubicBezTo>
                  <a:cubicBezTo>
                    <a:pt x="155" y="13979"/>
                    <a:pt x="254" y="14111"/>
                    <a:pt x="391" y="14244"/>
                  </a:cubicBezTo>
                  <a:cubicBezTo>
                    <a:pt x="421" y="14271"/>
                    <a:pt x="456" y="14300"/>
                    <a:pt x="490" y="14330"/>
                  </a:cubicBezTo>
                  <a:cubicBezTo>
                    <a:pt x="770" y="14197"/>
                    <a:pt x="1048" y="14055"/>
                    <a:pt x="1323" y="13901"/>
                  </a:cubicBezTo>
                  <a:cubicBezTo>
                    <a:pt x="1482" y="13819"/>
                    <a:pt x="1641" y="13730"/>
                    <a:pt x="1795" y="13639"/>
                  </a:cubicBezTo>
                  <a:lnTo>
                    <a:pt x="1795" y="13639"/>
                  </a:lnTo>
                  <a:lnTo>
                    <a:pt x="1792" y="13695"/>
                  </a:lnTo>
                  <a:lnTo>
                    <a:pt x="1787" y="13717"/>
                  </a:lnTo>
                  <a:cubicBezTo>
                    <a:pt x="1787" y="13717"/>
                    <a:pt x="2744" y="14640"/>
                    <a:pt x="3711" y="15078"/>
                  </a:cubicBezTo>
                  <a:cubicBezTo>
                    <a:pt x="5295" y="14812"/>
                    <a:pt x="7091" y="13644"/>
                    <a:pt x="8426" y="10669"/>
                  </a:cubicBezTo>
                  <a:cubicBezTo>
                    <a:pt x="8828" y="8530"/>
                    <a:pt x="9271" y="4274"/>
                    <a:pt x="8090" y="2694"/>
                  </a:cubicBezTo>
                  <a:cubicBezTo>
                    <a:pt x="7549" y="1969"/>
                    <a:pt x="6665" y="1561"/>
                    <a:pt x="5832" y="1332"/>
                  </a:cubicBezTo>
                  <a:cubicBezTo>
                    <a:pt x="5467" y="1231"/>
                    <a:pt x="5095" y="1156"/>
                    <a:pt x="4719" y="1109"/>
                  </a:cubicBezTo>
                  <a:cubicBezTo>
                    <a:pt x="4418" y="1034"/>
                    <a:pt x="4152" y="1015"/>
                    <a:pt x="3960" y="1015"/>
                  </a:cubicBezTo>
                  <a:cubicBezTo>
                    <a:pt x="3764" y="1015"/>
                    <a:pt x="3646" y="1035"/>
                    <a:pt x="3646" y="1035"/>
                  </a:cubicBezTo>
                  <a:cubicBezTo>
                    <a:pt x="3646" y="1035"/>
                    <a:pt x="3318" y="516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09"/>
            <p:cNvSpPr/>
            <p:nvPr/>
          </p:nvSpPr>
          <p:spPr>
            <a:xfrm>
              <a:off x="3460925" y="304650"/>
              <a:ext cx="171650" cy="364450"/>
            </a:xfrm>
            <a:custGeom>
              <a:avLst/>
              <a:gdLst/>
              <a:ahLst/>
              <a:cxnLst/>
              <a:rect l="l" t="t" r="r" b="b"/>
              <a:pathLst>
                <a:path w="6866" h="14578" extrusionOk="0">
                  <a:moveTo>
                    <a:pt x="2472" y="0"/>
                  </a:moveTo>
                  <a:cubicBezTo>
                    <a:pt x="2408" y="1"/>
                    <a:pt x="2357" y="55"/>
                    <a:pt x="2361" y="120"/>
                  </a:cubicBezTo>
                  <a:lnTo>
                    <a:pt x="2918" y="7619"/>
                  </a:lnTo>
                  <a:cubicBezTo>
                    <a:pt x="2822" y="7758"/>
                    <a:pt x="552" y="11038"/>
                    <a:pt x="102" y="12999"/>
                  </a:cubicBezTo>
                  <a:lnTo>
                    <a:pt x="4" y="14459"/>
                  </a:lnTo>
                  <a:cubicBezTo>
                    <a:pt x="1" y="14494"/>
                    <a:pt x="15" y="14529"/>
                    <a:pt x="43" y="14551"/>
                  </a:cubicBezTo>
                  <a:cubicBezTo>
                    <a:pt x="62" y="14568"/>
                    <a:pt x="88" y="14578"/>
                    <a:pt x="115" y="14578"/>
                  </a:cubicBezTo>
                  <a:cubicBezTo>
                    <a:pt x="123" y="14578"/>
                    <a:pt x="132" y="14577"/>
                    <a:pt x="139" y="14575"/>
                  </a:cubicBezTo>
                  <a:cubicBezTo>
                    <a:pt x="139" y="14575"/>
                    <a:pt x="293" y="14540"/>
                    <a:pt x="555" y="14462"/>
                  </a:cubicBezTo>
                  <a:cubicBezTo>
                    <a:pt x="875" y="14363"/>
                    <a:pt x="1189" y="14247"/>
                    <a:pt x="1496" y="14115"/>
                  </a:cubicBezTo>
                  <a:cubicBezTo>
                    <a:pt x="1644" y="14052"/>
                    <a:pt x="1803" y="13984"/>
                    <a:pt x="1971" y="13905"/>
                  </a:cubicBezTo>
                  <a:cubicBezTo>
                    <a:pt x="3519" y="13151"/>
                    <a:pt x="4705" y="12130"/>
                    <a:pt x="5494" y="10873"/>
                  </a:cubicBezTo>
                  <a:cubicBezTo>
                    <a:pt x="6866" y="8701"/>
                    <a:pt x="6445" y="4023"/>
                    <a:pt x="6073" y="1427"/>
                  </a:cubicBezTo>
                  <a:cubicBezTo>
                    <a:pt x="6068" y="1384"/>
                    <a:pt x="6036" y="1349"/>
                    <a:pt x="5994" y="1336"/>
                  </a:cubicBezTo>
                  <a:cubicBezTo>
                    <a:pt x="5628" y="1233"/>
                    <a:pt x="5255" y="1158"/>
                    <a:pt x="4878" y="1111"/>
                  </a:cubicBezTo>
                  <a:cubicBezTo>
                    <a:pt x="4621" y="1048"/>
                    <a:pt x="4358" y="1016"/>
                    <a:pt x="4093" y="1015"/>
                  </a:cubicBezTo>
                  <a:cubicBezTo>
                    <a:pt x="3977" y="1015"/>
                    <a:pt x="3887" y="1022"/>
                    <a:pt x="3830" y="1028"/>
                  </a:cubicBezTo>
                  <a:cubicBezTo>
                    <a:pt x="3712" y="873"/>
                    <a:pt x="3336" y="442"/>
                    <a:pt x="2524" y="14"/>
                  </a:cubicBezTo>
                  <a:cubicBezTo>
                    <a:pt x="2507" y="5"/>
                    <a:pt x="2490" y="1"/>
                    <a:pt x="2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09"/>
            <p:cNvSpPr/>
            <p:nvPr/>
          </p:nvSpPr>
          <p:spPr>
            <a:xfrm>
              <a:off x="3458000" y="301875"/>
              <a:ext cx="177400" cy="370000"/>
            </a:xfrm>
            <a:custGeom>
              <a:avLst/>
              <a:gdLst/>
              <a:ahLst/>
              <a:cxnLst/>
              <a:rect l="l" t="t" r="r" b="b"/>
              <a:pathLst>
                <a:path w="7096" h="14800" extrusionOk="0">
                  <a:moveTo>
                    <a:pt x="2589" y="223"/>
                  </a:moveTo>
                  <a:lnTo>
                    <a:pt x="2589" y="223"/>
                  </a:lnTo>
                  <a:cubicBezTo>
                    <a:pt x="3567" y="738"/>
                    <a:pt x="3895" y="1257"/>
                    <a:pt x="3895" y="1257"/>
                  </a:cubicBezTo>
                  <a:cubicBezTo>
                    <a:pt x="3992" y="1244"/>
                    <a:pt x="4090" y="1237"/>
                    <a:pt x="4188" y="1237"/>
                  </a:cubicBezTo>
                  <a:cubicBezTo>
                    <a:pt x="4196" y="1237"/>
                    <a:pt x="4203" y="1237"/>
                    <a:pt x="4211" y="1237"/>
                  </a:cubicBezTo>
                  <a:cubicBezTo>
                    <a:pt x="4466" y="1237"/>
                    <a:pt x="4721" y="1268"/>
                    <a:pt x="4968" y="1330"/>
                  </a:cubicBezTo>
                  <a:cubicBezTo>
                    <a:pt x="5344" y="1377"/>
                    <a:pt x="5715" y="1452"/>
                    <a:pt x="6081" y="1553"/>
                  </a:cubicBezTo>
                  <a:cubicBezTo>
                    <a:pt x="6403" y="3795"/>
                    <a:pt x="6909" y="8721"/>
                    <a:pt x="5518" y="10923"/>
                  </a:cubicBezTo>
                  <a:cubicBezTo>
                    <a:pt x="4564" y="12444"/>
                    <a:pt x="3160" y="13371"/>
                    <a:pt x="2040" y="13916"/>
                  </a:cubicBezTo>
                  <a:cubicBezTo>
                    <a:pt x="1876" y="13994"/>
                    <a:pt x="1718" y="14063"/>
                    <a:pt x="1571" y="14122"/>
                  </a:cubicBezTo>
                  <a:cubicBezTo>
                    <a:pt x="1267" y="14254"/>
                    <a:pt x="956" y="14369"/>
                    <a:pt x="640" y="14466"/>
                  </a:cubicBezTo>
                  <a:cubicBezTo>
                    <a:pt x="382" y="14544"/>
                    <a:pt x="232" y="14578"/>
                    <a:pt x="232" y="14578"/>
                  </a:cubicBezTo>
                  <a:lnTo>
                    <a:pt x="283" y="13848"/>
                  </a:lnTo>
                  <a:lnTo>
                    <a:pt x="331" y="13118"/>
                  </a:lnTo>
                  <a:lnTo>
                    <a:pt x="335" y="13105"/>
                  </a:lnTo>
                  <a:cubicBezTo>
                    <a:pt x="777" y="11173"/>
                    <a:pt x="3127" y="7792"/>
                    <a:pt x="3127" y="7792"/>
                  </a:cubicBezTo>
                  <a:lnTo>
                    <a:pt x="2589" y="223"/>
                  </a:lnTo>
                  <a:close/>
                  <a:moveTo>
                    <a:pt x="2589" y="0"/>
                  </a:moveTo>
                  <a:cubicBezTo>
                    <a:pt x="2460" y="0"/>
                    <a:pt x="2358" y="110"/>
                    <a:pt x="2368" y="237"/>
                  </a:cubicBezTo>
                  <a:lnTo>
                    <a:pt x="2900" y="7731"/>
                  </a:lnTo>
                  <a:cubicBezTo>
                    <a:pt x="2561" y="8223"/>
                    <a:pt x="536" y="11228"/>
                    <a:pt x="118" y="13055"/>
                  </a:cubicBezTo>
                  <a:cubicBezTo>
                    <a:pt x="113" y="13071"/>
                    <a:pt x="111" y="13087"/>
                    <a:pt x="109" y="13103"/>
                  </a:cubicBezTo>
                  <a:lnTo>
                    <a:pt x="61" y="13834"/>
                  </a:lnTo>
                  <a:lnTo>
                    <a:pt x="9" y="14562"/>
                  </a:lnTo>
                  <a:cubicBezTo>
                    <a:pt x="0" y="14690"/>
                    <a:pt x="102" y="14800"/>
                    <a:pt x="231" y="14800"/>
                  </a:cubicBezTo>
                  <a:cubicBezTo>
                    <a:pt x="247" y="14800"/>
                    <a:pt x="264" y="14797"/>
                    <a:pt x="280" y="14794"/>
                  </a:cubicBezTo>
                  <a:cubicBezTo>
                    <a:pt x="280" y="14794"/>
                    <a:pt x="436" y="14758"/>
                    <a:pt x="702" y="14679"/>
                  </a:cubicBezTo>
                  <a:cubicBezTo>
                    <a:pt x="1028" y="14579"/>
                    <a:pt x="1348" y="14461"/>
                    <a:pt x="1660" y="14326"/>
                  </a:cubicBezTo>
                  <a:cubicBezTo>
                    <a:pt x="1805" y="14266"/>
                    <a:pt x="1967" y="14196"/>
                    <a:pt x="2134" y="14117"/>
                  </a:cubicBezTo>
                  <a:cubicBezTo>
                    <a:pt x="3702" y="13353"/>
                    <a:pt x="4903" y="12319"/>
                    <a:pt x="5705" y="11042"/>
                  </a:cubicBezTo>
                  <a:cubicBezTo>
                    <a:pt x="7096" y="8839"/>
                    <a:pt x="6674" y="4132"/>
                    <a:pt x="6299" y="1522"/>
                  </a:cubicBezTo>
                  <a:cubicBezTo>
                    <a:pt x="6286" y="1435"/>
                    <a:pt x="6224" y="1364"/>
                    <a:pt x="6140" y="1341"/>
                  </a:cubicBezTo>
                  <a:cubicBezTo>
                    <a:pt x="5764" y="1236"/>
                    <a:pt x="5382" y="1159"/>
                    <a:pt x="4996" y="1111"/>
                  </a:cubicBezTo>
                  <a:cubicBezTo>
                    <a:pt x="4739" y="1047"/>
                    <a:pt x="4475" y="1016"/>
                    <a:pt x="4210" y="1016"/>
                  </a:cubicBezTo>
                  <a:cubicBezTo>
                    <a:pt x="4125" y="1016"/>
                    <a:pt x="4052" y="1019"/>
                    <a:pt x="3995" y="1023"/>
                  </a:cubicBezTo>
                  <a:cubicBezTo>
                    <a:pt x="3839" y="830"/>
                    <a:pt x="3447" y="424"/>
                    <a:pt x="2693" y="26"/>
                  </a:cubicBezTo>
                  <a:cubicBezTo>
                    <a:pt x="2661" y="9"/>
                    <a:pt x="2626" y="0"/>
                    <a:pt x="2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09"/>
            <p:cNvSpPr/>
            <p:nvPr/>
          </p:nvSpPr>
          <p:spPr>
            <a:xfrm>
              <a:off x="3363300" y="263100"/>
              <a:ext cx="205075" cy="375775"/>
            </a:xfrm>
            <a:custGeom>
              <a:avLst/>
              <a:gdLst/>
              <a:ahLst/>
              <a:cxnLst/>
              <a:rect l="l" t="t" r="r" b="b"/>
              <a:pathLst>
                <a:path w="8203" h="15031" extrusionOk="0">
                  <a:moveTo>
                    <a:pt x="1430" y="1"/>
                  </a:moveTo>
                  <a:lnTo>
                    <a:pt x="1787" y="5978"/>
                  </a:lnTo>
                  <a:cubicBezTo>
                    <a:pt x="1787" y="5978"/>
                    <a:pt x="1409" y="8863"/>
                    <a:pt x="614" y="10705"/>
                  </a:cubicBezTo>
                  <a:cubicBezTo>
                    <a:pt x="0" y="12131"/>
                    <a:pt x="618" y="13505"/>
                    <a:pt x="1731" y="14347"/>
                  </a:cubicBezTo>
                  <a:cubicBezTo>
                    <a:pt x="2065" y="14601"/>
                    <a:pt x="2435" y="14803"/>
                    <a:pt x="2830" y="14947"/>
                  </a:cubicBezTo>
                  <a:cubicBezTo>
                    <a:pt x="2986" y="15004"/>
                    <a:pt x="3143" y="15031"/>
                    <a:pt x="3300" y="15031"/>
                  </a:cubicBezTo>
                  <a:cubicBezTo>
                    <a:pt x="4900" y="15031"/>
                    <a:pt x="6554" y="12271"/>
                    <a:pt x="7339" y="9950"/>
                  </a:cubicBezTo>
                  <a:cubicBezTo>
                    <a:pt x="8203" y="7399"/>
                    <a:pt x="7683" y="2808"/>
                    <a:pt x="7683" y="2808"/>
                  </a:cubicBezTo>
                  <a:cubicBezTo>
                    <a:pt x="7683" y="2808"/>
                    <a:pt x="7095" y="1868"/>
                    <a:pt x="5137" y="1271"/>
                  </a:cubicBezTo>
                  <a:cubicBezTo>
                    <a:pt x="5089" y="1258"/>
                    <a:pt x="5046" y="1245"/>
                    <a:pt x="5004" y="1233"/>
                  </a:cubicBezTo>
                  <a:cubicBezTo>
                    <a:pt x="4549" y="1105"/>
                    <a:pt x="4170" y="1060"/>
                    <a:pt x="3861" y="1060"/>
                  </a:cubicBezTo>
                  <a:cubicBezTo>
                    <a:pt x="3088" y="1060"/>
                    <a:pt x="2753" y="1345"/>
                    <a:pt x="2753" y="1345"/>
                  </a:cubicBezTo>
                  <a:cubicBezTo>
                    <a:pt x="2753" y="1345"/>
                    <a:pt x="2599" y="636"/>
                    <a:pt x="1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09"/>
            <p:cNvSpPr/>
            <p:nvPr/>
          </p:nvSpPr>
          <p:spPr>
            <a:xfrm>
              <a:off x="3358725" y="260300"/>
              <a:ext cx="139800" cy="364250"/>
            </a:xfrm>
            <a:custGeom>
              <a:avLst/>
              <a:gdLst/>
              <a:ahLst/>
              <a:cxnLst/>
              <a:rect l="l" t="t" r="r" b="b"/>
              <a:pathLst>
                <a:path w="5592" h="14570" extrusionOk="0">
                  <a:moveTo>
                    <a:pt x="1613" y="1"/>
                  </a:moveTo>
                  <a:cubicBezTo>
                    <a:pt x="1553" y="1"/>
                    <a:pt x="1498" y="51"/>
                    <a:pt x="1503" y="118"/>
                  </a:cubicBezTo>
                  <a:lnTo>
                    <a:pt x="1860" y="6075"/>
                  </a:lnTo>
                  <a:cubicBezTo>
                    <a:pt x="1856" y="6103"/>
                    <a:pt x="1476" y="8967"/>
                    <a:pt x="695" y="10774"/>
                  </a:cubicBezTo>
                  <a:cubicBezTo>
                    <a:pt x="1" y="12387"/>
                    <a:pt x="834" y="13780"/>
                    <a:pt x="1847" y="14547"/>
                  </a:cubicBezTo>
                  <a:cubicBezTo>
                    <a:pt x="1866" y="14562"/>
                    <a:pt x="1889" y="14570"/>
                    <a:pt x="1914" y="14570"/>
                  </a:cubicBezTo>
                  <a:cubicBezTo>
                    <a:pt x="1943" y="14570"/>
                    <a:pt x="1971" y="14559"/>
                    <a:pt x="1991" y="14537"/>
                  </a:cubicBezTo>
                  <a:cubicBezTo>
                    <a:pt x="4007" y="12548"/>
                    <a:pt x="4419" y="10888"/>
                    <a:pt x="5087" y="7615"/>
                  </a:cubicBezTo>
                  <a:cubicBezTo>
                    <a:pt x="5591" y="5180"/>
                    <a:pt x="5479" y="2853"/>
                    <a:pt x="5295" y="1331"/>
                  </a:cubicBezTo>
                  <a:cubicBezTo>
                    <a:pt x="5290" y="1287"/>
                    <a:pt x="5258" y="1250"/>
                    <a:pt x="5216" y="1237"/>
                  </a:cubicBezTo>
                  <a:cubicBezTo>
                    <a:pt x="4795" y="1120"/>
                    <a:pt x="4402" y="1061"/>
                    <a:pt x="4043" y="1061"/>
                  </a:cubicBezTo>
                  <a:cubicBezTo>
                    <a:pt x="3503" y="1061"/>
                    <a:pt x="3163" y="1195"/>
                    <a:pt x="2994" y="1288"/>
                  </a:cubicBezTo>
                  <a:cubicBezTo>
                    <a:pt x="2886" y="1036"/>
                    <a:pt x="2564" y="503"/>
                    <a:pt x="1666" y="14"/>
                  </a:cubicBezTo>
                  <a:cubicBezTo>
                    <a:pt x="1649" y="5"/>
                    <a:pt x="1631" y="1"/>
                    <a:pt x="1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09"/>
            <p:cNvSpPr/>
            <p:nvPr/>
          </p:nvSpPr>
          <p:spPr>
            <a:xfrm>
              <a:off x="3358475" y="257550"/>
              <a:ext cx="142850" cy="369775"/>
            </a:xfrm>
            <a:custGeom>
              <a:avLst/>
              <a:gdLst/>
              <a:ahLst/>
              <a:cxnLst/>
              <a:rect l="l" t="t" r="r" b="b"/>
              <a:pathLst>
                <a:path w="5714" h="14791" extrusionOk="0">
                  <a:moveTo>
                    <a:pt x="1623" y="223"/>
                  </a:moveTo>
                  <a:lnTo>
                    <a:pt x="1623" y="223"/>
                  </a:lnTo>
                  <a:cubicBezTo>
                    <a:pt x="2792" y="858"/>
                    <a:pt x="2946" y="1567"/>
                    <a:pt x="2946" y="1567"/>
                  </a:cubicBezTo>
                  <a:cubicBezTo>
                    <a:pt x="2946" y="1567"/>
                    <a:pt x="3281" y="1281"/>
                    <a:pt x="4053" y="1281"/>
                  </a:cubicBezTo>
                  <a:cubicBezTo>
                    <a:pt x="4363" y="1281"/>
                    <a:pt x="4740" y="1327"/>
                    <a:pt x="5197" y="1455"/>
                  </a:cubicBezTo>
                  <a:cubicBezTo>
                    <a:pt x="5364" y="2846"/>
                    <a:pt x="5505" y="5207"/>
                    <a:pt x="4990" y="7702"/>
                  </a:cubicBezTo>
                  <a:cubicBezTo>
                    <a:pt x="4294" y="11103"/>
                    <a:pt x="3878" y="12640"/>
                    <a:pt x="1924" y="14569"/>
                  </a:cubicBezTo>
                  <a:cubicBezTo>
                    <a:pt x="811" y="13727"/>
                    <a:pt x="193" y="12353"/>
                    <a:pt x="807" y="10927"/>
                  </a:cubicBezTo>
                  <a:cubicBezTo>
                    <a:pt x="1602" y="9086"/>
                    <a:pt x="1980" y="6200"/>
                    <a:pt x="1980" y="6200"/>
                  </a:cubicBezTo>
                  <a:lnTo>
                    <a:pt x="1623" y="223"/>
                  </a:lnTo>
                  <a:close/>
                  <a:moveTo>
                    <a:pt x="1624" y="0"/>
                  </a:moveTo>
                  <a:lnTo>
                    <a:pt x="1623" y="1"/>
                  </a:lnTo>
                  <a:cubicBezTo>
                    <a:pt x="1496" y="1"/>
                    <a:pt x="1394" y="109"/>
                    <a:pt x="1402" y="236"/>
                  </a:cubicBezTo>
                  <a:lnTo>
                    <a:pt x="1759" y="6213"/>
                  </a:lnTo>
                  <a:cubicBezTo>
                    <a:pt x="1754" y="6213"/>
                    <a:pt x="1375" y="9052"/>
                    <a:pt x="604" y="10839"/>
                  </a:cubicBezTo>
                  <a:cubicBezTo>
                    <a:pt x="1" y="12239"/>
                    <a:pt x="456" y="13735"/>
                    <a:pt x="1790" y="14746"/>
                  </a:cubicBezTo>
                  <a:cubicBezTo>
                    <a:pt x="1830" y="14776"/>
                    <a:pt x="1877" y="14790"/>
                    <a:pt x="1924" y="14790"/>
                  </a:cubicBezTo>
                  <a:cubicBezTo>
                    <a:pt x="1980" y="14790"/>
                    <a:pt x="2037" y="14769"/>
                    <a:pt x="2079" y="14727"/>
                  </a:cubicBezTo>
                  <a:cubicBezTo>
                    <a:pt x="4119" y="12714"/>
                    <a:pt x="4534" y="11041"/>
                    <a:pt x="5208" y="7746"/>
                  </a:cubicBezTo>
                  <a:cubicBezTo>
                    <a:pt x="5713" y="5295"/>
                    <a:pt x="5600" y="2957"/>
                    <a:pt x="5417" y="1428"/>
                  </a:cubicBezTo>
                  <a:cubicBezTo>
                    <a:pt x="5406" y="1338"/>
                    <a:pt x="5343" y="1265"/>
                    <a:pt x="5257" y="1241"/>
                  </a:cubicBezTo>
                  <a:cubicBezTo>
                    <a:pt x="4828" y="1120"/>
                    <a:pt x="4423" y="1059"/>
                    <a:pt x="4055" y="1059"/>
                  </a:cubicBezTo>
                  <a:cubicBezTo>
                    <a:pt x="3583" y="1059"/>
                    <a:pt x="3257" y="1157"/>
                    <a:pt x="3056" y="1248"/>
                  </a:cubicBezTo>
                  <a:cubicBezTo>
                    <a:pt x="2901" y="954"/>
                    <a:pt x="2541" y="467"/>
                    <a:pt x="1731" y="27"/>
                  </a:cubicBezTo>
                  <a:cubicBezTo>
                    <a:pt x="1698" y="9"/>
                    <a:pt x="1661" y="0"/>
                    <a:pt x="1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09"/>
            <p:cNvSpPr/>
            <p:nvPr/>
          </p:nvSpPr>
          <p:spPr>
            <a:xfrm>
              <a:off x="3246500" y="243650"/>
              <a:ext cx="194325" cy="357950"/>
            </a:xfrm>
            <a:custGeom>
              <a:avLst/>
              <a:gdLst/>
              <a:ahLst/>
              <a:cxnLst/>
              <a:rect l="l" t="t" r="r" b="b"/>
              <a:pathLst>
                <a:path w="7773" h="14318" extrusionOk="0">
                  <a:moveTo>
                    <a:pt x="1246" y="0"/>
                  </a:moveTo>
                  <a:cubicBezTo>
                    <a:pt x="739" y="413"/>
                    <a:pt x="662" y="928"/>
                    <a:pt x="662" y="928"/>
                  </a:cubicBezTo>
                  <a:lnTo>
                    <a:pt x="1027" y="8409"/>
                  </a:lnTo>
                  <a:cubicBezTo>
                    <a:pt x="1027" y="8409"/>
                    <a:pt x="1" y="10959"/>
                    <a:pt x="838" y="12991"/>
                  </a:cubicBezTo>
                  <a:cubicBezTo>
                    <a:pt x="1088" y="13592"/>
                    <a:pt x="1538" y="13987"/>
                    <a:pt x="2087" y="14180"/>
                  </a:cubicBezTo>
                  <a:cubicBezTo>
                    <a:pt x="2350" y="14272"/>
                    <a:pt x="2636" y="14318"/>
                    <a:pt x="2933" y="14318"/>
                  </a:cubicBezTo>
                  <a:cubicBezTo>
                    <a:pt x="4120" y="14318"/>
                    <a:pt x="5489" y="13587"/>
                    <a:pt x="6312" y="12158"/>
                  </a:cubicBezTo>
                  <a:cubicBezTo>
                    <a:pt x="7773" y="9619"/>
                    <a:pt x="7627" y="5412"/>
                    <a:pt x="7425" y="2123"/>
                  </a:cubicBezTo>
                  <a:cubicBezTo>
                    <a:pt x="7425" y="2123"/>
                    <a:pt x="7266" y="1406"/>
                    <a:pt x="6081" y="765"/>
                  </a:cubicBezTo>
                  <a:cubicBezTo>
                    <a:pt x="5673" y="547"/>
                    <a:pt x="5059" y="435"/>
                    <a:pt x="4427" y="379"/>
                  </a:cubicBezTo>
                  <a:cubicBezTo>
                    <a:pt x="4055" y="348"/>
                    <a:pt x="3676" y="337"/>
                    <a:pt x="3331" y="337"/>
                  </a:cubicBezTo>
                  <a:cubicBezTo>
                    <a:pt x="2557" y="337"/>
                    <a:pt x="1950" y="392"/>
                    <a:pt x="1950" y="392"/>
                  </a:cubicBezTo>
                  <a:cubicBezTo>
                    <a:pt x="1950" y="392"/>
                    <a:pt x="1753" y="173"/>
                    <a:pt x="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09"/>
            <p:cNvSpPr/>
            <p:nvPr/>
          </p:nvSpPr>
          <p:spPr>
            <a:xfrm>
              <a:off x="3243750" y="241025"/>
              <a:ext cx="136850" cy="359875"/>
            </a:xfrm>
            <a:custGeom>
              <a:avLst/>
              <a:gdLst/>
              <a:ahLst/>
              <a:cxnLst/>
              <a:rect l="l" t="t" r="r" b="b"/>
              <a:pathLst>
                <a:path w="5474" h="14395" extrusionOk="0">
                  <a:moveTo>
                    <a:pt x="1392" y="0"/>
                  </a:moveTo>
                  <a:cubicBezTo>
                    <a:pt x="1372" y="0"/>
                    <a:pt x="1297" y="19"/>
                    <a:pt x="1286" y="19"/>
                  </a:cubicBezTo>
                  <a:cubicBezTo>
                    <a:pt x="753" y="454"/>
                    <a:pt x="665" y="994"/>
                    <a:pt x="661" y="1039"/>
                  </a:cubicBezTo>
                  <a:lnTo>
                    <a:pt x="1034" y="8472"/>
                  </a:lnTo>
                  <a:cubicBezTo>
                    <a:pt x="992" y="8578"/>
                    <a:pt x="0" y="11089"/>
                    <a:pt x="845" y="13138"/>
                  </a:cubicBezTo>
                  <a:cubicBezTo>
                    <a:pt x="1096" y="13742"/>
                    <a:pt x="1550" y="14175"/>
                    <a:pt x="2161" y="14389"/>
                  </a:cubicBezTo>
                  <a:cubicBezTo>
                    <a:pt x="2173" y="14394"/>
                    <a:pt x="2185" y="14395"/>
                    <a:pt x="2197" y="14395"/>
                  </a:cubicBezTo>
                  <a:cubicBezTo>
                    <a:pt x="2226" y="14395"/>
                    <a:pt x="2254" y="14384"/>
                    <a:pt x="2274" y="14363"/>
                  </a:cubicBezTo>
                  <a:cubicBezTo>
                    <a:pt x="3662" y="13027"/>
                    <a:pt x="4775" y="9890"/>
                    <a:pt x="5180" y="6177"/>
                  </a:cubicBezTo>
                  <a:cubicBezTo>
                    <a:pt x="5473" y="3507"/>
                    <a:pt x="5048" y="1587"/>
                    <a:pt x="4642" y="445"/>
                  </a:cubicBezTo>
                  <a:cubicBezTo>
                    <a:pt x="4627" y="405"/>
                    <a:pt x="4590" y="376"/>
                    <a:pt x="4547" y="373"/>
                  </a:cubicBezTo>
                  <a:cubicBezTo>
                    <a:pt x="4173" y="340"/>
                    <a:pt x="3793" y="329"/>
                    <a:pt x="3445" y="329"/>
                  </a:cubicBezTo>
                  <a:cubicBezTo>
                    <a:pt x="2801" y="329"/>
                    <a:pt x="2264" y="368"/>
                    <a:pt x="2101" y="382"/>
                  </a:cubicBezTo>
                  <a:cubicBezTo>
                    <a:pt x="2016" y="306"/>
                    <a:pt x="1796" y="138"/>
                    <a:pt x="1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09"/>
            <p:cNvSpPr/>
            <p:nvPr/>
          </p:nvSpPr>
          <p:spPr>
            <a:xfrm>
              <a:off x="3242100" y="238125"/>
              <a:ext cx="141325" cy="365575"/>
            </a:xfrm>
            <a:custGeom>
              <a:avLst/>
              <a:gdLst/>
              <a:ahLst/>
              <a:cxnLst/>
              <a:rect l="l" t="t" r="r" b="b"/>
              <a:pathLst>
                <a:path w="5653" h="14623" extrusionOk="0">
                  <a:moveTo>
                    <a:pt x="1426" y="221"/>
                  </a:moveTo>
                  <a:cubicBezTo>
                    <a:pt x="1929" y="394"/>
                    <a:pt x="2126" y="613"/>
                    <a:pt x="2126" y="613"/>
                  </a:cubicBezTo>
                  <a:cubicBezTo>
                    <a:pt x="2126" y="613"/>
                    <a:pt x="2735" y="557"/>
                    <a:pt x="3511" y="557"/>
                  </a:cubicBezTo>
                  <a:cubicBezTo>
                    <a:pt x="3855" y="557"/>
                    <a:pt x="4232" y="568"/>
                    <a:pt x="4603" y="600"/>
                  </a:cubicBezTo>
                  <a:cubicBezTo>
                    <a:pt x="4995" y="1695"/>
                    <a:pt x="5428" y="3615"/>
                    <a:pt x="5137" y="6282"/>
                  </a:cubicBezTo>
                  <a:cubicBezTo>
                    <a:pt x="4706" y="10223"/>
                    <a:pt x="3543" y="13169"/>
                    <a:pt x="2263" y="14401"/>
                  </a:cubicBezTo>
                  <a:cubicBezTo>
                    <a:pt x="1714" y="14208"/>
                    <a:pt x="1262" y="13813"/>
                    <a:pt x="1014" y="13212"/>
                  </a:cubicBezTo>
                  <a:cubicBezTo>
                    <a:pt x="177" y="11181"/>
                    <a:pt x="1203" y="8630"/>
                    <a:pt x="1203" y="8630"/>
                  </a:cubicBezTo>
                  <a:lnTo>
                    <a:pt x="838" y="1149"/>
                  </a:lnTo>
                  <a:cubicBezTo>
                    <a:pt x="838" y="1149"/>
                    <a:pt x="915" y="634"/>
                    <a:pt x="1422" y="221"/>
                  </a:cubicBezTo>
                  <a:close/>
                  <a:moveTo>
                    <a:pt x="1422" y="0"/>
                  </a:moveTo>
                  <a:cubicBezTo>
                    <a:pt x="1371" y="0"/>
                    <a:pt x="1322" y="18"/>
                    <a:pt x="1283" y="50"/>
                  </a:cubicBezTo>
                  <a:cubicBezTo>
                    <a:pt x="716" y="511"/>
                    <a:pt x="622" y="1092"/>
                    <a:pt x="618" y="1117"/>
                  </a:cubicBezTo>
                  <a:lnTo>
                    <a:pt x="980" y="8594"/>
                  </a:lnTo>
                  <a:cubicBezTo>
                    <a:pt x="838" y="8965"/>
                    <a:pt x="0" y="11333"/>
                    <a:pt x="808" y="13297"/>
                  </a:cubicBezTo>
                  <a:cubicBezTo>
                    <a:pt x="1072" y="13932"/>
                    <a:pt x="1550" y="14386"/>
                    <a:pt x="2190" y="14610"/>
                  </a:cubicBezTo>
                  <a:cubicBezTo>
                    <a:pt x="2214" y="14619"/>
                    <a:pt x="2239" y="14623"/>
                    <a:pt x="2264" y="14623"/>
                  </a:cubicBezTo>
                  <a:cubicBezTo>
                    <a:pt x="2320" y="14623"/>
                    <a:pt x="2375" y="14601"/>
                    <a:pt x="2417" y="14561"/>
                  </a:cubicBezTo>
                  <a:cubicBezTo>
                    <a:pt x="3823" y="13207"/>
                    <a:pt x="4950" y="10043"/>
                    <a:pt x="5357" y="6305"/>
                  </a:cubicBezTo>
                  <a:cubicBezTo>
                    <a:pt x="5652" y="3614"/>
                    <a:pt x="5224" y="1676"/>
                    <a:pt x="4812" y="526"/>
                  </a:cubicBezTo>
                  <a:cubicBezTo>
                    <a:pt x="4783" y="444"/>
                    <a:pt x="4710" y="386"/>
                    <a:pt x="4622" y="379"/>
                  </a:cubicBezTo>
                  <a:cubicBezTo>
                    <a:pt x="4285" y="350"/>
                    <a:pt x="3910" y="335"/>
                    <a:pt x="3511" y="335"/>
                  </a:cubicBezTo>
                  <a:cubicBezTo>
                    <a:pt x="2907" y="335"/>
                    <a:pt x="2407" y="368"/>
                    <a:pt x="2204" y="384"/>
                  </a:cubicBezTo>
                  <a:cubicBezTo>
                    <a:pt x="2092" y="292"/>
                    <a:pt x="1868" y="139"/>
                    <a:pt x="1498" y="12"/>
                  </a:cubicBezTo>
                  <a:cubicBezTo>
                    <a:pt x="1475" y="4"/>
                    <a:pt x="1450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09"/>
            <p:cNvSpPr/>
            <p:nvPr/>
          </p:nvSpPr>
          <p:spPr>
            <a:xfrm>
              <a:off x="3085050" y="238725"/>
              <a:ext cx="259375" cy="320275"/>
            </a:xfrm>
            <a:custGeom>
              <a:avLst/>
              <a:gdLst/>
              <a:ahLst/>
              <a:cxnLst/>
              <a:rect l="l" t="t" r="r" b="b"/>
              <a:pathLst>
                <a:path w="10375" h="12811" extrusionOk="0">
                  <a:moveTo>
                    <a:pt x="6332" y="0"/>
                  </a:moveTo>
                  <a:cubicBezTo>
                    <a:pt x="5991" y="0"/>
                    <a:pt x="5600" y="29"/>
                    <a:pt x="5154" y="99"/>
                  </a:cubicBezTo>
                  <a:cubicBezTo>
                    <a:pt x="4505" y="202"/>
                    <a:pt x="3845" y="546"/>
                    <a:pt x="3187" y="1074"/>
                  </a:cubicBezTo>
                  <a:cubicBezTo>
                    <a:pt x="2070" y="1972"/>
                    <a:pt x="976" y="3393"/>
                    <a:pt x="1" y="5050"/>
                  </a:cubicBezTo>
                  <a:lnTo>
                    <a:pt x="2456" y="5900"/>
                  </a:lnTo>
                  <a:cubicBezTo>
                    <a:pt x="2456" y="5900"/>
                    <a:pt x="3178" y="8424"/>
                    <a:pt x="2379" y="10318"/>
                  </a:cubicBezTo>
                  <a:cubicBezTo>
                    <a:pt x="2014" y="11186"/>
                    <a:pt x="2280" y="11916"/>
                    <a:pt x="2877" y="12353"/>
                  </a:cubicBezTo>
                  <a:cubicBezTo>
                    <a:pt x="3267" y="12645"/>
                    <a:pt x="3797" y="12810"/>
                    <a:pt x="4384" y="12810"/>
                  </a:cubicBezTo>
                  <a:cubicBezTo>
                    <a:pt x="4863" y="12810"/>
                    <a:pt x="5380" y="12700"/>
                    <a:pt x="5892" y="12457"/>
                  </a:cubicBezTo>
                  <a:cubicBezTo>
                    <a:pt x="7983" y="11452"/>
                    <a:pt x="10374" y="4814"/>
                    <a:pt x="8409" y="589"/>
                  </a:cubicBezTo>
                  <a:cubicBezTo>
                    <a:pt x="8409" y="589"/>
                    <a:pt x="7879" y="0"/>
                    <a:pt x="6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09"/>
            <p:cNvSpPr/>
            <p:nvPr/>
          </p:nvSpPr>
          <p:spPr>
            <a:xfrm>
              <a:off x="3195800" y="471925"/>
              <a:ext cx="431175" cy="312475"/>
            </a:xfrm>
            <a:custGeom>
              <a:avLst/>
              <a:gdLst/>
              <a:ahLst/>
              <a:cxnLst/>
              <a:rect l="l" t="t" r="r" b="b"/>
              <a:pathLst>
                <a:path w="17247" h="12499" extrusionOk="0">
                  <a:moveTo>
                    <a:pt x="16478" y="1"/>
                  </a:moveTo>
                  <a:cubicBezTo>
                    <a:pt x="15367" y="1"/>
                    <a:pt x="13385" y="279"/>
                    <a:pt x="12631" y="2147"/>
                  </a:cubicBezTo>
                  <a:cubicBezTo>
                    <a:pt x="11632" y="4619"/>
                    <a:pt x="11073" y="5255"/>
                    <a:pt x="9481" y="5732"/>
                  </a:cubicBezTo>
                  <a:cubicBezTo>
                    <a:pt x="9247" y="5802"/>
                    <a:pt x="8899" y="5872"/>
                    <a:pt x="8473" y="5957"/>
                  </a:cubicBezTo>
                  <a:cubicBezTo>
                    <a:pt x="5938" y="6468"/>
                    <a:pt x="662" y="7528"/>
                    <a:pt x="9" y="12373"/>
                  </a:cubicBezTo>
                  <a:cubicBezTo>
                    <a:pt x="1" y="12439"/>
                    <a:pt x="53" y="12498"/>
                    <a:pt x="120" y="12498"/>
                  </a:cubicBezTo>
                  <a:cubicBezTo>
                    <a:pt x="130" y="12498"/>
                    <a:pt x="140" y="12497"/>
                    <a:pt x="150" y="12495"/>
                  </a:cubicBezTo>
                  <a:cubicBezTo>
                    <a:pt x="14345" y="8386"/>
                    <a:pt x="14346" y="8313"/>
                    <a:pt x="14349" y="8205"/>
                  </a:cubicBezTo>
                  <a:cubicBezTo>
                    <a:pt x="14349" y="8196"/>
                    <a:pt x="14348" y="8187"/>
                    <a:pt x="14346" y="8178"/>
                  </a:cubicBezTo>
                  <a:cubicBezTo>
                    <a:pt x="14462" y="7829"/>
                    <a:pt x="16160" y="5201"/>
                    <a:pt x="17246" y="3531"/>
                  </a:cubicBezTo>
                  <a:lnTo>
                    <a:pt x="17246" y="149"/>
                  </a:lnTo>
                  <a:cubicBezTo>
                    <a:pt x="17246" y="94"/>
                    <a:pt x="17205" y="47"/>
                    <a:pt x="17151" y="39"/>
                  </a:cubicBezTo>
                  <a:cubicBezTo>
                    <a:pt x="17151" y="39"/>
                    <a:pt x="16885" y="1"/>
                    <a:pt x="16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09"/>
            <p:cNvSpPr/>
            <p:nvPr/>
          </p:nvSpPr>
          <p:spPr>
            <a:xfrm>
              <a:off x="3192825" y="469175"/>
              <a:ext cx="436900" cy="318000"/>
            </a:xfrm>
            <a:custGeom>
              <a:avLst/>
              <a:gdLst/>
              <a:ahLst/>
              <a:cxnLst/>
              <a:rect l="l" t="t" r="r" b="b"/>
              <a:pathLst>
                <a:path w="17476" h="12720" extrusionOk="0">
                  <a:moveTo>
                    <a:pt x="16598" y="223"/>
                  </a:moveTo>
                  <a:cubicBezTo>
                    <a:pt x="16995" y="223"/>
                    <a:pt x="17254" y="260"/>
                    <a:pt x="17254" y="260"/>
                  </a:cubicBezTo>
                  <a:lnTo>
                    <a:pt x="17254" y="3641"/>
                  </a:lnTo>
                  <a:cubicBezTo>
                    <a:pt x="17254" y="3641"/>
                    <a:pt x="14194" y="8257"/>
                    <a:pt x="14355" y="8311"/>
                  </a:cubicBezTo>
                  <a:cubicBezTo>
                    <a:pt x="14517" y="8365"/>
                    <a:pt x="239" y="12497"/>
                    <a:pt x="239" y="12497"/>
                  </a:cubicBezTo>
                  <a:lnTo>
                    <a:pt x="239" y="12497"/>
                  </a:lnTo>
                  <a:cubicBezTo>
                    <a:pt x="991" y="6916"/>
                    <a:pt x="8022" y="6432"/>
                    <a:pt x="9632" y="5949"/>
                  </a:cubicBezTo>
                  <a:cubicBezTo>
                    <a:pt x="11242" y="5467"/>
                    <a:pt x="11833" y="4822"/>
                    <a:pt x="12852" y="2299"/>
                  </a:cubicBezTo>
                  <a:cubicBezTo>
                    <a:pt x="13590" y="475"/>
                    <a:pt x="15563" y="223"/>
                    <a:pt x="16598" y="223"/>
                  </a:cubicBezTo>
                  <a:close/>
                  <a:moveTo>
                    <a:pt x="16598" y="0"/>
                  </a:moveTo>
                  <a:cubicBezTo>
                    <a:pt x="15457" y="0"/>
                    <a:pt x="13426" y="289"/>
                    <a:pt x="12647" y="2216"/>
                  </a:cubicBezTo>
                  <a:cubicBezTo>
                    <a:pt x="11665" y="4646"/>
                    <a:pt x="11118" y="5272"/>
                    <a:pt x="9569" y="5736"/>
                  </a:cubicBezTo>
                  <a:cubicBezTo>
                    <a:pt x="9343" y="5804"/>
                    <a:pt x="9002" y="5873"/>
                    <a:pt x="8570" y="5960"/>
                  </a:cubicBezTo>
                  <a:cubicBezTo>
                    <a:pt x="6010" y="6475"/>
                    <a:pt x="682" y="7546"/>
                    <a:pt x="19" y="12468"/>
                  </a:cubicBezTo>
                  <a:cubicBezTo>
                    <a:pt x="1" y="12605"/>
                    <a:pt x="109" y="12720"/>
                    <a:pt x="238" y="12720"/>
                  </a:cubicBezTo>
                  <a:cubicBezTo>
                    <a:pt x="259" y="12720"/>
                    <a:pt x="280" y="12717"/>
                    <a:pt x="301" y="12711"/>
                  </a:cubicBezTo>
                  <a:cubicBezTo>
                    <a:pt x="14573" y="8580"/>
                    <a:pt x="14574" y="8539"/>
                    <a:pt x="14579" y="8317"/>
                  </a:cubicBezTo>
                  <a:lnTo>
                    <a:pt x="14579" y="8303"/>
                  </a:lnTo>
                  <a:cubicBezTo>
                    <a:pt x="14751" y="7881"/>
                    <a:pt x="16406" y="5325"/>
                    <a:pt x="17439" y="3765"/>
                  </a:cubicBezTo>
                  <a:cubicBezTo>
                    <a:pt x="17464" y="3728"/>
                    <a:pt x="17476" y="3686"/>
                    <a:pt x="17476" y="3642"/>
                  </a:cubicBezTo>
                  <a:lnTo>
                    <a:pt x="17476" y="260"/>
                  </a:lnTo>
                  <a:cubicBezTo>
                    <a:pt x="17476" y="149"/>
                    <a:pt x="17395" y="55"/>
                    <a:pt x="17286" y="39"/>
                  </a:cubicBezTo>
                  <a:cubicBezTo>
                    <a:pt x="17275" y="38"/>
                    <a:pt x="17006" y="0"/>
                    <a:pt x="16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09"/>
            <p:cNvSpPr/>
            <p:nvPr/>
          </p:nvSpPr>
          <p:spPr>
            <a:xfrm>
              <a:off x="3150250" y="472400"/>
              <a:ext cx="530300" cy="373700"/>
            </a:xfrm>
            <a:custGeom>
              <a:avLst/>
              <a:gdLst/>
              <a:ahLst/>
              <a:cxnLst/>
              <a:rect l="l" t="t" r="r" b="b"/>
              <a:pathLst>
                <a:path w="21212" h="14948" extrusionOk="0">
                  <a:moveTo>
                    <a:pt x="18901" y="1"/>
                  </a:moveTo>
                  <a:cubicBezTo>
                    <a:pt x="18859" y="1"/>
                    <a:pt x="18816" y="2"/>
                    <a:pt x="18773" y="5"/>
                  </a:cubicBezTo>
                  <a:lnTo>
                    <a:pt x="18236" y="45"/>
                  </a:lnTo>
                  <a:cubicBezTo>
                    <a:pt x="17467" y="98"/>
                    <a:pt x="16838" y="675"/>
                    <a:pt x="16716" y="1436"/>
                  </a:cubicBezTo>
                  <a:lnTo>
                    <a:pt x="16144" y="4987"/>
                  </a:lnTo>
                  <a:cubicBezTo>
                    <a:pt x="16029" y="5694"/>
                    <a:pt x="15475" y="6250"/>
                    <a:pt x="14766" y="6365"/>
                  </a:cubicBezTo>
                  <a:cubicBezTo>
                    <a:pt x="11958" y="6807"/>
                    <a:pt x="4864" y="8246"/>
                    <a:pt x="1476" y="11755"/>
                  </a:cubicBezTo>
                  <a:cubicBezTo>
                    <a:pt x="867" y="12382"/>
                    <a:pt x="531" y="12896"/>
                    <a:pt x="407" y="13309"/>
                  </a:cubicBezTo>
                  <a:cubicBezTo>
                    <a:pt x="1" y="14638"/>
                    <a:pt x="1760" y="14947"/>
                    <a:pt x="3486" y="14947"/>
                  </a:cubicBezTo>
                  <a:cubicBezTo>
                    <a:pt x="4989" y="14947"/>
                    <a:pt x="6466" y="14713"/>
                    <a:pt x="6466" y="14713"/>
                  </a:cubicBezTo>
                  <a:lnTo>
                    <a:pt x="8793" y="14326"/>
                  </a:lnTo>
                  <a:lnTo>
                    <a:pt x="9012" y="14293"/>
                  </a:lnTo>
                  <a:cubicBezTo>
                    <a:pt x="9056" y="14284"/>
                    <a:pt x="9094" y="14279"/>
                    <a:pt x="9136" y="14275"/>
                  </a:cubicBezTo>
                  <a:lnTo>
                    <a:pt x="16325" y="13652"/>
                  </a:lnTo>
                  <a:cubicBezTo>
                    <a:pt x="16822" y="13609"/>
                    <a:pt x="17275" y="13347"/>
                    <a:pt x="17558" y="12935"/>
                  </a:cubicBezTo>
                  <a:lnTo>
                    <a:pt x="20890" y="8049"/>
                  </a:lnTo>
                  <a:cubicBezTo>
                    <a:pt x="21113" y="7720"/>
                    <a:pt x="21212" y="7323"/>
                    <a:pt x="21169" y="6929"/>
                  </a:cubicBezTo>
                  <a:lnTo>
                    <a:pt x="20894" y="4519"/>
                  </a:lnTo>
                  <a:lnTo>
                    <a:pt x="20614" y="2072"/>
                  </a:lnTo>
                  <a:lnTo>
                    <a:pt x="20546" y="1475"/>
                  </a:lnTo>
                  <a:cubicBezTo>
                    <a:pt x="20453" y="630"/>
                    <a:pt x="19737" y="1"/>
                    <a:pt x="18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09"/>
            <p:cNvSpPr/>
            <p:nvPr/>
          </p:nvSpPr>
          <p:spPr>
            <a:xfrm>
              <a:off x="2901275" y="521375"/>
              <a:ext cx="782125" cy="1381425"/>
            </a:xfrm>
            <a:custGeom>
              <a:avLst/>
              <a:gdLst/>
              <a:ahLst/>
              <a:cxnLst/>
              <a:rect l="l" t="t" r="r" b="b"/>
              <a:pathLst>
                <a:path w="31285" h="55257" extrusionOk="0">
                  <a:moveTo>
                    <a:pt x="30573" y="1"/>
                  </a:moveTo>
                  <a:cubicBezTo>
                    <a:pt x="30522" y="1"/>
                    <a:pt x="30476" y="37"/>
                    <a:pt x="30465" y="87"/>
                  </a:cubicBezTo>
                  <a:cubicBezTo>
                    <a:pt x="30093" y="1710"/>
                    <a:pt x="29308" y="4634"/>
                    <a:pt x="28220" y="5972"/>
                  </a:cubicBezTo>
                  <a:cubicBezTo>
                    <a:pt x="28110" y="6107"/>
                    <a:pt x="27996" y="6237"/>
                    <a:pt x="27874" y="6360"/>
                  </a:cubicBezTo>
                  <a:cubicBezTo>
                    <a:pt x="26562" y="7723"/>
                    <a:pt x="24518" y="8683"/>
                    <a:pt x="21628" y="9300"/>
                  </a:cubicBezTo>
                  <a:cubicBezTo>
                    <a:pt x="21086" y="9415"/>
                    <a:pt x="20332" y="9552"/>
                    <a:pt x="19249" y="9728"/>
                  </a:cubicBezTo>
                  <a:lnTo>
                    <a:pt x="17828" y="9960"/>
                  </a:lnTo>
                  <a:cubicBezTo>
                    <a:pt x="15629" y="10317"/>
                    <a:pt x="13354" y="10686"/>
                    <a:pt x="12735" y="10952"/>
                  </a:cubicBezTo>
                  <a:cubicBezTo>
                    <a:pt x="12150" y="11201"/>
                    <a:pt x="11387" y="11252"/>
                    <a:pt x="10849" y="11252"/>
                  </a:cubicBezTo>
                  <a:cubicBezTo>
                    <a:pt x="10639" y="11252"/>
                    <a:pt x="10470" y="11245"/>
                    <a:pt x="10374" y="11239"/>
                  </a:cubicBezTo>
                  <a:lnTo>
                    <a:pt x="10302" y="11235"/>
                  </a:lnTo>
                  <a:lnTo>
                    <a:pt x="6295" y="10088"/>
                  </a:lnTo>
                  <a:cubicBezTo>
                    <a:pt x="6285" y="10085"/>
                    <a:pt x="6275" y="10084"/>
                    <a:pt x="6265" y="10084"/>
                  </a:cubicBezTo>
                  <a:cubicBezTo>
                    <a:pt x="6156" y="10084"/>
                    <a:pt x="6113" y="10224"/>
                    <a:pt x="6201" y="10285"/>
                  </a:cubicBezTo>
                  <a:lnTo>
                    <a:pt x="8584" y="11942"/>
                  </a:lnTo>
                  <a:lnTo>
                    <a:pt x="11927" y="13338"/>
                  </a:lnTo>
                  <a:cubicBezTo>
                    <a:pt x="11646" y="14275"/>
                    <a:pt x="9380" y="21863"/>
                    <a:pt x="8305" y="25550"/>
                  </a:cubicBezTo>
                  <a:cubicBezTo>
                    <a:pt x="7792" y="27312"/>
                    <a:pt x="7089" y="30084"/>
                    <a:pt x="6408" y="32763"/>
                  </a:cubicBezTo>
                  <a:cubicBezTo>
                    <a:pt x="5547" y="36152"/>
                    <a:pt x="4733" y="39353"/>
                    <a:pt x="4301" y="40573"/>
                  </a:cubicBezTo>
                  <a:cubicBezTo>
                    <a:pt x="3736" y="42158"/>
                    <a:pt x="1474" y="49105"/>
                    <a:pt x="258" y="52837"/>
                  </a:cubicBezTo>
                  <a:lnTo>
                    <a:pt x="10" y="53600"/>
                  </a:lnTo>
                  <a:cubicBezTo>
                    <a:pt x="0" y="53630"/>
                    <a:pt x="3" y="53662"/>
                    <a:pt x="20" y="53690"/>
                  </a:cubicBezTo>
                  <a:cubicBezTo>
                    <a:pt x="36" y="53717"/>
                    <a:pt x="63" y="53736"/>
                    <a:pt x="93" y="53743"/>
                  </a:cubicBezTo>
                  <a:cubicBezTo>
                    <a:pt x="93" y="53743"/>
                    <a:pt x="7404" y="55257"/>
                    <a:pt x="7412" y="55257"/>
                  </a:cubicBezTo>
                  <a:cubicBezTo>
                    <a:pt x="7458" y="55256"/>
                    <a:pt x="7499" y="55228"/>
                    <a:pt x="7516" y="55184"/>
                  </a:cubicBezTo>
                  <a:cubicBezTo>
                    <a:pt x="7556" y="55075"/>
                    <a:pt x="11627" y="44119"/>
                    <a:pt x="14815" y="26047"/>
                  </a:cubicBezTo>
                  <a:cubicBezTo>
                    <a:pt x="16436" y="20079"/>
                    <a:pt x="17752" y="15634"/>
                    <a:pt x="18836" y="12467"/>
                  </a:cubicBezTo>
                  <a:cubicBezTo>
                    <a:pt x="18836" y="12467"/>
                    <a:pt x="19068" y="12431"/>
                    <a:pt x="19106" y="12426"/>
                  </a:cubicBezTo>
                  <a:lnTo>
                    <a:pt x="26294" y="11804"/>
                  </a:lnTo>
                  <a:cubicBezTo>
                    <a:pt x="26824" y="11759"/>
                    <a:pt x="27307" y="11478"/>
                    <a:pt x="27608" y="11039"/>
                  </a:cubicBezTo>
                  <a:lnTo>
                    <a:pt x="30940" y="6153"/>
                  </a:lnTo>
                  <a:cubicBezTo>
                    <a:pt x="31178" y="5802"/>
                    <a:pt x="31285" y="5378"/>
                    <a:pt x="31238" y="4956"/>
                  </a:cubicBezTo>
                  <a:lnTo>
                    <a:pt x="30683" y="98"/>
                  </a:lnTo>
                  <a:cubicBezTo>
                    <a:pt x="30676" y="46"/>
                    <a:pt x="30633" y="4"/>
                    <a:pt x="30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09"/>
            <p:cNvSpPr/>
            <p:nvPr/>
          </p:nvSpPr>
          <p:spPr>
            <a:xfrm>
              <a:off x="2897850" y="518600"/>
              <a:ext cx="788375" cy="1387000"/>
            </a:xfrm>
            <a:custGeom>
              <a:avLst/>
              <a:gdLst/>
              <a:ahLst/>
              <a:cxnLst/>
              <a:rect l="l" t="t" r="r" b="b"/>
              <a:pathLst>
                <a:path w="31535" h="55480" extrusionOk="0">
                  <a:moveTo>
                    <a:pt x="30709" y="221"/>
                  </a:moveTo>
                  <a:lnTo>
                    <a:pt x="30710" y="224"/>
                  </a:lnTo>
                  <a:lnTo>
                    <a:pt x="30990" y="2671"/>
                  </a:lnTo>
                  <a:lnTo>
                    <a:pt x="31265" y="5080"/>
                  </a:lnTo>
                  <a:cubicBezTo>
                    <a:pt x="31308" y="5474"/>
                    <a:pt x="31209" y="5872"/>
                    <a:pt x="30986" y="6201"/>
                  </a:cubicBezTo>
                  <a:lnTo>
                    <a:pt x="27654" y="11087"/>
                  </a:lnTo>
                  <a:cubicBezTo>
                    <a:pt x="27371" y="11499"/>
                    <a:pt x="26918" y="11761"/>
                    <a:pt x="26421" y="11804"/>
                  </a:cubicBezTo>
                  <a:lnTo>
                    <a:pt x="19232" y="12427"/>
                  </a:lnTo>
                  <a:cubicBezTo>
                    <a:pt x="19190" y="12431"/>
                    <a:pt x="19152" y="12436"/>
                    <a:pt x="19108" y="12445"/>
                  </a:cubicBezTo>
                  <a:lnTo>
                    <a:pt x="18889" y="12478"/>
                  </a:lnTo>
                  <a:cubicBezTo>
                    <a:pt x="17682" y="16000"/>
                    <a:pt x="16266" y="20900"/>
                    <a:pt x="14843" y="26129"/>
                  </a:cubicBezTo>
                  <a:cubicBezTo>
                    <a:pt x="11619" y="44409"/>
                    <a:pt x="7548" y="55256"/>
                    <a:pt x="7548" y="55256"/>
                  </a:cubicBezTo>
                  <a:lnTo>
                    <a:pt x="252" y="53744"/>
                  </a:lnTo>
                  <a:cubicBezTo>
                    <a:pt x="1413" y="50185"/>
                    <a:pt x="3937" y="42417"/>
                    <a:pt x="4542" y="40720"/>
                  </a:cubicBezTo>
                  <a:cubicBezTo>
                    <a:pt x="5328" y="38504"/>
                    <a:pt x="7402" y="29629"/>
                    <a:pt x="8549" y="25691"/>
                  </a:cubicBezTo>
                  <a:cubicBezTo>
                    <a:pt x="9695" y="21757"/>
                    <a:pt x="12199" y="13385"/>
                    <a:pt x="12199" y="13385"/>
                  </a:cubicBezTo>
                  <a:lnTo>
                    <a:pt x="8763" y="11950"/>
                  </a:lnTo>
                  <a:lnTo>
                    <a:pt x="6402" y="10306"/>
                  </a:lnTo>
                  <a:lnTo>
                    <a:pt x="10408" y="11452"/>
                  </a:lnTo>
                  <a:cubicBezTo>
                    <a:pt x="10408" y="11452"/>
                    <a:pt x="10443" y="11456"/>
                    <a:pt x="10503" y="11461"/>
                  </a:cubicBezTo>
                  <a:cubicBezTo>
                    <a:pt x="10601" y="11466"/>
                    <a:pt x="10772" y="11474"/>
                    <a:pt x="10986" y="11474"/>
                  </a:cubicBezTo>
                  <a:cubicBezTo>
                    <a:pt x="11516" y="11474"/>
                    <a:pt x="12308" y="11424"/>
                    <a:pt x="12915" y="11163"/>
                  </a:cubicBezTo>
                  <a:cubicBezTo>
                    <a:pt x="13654" y="10846"/>
                    <a:pt x="16836" y="10374"/>
                    <a:pt x="19403" y="9948"/>
                  </a:cubicBezTo>
                  <a:cubicBezTo>
                    <a:pt x="20322" y="9797"/>
                    <a:pt x="21164" y="9652"/>
                    <a:pt x="21787" y="9519"/>
                  </a:cubicBezTo>
                  <a:cubicBezTo>
                    <a:pt x="23982" y="9050"/>
                    <a:pt x="26484" y="8213"/>
                    <a:pt x="28091" y="6547"/>
                  </a:cubicBezTo>
                  <a:cubicBezTo>
                    <a:pt x="28215" y="6421"/>
                    <a:pt x="28332" y="6289"/>
                    <a:pt x="28443" y="6152"/>
                  </a:cubicBezTo>
                  <a:cubicBezTo>
                    <a:pt x="29547" y="4795"/>
                    <a:pt x="30336" y="1853"/>
                    <a:pt x="30709" y="221"/>
                  </a:cubicBezTo>
                  <a:close/>
                  <a:moveTo>
                    <a:pt x="30709" y="0"/>
                  </a:moveTo>
                  <a:cubicBezTo>
                    <a:pt x="30606" y="0"/>
                    <a:pt x="30517" y="72"/>
                    <a:pt x="30494" y="172"/>
                  </a:cubicBezTo>
                  <a:cubicBezTo>
                    <a:pt x="30125" y="1788"/>
                    <a:pt x="29344" y="4694"/>
                    <a:pt x="28272" y="6014"/>
                  </a:cubicBezTo>
                  <a:cubicBezTo>
                    <a:pt x="28166" y="6145"/>
                    <a:pt x="28053" y="6272"/>
                    <a:pt x="27934" y="6392"/>
                  </a:cubicBezTo>
                  <a:cubicBezTo>
                    <a:pt x="26635" y="7741"/>
                    <a:pt x="24610" y="8691"/>
                    <a:pt x="21741" y="9304"/>
                  </a:cubicBezTo>
                  <a:cubicBezTo>
                    <a:pt x="21207" y="9418"/>
                    <a:pt x="20453" y="9553"/>
                    <a:pt x="19368" y="9731"/>
                  </a:cubicBezTo>
                  <a:cubicBezTo>
                    <a:pt x="18911" y="9807"/>
                    <a:pt x="18435" y="9884"/>
                    <a:pt x="17957" y="9961"/>
                  </a:cubicBezTo>
                  <a:cubicBezTo>
                    <a:pt x="15644" y="10336"/>
                    <a:pt x="13460" y="10689"/>
                    <a:pt x="12828" y="10961"/>
                  </a:cubicBezTo>
                  <a:cubicBezTo>
                    <a:pt x="12262" y="11204"/>
                    <a:pt x="11514" y="11255"/>
                    <a:pt x="10986" y="11255"/>
                  </a:cubicBezTo>
                  <a:cubicBezTo>
                    <a:pt x="10778" y="11255"/>
                    <a:pt x="10611" y="11247"/>
                    <a:pt x="10516" y="11240"/>
                  </a:cubicBezTo>
                  <a:lnTo>
                    <a:pt x="10435" y="11234"/>
                  </a:lnTo>
                  <a:lnTo>
                    <a:pt x="6462" y="10093"/>
                  </a:lnTo>
                  <a:cubicBezTo>
                    <a:pt x="6442" y="10088"/>
                    <a:pt x="6422" y="10085"/>
                    <a:pt x="6401" y="10085"/>
                  </a:cubicBezTo>
                  <a:cubicBezTo>
                    <a:pt x="6184" y="10085"/>
                    <a:pt x="6097" y="10365"/>
                    <a:pt x="6274" y="10489"/>
                  </a:cubicBezTo>
                  <a:lnTo>
                    <a:pt x="8637" y="12134"/>
                  </a:lnTo>
                  <a:cubicBezTo>
                    <a:pt x="8649" y="12143"/>
                    <a:pt x="8663" y="12151"/>
                    <a:pt x="8677" y="12156"/>
                  </a:cubicBezTo>
                  <a:lnTo>
                    <a:pt x="11929" y="13514"/>
                  </a:lnTo>
                  <a:cubicBezTo>
                    <a:pt x="11548" y="14787"/>
                    <a:pt x="9373" y="22072"/>
                    <a:pt x="8335" y="25632"/>
                  </a:cubicBezTo>
                  <a:cubicBezTo>
                    <a:pt x="7822" y="27397"/>
                    <a:pt x="7117" y="30170"/>
                    <a:pt x="6435" y="32851"/>
                  </a:cubicBezTo>
                  <a:cubicBezTo>
                    <a:pt x="5576" y="36237"/>
                    <a:pt x="4764" y="39433"/>
                    <a:pt x="4333" y="40649"/>
                  </a:cubicBezTo>
                  <a:cubicBezTo>
                    <a:pt x="3771" y="42222"/>
                    <a:pt x="1525" y="49121"/>
                    <a:pt x="318" y="52827"/>
                  </a:cubicBezTo>
                  <a:lnTo>
                    <a:pt x="41" y="53678"/>
                  </a:lnTo>
                  <a:cubicBezTo>
                    <a:pt x="1" y="53803"/>
                    <a:pt x="78" y="53936"/>
                    <a:pt x="208" y="53963"/>
                  </a:cubicBezTo>
                  <a:lnTo>
                    <a:pt x="7503" y="55475"/>
                  </a:lnTo>
                  <a:cubicBezTo>
                    <a:pt x="7518" y="55478"/>
                    <a:pt x="7532" y="55479"/>
                    <a:pt x="7548" y="55479"/>
                  </a:cubicBezTo>
                  <a:cubicBezTo>
                    <a:pt x="7641" y="55479"/>
                    <a:pt x="7723" y="55422"/>
                    <a:pt x="7756" y="55336"/>
                  </a:cubicBezTo>
                  <a:cubicBezTo>
                    <a:pt x="7796" y="55228"/>
                    <a:pt x="11870" y="44260"/>
                    <a:pt x="15061" y="26169"/>
                  </a:cubicBezTo>
                  <a:cubicBezTo>
                    <a:pt x="16644" y="20352"/>
                    <a:pt x="17989" y="15808"/>
                    <a:pt x="19055" y="12678"/>
                  </a:cubicBezTo>
                  <a:lnTo>
                    <a:pt x="19141" y="12665"/>
                  </a:lnTo>
                  <a:cubicBezTo>
                    <a:pt x="19178" y="12657"/>
                    <a:pt x="19216" y="12653"/>
                    <a:pt x="19253" y="12649"/>
                  </a:cubicBezTo>
                  <a:lnTo>
                    <a:pt x="26440" y="12025"/>
                  </a:lnTo>
                  <a:cubicBezTo>
                    <a:pt x="27004" y="11978"/>
                    <a:pt x="27516" y="11680"/>
                    <a:pt x="27837" y="11214"/>
                  </a:cubicBezTo>
                  <a:lnTo>
                    <a:pt x="31169" y="6325"/>
                  </a:lnTo>
                  <a:cubicBezTo>
                    <a:pt x="31423" y="5954"/>
                    <a:pt x="31534" y="5503"/>
                    <a:pt x="31485" y="5056"/>
                  </a:cubicBezTo>
                  <a:lnTo>
                    <a:pt x="31210" y="2646"/>
                  </a:lnTo>
                  <a:lnTo>
                    <a:pt x="30931" y="198"/>
                  </a:lnTo>
                  <a:cubicBezTo>
                    <a:pt x="30917" y="91"/>
                    <a:pt x="30830" y="8"/>
                    <a:pt x="30723" y="2"/>
                  </a:cubicBezTo>
                  <a:lnTo>
                    <a:pt x="30710" y="2"/>
                  </a:lnTo>
                  <a:lnTo>
                    <a:pt x="307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09"/>
            <p:cNvSpPr/>
            <p:nvPr/>
          </p:nvSpPr>
          <p:spPr>
            <a:xfrm>
              <a:off x="3081775" y="262800"/>
              <a:ext cx="132475" cy="287575"/>
            </a:xfrm>
            <a:custGeom>
              <a:avLst/>
              <a:gdLst/>
              <a:ahLst/>
              <a:cxnLst/>
              <a:rect l="l" t="t" r="r" b="b"/>
              <a:pathLst>
                <a:path w="5299" h="11503" extrusionOk="0">
                  <a:moveTo>
                    <a:pt x="3314" y="0"/>
                  </a:moveTo>
                  <a:cubicBezTo>
                    <a:pt x="3290" y="0"/>
                    <a:pt x="3267" y="9"/>
                    <a:pt x="3249" y="24"/>
                  </a:cubicBezTo>
                  <a:cubicBezTo>
                    <a:pt x="2187" y="879"/>
                    <a:pt x="1074" y="2264"/>
                    <a:pt x="35" y="4031"/>
                  </a:cubicBezTo>
                  <a:cubicBezTo>
                    <a:pt x="1" y="4091"/>
                    <a:pt x="29" y="4169"/>
                    <a:pt x="95" y="4192"/>
                  </a:cubicBezTo>
                  <a:lnTo>
                    <a:pt x="2495" y="5022"/>
                  </a:lnTo>
                  <a:cubicBezTo>
                    <a:pt x="2593" y="5400"/>
                    <a:pt x="3118" y="7629"/>
                    <a:pt x="2408" y="9313"/>
                  </a:cubicBezTo>
                  <a:cubicBezTo>
                    <a:pt x="2050" y="10163"/>
                    <a:pt x="2250" y="10973"/>
                    <a:pt x="2944" y="11481"/>
                  </a:cubicBezTo>
                  <a:cubicBezTo>
                    <a:pt x="2962" y="11494"/>
                    <a:pt x="2985" y="11502"/>
                    <a:pt x="3008" y="11502"/>
                  </a:cubicBezTo>
                  <a:cubicBezTo>
                    <a:pt x="3032" y="11502"/>
                    <a:pt x="3054" y="11496"/>
                    <a:pt x="3072" y="11482"/>
                  </a:cubicBezTo>
                  <a:cubicBezTo>
                    <a:pt x="3962" y="10852"/>
                    <a:pt x="4508" y="10300"/>
                    <a:pt x="4696" y="9845"/>
                  </a:cubicBezTo>
                  <a:cubicBezTo>
                    <a:pt x="5161" y="8719"/>
                    <a:pt x="5298" y="6486"/>
                    <a:pt x="5095" y="3388"/>
                  </a:cubicBezTo>
                  <a:cubicBezTo>
                    <a:pt x="4954" y="1268"/>
                    <a:pt x="4078" y="383"/>
                    <a:pt x="3370" y="13"/>
                  </a:cubicBezTo>
                  <a:cubicBezTo>
                    <a:pt x="3354" y="4"/>
                    <a:pt x="3336" y="0"/>
                    <a:pt x="3318" y="0"/>
                  </a:cubicBezTo>
                  <a:cubicBezTo>
                    <a:pt x="3317" y="0"/>
                    <a:pt x="3315" y="0"/>
                    <a:pt x="3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09"/>
            <p:cNvSpPr/>
            <p:nvPr/>
          </p:nvSpPr>
          <p:spPr>
            <a:xfrm>
              <a:off x="3078500" y="260000"/>
              <a:ext cx="138550" cy="293125"/>
            </a:xfrm>
            <a:custGeom>
              <a:avLst/>
              <a:gdLst/>
              <a:ahLst/>
              <a:cxnLst/>
              <a:rect l="l" t="t" r="r" b="b"/>
              <a:pathLst>
                <a:path w="5542" h="11725" extrusionOk="0">
                  <a:moveTo>
                    <a:pt x="3449" y="223"/>
                  </a:moveTo>
                  <a:cubicBezTo>
                    <a:pt x="4059" y="541"/>
                    <a:pt x="4973" y="1365"/>
                    <a:pt x="5115" y="3507"/>
                  </a:cubicBezTo>
                  <a:cubicBezTo>
                    <a:pt x="5330" y="6766"/>
                    <a:pt x="5153" y="8874"/>
                    <a:pt x="4724" y="9914"/>
                  </a:cubicBezTo>
                  <a:cubicBezTo>
                    <a:pt x="4505" y="10447"/>
                    <a:pt x="3787" y="11043"/>
                    <a:pt x="3138" y="11502"/>
                  </a:cubicBezTo>
                  <a:cubicBezTo>
                    <a:pt x="2542" y="11065"/>
                    <a:pt x="2276" y="10335"/>
                    <a:pt x="2641" y="9467"/>
                  </a:cubicBezTo>
                  <a:cubicBezTo>
                    <a:pt x="3439" y="7573"/>
                    <a:pt x="2718" y="5049"/>
                    <a:pt x="2718" y="5049"/>
                  </a:cubicBezTo>
                  <a:lnTo>
                    <a:pt x="263" y="4199"/>
                  </a:lnTo>
                  <a:cubicBezTo>
                    <a:pt x="1237" y="2542"/>
                    <a:pt x="2332" y="1121"/>
                    <a:pt x="3449" y="223"/>
                  </a:cubicBezTo>
                  <a:close/>
                  <a:moveTo>
                    <a:pt x="3448" y="0"/>
                  </a:moveTo>
                  <a:lnTo>
                    <a:pt x="3449" y="2"/>
                  </a:lnTo>
                  <a:cubicBezTo>
                    <a:pt x="3448" y="2"/>
                    <a:pt x="3446" y="2"/>
                    <a:pt x="3445" y="2"/>
                  </a:cubicBezTo>
                  <a:cubicBezTo>
                    <a:pt x="3396" y="2"/>
                    <a:pt x="3347" y="19"/>
                    <a:pt x="3309" y="50"/>
                  </a:cubicBezTo>
                  <a:cubicBezTo>
                    <a:pt x="2237" y="912"/>
                    <a:pt x="1117" y="2308"/>
                    <a:pt x="71" y="4087"/>
                  </a:cubicBezTo>
                  <a:cubicBezTo>
                    <a:pt x="1" y="4207"/>
                    <a:pt x="58" y="4362"/>
                    <a:pt x="190" y="4408"/>
                  </a:cubicBezTo>
                  <a:lnTo>
                    <a:pt x="2533" y="5220"/>
                  </a:lnTo>
                  <a:cubicBezTo>
                    <a:pt x="2656" y="5717"/>
                    <a:pt x="3104" y="7802"/>
                    <a:pt x="2437" y="9381"/>
                  </a:cubicBezTo>
                  <a:cubicBezTo>
                    <a:pt x="2058" y="10281"/>
                    <a:pt x="2272" y="11141"/>
                    <a:pt x="3008" y="11681"/>
                  </a:cubicBezTo>
                  <a:cubicBezTo>
                    <a:pt x="3047" y="11710"/>
                    <a:pt x="3093" y="11725"/>
                    <a:pt x="3139" y="11725"/>
                  </a:cubicBezTo>
                  <a:cubicBezTo>
                    <a:pt x="3184" y="11725"/>
                    <a:pt x="3229" y="11711"/>
                    <a:pt x="3267" y="11684"/>
                  </a:cubicBezTo>
                  <a:cubicBezTo>
                    <a:pt x="4174" y="11041"/>
                    <a:pt x="4733" y="10474"/>
                    <a:pt x="4928" y="9999"/>
                  </a:cubicBezTo>
                  <a:cubicBezTo>
                    <a:pt x="5400" y="8857"/>
                    <a:pt x="5541" y="6607"/>
                    <a:pt x="5335" y="3492"/>
                  </a:cubicBezTo>
                  <a:cubicBezTo>
                    <a:pt x="5192" y="1321"/>
                    <a:pt x="4286" y="409"/>
                    <a:pt x="3551" y="25"/>
                  </a:cubicBezTo>
                  <a:cubicBezTo>
                    <a:pt x="3520" y="9"/>
                    <a:pt x="3484" y="0"/>
                    <a:pt x="3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09"/>
            <p:cNvSpPr/>
            <p:nvPr/>
          </p:nvSpPr>
          <p:spPr>
            <a:xfrm>
              <a:off x="2597975" y="1781825"/>
              <a:ext cx="809775" cy="1756150"/>
            </a:xfrm>
            <a:custGeom>
              <a:avLst/>
              <a:gdLst/>
              <a:ahLst/>
              <a:cxnLst/>
              <a:rect l="l" t="t" r="r" b="b"/>
              <a:pathLst>
                <a:path w="32391" h="70246" extrusionOk="0">
                  <a:moveTo>
                    <a:pt x="1952" y="0"/>
                  </a:moveTo>
                  <a:cubicBezTo>
                    <a:pt x="1901" y="0"/>
                    <a:pt x="1856" y="35"/>
                    <a:pt x="1843" y="86"/>
                  </a:cubicBezTo>
                  <a:cubicBezTo>
                    <a:pt x="1171" y="2926"/>
                    <a:pt x="556" y="5714"/>
                    <a:pt x="12" y="8376"/>
                  </a:cubicBezTo>
                  <a:cubicBezTo>
                    <a:pt x="1" y="8431"/>
                    <a:pt x="32" y="8485"/>
                    <a:pt x="85" y="8504"/>
                  </a:cubicBezTo>
                  <a:lnTo>
                    <a:pt x="11193" y="12349"/>
                  </a:lnTo>
                  <a:lnTo>
                    <a:pt x="10779" y="16899"/>
                  </a:lnTo>
                  <a:lnTo>
                    <a:pt x="3996" y="17851"/>
                  </a:lnTo>
                  <a:cubicBezTo>
                    <a:pt x="3869" y="17876"/>
                    <a:pt x="3877" y="18058"/>
                    <a:pt x="4005" y="18073"/>
                  </a:cubicBezTo>
                  <a:lnTo>
                    <a:pt x="10641" y="18481"/>
                  </a:lnTo>
                  <a:lnTo>
                    <a:pt x="3630" y="22914"/>
                  </a:lnTo>
                  <a:cubicBezTo>
                    <a:pt x="3537" y="22973"/>
                    <a:pt x="3579" y="23119"/>
                    <a:pt x="3689" y="23119"/>
                  </a:cubicBezTo>
                  <a:cubicBezTo>
                    <a:pt x="3703" y="23119"/>
                    <a:pt x="3715" y="23116"/>
                    <a:pt x="3727" y="23112"/>
                  </a:cubicBezTo>
                  <a:lnTo>
                    <a:pt x="10163" y="20791"/>
                  </a:lnTo>
                  <a:lnTo>
                    <a:pt x="14240" y="35753"/>
                  </a:lnTo>
                  <a:cubicBezTo>
                    <a:pt x="14455" y="35968"/>
                    <a:pt x="15231" y="38702"/>
                    <a:pt x="15689" y="40440"/>
                  </a:cubicBezTo>
                  <a:lnTo>
                    <a:pt x="11203" y="42328"/>
                  </a:lnTo>
                  <a:lnTo>
                    <a:pt x="5835" y="42435"/>
                  </a:lnTo>
                  <a:cubicBezTo>
                    <a:pt x="5704" y="42436"/>
                    <a:pt x="5684" y="42624"/>
                    <a:pt x="5811" y="42653"/>
                  </a:cubicBezTo>
                  <a:lnTo>
                    <a:pt x="11192" y="43943"/>
                  </a:lnTo>
                  <a:lnTo>
                    <a:pt x="16912" y="44579"/>
                  </a:lnTo>
                  <a:lnTo>
                    <a:pt x="20111" y="57567"/>
                  </a:lnTo>
                  <a:lnTo>
                    <a:pt x="19699" y="63633"/>
                  </a:lnTo>
                  <a:lnTo>
                    <a:pt x="16695" y="68225"/>
                  </a:lnTo>
                  <a:lnTo>
                    <a:pt x="15093" y="70062"/>
                  </a:lnTo>
                  <a:cubicBezTo>
                    <a:pt x="15030" y="70134"/>
                    <a:pt x="15082" y="70246"/>
                    <a:pt x="15177" y="70246"/>
                  </a:cubicBezTo>
                  <a:cubicBezTo>
                    <a:pt x="15187" y="70246"/>
                    <a:pt x="15196" y="70245"/>
                    <a:pt x="15206" y="70242"/>
                  </a:cubicBezTo>
                  <a:lnTo>
                    <a:pt x="23034" y="68097"/>
                  </a:lnTo>
                  <a:lnTo>
                    <a:pt x="28509" y="67023"/>
                  </a:lnTo>
                  <a:cubicBezTo>
                    <a:pt x="28565" y="67012"/>
                    <a:pt x="28603" y="66961"/>
                    <a:pt x="28598" y="66905"/>
                  </a:cubicBezTo>
                  <a:cubicBezTo>
                    <a:pt x="28594" y="66849"/>
                    <a:pt x="28548" y="66805"/>
                    <a:pt x="28491" y="66803"/>
                  </a:cubicBezTo>
                  <a:lnTo>
                    <a:pt x="21378" y="66592"/>
                  </a:lnTo>
                  <a:lnTo>
                    <a:pt x="19866" y="66941"/>
                  </a:lnTo>
                  <a:lnTo>
                    <a:pt x="25228" y="63137"/>
                  </a:lnTo>
                  <a:lnTo>
                    <a:pt x="32335" y="57576"/>
                  </a:lnTo>
                  <a:cubicBezTo>
                    <a:pt x="32380" y="57541"/>
                    <a:pt x="32391" y="57478"/>
                    <a:pt x="32361" y="57430"/>
                  </a:cubicBezTo>
                  <a:cubicBezTo>
                    <a:pt x="31057" y="55328"/>
                    <a:pt x="29739" y="53580"/>
                    <a:pt x="28326" y="52085"/>
                  </a:cubicBezTo>
                  <a:cubicBezTo>
                    <a:pt x="28305" y="52064"/>
                    <a:pt x="28239" y="52038"/>
                    <a:pt x="28209" y="52038"/>
                  </a:cubicBezTo>
                  <a:lnTo>
                    <a:pt x="28199" y="52041"/>
                  </a:lnTo>
                  <a:cubicBezTo>
                    <a:pt x="26620" y="41251"/>
                    <a:pt x="22822" y="30548"/>
                    <a:pt x="19907" y="23545"/>
                  </a:cubicBezTo>
                  <a:lnTo>
                    <a:pt x="20719" y="21655"/>
                  </a:lnTo>
                  <a:cubicBezTo>
                    <a:pt x="20738" y="21609"/>
                    <a:pt x="20725" y="21555"/>
                    <a:pt x="20687" y="21524"/>
                  </a:cubicBezTo>
                  <a:lnTo>
                    <a:pt x="19403" y="20512"/>
                  </a:lnTo>
                  <a:lnTo>
                    <a:pt x="20282" y="19093"/>
                  </a:lnTo>
                  <a:cubicBezTo>
                    <a:pt x="20318" y="19035"/>
                    <a:pt x="20293" y="18959"/>
                    <a:pt x="20230" y="18932"/>
                  </a:cubicBezTo>
                  <a:lnTo>
                    <a:pt x="18058" y="18037"/>
                  </a:lnTo>
                  <a:cubicBezTo>
                    <a:pt x="19658" y="14615"/>
                    <a:pt x="20779" y="10740"/>
                    <a:pt x="21688" y="5494"/>
                  </a:cubicBezTo>
                  <a:cubicBezTo>
                    <a:pt x="21699" y="5437"/>
                    <a:pt x="21663" y="5382"/>
                    <a:pt x="21608" y="5367"/>
                  </a:cubicBezTo>
                  <a:lnTo>
                    <a:pt x="1980" y="4"/>
                  </a:lnTo>
                  <a:cubicBezTo>
                    <a:pt x="1970" y="1"/>
                    <a:pt x="1961" y="0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09"/>
            <p:cNvSpPr/>
            <p:nvPr/>
          </p:nvSpPr>
          <p:spPr>
            <a:xfrm>
              <a:off x="2595000" y="1779050"/>
              <a:ext cx="815875" cy="1761725"/>
            </a:xfrm>
            <a:custGeom>
              <a:avLst/>
              <a:gdLst/>
              <a:ahLst/>
              <a:cxnLst/>
              <a:rect l="l" t="t" r="r" b="b"/>
              <a:pathLst>
                <a:path w="32635" h="70469" extrusionOk="0">
                  <a:moveTo>
                    <a:pt x="2070" y="222"/>
                  </a:moveTo>
                  <a:lnTo>
                    <a:pt x="21698" y="5586"/>
                  </a:lnTo>
                  <a:cubicBezTo>
                    <a:pt x="20900" y="10192"/>
                    <a:pt x="19825" y="14392"/>
                    <a:pt x="18026" y="18206"/>
                  </a:cubicBezTo>
                  <a:lnTo>
                    <a:pt x="20307" y="19146"/>
                  </a:lnTo>
                  <a:lnTo>
                    <a:pt x="19374" y="20649"/>
                  </a:lnTo>
                  <a:lnTo>
                    <a:pt x="20736" y="21722"/>
                  </a:lnTo>
                  <a:lnTo>
                    <a:pt x="19925" y="23612"/>
                  </a:lnTo>
                  <a:cubicBezTo>
                    <a:pt x="22951" y="30977"/>
                    <a:pt x="26675" y="41579"/>
                    <a:pt x="28224" y="52279"/>
                  </a:cubicBezTo>
                  <a:cubicBezTo>
                    <a:pt x="28257" y="52279"/>
                    <a:pt x="28296" y="52261"/>
                    <a:pt x="28328" y="52261"/>
                  </a:cubicBezTo>
                  <a:cubicBezTo>
                    <a:pt x="28329" y="52261"/>
                    <a:pt x="28331" y="52261"/>
                    <a:pt x="28332" y="52261"/>
                  </a:cubicBezTo>
                  <a:cubicBezTo>
                    <a:pt x="28345" y="52261"/>
                    <a:pt x="28357" y="52266"/>
                    <a:pt x="28366" y="52275"/>
                  </a:cubicBezTo>
                  <a:cubicBezTo>
                    <a:pt x="29913" y="53912"/>
                    <a:pt x="31222" y="55723"/>
                    <a:pt x="32386" y="57600"/>
                  </a:cubicBezTo>
                  <a:lnTo>
                    <a:pt x="25279" y="63161"/>
                  </a:lnTo>
                  <a:lnTo>
                    <a:pt x="19463" y="67285"/>
                  </a:lnTo>
                  <a:lnTo>
                    <a:pt x="19463" y="67285"/>
                  </a:lnTo>
                  <a:lnTo>
                    <a:pt x="21521" y="66810"/>
                  </a:lnTo>
                  <a:lnTo>
                    <a:pt x="28608" y="67026"/>
                  </a:lnTo>
                  <a:lnTo>
                    <a:pt x="23132" y="68099"/>
                  </a:lnTo>
                  <a:lnTo>
                    <a:pt x="15296" y="70246"/>
                  </a:lnTo>
                  <a:lnTo>
                    <a:pt x="16898" y="68409"/>
                  </a:lnTo>
                  <a:lnTo>
                    <a:pt x="19912" y="63805"/>
                  </a:lnTo>
                  <a:lnTo>
                    <a:pt x="20342" y="57686"/>
                  </a:lnTo>
                  <a:lnTo>
                    <a:pt x="17120" y="44589"/>
                  </a:lnTo>
                  <a:lnTo>
                    <a:pt x="11323" y="43945"/>
                  </a:lnTo>
                  <a:lnTo>
                    <a:pt x="5956" y="42657"/>
                  </a:lnTo>
                  <a:lnTo>
                    <a:pt x="11323" y="42549"/>
                  </a:lnTo>
                  <a:lnTo>
                    <a:pt x="15940" y="40617"/>
                  </a:lnTo>
                  <a:cubicBezTo>
                    <a:pt x="15940" y="40617"/>
                    <a:pt x="14759" y="36108"/>
                    <a:pt x="14437" y="35786"/>
                  </a:cubicBezTo>
                  <a:lnTo>
                    <a:pt x="10357" y="20756"/>
                  </a:lnTo>
                  <a:lnTo>
                    <a:pt x="3808" y="23119"/>
                  </a:lnTo>
                  <a:lnTo>
                    <a:pt x="11108" y="18502"/>
                  </a:lnTo>
                  <a:lnTo>
                    <a:pt x="4131" y="18073"/>
                  </a:lnTo>
                  <a:lnTo>
                    <a:pt x="11001" y="17107"/>
                  </a:lnTo>
                  <a:lnTo>
                    <a:pt x="11430" y="12383"/>
                  </a:lnTo>
                  <a:lnTo>
                    <a:pt x="240" y="8511"/>
                  </a:lnTo>
                  <a:cubicBezTo>
                    <a:pt x="709" y="6218"/>
                    <a:pt x="1318" y="3404"/>
                    <a:pt x="2070" y="222"/>
                  </a:cubicBezTo>
                  <a:close/>
                  <a:moveTo>
                    <a:pt x="2070" y="1"/>
                  </a:moveTo>
                  <a:cubicBezTo>
                    <a:pt x="1967" y="1"/>
                    <a:pt x="1877" y="71"/>
                    <a:pt x="1854" y="171"/>
                  </a:cubicBezTo>
                  <a:cubicBezTo>
                    <a:pt x="1181" y="3022"/>
                    <a:pt x="565" y="5813"/>
                    <a:pt x="22" y="8466"/>
                  </a:cubicBezTo>
                  <a:cubicBezTo>
                    <a:pt x="0" y="8575"/>
                    <a:pt x="63" y="8684"/>
                    <a:pt x="168" y="8720"/>
                  </a:cubicBezTo>
                  <a:lnTo>
                    <a:pt x="11194" y="12536"/>
                  </a:lnTo>
                  <a:lnTo>
                    <a:pt x="10796" y="16911"/>
                  </a:lnTo>
                  <a:lnTo>
                    <a:pt x="4100" y="17854"/>
                  </a:lnTo>
                  <a:cubicBezTo>
                    <a:pt x="3988" y="17870"/>
                    <a:pt x="3907" y="17968"/>
                    <a:pt x="3911" y="18081"/>
                  </a:cubicBezTo>
                  <a:cubicBezTo>
                    <a:pt x="3916" y="18194"/>
                    <a:pt x="4004" y="18285"/>
                    <a:pt x="4117" y="18294"/>
                  </a:cubicBezTo>
                  <a:lnTo>
                    <a:pt x="10410" y="18681"/>
                  </a:lnTo>
                  <a:lnTo>
                    <a:pt x="3690" y="22931"/>
                  </a:lnTo>
                  <a:cubicBezTo>
                    <a:pt x="3594" y="22991"/>
                    <a:pt x="3559" y="23114"/>
                    <a:pt x="3609" y="23216"/>
                  </a:cubicBezTo>
                  <a:cubicBezTo>
                    <a:pt x="3647" y="23294"/>
                    <a:pt x="3725" y="23340"/>
                    <a:pt x="3808" y="23340"/>
                  </a:cubicBezTo>
                  <a:cubicBezTo>
                    <a:pt x="3833" y="23340"/>
                    <a:pt x="3859" y="23336"/>
                    <a:pt x="3884" y="23327"/>
                  </a:cubicBezTo>
                  <a:lnTo>
                    <a:pt x="10206" y="21047"/>
                  </a:lnTo>
                  <a:lnTo>
                    <a:pt x="14222" y="35844"/>
                  </a:lnTo>
                  <a:cubicBezTo>
                    <a:pt x="14232" y="35882"/>
                    <a:pt x="14252" y="35916"/>
                    <a:pt x="14279" y="35942"/>
                  </a:cubicBezTo>
                  <a:cubicBezTo>
                    <a:pt x="14463" y="36166"/>
                    <a:pt x="15123" y="38394"/>
                    <a:pt x="15676" y="40486"/>
                  </a:cubicBezTo>
                  <a:lnTo>
                    <a:pt x="11276" y="42328"/>
                  </a:lnTo>
                  <a:lnTo>
                    <a:pt x="5952" y="42435"/>
                  </a:lnTo>
                  <a:cubicBezTo>
                    <a:pt x="5840" y="42438"/>
                    <a:pt x="5747" y="42521"/>
                    <a:pt x="5736" y="42633"/>
                  </a:cubicBezTo>
                  <a:cubicBezTo>
                    <a:pt x="5724" y="42744"/>
                    <a:pt x="5795" y="42847"/>
                    <a:pt x="5905" y="42872"/>
                  </a:cubicBezTo>
                  <a:lnTo>
                    <a:pt x="11272" y="44161"/>
                  </a:lnTo>
                  <a:lnTo>
                    <a:pt x="16943" y="44792"/>
                  </a:lnTo>
                  <a:lnTo>
                    <a:pt x="20118" y="57705"/>
                  </a:lnTo>
                  <a:lnTo>
                    <a:pt x="19694" y="63732"/>
                  </a:lnTo>
                  <a:lnTo>
                    <a:pt x="16712" y="68287"/>
                  </a:lnTo>
                  <a:lnTo>
                    <a:pt x="15128" y="70099"/>
                  </a:lnTo>
                  <a:cubicBezTo>
                    <a:pt x="14997" y="70248"/>
                    <a:pt x="15112" y="70468"/>
                    <a:pt x="15291" y="70468"/>
                  </a:cubicBezTo>
                  <a:cubicBezTo>
                    <a:pt x="15311" y="70468"/>
                    <a:pt x="15332" y="70466"/>
                    <a:pt x="15354" y="70460"/>
                  </a:cubicBezTo>
                  <a:lnTo>
                    <a:pt x="23191" y="68313"/>
                  </a:lnTo>
                  <a:lnTo>
                    <a:pt x="28649" y="67243"/>
                  </a:lnTo>
                  <a:cubicBezTo>
                    <a:pt x="28760" y="67221"/>
                    <a:pt x="28837" y="67120"/>
                    <a:pt x="28828" y="67007"/>
                  </a:cubicBezTo>
                  <a:cubicBezTo>
                    <a:pt x="28818" y="66895"/>
                    <a:pt x="28726" y="66807"/>
                    <a:pt x="28613" y="66803"/>
                  </a:cubicBezTo>
                  <a:lnTo>
                    <a:pt x="21528" y="66589"/>
                  </a:lnTo>
                  <a:lnTo>
                    <a:pt x="21521" y="66589"/>
                  </a:lnTo>
                  <a:cubicBezTo>
                    <a:pt x="21504" y="66589"/>
                    <a:pt x="21488" y="66591"/>
                    <a:pt x="21472" y="66594"/>
                  </a:cubicBezTo>
                  <a:lnTo>
                    <a:pt x="20507" y="66817"/>
                  </a:lnTo>
                  <a:lnTo>
                    <a:pt x="25408" y="63342"/>
                  </a:lnTo>
                  <a:lnTo>
                    <a:pt x="32522" y="57775"/>
                  </a:lnTo>
                  <a:cubicBezTo>
                    <a:pt x="32612" y="57705"/>
                    <a:pt x="32634" y="57579"/>
                    <a:pt x="32575" y="57483"/>
                  </a:cubicBezTo>
                  <a:cubicBezTo>
                    <a:pt x="31266" y="55373"/>
                    <a:pt x="29943" y="53620"/>
                    <a:pt x="28527" y="52123"/>
                  </a:cubicBezTo>
                  <a:cubicBezTo>
                    <a:pt x="28496" y="52093"/>
                    <a:pt x="28457" y="52070"/>
                    <a:pt x="28415" y="52057"/>
                  </a:cubicBezTo>
                  <a:cubicBezTo>
                    <a:pt x="26836" y="41326"/>
                    <a:pt x="23069" y="30692"/>
                    <a:pt x="20164" y="23614"/>
                  </a:cubicBezTo>
                  <a:lnTo>
                    <a:pt x="20939" y="21811"/>
                  </a:lnTo>
                  <a:cubicBezTo>
                    <a:pt x="20979" y="21718"/>
                    <a:pt x="20951" y="21611"/>
                    <a:pt x="20873" y="21548"/>
                  </a:cubicBezTo>
                  <a:lnTo>
                    <a:pt x="19667" y="20598"/>
                  </a:lnTo>
                  <a:lnTo>
                    <a:pt x="20495" y="19264"/>
                  </a:lnTo>
                  <a:cubicBezTo>
                    <a:pt x="20566" y="19147"/>
                    <a:pt x="20517" y="18994"/>
                    <a:pt x="20391" y="18942"/>
                  </a:cubicBezTo>
                  <a:lnTo>
                    <a:pt x="18325" y="18090"/>
                  </a:lnTo>
                  <a:cubicBezTo>
                    <a:pt x="19903" y="14685"/>
                    <a:pt x="21014" y="10828"/>
                    <a:pt x="21916" y="5624"/>
                  </a:cubicBezTo>
                  <a:cubicBezTo>
                    <a:pt x="21935" y="5512"/>
                    <a:pt x="21866" y="5402"/>
                    <a:pt x="21756" y="5372"/>
                  </a:cubicBezTo>
                  <a:lnTo>
                    <a:pt x="2128" y="9"/>
                  </a:lnTo>
                  <a:cubicBezTo>
                    <a:pt x="2109" y="3"/>
                    <a:pt x="2090" y="1"/>
                    <a:pt x="2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09"/>
            <p:cNvSpPr/>
            <p:nvPr/>
          </p:nvSpPr>
          <p:spPr>
            <a:xfrm>
              <a:off x="2955475" y="3773950"/>
              <a:ext cx="197525" cy="259675"/>
            </a:xfrm>
            <a:custGeom>
              <a:avLst/>
              <a:gdLst/>
              <a:ahLst/>
              <a:cxnLst/>
              <a:rect l="l" t="t" r="r" b="b"/>
              <a:pathLst>
                <a:path w="7901" h="10387" extrusionOk="0">
                  <a:moveTo>
                    <a:pt x="1521" y="1"/>
                  </a:moveTo>
                  <a:cubicBezTo>
                    <a:pt x="1503" y="1"/>
                    <a:pt x="1487" y="5"/>
                    <a:pt x="1471" y="12"/>
                  </a:cubicBezTo>
                  <a:cubicBezTo>
                    <a:pt x="1440" y="28"/>
                    <a:pt x="1418" y="56"/>
                    <a:pt x="1411" y="89"/>
                  </a:cubicBezTo>
                  <a:lnTo>
                    <a:pt x="1372" y="277"/>
                  </a:lnTo>
                  <a:cubicBezTo>
                    <a:pt x="911" y="2428"/>
                    <a:pt x="444" y="4759"/>
                    <a:pt x="0" y="7292"/>
                  </a:cubicBezTo>
                  <a:lnTo>
                    <a:pt x="2217" y="10341"/>
                  </a:lnTo>
                  <a:cubicBezTo>
                    <a:pt x="2237" y="10369"/>
                    <a:pt x="2271" y="10387"/>
                    <a:pt x="2307" y="10387"/>
                  </a:cubicBezTo>
                  <a:cubicBezTo>
                    <a:pt x="2373" y="10386"/>
                    <a:pt x="2423" y="10329"/>
                    <a:pt x="2416" y="10263"/>
                  </a:cubicBezTo>
                  <a:lnTo>
                    <a:pt x="1742" y="4576"/>
                  </a:lnTo>
                  <a:lnTo>
                    <a:pt x="1742" y="4576"/>
                  </a:lnTo>
                  <a:lnTo>
                    <a:pt x="6379" y="9348"/>
                  </a:lnTo>
                  <a:cubicBezTo>
                    <a:pt x="6403" y="9373"/>
                    <a:pt x="6430" y="9383"/>
                    <a:pt x="6457" y="9383"/>
                  </a:cubicBezTo>
                  <a:cubicBezTo>
                    <a:pt x="6534" y="9383"/>
                    <a:pt x="6604" y="9298"/>
                    <a:pt x="6553" y="9214"/>
                  </a:cubicBezTo>
                  <a:lnTo>
                    <a:pt x="2663" y="2822"/>
                  </a:lnTo>
                  <a:lnTo>
                    <a:pt x="2663" y="2822"/>
                  </a:lnTo>
                  <a:cubicBezTo>
                    <a:pt x="2664" y="2822"/>
                    <a:pt x="7743" y="3370"/>
                    <a:pt x="7747" y="3370"/>
                  </a:cubicBezTo>
                  <a:cubicBezTo>
                    <a:pt x="7748" y="3370"/>
                    <a:pt x="7748" y="3370"/>
                    <a:pt x="7749" y="3370"/>
                  </a:cubicBezTo>
                  <a:cubicBezTo>
                    <a:pt x="7864" y="3370"/>
                    <a:pt x="7900" y="3213"/>
                    <a:pt x="7797" y="3161"/>
                  </a:cubicBezTo>
                  <a:lnTo>
                    <a:pt x="1570" y="13"/>
                  </a:lnTo>
                  <a:cubicBezTo>
                    <a:pt x="1554" y="5"/>
                    <a:pt x="1537" y="1"/>
                    <a:pt x="1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09"/>
            <p:cNvSpPr/>
            <p:nvPr/>
          </p:nvSpPr>
          <p:spPr>
            <a:xfrm>
              <a:off x="2952000" y="3771200"/>
              <a:ext cx="203125" cy="265200"/>
            </a:xfrm>
            <a:custGeom>
              <a:avLst/>
              <a:gdLst/>
              <a:ahLst/>
              <a:cxnLst/>
              <a:rect l="l" t="t" r="r" b="b"/>
              <a:pathLst>
                <a:path w="8125" h="10608" extrusionOk="0">
                  <a:moveTo>
                    <a:pt x="1660" y="222"/>
                  </a:moveTo>
                  <a:lnTo>
                    <a:pt x="7885" y="3369"/>
                  </a:lnTo>
                  <a:lnTo>
                    <a:pt x="7885" y="3369"/>
                  </a:lnTo>
                  <a:lnTo>
                    <a:pt x="2591" y="2798"/>
                  </a:lnTo>
                  <a:lnTo>
                    <a:pt x="6597" y="9381"/>
                  </a:lnTo>
                  <a:lnTo>
                    <a:pt x="1732" y="4374"/>
                  </a:lnTo>
                  <a:lnTo>
                    <a:pt x="1732" y="4374"/>
                  </a:lnTo>
                  <a:lnTo>
                    <a:pt x="2446" y="10385"/>
                  </a:lnTo>
                  <a:lnTo>
                    <a:pt x="230" y="7337"/>
                  </a:lnTo>
                  <a:cubicBezTo>
                    <a:pt x="1023" y="3133"/>
                    <a:pt x="1616" y="433"/>
                    <a:pt x="1660" y="222"/>
                  </a:cubicBezTo>
                  <a:close/>
                  <a:moveTo>
                    <a:pt x="1660" y="0"/>
                  </a:moveTo>
                  <a:cubicBezTo>
                    <a:pt x="1553" y="0"/>
                    <a:pt x="1463" y="74"/>
                    <a:pt x="1442" y="177"/>
                  </a:cubicBezTo>
                  <a:lnTo>
                    <a:pt x="1403" y="364"/>
                  </a:lnTo>
                  <a:cubicBezTo>
                    <a:pt x="943" y="2514"/>
                    <a:pt x="474" y="4846"/>
                    <a:pt x="12" y="7296"/>
                  </a:cubicBezTo>
                  <a:cubicBezTo>
                    <a:pt x="0" y="7355"/>
                    <a:pt x="14" y="7418"/>
                    <a:pt x="50" y="7467"/>
                  </a:cubicBezTo>
                  <a:lnTo>
                    <a:pt x="2266" y="10516"/>
                  </a:lnTo>
                  <a:cubicBezTo>
                    <a:pt x="2308" y="10575"/>
                    <a:pt x="2376" y="10607"/>
                    <a:pt x="2445" y="10607"/>
                  </a:cubicBezTo>
                  <a:cubicBezTo>
                    <a:pt x="2472" y="10607"/>
                    <a:pt x="2500" y="10602"/>
                    <a:pt x="2526" y="10592"/>
                  </a:cubicBezTo>
                  <a:cubicBezTo>
                    <a:pt x="2620" y="10555"/>
                    <a:pt x="2677" y="10460"/>
                    <a:pt x="2666" y="10359"/>
                  </a:cubicBezTo>
                  <a:lnTo>
                    <a:pt x="2030" y="4998"/>
                  </a:lnTo>
                  <a:lnTo>
                    <a:pt x="6438" y="9535"/>
                  </a:lnTo>
                  <a:cubicBezTo>
                    <a:pt x="6482" y="9580"/>
                    <a:pt x="6540" y="9602"/>
                    <a:pt x="6598" y="9602"/>
                  </a:cubicBezTo>
                  <a:cubicBezTo>
                    <a:pt x="6646" y="9602"/>
                    <a:pt x="6693" y="9587"/>
                    <a:pt x="6734" y="9557"/>
                  </a:cubicBezTo>
                  <a:cubicBezTo>
                    <a:pt x="6823" y="9487"/>
                    <a:pt x="6845" y="9362"/>
                    <a:pt x="6787" y="9266"/>
                  </a:cubicBezTo>
                  <a:lnTo>
                    <a:pt x="3015" y="3067"/>
                  </a:lnTo>
                  <a:lnTo>
                    <a:pt x="7862" y="3589"/>
                  </a:lnTo>
                  <a:cubicBezTo>
                    <a:pt x="7870" y="3590"/>
                    <a:pt x="7877" y="3590"/>
                    <a:pt x="7886" y="3590"/>
                  </a:cubicBezTo>
                  <a:cubicBezTo>
                    <a:pt x="7988" y="3590"/>
                    <a:pt x="8076" y="3520"/>
                    <a:pt x="8101" y="3420"/>
                  </a:cubicBezTo>
                  <a:cubicBezTo>
                    <a:pt x="8125" y="3321"/>
                    <a:pt x="8076" y="3218"/>
                    <a:pt x="7986" y="3171"/>
                  </a:cubicBezTo>
                  <a:lnTo>
                    <a:pt x="1759" y="24"/>
                  </a:lnTo>
                  <a:cubicBezTo>
                    <a:pt x="1728" y="8"/>
                    <a:pt x="1694" y="0"/>
                    <a:pt x="16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09"/>
            <p:cNvSpPr/>
            <p:nvPr/>
          </p:nvSpPr>
          <p:spPr>
            <a:xfrm>
              <a:off x="2709700" y="3004550"/>
              <a:ext cx="275000" cy="202500"/>
            </a:xfrm>
            <a:custGeom>
              <a:avLst/>
              <a:gdLst/>
              <a:ahLst/>
              <a:cxnLst/>
              <a:rect l="l" t="t" r="r" b="b"/>
              <a:pathLst>
                <a:path w="11000" h="8100" extrusionOk="0">
                  <a:moveTo>
                    <a:pt x="10849" y="1"/>
                  </a:moveTo>
                  <a:cubicBezTo>
                    <a:pt x="10835" y="1"/>
                    <a:pt x="10822" y="3"/>
                    <a:pt x="10809" y="9"/>
                  </a:cubicBezTo>
                  <a:lnTo>
                    <a:pt x="5295" y="2151"/>
                  </a:lnTo>
                  <a:lnTo>
                    <a:pt x="155" y="812"/>
                  </a:lnTo>
                  <a:cubicBezTo>
                    <a:pt x="145" y="809"/>
                    <a:pt x="136" y="808"/>
                    <a:pt x="127" y="808"/>
                  </a:cubicBezTo>
                  <a:cubicBezTo>
                    <a:pt x="53" y="808"/>
                    <a:pt x="1" y="878"/>
                    <a:pt x="20" y="948"/>
                  </a:cubicBezTo>
                  <a:cubicBezTo>
                    <a:pt x="667" y="3328"/>
                    <a:pt x="1356" y="5708"/>
                    <a:pt x="2069" y="8020"/>
                  </a:cubicBezTo>
                  <a:cubicBezTo>
                    <a:pt x="2084" y="8066"/>
                    <a:pt x="2126" y="8098"/>
                    <a:pt x="2175" y="8098"/>
                  </a:cubicBezTo>
                  <a:lnTo>
                    <a:pt x="4408" y="8099"/>
                  </a:lnTo>
                  <a:cubicBezTo>
                    <a:pt x="4426" y="8098"/>
                    <a:pt x="4445" y="8094"/>
                    <a:pt x="4461" y="8085"/>
                  </a:cubicBezTo>
                  <a:lnTo>
                    <a:pt x="7613" y="6367"/>
                  </a:lnTo>
                  <a:cubicBezTo>
                    <a:pt x="7713" y="6313"/>
                    <a:pt x="7675" y="6159"/>
                    <a:pt x="7560" y="6159"/>
                  </a:cubicBezTo>
                  <a:cubicBezTo>
                    <a:pt x="7560" y="6159"/>
                    <a:pt x="7559" y="6159"/>
                    <a:pt x="7559" y="6159"/>
                  </a:cubicBezTo>
                  <a:lnTo>
                    <a:pt x="4337" y="6327"/>
                  </a:lnTo>
                  <a:lnTo>
                    <a:pt x="2803" y="5049"/>
                  </a:lnTo>
                  <a:lnTo>
                    <a:pt x="5914" y="4490"/>
                  </a:lnTo>
                  <a:lnTo>
                    <a:pt x="10921" y="197"/>
                  </a:lnTo>
                  <a:cubicBezTo>
                    <a:pt x="10999" y="128"/>
                    <a:pt x="10951" y="1"/>
                    <a:pt x="10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09"/>
            <p:cNvSpPr/>
            <p:nvPr/>
          </p:nvSpPr>
          <p:spPr>
            <a:xfrm>
              <a:off x="2706575" y="3001800"/>
              <a:ext cx="281875" cy="207975"/>
            </a:xfrm>
            <a:custGeom>
              <a:avLst/>
              <a:gdLst/>
              <a:ahLst/>
              <a:cxnLst/>
              <a:rect l="l" t="t" r="r" b="b"/>
              <a:pathLst>
                <a:path w="11275" h="8319" extrusionOk="0">
                  <a:moveTo>
                    <a:pt x="10974" y="0"/>
                  </a:moveTo>
                  <a:cubicBezTo>
                    <a:pt x="10974" y="0"/>
                    <a:pt x="10974" y="0"/>
                    <a:pt x="10974" y="0"/>
                  </a:cubicBezTo>
                  <a:lnTo>
                    <a:pt x="10974" y="0"/>
                  </a:lnTo>
                  <a:cubicBezTo>
                    <a:pt x="10974" y="0"/>
                    <a:pt x="10974" y="0"/>
                    <a:pt x="10975" y="0"/>
                  </a:cubicBezTo>
                  <a:close/>
                  <a:moveTo>
                    <a:pt x="10975" y="222"/>
                  </a:moveTo>
                  <a:lnTo>
                    <a:pt x="5968" y="4516"/>
                  </a:lnTo>
                  <a:lnTo>
                    <a:pt x="2674" y="5091"/>
                  </a:lnTo>
                  <a:lnTo>
                    <a:pt x="4392" y="6521"/>
                  </a:lnTo>
                  <a:lnTo>
                    <a:pt x="7684" y="6379"/>
                  </a:lnTo>
                  <a:lnTo>
                    <a:pt x="4533" y="8096"/>
                  </a:lnTo>
                  <a:lnTo>
                    <a:pt x="2300" y="8096"/>
                  </a:lnTo>
                  <a:cubicBezTo>
                    <a:pt x="1587" y="5782"/>
                    <a:pt x="901" y="3412"/>
                    <a:pt x="252" y="1029"/>
                  </a:cubicBezTo>
                  <a:lnTo>
                    <a:pt x="252" y="1029"/>
                  </a:lnTo>
                  <a:lnTo>
                    <a:pt x="5392" y="2368"/>
                  </a:lnTo>
                  <a:lnTo>
                    <a:pt x="10975" y="222"/>
                  </a:lnTo>
                  <a:close/>
                  <a:moveTo>
                    <a:pt x="10974" y="0"/>
                  </a:moveTo>
                  <a:lnTo>
                    <a:pt x="10974" y="0"/>
                  </a:lnTo>
                  <a:cubicBezTo>
                    <a:pt x="10947" y="0"/>
                    <a:pt x="10921" y="5"/>
                    <a:pt x="10895" y="15"/>
                  </a:cubicBezTo>
                  <a:lnTo>
                    <a:pt x="5380" y="2136"/>
                  </a:lnTo>
                  <a:lnTo>
                    <a:pt x="308" y="814"/>
                  </a:lnTo>
                  <a:cubicBezTo>
                    <a:pt x="290" y="810"/>
                    <a:pt x="271" y="808"/>
                    <a:pt x="252" y="808"/>
                  </a:cubicBezTo>
                  <a:cubicBezTo>
                    <a:pt x="107" y="808"/>
                    <a:pt x="0" y="946"/>
                    <a:pt x="38" y="1087"/>
                  </a:cubicBezTo>
                  <a:cubicBezTo>
                    <a:pt x="686" y="3466"/>
                    <a:pt x="1376" y="5847"/>
                    <a:pt x="2089" y="8162"/>
                  </a:cubicBezTo>
                  <a:cubicBezTo>
                    <a:pt x="2117" y="8255"/>
                    <a:pt x="2203" y="8319"/>
                    <a:pt x="2300" y="8319"/>
                  </a:cubicBezTo>
                  <a:lnTo>
                    <a:pt x="4533" y="8319"/>
                  </a:lnTo>
                  <a:cubicBezTo>
                    <a:pt x="4570" y="8319"/>
                    <a:pt x="4607" y="8309"/>
                    <a:pt x="4639" y="8292"/>
                  </a:cubicBezTo>
                  <a:lnTo>
                    <a:pt x="7791" y="6575"/>
                  </a:lnTo>
                  <a:cubicBezTo>
                    <a:pt x="7880" y="6527"/>
                    <a:pt x="7924" y="6424"/>
                    <a:pt x="7900" y="6325"/>
                  </a:cubicBezTo>
                  <a:cubicBezTo>
                    <a:pt x="7874" y="6227"/>
                    <a:pt x="7786" y="6159"/>
                    <a:pt x="7685" y="6159"/>
                  </a:cubicBezTo>
                  <a:lnTo>
                    <a:pt x="7675" y="6159"/>
                  </a:lnTo>
                  <a:lnTo>
                    <a:pt x="4467" y="6296"/>
                  </a:lnTo>
                  <a:lnTo>
                    <a:pt x="3184" y="5227"/>
                  </a:lnTo>
                  <a:lnTo>
                    <a:pt x="6006" y="4734"/>
                  </a:lnTo>
                  <a:cubicBezTo>
                    <a:pt x="6045" y="4728"/>
                    <a:pt x="6081" y="4711"/>
                    <a:pt x="6112" y="4685"/>
                  </a:cubicBezTo>
                  <a:lnTo>
                    <a:pt x="11119" y="390"/>
                  </a:lnTo>
                  <a:cubicBezTo>
                    <a:pt x="11274" y="256"/>
                    <a:pt x="11181" y="1"/>
                    <a:pt x="10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09"/>
            <p:cNvSpPr/>
            <p:nvPr/>
          </p:nvSpPr>
          <p:spPr>
            <a:xfrm>
              <a:off x="2533700" y="1639125"/>
              <a:ext cx="699625" cy="436100"/>
            </a:xfrm>
            <a:custGeom>
              <a:avLst/>
              <a:gdLst/>
              <a:ahLst/>
              <a:cxnLst/>
              <a:rect l="l" t="t" r="r" b="b"/>
              <a:pathLst>
                <a:path w="27985" h="17444" extrusionOk="0">
                  <a:moveTo>
                    <a:pt x="8464" y="1"/>
                  </a:moveTo>
                  <a:lnTo>
                    <a:pt x="3864" y="1629"/>
                  </a:lnTo>
                  <a:cubicBezTo>
                    <a:pt x="3243" y="3020"/>
                    <a:pt x="2198" y="4643"/>
                    <a:pt x="1654" y="6214"/>
                  </a:cubicBezTo>
                  <a:cubicBezTo>
                    <a:pt x="1465" y="6747"/>
                    <a:pt x="1335" y="7271"/>
                    <a:pt x="1301" y="7777"/>
                  </a:cubicBezTo>
                  <a:lnTo>
                    <a:pt x="0" y="9573"/>
                  </a:lnTo>
                  <a:lnTo>
                    <a:pt x="1267" y="12076"/>
                  </a:lnTo>
                  <a:cubicBezTo>
                    <a:pt x="3426" y="12720"/>
                    <a:pt x="9051" y="14060"/>
                    <a:pt x="14140" y="15245"/>
                  </a:cubicBezTo>
                  <a:cubicBezTo>
                    <a:pt x="19228" y="16421"/>
                    <a:pt x="23780" y="17443"/>
                    <a:pt x="23780" y="17443"/>
                  </a:cubicBezTo>
                  <a:lnTo>
                    <a:pt x="26838" y="15798"/>
                  </a:lnTo>
                  <a:lnTo>
                    <a:pt x="26404" y="13072"/>
                  </a:lnTo>
                  <a:cubicBezTo>
                    <a:pt x="27985" y="9478"/>
                    <a:pt x="26906" y="6493"/>
                    <a:pt x="26906" y="6493"/>
                  </a:cubicBezTo>
                  <a:lnTo>
                    <a:pt x="26657" y="5472"/>
                  </a:lnTo>
                  <a:lnTo>
                    <a:pt x="24351" y="3539"/>
                  </a:lnTo>
                  <a:lnTo>
                    <a:pt x="23690" y="5815"/>
                  </a:lnTo>
                  <a:lnTo>
                    <a:pt x="7832" y="2465"/>
                  </a:lnTo>
                  <a:lnTo>
                    <a:pt x="7996" y="1834"/>
                  </a:lnTo>
                  <a:lnTo>
                    <a:pt x="8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09"/>
            <p:cNvSpPr/>
            <p:nvPr/>
          </p:nvSpPr>
          <p:spPr>
            <a:xfrm>
              <a:off x="2644575" y="1682225"/>
              <a:ext cx="591275" cy="395775"/>
            </a:xfrm>
            <a:custGeom>
              <a:avLst/>
              <a:gdLst/>
              <a:ahLst/>
              <a:cxnLst/>
              <a:rect l="l" t="t" r="r" b="b"/>
              <a:pathLst>
                <a:path w="23651" h="15831" extrusionOk="0">
                  <a:moveTo>
                    <a:pt x="3561" y="1"/>
                  </a:moveTo>
                  <a:cubicBezTo>
                    <a:pt x="3553" y="1"/>
                    <a:pt x="117" y="797"/>
                    <a:pt x="117" y="797"/>
                  </a:cubicBezTo>
                  <a:cubicBezTo>
                    <a:pt x="22" y="819"/>
                    <a:pt x="1" y="946"/>
                    <a:pt x="82" y="998"/>
                  </a:cubicBezTo>
                  <a:lnTo>
                    <a:pt x="3693" y="3299"/>
                  </a:lnTo>
                  <a:lnTo>
                    <a:pt x="10753" y="5418"/>
                  </a:lnTo>
                  <a:lnTo>
                    <a:pt x="10199" y="8758"/>
                  </a:lnTo>
                  <a:cubicBezTo>
                    <a:pt x="10189" y="8816"/>
                    <a:pt x="10226" y="8871"/>
                    <a:pt x="10283" y="8884"/>
                  </a:cubicBezTo>
                  <a:lnTo>
                    <a:pt x="17421" y="10551"/>
                  </a:lnTo>
                  <a:cubicBezTo>
                    <a:pt x="17421" y="10551"/>
                    <a:pt x="10022" y="9953"/>
                    <a:pt x="10019" y="9953"/>
                  </a:cubicBezTo>
                  <a:cubicBezTo>
                    <a:pt x="9962" y="9953"/>
                    <a:pt x="9914" y="9997"/>
                    <a:pt x="9908" y="10054"/>
                  </a:cubicBezTo>
                  <a:lnTo>
                    <a:pt x="9595" y="13511"/>
                  </a:lnTo>
                  <a:cubicBezTo>
                    <a:pt x="9589" y="13566"/>
                    <a:pt x="9626" y="13616"/>
                    <a:pt x="9680" y="13628"/>
                  </a:cubicBezTo>
                  <a:cubicBezTo>
                    <a:pt x="14768" y="14806"/>
                    <a:pt x="19321" y="15828"/>
                    <a:pt x="19321" y="15828"/>
                  </a:cubicBezTo>
                  <a:cubicBezTo>
                    <a:pt x="19329" y="15830"/>
                    <a:pt x="19337" y="15831"/>
                    <a:pt x="19345" y="15831"/>
                  </a:cubicBezTo>
                  <a:cubicBezTo>
                    <a:pt x="19364" y="15831"/>
                    <a:pt x="19382" y="15826"/>
                    <a:pt x="19397" y="15817"/>
                  </a:cubicBezTo>
                  <a:lnTo>
                    <a:pt x="22455" y="14172"/>
                  </a:lnTo>
                  <a:cubicBezTo>
                    <a:pt x="22497" y="14150"/>
                    <a:pt x="22520" y="14103"/>
                    <a:pt x="22512" y="14058"/>
                  </a:cubicBezTo>
                  <a:lnTo>
                    <a:pt x="22071" y="11392"/>
                  </a:lnTo>
                  <a:cubicBezTo>
                    <a:pt x="23651" y="7800"/>
                    <a:pt x="22587" y="4762"/>
                    <a:pt x="22579" y="4743"/>
                  </a:cubicBezTo>
                  <a:lnTo>
                    <a:pt x="22293" y="3663"/>
                  </a:lnTo>
                  <a:lnTo>
                    <a:pt x="19988" y="1730"/>
                  </a:lnTo>
                  <a:cubicBezTo>
                    <a:pt x="19968" y="1714"/>
                    <a:pt x="19942" y="1704"/>
                    <a:pt x="19916" y="1704"/>
                  </a:cubicBezTo>
                  <a:cubicBezTo>
                    <a:pt x="19905" y="1704"/>
                    <a:pt x="19895" y="1706"/>
                    <a:pt x="19884" y="1709"/>
                  </a:cubicBezTo>
                  <a:cubicBezTo>
                    <a:pt x="19848" y="1720"/>
                    <a:pt x="19820" y="1748"/>
                    <a:pt x="19810" y="1784"/>
                  </a:cubicBezTo>
                  <a:lnTo>
                    <a:pt x="19177" y="3961"/>
                  </a:lnTo>
                  <a:lnTo>
                    <a:pt x="3534" y="657"/>
                  </a:lnTo>
                  <a:lnTo>
                    <a:pt x="3668" y="139"/>
                  </a:lnTo>
                  <a:cubicBezTo>
                    <a:pt x="3686" y="69"/>
                    <a:pt x="3633" y="1"/>
                    <a:pt x="3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09"/>
            <p:cNvSpPr/>
            <p:nvPr/>
          </p:nvSpPr>
          <p:spPr>
            <a:xfrm>
              <a:off x="2640975" y="1679425"/>
              <a:ext cx="597550" cy="401350"/>
            </a:xfrm>
            <a:custGeom>
              <a:avLst/>
              <a:gdLst/>
              <a:ahLst/>
              <a:cxnLst/>
              <a:rect l="l" t="t" r="r" b="b"/>
              <a:pathLst>
                <a:path w="23902" h="16054" extrusionOk="0">
                  <a:moveTo>
                    <a:pt x="3705" y="222"/>
                  </a:moveTo>
                  <a:lnTo>
                    <a:pt x="3541" y="853"/>
                  </a:lnTo>
                  <a:lnTo>
                    <a:pt x="19399" y="4203"/>
                  </a:lnTo>
                  <a:lnTo>
                    <a:pt x="20060" y="1927"/>
                  </a:lnTo>
                  <a:lnTo>
                    <a:pt x="22366" y="3860"/>
                  </a:lnTo>
                  <a:lnTo>
                    <a:pt x="22615" y="4881"/>
                  </a:lnTo>
                  <a:cubicBezTo>
                    <a:pt x="22615" y="4881"/>
                    <a:pt x="23693" y="7866"/>
                    <a:pt x="22113" y="11460"/>
                  </a:cubicBezTo>
                  <a:lnTo>
                    <a:pt x="22546" y="14186"/>
                  </a:lnTo>
                  <a:lnTo>
                    <a:pt x="19489" y="15831"/>
                  </a:lnTo>
                  <a:cubicBezTo>
                    <a:pt x="19489" y="15831"/>
                    <a:pt x="14937" y="14809"/>
                    <a:pt x="9849" y="13633"/>
                  </a:cubicBezTo>
                  <a:lnTo>
                    <a:pt x="10162" y="10176"/>
                  </a:lnTo>
                  <a:lnTo>
                    <a:pt x="19038" y="10894"/>
                  </a:lnTo>
                  <a:lnTo>
                    <a:pt x="10450" y="8888"/>
                  </a:lnTo>
                  <a:lnTo>
                    <a:pt x="11021" y="5453"/>
                  </a:lnTo>
                  <a:lnTo>
                    <a:pt x="3868" y="3305"/>
                  </a:lnTo>
                  <a:lnTo>
                    <a:pt x="287" y="1016"/>
                  </a:lnTo>
                  <a:lnTo>
                    <a:pt x="3705" y="222"/>
                  </a:lnTo>
                  <a:close/>
                  <a:moveTo>
                    <a:pt x="3705" y="1"/>
                  </a:moveTo>
                  <a:cubicBezTo>
                    <a:pt x="3688" y="1"/>
                    <a:pt x="3671" y="2"/>
                    <a:pt x="3654" y="7"/>
                  </a:cubicBezTo>
                  <a:lnTo>
                    <a:pt x="236" y="800"/>
                  </a:lnTo>
                  <a:cubicBezTo>
                    <a:pt x="45" y="845"/>
                    <a:pt x="0" y="1098"/>
                    <a:pt x="166" y="1204"/>
                  </a:cubicBezTo>
                  <a:lnTo>
                    <a:pt x="3748" y="3493"/>
                  </a:lnTo>
                  <a:cubicBezTo>
                    <a:pt x="3765" y="3503"/>
                    <a:pt x="3784" y="3512"/>
                    <a:pt x="3804" y="3517"/>
                  </a:cubicBezTo>
                  <a:lnTo>
                    <a:pt x="10771" y="5608"/>
                  </a:lnTo>
                  <a:lnTo>
                    <a:pt x="10232" y="8851"/>
                  </a:lnTo>
                  <a:cubicBezTo>
                    <a:pt x="10213" y="8967"/>
                    <a:pt x="10287" y="9077"/>
                    <a:pt x="10401" y="9103"/>
                  </a:cubicBezTo>
                  <a:lnTo>
                    <a:pt x="16090" y="10432"/>
                  </a:lnTo>
                  <a:lnTo>
                    <a:pt x="16090" y="10432"/>
                  </a:lnTo>
                  <a:lnTo>
                    <a:pt x="10181" y="9954"/>
                  </a:lnTo>
                  <a:lnTo>
                    <a:pt x="10163" y="9954"/>
                  </a:lnTo>
                  <a:cubicBezTo>
                    <a:pt x="10049" y="9954"/>
                    <a:pt x="9953" y="10042"/>
                    <a:pt x="9942" y="10156"/>
                  </a:cubicBezTo>
                  <a:lnTo>
                    <a:pt x="9628" y="13614"/>
                  </a:lnTo>
                  <a:cubicBezTo>
                    <a:pt x="9618" y="13723"/>
                    <a:pt x="9691" y="13824"/>
                    <a:pt x="9799" y="13850"/>
                  </a:cubicBezTo>
                  <a:cubicBezTo>
                    <a:pt x="14831" y="15013"/>
                    <a:pt x="19395" y="16038"/>
                    <a:pt x="19441" y="16048"/>
                  </a:cubicBezTo>
                  <a:cubicBezTo>
                    <a:pt x="19457" y="16052"/>
                    <a:pt x="19474" y="16054"/>
                    <a:pt x="19491" y="16054"/>
                  </a:cubicBezTo>
                  <a:cubicBezTo>
                    <a:pt x="19527" y="16054"/>
                    <a:pt x="19563" y="16045"/>
                    <a:pt x="19595" y="16028"/>
                  </a:cubicBezTo>
                  <a:lnTo>
                    <a:pt x="22652" y="14382"/>
                  </a:lnTo>
                  <a:cubicBezTo>
                    <a:pt x="22735" y="14337"/>
                    <a:pt x="22781" y="14245"/>
                    <a:pt x="22766" y="14152"/>
                  </a:cubicBezTo>
                  <a:lnTo>
                    <a:pt x="22342" y="11489"/>
                  </a:lnTo>
                  <a:cubicBezTo>
                    <a:pt x="23902" y="7884"/>
                    <a:pt x="22869" y="4931"/>
                    <a:pt x="22824" y="4805"/>
                  </a:cubicBezTo>
                  <a:lnTo>
                    <a:pt x="22581" y="3807"/>
                  </a:lnTo>
                  <a:cubicBezTo>
                    <a:pt x="22570" y="3761"/>
                    <a:pt x="22546" y="3720"/>
                    <a:pt x="22509" y="3690"/>
                  </a:cubicBezTo>
                  <a:lnTo>
                    <a:pt x="20203" y="1756"/>
                  </a:lnTo>
                  <a:cubicBezTo>
                    <a:pt x="20163" y="1724"/>
                    <a:pt x="20113" y="1705"/>
                    <a:pt x="20060" y="1705"/>
                  </a:cubicBezTo>
                  <a:cubicBezTo>
                    <a:pt x="20039" y="1705"/>
                    <a:pt x="20017" y="1708"/>
                    <a:pt x="19996" y="1715"/>
                  </a:cubicBezTo>
                  <a:cubicBezTo>
                    <a:pt x="19924" y="1736"/>
                    <a:pt x="19868" y="1793"/>
                    <a:pt x="19848" y="1865"/>
                  </a:cubicBezTo>
                  <a:lnTo>
                    <a:pt x="19244" y="3943"/>
                  </a:lnTo>
                  <a:lnTo>
                    <a:pt x="3814" y="684"/>
                  </a:lnTo>
                  <a:lnTo>
                    <a:pt x="3919" y="277"/>
                  </a:lnTo>
                  <a:cubicBezTo>
                    <a:pt x="3955" y="137"/>
                    <a:pt x="3849" y="1"/>
                    <a:pt x="3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09"/>
            <p:cNvSpPr/>
            <p:nvPr/>
          </p:nvSpPr>
          <p:spPr>
            <a:xfrm>
              <a:off x="2563375" y="1791700"/>
              <a:ext cx="228175" cy="91225"/>
            </a:xfrm>
            <a:custGeom>
              <a:avLst/>
              <a:gdLst/>
              <a:ahLst/>
              <a:cxnLst/>
              <a:rect l="l" t="t" r="r" b="b"/>
              <a:pathLst>
                <a:path w="9127" h="3649" extrusionOk="0">
                  <a:moveTo>
                    <a:pt x="467" y="0"/>
                  </a:moveTo>
                  <a:cubicBezTo>
                    <a:pt x="452" y="0"/>
                    <a:pt x="437" y="3"/>
                    <a:pt x="423" y="9"/>
                  </a:cubicBezTo>
                  <a:cubicBezTo>
                    <a:pt x="394" y="20"/>
                    <a:pt x="373" y="45"/>
                    <a:pt x="362" y="74"/>
                  </a:cubicBezTo>
                  <a:cubicBezTo>
                    <a:pt x="154" y="661"/>
                    <a:pt x="36" y="1181"/>
                    <a:pt x="4" y="1667"/>
                  </a:cubicBezTo>
                  <a:cubicBezTo>
                    <a:pt x="0" y="1713"/>
                    <a:pt x="26" y="1757"/>
                    <a:pt x="69" y="1776"/>
                  </a:cubicBezTo>
                  <a:lnTo>
                    <a:pt x="3672" y="3366"/>
                  </a:lnTo>
                  <a:lnTo>
                    <a:pt x="8973" y="3649"/>
                  </a:lnTo>
                  <a:cubicBezTo>
                    <a:pt x="9097" y="3648"/>
                    <a:pt x="9126" y="3473"/>
                    <a:pt x="9009" y="3433"/>
                  </a:cubicBezTo>
                  <a:lnTo>
                    <a:pt x="4871" y="2007"/>
                  </a:lnTo>
                  <a:lnTo>
                    <a:pt x="513" y="10"/>
                  </a:lnTo>
                  <a:cubicBezTo>
                    <a:pt x="498" y="3"/>
                    <a:pt x="483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09"/>
            <p:cNvSpPr/>
            <p:nvPr/>
          </p:nvSpPr>
          <p:spPr>
            <a:xfrm>
              <a:off x="2560525" y="1788925"/>
              <a:ext cx="233075" cy="96775"/>
            </a:xfrm>
            <a:custGeom>
              <a:avLst/>
              <a:gdLst/>
              <a:ahLst/>
              <a:cxnLst/>
              <a:rect l="l" t="t" r="r" b="b"/>
              <a:pathLst>
                <a:path w="9323" h="3871" extrusionOk="0">
                  <a:moveTo>
                    <a:pt x="581" y="222"/>
                  </a:moveTo>
                  <a:lnTo>
                    <a:pt x="4938" y="2219"/>
                  </a:lnTo>
                  <a:lnTo>
                    <a:pt x="9086" y="3649"/>
                  </a:lnTo>
                  <a:lnTo>
                    <a:pt x="3792" y="3366"/>
                  </a:lnTo>
                  <a:lnTo>
                    <a:pt x="228" y="1785"/>
                  </a:lnTo>
                  <a:cubicBezTo>
                    <a:pt x="262" y="1279"/>
                    <a:pt x="392" y="754"/>
                    <a:pt x="581" y="222"/>
                  </a:cubicBezTo>
                  <a:close/>
                  <a:moveTo>
                    <a:pt x="581" y="1"/>
                  </a:moveTo>
                  <a:cubicBezTo>
                    <a:pt x="486" y="1"/>
                    <a:pt x="402" y="60"/>
                    <a:pt x="370" y="148"/>
                  </a:cubicBezTo>
                  <a:cubicBezTo>
                    <a:pt x="159" y="744"/>
                    <a:pt x="40" y="1275"/>
                    <a:pt x="6" y="1771"/>
                  </a:cubicBezTo>
                  <a:cubicBezTo>
                    <a:pt x="0" y="1863"/>
                    <a:pt x="53" y="1951"/>
                    <a:pt x="138" y="1987"/>
                  </a:cubicBezTo>
                  <a:lnTo>
                    <a:pt x="3701" y="3568"/>
                  </a:lnTo>
                  <a:cubicBezTo>
                    <a:pt x="3726" y="3580"/>
                    <a:pt x="3753" y="3585"/>
                    <a:pt x="3780" y="3587"/>
                  </a:cubicBezTo>
                  <a:lnTo>
                    <a:pt x="9074" y="3870"/>
                  </a:lnTo>
                  <a:lnTo>
                    <a:pt x="9086" y="3870"/>
                  </a:lnTo>
                  <a:cubicBezTo>
                    <a:pt x="9195" y="3870"/>
                    <a:pt x="9287" y="3792"/>
                    <a:pt x="9305" y="3685"/>
                  </a:cubicBezTo>
                  <a:cubicBezTo>
                    <a:pt x="9322" y="3579"/>
                    <a:pt x="9261" y="3475"/>
                    <a:pt x="9159" y="3439"/>
                  </a:cubicBezTo>
                  <a:lnTo>
                    <a:pt x="5011" y="2010"/>
                  </a:lnTo>
                  <a:lnTo>
                    <a:pt x="672" y="21"/>
                  </a:lnTo>
                  <a:cubicBezTo>
                    <a:pt x="643" y="7"/>
                    <a:pt x="612" y="1"/>
                    <a:pt x="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04 Programs we used</a:t>
            </a:r>
            <a:endParaRPr dirty="0"/>
          </a:p>
        </p:txBody>
      </p:sp>
      <p:sp>
        <p:nvSpPr>
          <p:cNvPr id="709" name="Google Shape;709;p77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77"/>
          <p:cNvGrpSpPr/>
          <p:nvPr/>
        </p:nvGrpSpPr>
        <p:grpSpPr>
          <a:xfrm rot="505744">
            <a:off x="5570868" y="1363361"/>
            <a:ext cx="3577154" cy="3795748"/>
            <a:chOff x="2765500" y="2418675"/>
            <a:chExt cx="1990725" cy="2112375"/>
          </a:xfrm>
        </p:grpSpPr>
        <p:sp>
          <p:nvSpPr>
            <p:cNvPr id="711" name="Google Shape;711;p77"/>
            <p:cNvSpPr/>
            <p:nvPr/>
          </p:nvSpPr>
          <p:spPr>
            <a:xfrm>
              <a:off x="2765500" y="2419075"/>
              <a:ext cx="1122050" cy="1088775"/>
            </a:xfrm>
            <a:custGeom>
              <a:avLst/>
              <a:gdLst/>
              <a:ahLst/>
              <a:cxnLst/>
              <a:rect l="l" t="t" r="r" b="b"/>
              <a:pathLst>
                <a:path w="44882" h="43551" extrusionOk="0">
                  <a:moveTo>
                    <a:pt x="36262" y="0"/>
                  </a:moveTo>
                  <a:cubicBezTo>
                    <a:pt x="36262" y="0"/>
                    <a:pt x="12975" y="7466"/>
                    <a:pt x="16175" y="10843"/>
                  </a:cubicBezTo>
                  <a:cubicBezTo>
                    <a:pt x="19374" y="14220"/>
                    <a:pt x="0" y="18131"/>
                    <a:pt x="3556" y="20975"/>
                  </a:cubicBezTo>
                  <a:cubicBezTo>
                    <a:pt x="7110" y="23819"/>
                    <a:pt x="1423" y="27197"/>
                    <a:pt x="1423" y="27197"/>
                  </a:cubicBezTo>
                  <a:lnTo>
                    <a:pt x="7465" y="43551"/>
                  </a:lnTo>
                  <a:cubicBezTo>
                    <a:pt x="7465" y="43551"/>
                    <a:pt x="15819" y="41416"/>
                    <a:pt x="12264" y="38573"/>
                  </a:cubicBezTo>
                  <a:cubicBezTo>
                    <a:pt x="8710" y="35730"/>
                    <a:pt x="29240" y="33417"/>
                    <a:pt x="26040" y="30040"/>
                  </a:cubicBezTo>
                  <a:cubicBezTo>
                    <a:pt x="22841" y="26663"/>
                    <a:pt x="44882" y="20263"/>
                    <a:pt x="44882" y="20263"/>
                  </a:cubicBezTo>
                  <a:lnTo>
                    <a:pt x="3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7"/>
            <p:cNvSpPr/>
            <p:nvPr/>
          </p:nvSpPr>
          <p:spPr>
            <a:xfrm>
              <a:off x="3022425" y="3215075"/>
              <a:ext cx="1733800" cy="1315975"/>
            </a:xfrm>
            <a:custGeom>
              <a:avLst/>
              <a:gdLst/>
              <a:ahLst/>
              <a:cxnLst/>
              <a:rect l="l" t="t" r="r" b="b"/>
              <a:pathLst>
                <a:path w="69352" h="52639" extrusionOk="0">
                  <a:moveTo>
                    <a:pt x="42839" y="9060"/>
                  </a:moveTo>
                  <a:cubicBezTo>
                    <a:pt x="43002" y="9481"/>
                    <a:pt x="43226" y="9755"/>
                    <a:pt x="43226" y="9755"/>
                  </a:cubicBezTo>
                  <a:lnTo>
                    <a:pt x="43226" y="10525"/>
                  </a:lnTo>
                  <a:cubicBezTo>
                    <a:pt x="43205" y="10522"/>
                    <a:pt x="43184" y="10521"/>
                    <a:pt x="43161" y="10521"/>
                  </a:cubicBezTo>
                  <a:cubicBezTo>
                    <a:pt x="42130" y="10521"/>
                    <a:pt x="38989" y="13140"/>
                    <a:pt x="37018" y="14879"/>
                  </a:cubicBezTo>
                  <a:lnTo>
                    <a:pt x="41302" y="10344"/>
                  </a:lnTo>
                  <a:cubicBezTo>
                    <a:pt x="41323" y="10320"/>
                    <a:pt x="41346" y="10298"/>
                    <a:pt x="41372" y="10277"/>
                  </a:cubicBezTo>
                  <a:cubicBezTo>
                    <a:pt x="41591" y="10095"/>
                    <a:pt x="42730" y="9153"/>
                    <a:pt x="42783" y="9085"/>
                  </a:cubicBezTo>
                  <a:cubicBezTo>
                    <a:pt x="42800" y="9073"/>
                    <a:pt x="42819" y="9065"/>
                    <a:pt x="42839" y="9060"/>
                  </a:cubicBezTo>
                  <a:close/>
                  <a:moveTo>
                    <a:pt x="29077" y="15137"/>
                  </a:moveTo>
                  <a:lnTo>
                    <a:pt x="29985" y="16335"/>
                  </a:lnTo>
                  <a:lnTo>
                    <a:pt x="29147" y="16688"/>
                  </a:lnTo>
                  <a:cubicBezTo>
                    <a:pt x="28977" y="16760"/>
                    <a:pt x="28822" y="16859"/>
                    <a:pt x="28686" y="16984"/>
                  </a:cubicBezTo>
                  <a:lnTo>
                    <a:pt x="26575" y="18918"/>
                  </a:lnTo>
                  <a:lnTo>
                    <a:pt x="28857" y="15412"/>
                  </a:lnTo>
                  <a:lnTo>
                    <a:pt x="29077" y="15137"/>
                  </a:lnTo>
                  <a:close/>
                  <a:moveTo>
                    <a:pt x="53980" y="18731"/>
                  </a:moveTo>
                  <a:lnTo>
                    <a:pt x="55579" y="19220"/>
                  </a:lnTo>
                  <a:cubicBezTo>
                    <a:pt x="55579" y="19220"/>
                    <a:pt x="54783" y="19518"/>
                    <a:pt x="53791" y="19887"/>
                  </a:cubicBezTo>
                  <a:cubicBezTo>
                    <a:pt x="53894" y="19317"/>
                    <a:pt x="53980" y="18731"/>
                    <a:pt x="53980" y="18731"/>
                  </a:cubicBezTo>
                  <a:close/>
                  <a:moveTo>
                    <a:pt x="25794" y="20116"/>
                  </a:moveTo>
                  <a:lnTo>
                    <a:pt x="24915" y="21961"/>
                  </a:lnTo>
                  <a:cubicBezTo>
                    <a:pt x="24676" y="22461"/>
                    <a:pt x="24293" y="22878"/>
                    <a:pt x="23814" y="23158"/>
                  </a:cubicBezTo>
                  <a:lnTo>
                    <a:pt x="25794" y="20116"/>
                  </a:lnTo>
                  <a:close/>
                  <a:moveTo>
                    <a:pt x="47272" y="16600"/>
                  </a:moveTo>
                  <a:cubicBezTo>
                    <a:pt x="48152" y="16600"/>
                    <a:pt x="50692" y="17694"/>
                    <a:pt x="50692" y="17694"/>
                  </a:cubicBezTo>
                  <a:lnTo>
                    <a:pt x="49033" y="18228"/>
                  </a:lnTo>
                  <a:cubicBezTo>
                    <a:pt x="48837" y="18081"/>
                    <a:pt x="48628" y="18022"/>
                    <a:pt x="48419" y="18022"/>
                  </a:cubicBezTo>
                  <a:cubicBezTo>
                    <a:pt x="47623" y="18022"/>
                    <a:pt x="46841" y="18879"/>
                    <a:pt x="46841" y="18879"/>
                  </a:cubicBezTo>
                  <a:lnTo>
                    <a:pt x="47018" y="21012"/>
                  </a:lnTo>
                  <a:cubicBezTo>
                    <a:pt x="47018" y="21012"/>
                    <a:pt x="47729" y="21249"/>
                    <a:pt x="48150" y="21249"/>
                  </a:cubicBezTo>
                  <a:cubicBezTo>
                    <a:pt x="48361" y="21249"/>
                    <a:pt x="48499" y="21190"/>
                    <a:pt x="48440" y="21012"/>
                  </a:cubicBezTo>
                  <a:cubicBezTo>
                    <a:pt x="48295" y="20576"/>
                    <a:pt x="49061" y="20536"/>
                    <a:pt x="49345" y="20536"/>
                  </a:cubicBezTo>
                  <a:cubicBezTo>
                    <a:pt x="49408" y="20536"/>
                    <a:pt x="49448" y="20538"/>
                    <a:pt x="49448" y="20538"/>
                  </a:cubicBezTo>
                  <a:cubicBezTo>
                    <a:pt x="49448" y="20538"/>
                    <a:pt x="50156" y="20255"/>
                    <a:pt x="51047" y="19798"/>
                  </a:cubicBezTo>
                  <a:lnTo>
                    <a:pt x="51047" y="20833"/>
                  </a:lnTo>
                  <a:cubicBezTo>
                    <a:pt x="50692" y="21075"/>
                    <a:pt x="49969" y="21251"/>
                    <a:pt x="49891" y="21263"/>
                  </a:cubicBezTo>
                  <a:cubicBezTo>
                    <a:pt x="49625" y="21308"/>
                    <a:pt x="46158" y="25174"/>
                    <a:pt x="46158" y="25174"/>
                  </a:cubicBezTo>
                  <a:lnTo>
                    <a:pt x="44487" y="26690"/>
                  </a:lnTo>
                  <a:cubicBezTo>
                    <a:pt x="42625" y="24372"/>
                    <a:pt x="40264" y="22141"/>
                    <a:pt x="40264" y="22141"/>
                  </a:cubicBezTo>
                  <a:cubicBezTo>
                    <a:pt x="40264" y="22141"/>
                    <a:pt x="41745" y="20955"/>
                    <a:pt x="42990" y="20836"/>
                  </a:cubicBezTo>
                  <a:cubicBezTo>
                    <a:pt x="44234" y="20717"/>
                    <a:pt x="46485" y="16865"/>
                    <a:pt x="47077" y="16629"/>
                  </a:cubicBezTo>
                  <a:cubicBezTo>
                    <a:pt x="47126" y="16609"/>
                    <a:pt x="47193" y="16600"/>
                    <a:pt x="47272" y="16600"/>
                  </a:cubicBezTo>
                  <a:close/>
                  <a:moveTo>
                    <a:pt x="54425" y="27663"/>
                  </a:moveTo>
                  <a:lnTo>
                    <a:pt x="59802" y="29307"/>
                  </a:lnTo>
                  <a:lnTo>
                    <a:pt x="59623" y="31218"/>
                  </a:lnTo>
                  <a:lnTo>
                    <a:pt x="54425" y="27663"/>
                  </a:lnTo>
                  <a:close/>
                  <a:moveTo>
                    <a:pt x="32330" y="20010"/>
                  </a:moveTo>
                  <a:cubicBezTo>
                    <a:pt x="32335" y="20044"/>
                    <a:pt x="32338" y="20064"/>
                    <a:pt x="32338" y="20064"/>
                  </a:cubicBezTo>
                  <a:cubicBezTo>
                    <a:pt x="31742" y="22333"/>
                    <a:pt x="31976" y="23994"/>
                    <a:pt x="32440" y="25170"/>
                  </a:cubicBezTo>
                  <a:lnTo>
                    <a:pt x="30240" y="32448"/>
                  </a:lnTo>
                  <a:lnTo>
                    <a:pt x="29796" y="33174"/>
                  </a:lnTo>
                  <a:lnTo>
                    <a:pt x="27299" y="28023"/>
                  </a:lnTo>
                  <a:cubicBezTo>
                    <a:pt x="27014" y="27436"/>
                    <a:pt x="27088" y="26740"/>
                    <a:pt x="27488" y="26226"/>
                  </a:cubicBezTo>
                  <a:lnTo>
                    <a:pt x="32330" y="20010"/>
                  </a:lnTo>
                  <a:close/>
                  <a:moveTo>
                    <a:pt x="12605" y="43339"/>
                  </a:moveTo>
                  <a:lnTo>
                    <a:pt x="12594" y="43350"/>
                  </a:lnTo>
                  <a:lnTo>
                    <a:pt x="13038" y="43854"/>
                  </a:lnTo>
                  <a:lnTo>
                    <a:pt x="9078" y="47187"/>
                  </a:lnTo>
                  <a:cubicBezTo>
                    <a:pt x="9059" y="47109"/>
                    <a:pt x="9021" y="47035"/>
                    <a:pt x="8971" y="46972"/>
                  </a:cubicBezTo>
                  <a:lnTo>
                    <a:pt x="8382" y="46706"/>
                  </a:lnTo>
                  <a:cubicBezTo>
                    <a:pt x="8216" y="46631"/>
                    <a:pt x="8131" y="46444"/>
                    <a:pt x="8183" y="46270"/>
                  </a:cubicBezTo>
                  <a:lnTo>
                    <a:pt x="8591" y="44921"/>
                  </a:lnTo>
                  <a:cubicBezTo>
                    <a:pt x="8625" y="44808"/>
                    <a:pt x="8690" y="44709"/>
                    <a:pt x="8779" y="44634"/>
                  </a:cubicBezTo>
                  <a:lnTo>
                    <a:pt x="9324" y="44174"/>
                  </a:lnTo>
                  <a:lnTo>
                    <a:pt x="10188" y="45196"/>
                  </a:lnTo>
                  <a:lnTo>
                    <a:pt x="12605" y="43339"/>
                  </a:lnTo>
                  <a:close/>
                  <a:moveTo>
                    <a:pt x="38719" y="1"/>
                  </a:moveTo>
                  <a:cubicBezTo>
                    <a:pt x="38421" y="1"/>
                    <a:pt x="38130" y="149"/>
                    <a:pt x="37960" y="418"/>
                  </a:cubicBezTo>
                  <a:lnTo>
                    <a:pt x="37518" y="1113"/>
                  </a:lnTo>
                  <a:cubicBezTo>
                    <a:pt x="37472" y="1186"/>
                    <a:pt x="37417" y="1251"/>
                    <a:pt x="37352" y="1308"/>
                  </a:cubicBezTo>
                  <a:lnTo>
                    <a:pt x="36295" y="2232"/>
                  </a:lnTo>
                  <a:cubicBezTo>
                    <a:pt x="36123" y="2382"/>
                    <a:pt x="36015" y="2592"/>
                    <a:pt x="35992" y="2820"/>
                  </a:cubicBezTo>
                  <a:lnTo>
                    <a:pt x="35943" y="3299"/>
                  </a:lnTo>
                  <a:cubicBezTo>
                    <a:pt x="35922" y="3526"/>
                    <a:pt x="35814" y="3734"/>
                    <a:pt x="35643" y="3885"/>
                  </a:cubicBezTo>
                  <a:lnTo>
                    <a:pt x="28799" y="9903"/>
                  </a:lnTo>
                  <a:lnTo>
                    <a:pt x="27643" y="8866"/>
                  </a:lnTo>
                  <a:lnTo>
                    <a:pt x="28109" y="8445"/>
                  </a:lnTo>
                  <a:cubicBezTo>
                    <a:pt x="28389" y="8079"/>
                    <a:pt x="28167" y="7547"/>
                    <a:pt x="27710" y="7487"/>
                  </a:cubicBezTo>
                  <a:lnTo>
                    <a:pt x="26017" y="7267"/>
                  </a:lnTo>
                  <a:cubicBezTo>
                    <a:pt x="25921" y="7254"/>
                    <a:pt x="25825" y="7248"/>
                    <a:pt x="25729" y="7248"/>
                  </a:cubicBezTo>
                  <a:cubicBezTo>
                    <a:pt x="25236" y="7248"/>
                    <a:pt x="24754" y="7411"/>
                    <a:pt x="24360" y="7716"/>
                  </a:cubicBezTo>
                  <a:lnTo>
                    <a:pt x="24023" y="7977"/>
                  </a:lnTo>
                  <a:cubicBezTo>
                    <a:pt x="23540" y="8352"/>
                    <a:pt x="23253" y="8924"/>
                    <a:pt x="23244" y="9535"/>
                  </a:cubicBezTo>
                  <a:lnTo>
                    <a:pt x="23241" y="9766"/>
                  </a:lnTo>
                  <a:cubicBezTo>
                    <a:pt x="23233" y="10272"/>
                    <a:pt x="23418" y="10764"/>
                    <a:pt x="23756" y="11139"/>
                  </a:cubicBezTo>
                  <a:lnTo>
                    <a:pt x="25124" y="12658"/>
                  </a:lnTo>
                  <a:lnTo>
                    <a:pt x="24217" y="13135"/>
                  </a:lnTo>
                  <a:cubicBezTo>
                    <a:pt x="24034" y="13231"/>
                    <a:pt x="23868" y="13358"/>
                    <a:pt x="23728" y="13510"/>
                  </a:cubicBezTo>
                  <a:lnTo>
                    <a:pt x="21398" y="16038"/>
                  </a:lnTo>
                  <a:cubicBezTo>
                    <a:pt x="21238" y="16212"/>
                    <a:pt x="21111" y="16415"/>
                    <a:pt x="21028" y="16637"/>
                  </a:cubicBezTo>
                  <a:lnTo>
                    <a:pt x="19964" y="19460"/>
                  </a:lnTo>
                  <a:cubicBezTo>
                    <a:pt x="19682" y="20209"/>
                    <a:pt x="19124" y="20822"/>
                    <a:pt x="18404" y="21171"/>
                  </a:cubicBezTo>
                  <a:lnTo>
                    <a:pt x="17846" y="21441"/>
                  </a:lnTo>
                  <a:cubicBezTo>
                    <a:pt x="17769" y="21479"/>
                    <a:pt x="17686" y="21497"/>
                    <a:pt x="17604" y="21497"/>
                  </a:cubicBezTo>
                  <a:cubicBezTo>
                    <a:pt x="17470" y="21497"/>
                    <a:pt x="17337" y="21448"/>
                    <a:pt x="17234" y="21355"/>
                  </a:cubicBezTo>
                  <a:lnTo>
                    <a:pt x="17179" y="21307"/>
                  </a:lnTo>
                  <a:cubicBezTo>
                    <a:pt x="17023" y="21165"/>
                    <a:pt x="16821" y="21088"/>
                    <a:pt x="16612" y="21088"/>
                  </a:cubicBezTo>
                  <a:cubicBezTo>
                    <a:pt x="16597" y="21088"/>
                    <a:pt x="16582" y="21089"/>
                    <a:pt x="16567" y="21090"/>
                  </a:cubicBezTo>
                  <a:lnTo>
                    <a:pt x="15564" y="21143"/>
                  </a:lnTo>
                  <a:cubicBezTo>
                    <a:pt x="15349" y="21154"/>
                    <a:pt x="15146" y="21246"/>
                    <a:pt x="14997" y="21402"/>
                  </a:cubicBezTo>
                  <a:lnTo>
                    <a:pt x="12580" y="23920"/>
                  </a:lnTo>
                  <a:cubicBezTo>
                    <a:pt x="12454" y="24051"/>
                    <a:pt x="12381" y="24223"/>
                    <a:pt x="12375" y="24405"/>
                  </a:cubicBezTo>
                  <a:lnTo>
                    <a:pt x="12323" y="25879"/>
                  </a:lnTo>
                  <a:cubicBezTo>
                    <a:pt x="12308" y="26295"/>
                    <a:pt x="12643" y="26642"/>
                    <a:pt x="13059" y="26642"/>
                  </a:cubicBezTo>
                  <a:lnTo>
                    <a:pt x="13889" y="26642"/>
                  </a:lnTo>
                  <a:cubicBezTo>
                    <a:pt x="14108" y="26642"/>
                    <a:pt x="14287" y="26815"/>
                    <a:pt x="14293" y="27034"/>
                  </a:cubicBezTo>
                  <a:lnTo>
                    <a:pt x="14370" y="29431"/>
                  </a:lnTo>
                  <a:cubicBezTo>
                    <a:pt x="14388" y="30035"/>
                    <a:pt x="14221" y="30630"/>
                    <a:pt x="13891" y="31134"/>
                  </a:cubicBezTo>
                  <a:lnTo>
                    <a:pt x="10996" y="35555"/>
                  </a:lnTo>
                  <a:cubicBezTo>
                    <a:pt x="10442" y="36402"/>
                    <a:pt x="9783" y="37174"/>
                    <a:pt x="9034" y="37856"/>
                  </a:cubicBezTo>
                  <a:lnTo>
                    <a:pt x="2456" y="43848"/>
                  </a:lnTo>
                  <a:lnTo>
                    <a:pt x="2689" y="44229"/>
                  </a:lnTo>
                  <a:lnTo>
                    <a:pt x="268" y="45648"/>
                  </a:lnTo>
                  <a:cubicBezTo>
                    <a:pt x="74" y="45760"/>
                    <a:pt x="1" y="46004"/>
                    <a:pt x="100" y="46204"/>
                  </a:cubicBezTo>
                  <a:lnTo>
                    <a:pt x="1909" y="49861"/>
                  </a:lnTo>
                  <a:cubicBezTo>
                    <a:pt x="2020" y="50087"/>
                    <a:pt x="2250" y="50231"/>
                    <a:pt x="2502" y="50231"/>
                  </a:cubicBezTo>
                  <a:cubicBezTo>
                    <a:pt x="2509" y="50231"/>
                    <a:pt x="2516" y="50231"/>
                    <a:pt x="2523" y="50231"/>
                  </a:cubicBezTo>
                  <a:cubicBezTo>
                    <a:pt x="2945" y="50219"/>
                    <a:pt x="3582" y="50202"/>
                    <a:pt x="3964" y="50199"/>
                  </a:cubicBezTo>
                  <a:cubicBezTo>
                    <a:pt x="4229" y="50197"/>
                    <a:pt x="4468" y="50037"/>
                    <a:pt x="4570" y="49792"/>
                  </a:cubicBezTo>
                  <a:cubicBezTo>
                    <a:pt x="4673" y="49546"/>
                    <a:pt x="4620" y="49263"/>
                    <a:pt x="4434" y="49073"/>
                  </a:cubicBezTo>
                  <a:lnTo>
                    <a:pt x="3748" y="48830"/>
                  </a:lnTo>
                  <a:cubicBezTo>
                    <a:pt x="3554" y="48763"/>
                    <a:pt x="3440" y="48560"/>
                    <a:pt x="3483" y="48359"/>
                  </a:cubicBezTo>
                  <a:lnTo>
                    <a:pt x="3812" y="46804"/>
                  </a:lnTo>
                  <a:cubicBezTo>
                    <a:pt x="3839" y="46676"/>
                    <a:pt x="3903" y="46558"/>
                    <a:pt x="3995" y="46465"/>
                  </a:cubicBezTo>
                  <a:lnTo>
                    <a:pt x="4564" y="45896"/>
                  </a:lnTo>
                  <a:lnTo>
                    <a:pt x="5631" y="46963"/>
                  </a:lnTo>
                  <a:lnTo>
                    <a:pt x="6253" y="46394"/>
                  </a:lnTo>
                  <a:lnTo>
                    <a:pt x="6678" y="47478"/>
                  </a:lnTo>
                  <a:cubicBezTo>
                    <a:pt x="6762" y="47693"/>
                    <a:pt x="6965" y="47839"/>
                    <a:pt x="7194" y="47851"/>
                  </a:cubicBezTo>
                  <a:cubicBezTo>
                    <a:pt x="7499" y="47868"/>
                    <a:pt x="7930" y="47893"/>
                    <a:pt x="8262" y="47916"/>
                  </a:cubicBezTo>
                  <a:cubicBezTo>
                    <a:pt x="8127" y="48116"/>
                    <a:pt x="8118" y="48376"/>
                    <a:pt x="8234" y="48587"/>
                  </a:cubicBezTo>
                  <a:lnTo>
                    <a:pt x="10161" y="52012"/>
                  </a:lnTo>
                  <a:cubicBezTo>
                    <a:pt x="10292" y="52245"/>
                    <a:pt x="10531" y="52398"/>
                    <a:pt x="10797" y="52420"/>
                  </a:cubicBezTo>
                  <a:lnTo>
                    <a:pt x="13447" y="52637"/>
                  </a:lnTo>
                  <a:cubicBezTo>
                    <a:pt x="13466" y="52638"/>
                    <a:pt x="13485" y="52639"/>
                    <a:pt x="13504" y="52639"/>
                  </a:cubicBezTo>
                  <a:cubicBezTo>
                    <a:pt x="13846" y="52639"/>
                    <a:pt x="14144" y="52391"/>
                    <a:pt x="14199" y="52047"/>
                  </a:cubicBezTo>
                  <a:cubicBezTo>
                    <a:pt x="14258" y="51685"/>
                    <a:pt x="14029" y="51338"/>
                    <a:pt x="13672" y="51251"/>
                  </a:cubicBezTo>
                  <a:lnTo>
                    <a:pt x="13191" y="51132"/>
                  </a:lnTo>
                  <a:cubicBezTo>
                    <a:pt x="12919" y="51065"/>
                    <a:pt x="12717" y="50840"/>
                    <a:pt x="12681" y="50563"/>
                  </a:cubicBezTo>
                  <a:lnTo>
                    <a:pt x="12496" y="49186"/>
                  </a:lnTo>
                  <a:cubicBezTo>
                    <a:pt x="12465" y="48944"/>
                    <a:pt x="12553" y="48702"/>
                    <a:pt x="12733" y="48538"/>
                  </a:cubicBezTo>
                  <a:lnTo>
                    <a:pt x="13026" y="48273"/>
                  </a:lnTo>
                  <a:lnTo>
                    <a:pt x="13813" y="49997"/>
                  </a:lnTo>
                  <a:cubicBezTo>
                    <a:pt x="13911" y="50213"/>
                    <a:pt x="14110" y="50366"/>
                    <a:pt x="14344" y="50406"/>
                  </a:cubicBezTo>
                  <a:lnTo>
                    <a:pt x="16669" y="50796"/>
                  </a:lnTo>
                  <a:cubicBezTo>
                    <a:pt x="16703" y="50802"/>
                    <a:pt x="16738" y="50805"/>
                    <a:pt x="16772" y="50805"/>
                  </a:cubicBezTo>
                  <a:cubicBezTo>
                    <a:pt x="17054" y="50805"/>
                    <a:pt x="17308" y="50613"/>
                    <a:pt x="17378" y="50332"/>
                  </a:cubicBezTo>
                  <a:cubicBezTo>
                    <a:pt x="17457" y="50015"/>
                    <a:pt x="17281" y="49691"/>
                    <a:pt x="16972" y="49587"/>
                  </a:cubicBezTo>
                  <a:lnTo>
                    <a:pt x="16556" y="49446"/>
                  </a:lnTo>
                  <a:cubicBezTo>
                    <a:pt x="16321" y="49368"/>
                    <a:pt x="16158" y="49153"/>
                    <a:pt x="16147" y="48906"/>
                  </a:cubicBezTo>
                  <a:lnTo>
                    <a:pt x="16088" y="47674"/>
                  </a:lnTo>
                  <a:cubicBezTo>
                    <a:pt x="16077" y="47458"/>
                    <a:pt x="16174" y="47251"/>
                    <a:pt x="16345" y="47120"/>
                  </a:cubicBezTo>
                  <a:lnTo>
                    <a:pt x="18834" y="45216"/>
                  </a:lnTo>
                  <a:lnTo>
                    <a:pt x="19323" y="45680"/>
                  </a:lnTo>
                  <a:lnTo>
                    <a:pt x="25583" y="40075"/>
                  </a:lnTo>
                  <a:lnTo>
                    <a:pt x="24202" y="42342"/>
                  </a:lnTo>
                  <a:lnTo>
                    <a:pt x="25627" y="42627"/>
                  </a:lnTo>
                  <a:cubicBezTo>
                    <a:pt x="25137" y="43218"/>
                    <a:pt x="24411" y="44091"/>
                    <a:pt x="24087" y="44476"/>
                  </a:cubicBezTo>
                  <a:cubicBezTo>
                    <a:pt x="23832" y="44779"/>
                    <a:pt x="23739" y="45188"/>
                    <a:pt x="23837" y="45572"/>
                  </a:cubicBezTo>
                  <a:lnTo>
                    <a:pt x="26044" y="47972"/>
                  </a:lnTo>
                  <a:lnTo>
                    <a:pt x="28880" y="48094"/>
                  </a:lnTo>
                  <a:cubicBezTo>
                    <a:pt x="29056" y="48092"/>
                    <a:pt x="29191" y="47934"/>
                    <a:pt x="29163" y="47760"/>
                  </a:cubicBezTo>
                  <a:cubicBezTo>
                    <a:pt x="29118" y="47481"/>
                    <a:pt x="28862" y="47090"/>
                    <a:pt x="27881" y="46846"/>
                  </a:cubicBezTo>
                  <a:lnTo>
                    <a:pt x="26814" y="44653"/>
                  </a:lnTo>
                  <a:lnTo>
                    <a:pt x="27754" y="43053"/>
                  </a:lnTo>
                  <a:lnTo>
                    <a:pt x="29244" y="43350"/>
                  </a:lnTo>
                  <a:lnTo>
                    <a:pt x="34517" y="32922"/>
                  </a:lnTo>
                  <a:lnTo>
                    <a:pt x="36180" y="28743"/>
                  </a:lnTo>
                  <a:lnTo>
                    <a:pt x="39707" y="31028"/>
                  </a:lnTo>
                  <a:lnTo>
                    <a:pt x="37737" y="32816"/>
                  </a:lnTo>
                  <a:cubicBezTo>
                    <a:pt x="37415" y="33107"/>
                    <a:pt x="37177" y="33471"/>
                    <a:pt x="37020" y="33876"/>
                  </a:cubicBezTo>
                  <a:lnTo>
                    <a:pt x="35844" y="36939"/>
                  </a:lnTo>
                  <a:cubicBezTo>
                    <a:pt x="35551" y="37700"/>
                    <a:pt x="35065" y="38373"/>
                    <a:pt x="34434" y="38890"/>
                  </a:cubicBezTo>
                  <a:lnTo>
                    <a:pt x="32418" y="40541"/>
                  </a:lnTo>
                  <a:lnTo>
                    <a:pt x="33344" y="41465"/>
                  </a:lnTo>
                  <a:lnTo>
                    <a:pt x="31122" y="42967"/>
                  </a:lnTo>
                  <a:cubicBezTo>
                    <a:pt x="30598" y="43319"/>
                    <a:pt x="30475" y="44038"/>
                    <a:pt x="30851" y="44547"/>
                  </a:cubicBezTo>
                  <a:cubicBezTo>
                    <a:pt x="31330" y="45193"/>
                    <a:pt x="31941" y="46020"/>
                    <a:pt x="32281" y="46483"/>
                  </a:cubicBezTo>
                  <a:cubicBezTo>
                    <a:pt x="32448" y="46708"/>
                    <a:pt x="32702" y="46852"/>
                    <a:pt x="32982" y="46875"/>
                  </a:cubicBezTo>
                  <a:lnTo>
                    <a:pt x="35148" y="47057"/>
                  </a:lnTo>
                  <a:cubicBezTo>
                    <a:pt x="35157" y="47057"/>
                    <a:pt x="35167" y="47058"/>
                    <a:pt x="35176" y="47058"/>
                  </a:cubicBezTo>
                  <a:cubicBezTo>
                    <a:pt x="35343" y="47058"/>
                    <a:pt x="35489" y="46937"/>
                    <a:pt x="35517" y="46769"/>
                  </a:cubicBezTo>
                  <a:cubicBezTo>
                    <a:pt x="35546" y="46592"/>
                    <a:pt x="35434" y="46422"/>
                    <a:pt x="35261" y="46379"/>
                  </a:cubicBezTo>
                  <a:lnTo>
                    <a:pt x="34747" y="46250"/>
                  </a:lnTo>
                  <a:cubicBezTo>
                    <a:pt x="34394" y="46163"/>
                    <a:pt x="34132" y="45866"/>
                    <a:pt x="34088" y="45506"/>
                  </a:cubicBezTo>
                  <a:lnTo>
                    <a:pt x="34013" y="44881"/>
                  </a:lnTo>
                  <a:cubicBezTo>
                    <a:pt x="33994" y="44722"/>
                    <a:pt x="34023" y="44562"/>
                    <a:pt x="34095" y="44420"/>
                  </a:cubicBezTo>
                  <a:lnTo>
                    <a:pt x="34650" y="43350"/>
                  </a:lnTo>
                  <a:lnTo>
                    <a:pt x="35761" y="44282"/>
                  </a:lnTo>
                  <a:lnTo>
                    <a:pt x="37006" y="43438"/>
                  </a:lnTo>
                  <a:lnTo>
                    <a:pt x="38940" y="41914"/>
                  </a:lnTo>
                  <a:lnTo>
                    <a:pt x="38424" y="43860"/>
                  </a:lnTo>
                  <a:cubicBezTo>
                    <a:pt x="38336" y="44185"/>
                    <a:pt x="38581" y="44594"/>
                    <a:pt x="38917" y="44594"/>
                  </a:cubicBezTo>
                  <a:lnTo>
                    <a:pt x="43961" y="44594"/>
                  </a:lnTo>
                  <a:cubicBezTo>
                    <a:pt x="44346" y="44594"/>
                    <a:pt x="44549" y="44054"/>
                    <a:pt x="44301" y="43760"/>
                  </a:cubicBezTo>
                  <a:cubicBezTo>
                    <a:pt x="43445" y="42737"/>
                    <a:pt x="40975" y="42713"/>
                    <a:pt x="40975" y="42713"/>
                  </a:cubicBezTo>
                  <a:lnTo>
                    <a:pt x="41805" y="40054"/>
                  </a:lnTo>
                  <a:lnTo>
                    <a:pt x="42456" y="40103"/>
                  </a:lnTo>
                  <a:cubicBezTo>
                    <a:pt x="42456" y="40103"/>
                    <a:pt x="42828" y="39302"/>
                    <a:pt x="43357" y="38165"/>
                  </a:cubicBezTo>
                  <a:lnTo>
                    <a:pt x="47197" y="33008"/>
                  </a:lnTo>
                  <a:cubicBezTo>
                    <a:pt x="47349" y="32804"/>
                    <a:pt x="47581" y="32697"/>
                    <a:pt x="47816" y="32697"/>
                  </a:cubicBezTo>
                  <a:cubicBezTo>
                    <a:pt x="47983" y="32697"/>
                    <a:pt x="48151" y="32751"/>
                    <a:pt x="48292" y="32862"/>
                  </a:cubicBezTo>
                  <a:lnTo>
                    <a:pt x="53243" y="33767"/>
                  </a:lnTo>
                  <a:cubicBezTo>
                    <a:pt x="53296" y="33777"/>
                    <a:pt x="53310" y="33848"/>
                    <a:pt x="53261" y="33876"/>
                  </a:cubicBezTo>
                  <a:lnTo>
                    <a:pt x="48292" y="36684"/>
                  </a:lnTo>
                  <a:lnTo>
                    <a:pt x="49092" y="37351"/>
                  </a:lnTo>
                  <a:lnTo>
                    <a:pt x="47483" y="37390"/>
                  </a:lnTo>
                  <a:cubicBezTo>
                    <a:pt x="47341" y="37394"/>
                    <a:pt x="47202" y="37417"/>
                    <a:pt x="47067" y="37460"/>
                  </a:cubicBezTo>
                  <a:lnTo>
                    <a:pt x="46640" y="37596"/>
                  </a:lnTo>
                  <a:cubicBezTo>
                    <a:pt x="45909" y="37830"/>
                    <a:pt x="45474" y="38581"/>
                    <a:pt x="45635" y="39331"/>
                  </a:cubicBezTo>
                  <a:cubicBezTo>
                    <a:pt x="45657" y="39431"/>
                    <a:pt x="45670" y="39503"/>
                    <a:pt x="45670" y="39529"/>
                  </a:cubicBezTo>
                  <a:cubicBezTo>
                    <a:pt x="45670" y="39662"/>
                    <a:pt x="48737" y="42417"/>
                    <a:pt x="48870" y="42462"/>
                  </a:cubicBezTo>
                  <a:cubicBezTo>
                    <a:pt x="48983" y="42500"/>
                    <a:pt x="51607" y="42633"/>
                    <a:pt x="52413" y="42673"/>
                  </a:cubicBezTo>
                  <a:cubicBezTo>
                    <a:pt x="52417" y="42673"/>
                    <a:pt x="52420" y="42673"/>
                    <a:pt x="52423" y="42673"/>
                  </a:cubicBezTo>
                  <a:cubicBezTo>
                    <a:pt x="52558" y="42673"/>
                    <a:pt x="52675" y="42573"/>
                    <a:pt x="52691" y="42438"/>
                  </a:cubicBezTo>
                  <a:cubicBezTo>
                    <a:pt x="52709" y="42300"/>
                    <a:pt x="52617" y="42170"/>
                    <a:pt x="52481" y="42141"/>
                  </a:cubicBezTo>
                  <a:lnTo>
                    <a:pt x="51492" y="41929"/>
                  </a:lnTo>
                  <a:lnTo>
                    <a:pt x="51049" y="41222"/>
                  </a:lnTo>
                  <a:cubicBezTo>
                    <a:pt x="50823" y="40857"/>
                    <a:pt x="50996" y="40375"/>
                    <a:pt x="51403" y="40240"/>
                  </a:cubicBezTo>
                  <a:lnTo>
                    <a:pt x="52159" y="39396"/>
                  </a:lnTo>
                  <a:lnTo>
                    <a:pt x="58779" y="37128"/>
                  </a:lnTo>
                  <a:lnTo>
                    <a:pt x="58738" y="40448"/>
                  </a:lnTo>
                  <a:cubicBezTo>
                    <a:pt x="58737" y="40611"/>
                    <a:pt x="58619" y="40748"/>
                    <a:pt x="58459" y="40773"/>
                  </a:cubicBezTo>
                  <a:lnTo>
                    <a:pt x="58371" y="40789"/>
                  </a:lnTo>
                  <a:cubicBezTo>
                    <a:pt x="58152" y="40825"/>
                    <a:pt x="58029" y="41060"/>
                    <a:pt x="58125" y="41260"/>
                  </a:cubicBezTo>
                  <a:lnTo>
                    <a:pt x="58336" y="41705"/>
                  </a:lnTo>
                  <a:cubicBezTo>
                    <a:pt x="58711" y="42228"/>
                    <a:pt x="58332" y="42485"/>
                    <a:pt x="58023" y="42600"/>
                  </a:cubicBezTo>
                  <a:cubicBezTo>
                    <a:pt x="57983" y="42615"/>
                    <a:pt x="57943" y="42622"/>
                    <a:pt x="57903" y="42622"/>
                  </a:cubicBezTo>
                  <a:cubicBezTo>
                    <a:pt x="57774" y="42622"/>
                    <a:pt x="57653" y="42549"/>
                    <a:pt x="57597" y="42426"/>
                  </a:cubicBezTo>
                  <a:lnTo>
                    <a:pt x="57387" y="41959"/>
                  </a:lnTo>
                  <a:cubicBezTo>
                    <a:pt x="57332" y="41837"/>
                    <a:pt x="57212" y="41761"/>
                    <a:pt x="57082" y="41761"/>
                  </a:cubicBezTo>
                  <a:cubicBezTo>
                    <a:pt x="57057" y="41761"/>
                    <a:pt x="57032" y="41764"/>
                    <a:pt x="57007" y="41770"/>
                  </a:cubicBezTo>
                  <a:cubicBezTo>
                    <a:pt x="56851" y="41806"/>
                    <a:pt x="56743" y="41948"/>
                    <a:pt x="56750" y="42108"/>
                  </a:cubicBezTo>
                  <a:lnTo>
                    <a:pt x="56774" y="42798"/>
                  </a:lnTo>
                  <a:cubicBezTo>
                    <a:pt x="56777" y="42894"/>
                    <a:pt x="56822" y="42984"/>
                    <a:pt x="56896" y="43045"/>
                  </a:cubicBezTo>
                  <a:lnTo>
                    <a:pt x="57859" y="43829"/>
                  </a:lnTo>
                  <a:cubicBezTo>
                    <a:pt x="57919" y="43877"/>
                    <a:pt x="57994" y="43904"/>
                    <a:pt x="58071" y="43904"/>
                  </a:cubicBezTo>
                  <a:cubicBezTo>
                    <a:pt x="58091" y="43904"/>
                    <a:pt x="58112" y="43902"/>
                    <a:pt x="58132" y="43898"/>
                  </a:cubicBezTo>
                  <a:lnTo>
                    <a:pt x="60183" y="43504"/>
                  </a:lnTo>
                  <a:cubicBezTo>
                    <a:pt x="60264" y="43488"/>
                    <a:pt x="60341" y="43447"/>
                    <a:pt x="60386" y="43378"/>
                  </a:cubicBezTo>
                  <a:cubicBezTo>
                    <a:pt x="60881" y="42628"/>
                    <a:pt x="61312" y="38861"/>
                    <a:pt x="61312" y="38861"/>
                  </a:cubicBezTo>
                  <a:lnTo>
                    <a:pt x="61783" y="38213"/>
                  </a:lnTo>
                  <a:cubicBezTo>
                    <a:pt x="61939" y="37999"/>
                    <a:pt x="62025" y="37740"/>
                    <a:pt x="62027" y="37475"/>
                  </a:cubicBezTo>
                  <a:lnTo>
                    <a:pt x="62068" y="33173"/>
                  </a:lnTo>
                  <a:lnTo>
                    <a:pt x="63824" y="31084"/>
                  </a:lnTo>
                  <a:cubicBezTo>
                    <a:pt x="64940" y="29756"/>
                    <a:pt x="65177" y="27898"/>
                    <a:pt x="64430" y="26333"/>
                  </a:cubicBezTo>
                  <a:lnTo>
                    <a:pt x="64412" y="26296"/>
                  </a:lnTo>
                  <a:lnTo>
                    <a:pt x="65311" y="25262"/>
                  </a:lnTo>
                  <a:lnTo>
                    <a:pt x="65978" y="25840"/>
                  </a:lnTo>
                  <a:lnTo>
                    <a:pt x="67045" y="24730"/>
                  </a:lnTo>
                  <a:lnTo>
                    <a:pt x="67655" y="25182"/>
                  </a:lnTo>
                  <a:cubicBezTo>
                    <a:pt x="67774" y="25270"/>
                    <a:pt x="67910" y="25311"/>
                    <a:pt x="68043" y="25311"/>
                  </a:cubicBezTo>
                  <a:cubicBezTo>
                    <a:pt x="68323" y="25311"/>
                    <a:pt x="68592" y="25130"/>
                    <a:pt x="68674" y="24830"/>
                  </a:cubicBezTo>
                  <a:lnTo>
                    <a:pt x="68690" y="24773"/>
                  </a:lnTo>
                  <a:lnTo>
                    <a:pt x="69138" y="23612"/>
                  </a:lnTo>
                  <a:cubicBezTo>
                    <a:pt x="69336" y="23099"/>
                    <a:pt x="69352" y="22534"/>
                    <a:pt x="69181" y="22011"/>
                  </a:cubicBezTo>
                  <a:lnTo>
                    <a:pt x="68955" y="21322"/>
                  </a:lnTo>
                  <a:cubicBezTo>
                    <a:pt x="68783" y="20796"/>
                    <a:pt x="68434" y="20346"/>
                    <a:pt x="67966" y="20049"/>
                  </a:cubicBezTo>
                  <a:lnTo>
                    <a:pt x="67511" y="19761"/>
                  </a:lnTo>
                  <a:cubicBezTo>
                    <a:pt x="67118" y="19512"/>
                    <a:pt x="66675" y="19390"/>
                    <a:pt x="66235" y="19390"/>
                  </a:cubicBezTo>
                  <a:cubicBezTo>
                    <a:pt x="65636" y="19390"/>
                    <a:pt x="65041" y="19615"/>
                    <a:pt x="64584" y="20053"/>
                  </a:cubicBezTo>
                  <a:lnTo>
                    <a:pt x="62419" y="22126"/>
                  </a:lnTo>
                  <a:lnTo>
                    <a:pt x="60734" y="18598"/>
                  </a:lnTo>
                  <a:lnTo>
                    <a:pt x="53795" y="14659"/>
                  </a:lnTo>
                  <a:cubicBezTo>
                    <a:pt x="53611" y="14555"/>
                    <a:pt x="53408" y="14504"/>
                    <a:pt x="53206" y="14504"/>
                  </a:cubicBezTo>
                  <a:cubicBezTo>
                    <a:pt x="52912" y="14504"/>
                    <a:pt x="52621" y="14613"/>
                    <a:pt x="52394" y="14822"/>
                  </a:cubicBezTo>
                  <a:cubicBezTo>
                    <a:pt x="51280" y="14394"/>
                    <a:pt x="50059" y="13999"/>
                    <a:pt x="49565" y="13368"/>
                  </a:cubicBezTo>
                  <a:cubicBezTo>
                    <a:pt x="48499" y="12005"/>
                    <a:pt x="47728" y="11176"/>
                    <a:pt x="47728" y="11176"/>
                  </a:cubicBezTo>
                  <a:lnTo>
                    <a:pt x="47611" y="10169"/>
                  </a:lnTo>
                  <a:lnTo>
                    <a:pt x="48440" y="10110"/>
                  </a:lnTo>
                  <a:lnTo>
                    <a:pt x="48499" y="9398"/>
                  </a:lnTo>
                  <a:cubicBezTo>
                    <a:pt x="50277" y="8451"/>
                    <a:pt x="49506" y="7503"/>
                    <a:pt x="48085" y="6674"/>
                  </a:cubicBezTo>
                  <a:cubicBezTo>
                    <a:pt x="47279" y="6204"/>
                    <a:pt x="46352" y="5793"/>
                    <a:pt x="45430" y="5793"/>
                  </a:cubicBezTo>
                  <a:cubicBezTo>
                    <a:pt x="44797" y="5793"/>
                    <a:pt x="44166" y="5987"/>
                    <a:pt x="43580" y="6488"/>
                  </a:cubicBezTo>
                  <a:cubicBezTo>
                    <a:pt x="43510" y="6434"/>
                    <a:pt x="43431" y="6375"/>
                    <a:pt x="43351" y="6317"/>
                  </a:cubicBezTo>
                  <a:cubicBezTo>
                    <a:pt x="43209" y="6213"/>
                    <a:pt x="43044" y="6163"/>
                    <a:pt x="42880" y="6163"/>
                  </a:cubicBezTo>
                  <a:cubicBezTo>
                    <a:pt x="42639" y="6163"/>
                    <a:pt x="42402" y="6272"/>
                    <a:pt x="42245" y="6478"/>
                  </a:cubicBezTo>
                  <a:lnTo>
                    <a:pt x="41804" y="7059"/>
                  </a:lnTo>
                  <a:cubicBezTo>
                    <a:pt x="41758" y="7120"/>
                    <a:pt x="41703" y="7173"/>
                    <a:pt x="41641" y="7219"/>
                  </a:cubicBezTo>
                  <a:lnTo>
                    <a:pt x="40637" y="7958"/>
                  </a:lnTo>
                  <a:cubicBezTo>
                    <a:pt x="40475" y="8077"/>
                    <a:pt x="40363" y="8255"/>
                    <a:pt x="40327" y="8454"/>
                  </a:cubicBezTo>
                  <a:lnTo>
                    <a:pt x="40248" y="8874"/>
                  </a:lnTo>
                  <a:cubicBezTo>
                    <a:pt x="40212" y="9072"/>
                    <a:pt x="40100" y="9249"/>
                    <a:pt x="39938" y="9369"/>
                  </a:cubicBezTo>
                  <a:lnTo>
                    <a:pt x="33438" y="14174"/>
                  </a:lnTo>
                  <a:lnTo>
                    <a:pt x="32495" y="13172"/>
                  </a:lnTo>
                  <a:lnTo>
                    <a:pt x="32937" y="12836"/>
                  </a:lnTo>
                  <a:cubicBezTo>
                    <a:pt x="33213" y="12533"/>
                    <a:pt x="33056" y="12045"/>
                    <a:pt x="32656" y="11959"/>
                  </a:cubicBezTo>
                  <a:lnTo>
                    <a:pt x="31761" y="11764"/>
                  </a:lnTo>
                  <a:lnTo>
                    <a:pt x="37267" y="4850"/>
                  </a:lnTo>
                  <a:cubicBezTo>
                    <a:pt x="37289" y="4822"/>
                    <a:pt x="37314" y="4795"/>
                    <a:pt x="37339" y="4770"/>
                  </a:cubicBezTo>
                  <a:cubicBezTo>
                    <a:pt x="37569" y="4544"/>
                    <a:pt x="38759" y="3377"/>
                    <a:pt x="38812" y="3295"/>
                  </a:cubicBezTo>
                  <a:cubicBezTo>
                    <a:pt x="38845" y="3247"/>
                    <a:pt x="39234" y="3143"/>
                    <a:pt x="39574" y="3060"/>
                  </a:cubicBezTo>
                  <a:cubicBezTo>
                    <a:pt x="40075" y="2935"/>
                    <a:pt x="40369" y="2416"/>
                    <a:pt x="40218" y="1923"/>
                  </a:cubicBezTo>
                  <a:cubicBezTo>
                    <a:pt x="40082" y="1484"/>
                    <a:pt x="39811" y="607"/>
                    <a:pt x="39790" y="542"/>
                  </a:cubicBezTo>
                  <a:cubicBezTo>
                    <a:pt x="39776" y="500"/>
                    <a:pt x="39491" y="319"/>
                    <a:pt x="39186" y="132"/>
                  </a:cubicBezTo>
                  <a:cubicBezTo>
                    <a:pt x="39040" y="43"/>
                    <a:pt x="38879" y="1"/>
                    <a:pt x="38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7"/>
            <p:cNvSpPr/>
            <p:nvPr/>
          </p:nvSpPr>
          <p:spPr>
            <a:xfrm>
              <a:off x="3655900" y="2418675"/>
              <a:ext cx="867700" cy="1960525"/>
            </a:xfrm>
            <a:custGeom>
              <a:avLst/>
              <a:gdLst/>
              <a:ahLst/>
              <a:cxnLst/>
              <a:rect l="l" t="t" r="r" b="b"/>
              <a:pathLst>
                <a:path w="34708" h="78421" extrusionOk="0">
                  <a:moveTo>
                    <a:pt x="715" y="1"/>
                  </a:moveTo>
                  <a:cubicBezTo>
                    <a:pt x="374" y="1"/>
                    <a:pt x="0" y="391"/>
                    <a:pt x="185" y="819"/>
                  </a:cubicBezTo>
                  <a:lnTo>
                    <a:pt x="11490" y="26978"/>
                  </a:lnTo>
                  <a:lnTo>
                    <a:pt x="29492" y="68632"/>
                  </a:lnTo>
                  <a:lnTo>
                    <a:pt x="33603" y="78141"/>
                  </a:lnTo>
                  <a:cubicBezTo>
                    <a:pt x="33688" y="78339"/>
                    <a:pt x="33837" y="78421"/>
                    <a:pt x="33993" y="78421"/>
                  </a:cubicBezTo>
                  <a:cubicBezTo>
                    <a:pt x="34334" y="78421"/>
                    <a:pt x="34708" y="78031"/>
                    <a:pt x="34523" y="77603"/>
                  </a:cubicBezTo>
                  <a:cubicBezTo>
                    <a:pt x="30755" y="68883"/>
                    <a:pt x="26986" y="60164"/>
                    <a:pt x="23217" y="51445"/>
                  </a:cubicBezTo>
                  <a:cubicBezTo>
                    <a:pt x="17216" y="37560"/>
                    <a:pt x="11217" y="23675"/>
                    <a:pt x="5216" y="9790"/>
                  </a:cubicBezTo>
                  <a:lnTo>
                    <a:pt x="1106" y="281"/>
                  </a:lnTo>
                  <a:cubicBezTo>
                    <a:pt x="1021" y="83"/>
                    <a:pt x="872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77"/>
          <p:cNvSpPr/>
          <p:nvPr/>
        </p:nvSpPr>
        <p:spPr>
          <a:xfrm>
            <a:off x="-367400" y="4477625"/>
            <a:ext cx="9511143" cy="856661"/>
          </a:xfrm>
          <a:custGeom>
            <a:avLst/>
            <a:gdLst/>
            <a:ahLst/>
            <a:cxnLst/>
            <a:rect l="l" t="t" r="r" b="b"/>
            <a:pathLst>
              <a:path w="199082" h="43847" extrusionOk="0">
                <a:moveTo>
                  <a:pt x="110561" y="1"/>
                </a:moveTo>
                <a:lnTo>
                  <a:pt x="105659" y="5564"/>
                </a:lnTo>
                <a:lnTo>
                  <a:pt x="102541" y="6840"/>
                </a:lnTo>
                <a:lnTo>
                  <a:pt x="95155" y="6163"/>
                </a:lnTo>
                <a:lnTo>
                  <a:pt x="87543" y="11253"/>
                </a:lnTo>
                <a:lnTo>
                  <a:pt x="84171" y="11502"/>
                </a:lnTo>
                <a:lnTo>
                  <a:pt x="81602" y="7670"/>
                </a:lnTo>
                <a:lnTo>
                  <a:pt x="75266" y="8950"/>
                </a:lnTo>
                <a:lnTo>
                  <a:pt x="59325" y="17080"/>
                </a:lnTo>
                <a:cubicBezTo>
                  <a:pt x="59325" y="17080"/>
                  <a:pt x="56221" y="17238"/>
                  <a:pt x="52308" y="17238"/>
                </a:cubicBezTo>
                <a:cubicBezTo>
                  <a:pt x="47832" y="17238"/>
                  <a:pt x="42296" y="17031"/>
                  <a:pt x="39135" y="16146"/>
                </a:cubicBezTo>
                <a:cubicBezTo>
                  <a:pt x="33210" y="14487"/>
                  <a:pt x="711" y="13510"/>
                  <a:pt x="0" y="13272"/>
                </a:cubicBezTo>
                <a:lnTo>
                  <a:pt x="0" y="13272"/>
                </a:lnTo>
                <a:lnTo>
                  <a:pt x="1778" y="42425"/>
                </a:lnTo>
                <a:lnTo>
                  <a:pt x="199082" y="43847"/>
                </a:lnTo>
                <a:lnTo>
                  <a:pt x="199082" y="14931"/>
                </a:lnTo>
                <a:lnTo>
                  <a:pt x="178522" y="15643"/>
                </a:lnTo>
                <a:lnTo>
                  <a:pt x="165072" y="17538"/>
                </a:lnTo>
                <a:lnTo>
                  <a:pt x="159858" y="11614"/>
                </a:lnTo>
                <a:lnTo>
                  <a:pt x="149430" y="11376"/>
                </a:lnTo>
                <a:lnTo>
                  <a:pt x="144453" y="4977"/>
                </a:lnTo>
                <a:lnTo>
                  <a:pt x="137223" y="3674"/>
                </a:lnTo>
                <a:lnTo>
                  <a:pt x="128337" y="3674"/>
                </a:lnTo>
                <a:lnTo>
                  <a:pt x="125859" y="1279"/>
                </a:lnTo>
                <a:cubicBezTo>
                  <a:pt x="125859" y="1279"/>
                  <a:pt x="119343" y="1873"/>
                  <a:pt x="115940" y="1873"/>
                </a:cubicBezTo>
                <a:cubicBezTo>
                  <a:pt x="115262" y="1873"/>
                  <a:pt x="114708" y="1850"/>
                  <a:pt x="114353" y="1793"/>
                </a:cubicBezTo>
                <a:lnTo>
                  <a:pt x="11056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49BB915-288F-435F-993D-7F06048D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69" y="1122658"/>
            <a:ext cx="1290235" cy="1290235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4291174-C705-4BBC-910A-848BBAEED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595" y="1156561"/>
            <a:ext cx="1222429" cy="121758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AB64479-3FE0-4662-A995-5EDBA7A72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035" y="1122658"/>
            <a:ext cx="1430688" cy="1435531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224E933F-92BD-4DD9-809B-B873EECC7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87" y="2681691"/>
            <a:ext cx="1958599" cy="110231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08A48FD-4326-4665-A9DF-4D9775C13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95" y="2412892"/>
            <a:ext cx="2743200" cy="1828800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E7DCA76-A9CA-460D-806C-EC9E74FCC7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387" y="2753218"/>
            <a:ext cx="1343510" cy="1254700"/>
          </a:xfrm>
          <a:prstGeom prst="rect">
            <a:avLst/>
          </a:prstGeom>
        </p:spPr>
      </p:pic>
      <p:pic>
        <p:nvPicPr>
          <p:cNvPr id="13" name="Picture 13" descr="Logo, icon&#10;&#10;Description automatically generated">
            <a:extLst>
              <a:ext uri="{FF2B5EF4-FFF2-40B4-BE49-F238E27FC236}">
                <a16:creationId xmlns:a16="http://schemas.microsoft.com/office/drawing/2014/main" id="{729A70A7-AAFD-4484-B16E-BDDDAC7D3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018" y="3825175"/>
            <a:ext cx="1324138" cy="1319294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A1FFFED5-68DE-4E91-B667-8D2EF09B96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866" y="4096395"/>
            <a:ext cx="1043231" cy="1048074"/>
          </a:xfrm>
          <a:prstGeom prst="rect">
            <a:avLst/>
          </a:prstGeom>
        </p:spPr>
      </p:pic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91CBEDF4-4456-4E35-B90E-982D084197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1514" y="3833176"/>
            <a:ext cx="926993" cy="1308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8"/>
          <p:cNvSpPr txBox="1">
            <a:spLocks noGrp="1"/>
          </p:cNvSpPr>
          <p:nvPr>
            <p:ph type="title"/>
          </p:nvPr>
        </p:nvSpPr>
        <p:spPr>
          <a:xfrm>
            <a:off x="39300" y="2029636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/>
              <a:t>Thank you for your attention!</a:t>
            </a:r>
          </a:p>
        </p:txBody>
      </p:sp>
      <p:sp>
        <p:nvSpPr>
          <p:cNvPr id="724" name="Google Shape;724;p78"/>
          <p:cNvSpPr/>
          <p:nvPr/>
        </p:nvSpPr>
        <p:spPr>
          <a:xfrm>
            <a:off x="4198050" y="2920961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8"/>
          <p:cNvSpPr/>
          <p:nvPr/>
        </p:nvSpPr>
        <p:spPr>
          <a:xfrm>
            <a:off x="-40975" y="4367900"/>
            <a:ext cx="9225941" cy="1798646"/>
          </a:xfrm>
          <a:custGeom>
            <a:avLst/>
            <a:gdLst/>
            <a:ahLst/>
            <a:cxnLst/>
            <a:rect l="l" t="t" r="r" b="b"/>
            <a:pathLst>
              <a:path w="203922" h="59880" extrusionOk="0">
                <a:moveTo>
                  <a:pt x="186768" y="1"/>
                </a:moveTo>
                <a:cubicBezTo>
                  <a:pt x="184950" y="1"/>
                  <a:pt x="180597" y="4494"/>
                  <a:pt x="178845" y="4653"/>
                </a:cubicBezTo>
                <a:cubicBezTo>
                  <a:pt x="177018" y="4820"/>
                  <a:pt x="174611" y="8140"/>
                  <a:pt x="173698" y="8721"/>
                </a:cubicBezTo>
                <a:cubicBezTo>
                  <a:pt x="172785" y="9302"/>
                  <a:pt x="169720" y="10153"/>
                  <a:pt x="169720" y="10153"/>
                </a:cubicBezTo>
                <a:cubicBezTo>
                  <a:pt x="169332" y="10098"/>
                  <a:pt x="168907" y="10074"/>
                  <a:pt x="168454" y="10074"/>
                </a:cubicBezTo>
                <a:cubicBezTo>
                  <a:pt x="165508" y="10074"/>
                  <a:pt x="161407" y="11101"/>
                  <a:pt x="159176" y="11317"/>
                </a:cubicBezTo>
                <a:cubicBezTo>
                  <a:pt x="158688" y="11364"/>
                  <a:pt x="158142" y="11384"/>
                  <a:pt x="157569" y="11384"/>
                </a:cubicBezTo>
                <a:cubicBezTo>
                  <a:pt x="155128" y="11384"/>
                  <a:pt x="152200" y="11016"/>
                  <a:pt x="151124" y="10798"/>
                </a:cubicBezTo>
                <a:cubicBezTo>
                  <a:pt x="149797" y="10528"/>
                  <a:pt x="147721" y="10736"/>
                  <a:pt x="146559" y="10320"/>
                </a:cubicBezTo>
                <a:cubicBezTo>
                  <a:pt x="146272" y="10217"/>
                  <a:pt x="146020" y="10176"/>
                  <a:pt x="145785" y="10176"/>
                </a:cubicBezTo>
                <a:cubicBezTo>
                  <a:pt x="145069" y="10176"/>
                  <a:pt x="144508" y="10563"/>
                  <a:pt x="143570" y="10798"/>
                </a:cubicBezTo>
                <a:cubicBezTo>
                  <a:pt x="143155" y="10901"/>
                  <a:pt x="142131" y="10936"/>
                  <a:pt x="140950" y="10936"/>
                </a:cubicBezTo>
                <a:cubicBezTo>
                  <a:pt x="138589" y="10936"/>
                  <a:pt x="135601" y="10798"/>
                  <a:pt x="135601" y="10798"/>
                </a:cubicBezTo>
                <a:cubicBezTo>
                  <a:pt x="135601" y="10798"/>
                  <a:pt x="134604" y="9489"/>
                  <a:pt x="133774" y="8992"/>
                </a:cubicBezTo>
                <a:cubicBezTo>
                  <a:pt x="133359" y="8743"/>
                  <a:pt x="132737" y="8681"/>
                  <a:pt x="132218" y="8681"/>
                </a:cubicBezTo>
                <a:cubicBezTo>
                  <a:pt x="131699" y="8681"/>
                  <a:pt x="131284" y="8743"/>
                  <a:pt x="131284" y="8743"/>
                </a:cubicBezTo>
                <a:cubicBezTo>
                  <a:pt x="131284" y="8743"/>
                  <a:pt x="129872" y="6917"/>
                  <a:pt x="128707" y="6750"/>
                </a:cubicBezTo>
                <a:cubicBezTo>
                  <a:pt x="128686" y="6747"/>
                  <a:pt x="128665" y="6746"/>
                  <a:pt x="128644" y="6746"/>
                </a:cubicBezTo>
                <a:cubicBezTo>
                  <a:pt x="127460" y="6746"/>
                  <a:pt x="125208" y="11243"/>
                  <a:pt x="124311" y="11837"/>
                </a:cubicBezTo>
                <a:cubicBezTo>
                  <a:pt x="124092" y="11982"/>
                  <a:pt x="123784" y="12037"/>
                  <a:pt x="123443" y="12037"/>
                </a:cubicBezTo>
                <a:cubicBezTo>
                  <a:pt x="122359" y="12037"/>
                  <a:pt x="120935" y="11482"/>
                  <a:pt x="120935" y="11482"/>
                </a:cubicBezTo>
                <a:cubicBezTo>
                  <a:pt x="120935" y="11482"/>
                  <a:pt x="119661" y="10654"/>
                  <a:pt x="118726" y="10487"/>
                </a:cubicBezTo>
                <a:cubicBezTo>
                  <a:pt x="118677" y="10479"/>
                  <a:pt x="118629" y="10475"/>
                  <a:pt x="118582" y="10475"/>
                </a:cubicBezTo>
                <a:cubicBezTo>
                  <a:pt x="117732" y="10475"/>
                  <a:pt x="117194" y="11817"/>
                  <a:pt x="116125" y="11839"/>
                </a:cubicBezTo>
                <a:cubicBezTo>
                  <a:pt x="116107" y="11840"/>
                  <a:pt x="116088" y="11840"/>
                  <a:pt x="116069" y="11840"/>
                </a:cubicBezTo>
                <a:cubicBezTo>
                  <a:pt x="114866" y="11840"/>
                  <a:pt x="110870" y="11151"/>
                  <a:pt x="110870" y="11151"/>
                </a:cubicBezTo>
                <a:lnTo>
                  <a:pt x="112098" y="9989"/>
                </a:lnTo>
                <a:cubicBezTo>
                  <a:pt x="111426" y="9989"/>
                  <a:pt x="109413" y="10487"/>
                  <a:pt x="109413" y="10487"/>
                </a:cubicBezTo>
                <a:cubicBezTo>
                  <a:pt x="109956" y="10072"/>
                  <a:pt x="110197" y="8827"/>
                  <a:pt x="110197" y="8827"/>
                </a:cubicBezTo>
                <a:lnTo>
                  <a:pt x="110197" y="8827"/>
                </a:lnTo>
                <a:cubicBezTo>
                  <a:pt x="109118" y="8992"/>
                  <a:pt x="107380" y="11482"/>
                  <a:pt x="107380" y="11482"/>
                </a:cubicBezTo>
                <a:cubicBezTo>
                  <a:pt x="107337" y="11409"/>
                  <a:pt x="107235" y="11379"/>
                  <a:pt x="107097" y="11379"/>
                </a:cubicBezTo>
                <a:cubicBezTo>
                  <a:pt x="106443" y="11379"/>
                  <a:pt x="104967" y="12044"/>
                  <a:pt x="104967" y="12044"/>
                </a:cubicBezTo>
                <a:lnTo>
                  <a:pt x="106129" y="9905"/>
                </a:lnTo>
                <a:cubicBezTo>
                  <a:pt x="106118" y="9903"/>
                  <a:pt x="106105" y="9902"/>
                  <a:pt x="106091" y="9902"/>
                </a:cubicBezTo>
                <a:cubicBezTo>
                  <a:pt x="105501" y="9902"/>
                  <a:pt x="102789" y="11566"/>
                  <a:pt x="102789" y="11566"/>
                </a:cubicBezTo>
                <a:cubicBezTo>
                  <a:pt x="103019" y="11067"/>
                  <a:pt x="104700" y="9239"/>
                  <a:pt x="104700" y="9239"/>
                </a:cubicBezTo>
                <a:lnTo>
                  <a:pt x="104700" y="9239"/>
                </a:lnTo>
                <a:cubicBezTo>
                  <a:pt x="103770" y="9485"/>
                  <a:pt x="101328" y="12044"/>
                  <a:pt x="101328" y="12044"/>
                </a:cubicBezTo>
                <a:cubicBezTo>
                  <a:pt x="100574" y="12357"/>
                  <a:pt x="97730" y="12411"/>
                  <a:pt x="95488" y="12411"/>
                </a:cubicBezTo>
                <a:cubicBezTo>
                  <a:pt x="94313" y="12411"/>
                  <a:pt x="93304" y="12396"/>
                  <a:pt x="92847" y="12396"/>
                </a:cubicBezTo>
                <a:cubicBezTo>
                  <a:pt x="91519" y="12396"/>
                  <a:pt x="90107" y="11401"/>
                  <a:pt x="89112" y="11317"/>
                </a:cubicBezTo>
                <a:cubicBezTo>
                  <a:pt x="89068" y="11313"/>
                  <a:pt x="89025" y="11311"/>
                  <a:pt x="88981" y="11311"/>
                </a:cubicBezTo>
                <a:cubicBezTo>
                  <a:pt x="88020" y="11311"/>
                  <a:pt x="86979" y="12158"/>
                  <a:pt x="85725" y="12396"/>
                </a:cubicBezTo>
                <a:cubicBezTo>
                  <a:pt x="84414" y="12644"/>
                  <a:pt x="79541" y="13060"/>
                  <a:pt x="79541" y="13060"/>
                </a:cubicBezTo>
                <a:cubicBezTo>
                  <a:pt x="79541" y="13060"/>
                  <a:pt x="78237" y="12147"/>
                  <a:pt x="77778" y="12044"/>
                </a:cubicBezTo>
                <a:cubicBezTo>
                  <a:pt x="77747" y="12037"/>
                  <a:pt x="77715" y="12034"/>
                  <a:pt x="77682" y="12034"/>
                </a:cubicBezTo>
                <a:cubicBezTo>
                  <a:pt x="77220" y="12034"/>
                  <a:pt x="76531" y="12656"/>
                  <a:pt x="75912" y="12811"/>
                </a:cubicBezTo>
                <a:cubicBezTo>
                  <a:pt x="75581" y="12894"/>
                  <a:pt x="74404" y="12915"/>
                  <a:pt x="73307" y="12915"/>
                </a:cubicBezTo>
                <a:cubicBezTo>
                  <a:pt x="72202" y="12915"/>
                  <a:pt x="71177" y="12894"/>
                  <a:pt x="71177" y="12894"/>
                </a:cubicBezTo>
                <a:cubicBezTo>
                  <a:pt x="71177" y="12894"/>
                  <a:pt x="70102" y="11399"/>
                  <a:pt x="69686" y="11317"/>
                </a:cubicBezTo>
                <a:cubicBezTo>
                  <a:pt x="69271" y="11234"/>
                  <a:pt x="66448" y="10985"/>
                  <a:pt x="66448" y="10985"/>
                </a:cubicBezTo>
                <a:cubicBezTo>
                  <a:pt x="66448" y="10985"/>
                  <a:pt x="64781" y="9239"/>
                  <a:pt x="63077" y="9239"/>
                </a:cubicBezTo>
                <a:cubicBezTo>
                  <a:pt x="63039" y="9239"/>
                  <a:pt x="63000" y="9239"/>
                  <a:pt x="62961" y="9241"/>
                </a:cubicBezTo>
                <a:cubicBezTo>
                  <a:pt x="61218" y="9324"/>
                  <a:pt x="58645" y="13672"/>
                  <a:pt x="58645" y="13672"/>
                </a:cubicBezTo>
                <a:cubicBezTo>
                  <a:pt x="58259" y="13579"/>
                  <a:pt x="57584" y="13547"/>
                  <a:pt x="56838" y="13547"/>
                </a:cubicBezTo>
                <a:cubicBezTo>
                  <a:pt x="55179" y="13547"/>
                  <a:pt x="53166" y="13706"/>
                  <a:pt x="53166" y="13706"/>
                </a:cubicBezTo>
                <a:cubicBezTo>
                  <a:pt x="52935" y="12776"/>
                  <a:pt x="52417" y="12495"/>
                  <a:pt x="51876" y="12495"/>
                </a:cubicBezTo>
                <a:cubicBezTo>
                  <a:pt x="51053" y="12495"/>
                  <a:pt x="50177" y="13143"/>
                  <a:pt x="50177" y="13143"/>
                </a:cubicBezTo>
                <a:cubicBezTo>
                  <a:pt x="49981" y="13034"/>
                  <a:pt x="49745" y="12994"/>
                  <a:pt x="49502" y="12994"/>
                </a:cubicBezTo>
                <a:cubicBezTo>
                  <a:pt x="48824" y="12994"/>
                  <a:pt x="48102" y="13309"/>
                  <a:pt x="48102" y="13309"/>
                </a:cubicBezTo>
                <a:cubicBezTo>
                  <a:pt x="47823" y="13284"/>
                  <a:pt x="47473" y="13274"/>
                  <a:pt x="47077" y="13274"/>
                </a:cubicBezTo>
                <a:cubicBezTo>
                  <a:pt x="45690" y="13274"/>
                  <a:pt x="43732" y="13396"/>
                  <a:pt x="42215" y="13396"/>
                </a:cubicBezTo>
                <a:cubicBezTo>
                  <a:pt x="41335" y="13396"/>
                  <a:pt x="40603" y="13355"/>
                  <a:pt x="40215" y="13225"/>
                </a:cubicBezTo>
                <a:cubicBezTo>
                  <a:pt x="39981" y="13148"/>
                  <a:pt x="39770" y="13116"/>
                  <a:pt x="39582" y="13116"/>
                </a:cubicBezTo>
                <a:cubicBezTo>
                  <a:pt x="38772" y="13116"/>
                  <a:pt x="38389" y="13706"/>
                  <a:pt x="38389" y="13706"/>
                </a:cubicBezTo>
                <a:cubicBezTo>
                  <a:pt x="38389" y="13706"/>
                  <a:pt x="37061" y="12562"/>
                  <a:pt x="35816" y="12562"/>
                </a:cubicBezTo>
                <a:cubicBezTo>
                  <a:pt x="34570" y="12562"/>
                  <a:pt x="33243" y="13987"/>
                  <a:pt x="33243" y="13987"/>
                </a:cubicBezTo>
                <a:cubicBezTo>
                  <a:pt x="33074" y="13971"/>
                  <a:pt x="32869" y="13963"/>
                  <a:pt x="32638" y="13963"/>
                </a:cubicBezTo>
                <a:cubicBezTo>
                  <a:pt x="30707" y="13963"/>
                  <a:pt x="26934" y="14472"/>
                  <a:pt x="26934" y="14472"/>
                </a:cubicBezTo>
                <a:cubicBezTo>
                  <a:pt x="26934" y="14472"/>
                  <a:pt x="26934" y="14056"/>
                  <a:pt x="26435" y="13987"/>
                </a:cubicBezTo>
                <a:cubicBezTo>
                  <a:pt x="26269" y="13964"/>
                  <a:pt x="25845" y="13956"/>
                  <a:pt x="25353" y="13956"/>
                </a:cubicBezTo>
                <a:cubicBezTo>
                  <a:pt x="24369" y="13956"/>
                  <a:pt x="23115" y="13987"/>
                  <a:pt x="23115" y="13987"/>
                </a:cubicBezTo>
                <a:cubicBezTo>
                  <a:pt x="23115" y="13987"/>
                  <a:pt x="23282" y="13392"/>
                  <a:pt x="22369" y="13289"/>
                </a:cubicBezTo>
                <a:cubicBezTo>
                  <a:pt x="21812" y="13226"/>
                  <a:pt x="21225" y="13124"/>
                  <a:pt x="20552" y="13124"/>
                </a:cubicBezTo>
                <a:cubicBezTo>
                  <a:pt x="20119" y="13124"/>
                  <a:pt x="19650" y="13166"/>
                  <a:pt x="19131" y="13289"/>
                </a:cubicBezTo>
                <a:cubicBezTo>
                  <a:pt x="17802" y="13601"/>
                  <a:pt x="17719" y="14305"/>
                  <a:pt x="16889" y="14748"/>
                </a:cubicBezTo>
                <a:cubicBezTo>
                  <a:pt x="16757" y="14819"/>
                  <a:pt x="16515" y="14849"/>
                  <a:pt x="16202" y="14849"/>
                </a:cubicBezTo>
                <a:cubicBezTo>
                  <a:pt x="14550" y="14849"/>
                  <a:pt x="10912" y="14019"/>
                  <a:pt x="10912" y="14019"/>
                </a:cubicBezTo>
                <a:cubicBezTo>
                  <a:pt x="11159" y="13587"/>
                  <a:pt x="11097" y="13436"/>
                  <a:pt x="10888" y="13436"/>
                </a:cubicBezTo>
                <a:cubicBezTo>
                  <a:pt x="10395" y="13436"/>
                  <a:pt x="9086" y="14278"/>
                  <a:pt x="9086" y="14278"/>
                </a:cubicBezTo>
                <a:cubicBezTo>
                  <a:pt x="9364" y="13546"/>
                  <a:pt x="9140" y="13289"/>
                  <a:pt x="8674" y="13289"/>
                </a:cubicBezTo>
                <a:cubicBezTo>
                  <a:pt x="7750" y="13289"/>
                  <a:pt x="5874" y="14305"/>
                  <a:pt x="5101" y="14636"/>
                </a:cubicBezTo>
                <a:cubicBezTo>
                  <a:pt x="4917" y="14715"/>
                  <a:pt x="4664" y="14748"/>
                  <a:pt x="4368" y="14748"/>
                </a:cubicBezTo>
                <a:cubicBezTo>
                  <a:pt x="2792" y="14748"/>
                  <a:pt x="0" y="13807"/>
                  <a:pt x="0" y="13807"/>
                </a:cubicBezTo>
                <a:lnTo>
                  <a:pt x="0" y="59879"/>
                </a:lnTo>
                <a:lnTo>
                  <a:pt x="203921" y="59879"/>
                </a:lnTo>
                <a:lnTo>
                  <a:pt x="203921" y="7912"/>
                </a:lnTo>
                <a:cubicBezTo>
                  <a:pt x="203921" y="7912"/>
                  <a:pt x="200020" y="7414"/>
                  <a:pt x="197862" y="6998"/>
                </a:cubicBezTo>
                <a:cubicBezTo>
                  <a:pt x="195702" y="6584"/>
                  <a:pt x="188646" y="440"/>
                  <a:pt x="186986" y="26"/>
                </a:cubicBezTo>
                <a:cubicBezTo>
                  <a:pt x="186919" y="9"/>
                  <a:pt x="186846" y="1"/>
                  <a:pt x="186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78"/>
          <p:cNvGrpSpPr/>
          <p:nvPr/>
        </p:nvGrpSpPr>
        <p:grpSpPr>
          <a:xfrm>
            <a:off x="-40966" y="949958"/>
            <a:ext cx="1470357" cy="1081739"/>
            <a:chOff x="-4522116" y="238833"/>
            <a:chExt cx="1470357" cy="1081739"/>
          </a:xfrm>
        </p:grpSpPr>
        <p:sp>
          <p:nvSpPr>
            <p:cNvPr id="727" name="Google Shape;727;p78"/>
            <p:cNvSpPr/>
            <p:nvPr/>
          </p:nvSpPr>
          <p:spPr>
            <a:xfrm rot="8700159">
              <a:off x="-4196085" y="542144"/>
              <a:ext cx="1157876" cy="31780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8"/>
            <p:cNvSpPr/>
            <p:nvPr/>
          </p:nvSpPr>
          <p:spPr>
            <a:xfrm rot="8700159">
              <a:off x="-4014828" y="345809"/>
              <a:ext cx="304321" cy="431828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8"/>
            <p:cNvSpPr/>
            <p:nvPr/>
          </p:nvSpPr>
          <p:spPr>
            <a:xfrm rot="8700159">
              <a:off x="-3809976" y="818178"/>
              <a:ext cx="363517" cy="37956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8"/>
            <p:cNvSpPr/>
            <p:nvPr/>
          </p:nvSpPr>
          <p:spPr>
            <a:xfrm rot="8700159">
              <a:off x="-3698603" y="1166406"/>
              <a:ext cx="185295" cy="111072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8"/>
            <p:cNvSpPr/>
            <p:nvPr/>
          </p:nvSpPr>
          <p:spPr>
            <a:xfrm rot="8700159">
              <a:off x="-4075453" y="360385"/>
              <a:ext cx="192897" cy="29844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8"/>
            <p:cNvSpPr/>
            <p:nvPr/>
          </p:nvSpPr>
          <p:spPr>
            <a:xfrm rot="8700159">
              <a:off x="-4172021" y="860273"/>
              <a:ext cx="211092" cy="144717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8"/>
            <p:cNvSpPr/>
            <p:nvPr/>
          </p:nvSpPr>
          <p:spPr>
            <a:xfrm rot="8700159">
              <a:off x="-4503009" y="951967"/>
              <a:ext cx="401737" cy="193284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8"/>
            <p:cNvSpPr/>
            <p:nvPr/>
          </p:nvSpPr>
          <p:spPr>
            <a:xfrm rot="8700159">
              <a:off x="-4073498" y="969877"/>
              <a:ext cx="235376" cy="182726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8"/>
            <p:cNvSpPr/>
            <p:nvPr/>
          </p:nvSpPr>
          <p:spPr>
            <a:xfrm rot="8700159">
              <a:off x="-4177326" y="679114"/>
              <a:ext cx="177553" cy="195150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8"/>
            <p:cNvSpPr/>
            <p:nvPr/>
          </p:nvSpPr>
          <p:spPr>
            <a:xfrm rot="8700159">
              <a:off x="-3751391" y="658971"/>
              <a:ext cx="344582" cy="107341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8"/>
            <p:cNvSpPr/>
            <p:nvPr/>
          </p:nvSpPr>
          <p:spPr>
            <a:xfrm rot="8700159">
              <a:off x="-3586986" y="924078"/>
              <a:ext cx="78799" cy="4906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8"/>
            <p:cNvSpPr/>
            <p:nvPr/>
          </p:nvSpPr>
          <p:spPr>
            <a:xfrm rot="8700159">
              <a:off x="-3609027" y="1090307"/>
              <a:ext cx="78799" cy="4906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8"/>
            <p:cNvSpPr/>
            <p:nvPr/>
          </p:nvSpPr>
          <p:spPr>
            <a:xfrm rot="8700159">
              <a:off x="-3736248" y="548658"/>
              <a:ext cx="80312" cy="41071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8"/>
            <p:cNvSpPr/>
            <p:nvPr/>
          </p:nvSpPr>
          <p:spPr>
            <a:xfrm rot="8700159">
              <a:off x="-3865846" y="442238"/>
              <a:ext cx="80312" cy="41036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8"/>
            <p:cNvSpPr/>
            <p:nvPr/>
          </p:nvSpPr>
          <p:spPr>
            <a:xfrm rot="8700159">
              <a:off x="-3984029" y="542956"/>
              <a:ext cx="78095" cy="146265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8"/>
            <p:cNvSpPr/>
            <p:nvPr/>
          </p:nvSpPr>
          <p:spPr>
            <a:xfrm rot="8700159">
              <a:off x="-3780976" y="976805"/>
              <a:ext cx="83620" cy="142570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8"/>
            <p:cNvSpPr/>
            <p:nvPr/>
          </p:nvSpPr>
          <p:spPr>
            <a:xfrm rot="8700159">
              <a:off x="-3538073" y="659182"/>
              <a:ext cx="16013" cy="68417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8"/>
            <p:cNvSpPr/>
            <p:nvPr/>
          </p:nvSpPr>
          <p:spPr>
            <a:xfrm rot="8700159">
              <a:off x="-3647995" y="707866"/>
              <a:ext cx="21222" cy="70458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ar Background XL by Slidesgo">
  <a:themeElements>
    <a:clrScheme name="Simple Light">
      <a:dk1>
        <a:srgbClr val="B0CDFF"/>
      </a:dk1>
      <a:lt1>
        <a:srgbClr val="6B97E9"/>
      </a:lt1>
      <a:dk2>
        <a:srgbClr val="E6EBF8"/>
      </a:dk2>
      <a:lt2>
        <a:srgbClr val="421C18"/>
      </a:lt2>
      <a:accent1>
        <a:srgbClr val="76A1EB"/>
      </a:accent1>
      <a:accent2>
        <a:srgbClr val="B83E3E"/>
      </a:accent2>
      <a:accent3>
        <a:srgbClr val="8F3A37"/>
      </a:accent3>
      <a:accent4>
        <a:srgbClr val="421C18"/>
      </a:accent4>
      <a:accent5>
        <a:srgbClr val="AD6048"/>
      </a:accent5>
      <a:accent6>
        <a:srgbClr val="9EC1FC"/>
      </a:accent6>
      <a:hlink>
        <a:srgbClr val="421C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595959"/>
      </a:dk2>
      <a:lt2>
        <a:srgbClr val="657E93"/>
      </a:lt2>
      <a:accent1>
        <a:srgbClr val="F3F6F7"/>
      </a:accent1>
      <a:accent2>
        <a:srgbClr val="CBD2D7"/>
      </a:accent2>
      <a:accent3>
        <a:srgbClr val="9BABB9"/>
      </a:accent3>
      <a:accent4>
        <a:srgbClr val="7E8D9D"/>
      </a:accent4>
      <a:accent5>
        <a:srgbClr val="637689"/>
      </a:accent5>
      <a:accent6>
        <a:srgbClr val="445D73"/>
      </a:accent6>
      <a:hlink>
        <a:srgbClr val="0E2A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War Background XL by Slidesgo</vt:lpstr>
      <vt:lpstr>Slidesgo Final Pages</vt:lpstr>
      <vt:lpstr>Slidesgo Final Pages</vt:lpstr>
      <vt:lpstr>Slidesgo Final Pages</vt:lpstr>
      <vt:lpstr>WARS</vt:lpstr>
      <vt:lpstr>Table of Contents</vt:lpstr>
      <vt:lpstr>PowerPoint Presentation</vt:lpstr>
      <vt:lpstr>Introduction</vt:lpstr>
      <vt:lpstr>02 Our team</vt:lpstr>
      <vt:lpstr>History</vt:lpstr>
      <vt:lpstr>04 Programs we used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</dc:title>
  <cp:revision>196</cp:revision>
  <dcterms:modified xsi:type="dcterms:W3CDTF">2022-03-20T16:55:31Z</dcterms:modified>
</cp:coreProperties>
</file>