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9" r:id="rId10"/>
    <p:sldId id="271" r:id="rId11"/>
    <p:sldId id="272" r:id="rId12"/>
    <p:sldId id="273" r:id="rId13"/>
    <p:sldId id="274" r:id="rId14"/>
    <p:sldId id="275" r:id="rId15"/>
    <p:sldId id="270" r:id="rId16"/>
    <p:sldId id="277" r:id="rId17"/>
    <p:sldId id="278" r:id="rId18"/>
    <p:sldId id="276" r:id="rId19"/>
    <p:sldId id="279" r:id="rId20"/>
    <p:sldId id="281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ream.meetup.com/2/open_event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sushmanth/meetup-strea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235E-21BB-469A-AA2B-16177A8FB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Meetup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BD44C-9C36-4ADD-A552-0150499C1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By,</a:t>
            </a:r>
          </a:p>
          <a:p>
            <a:r>
              <a:rPr lang="en-US" b="1" dirty="0"/>
              <a:t>Sushmanth Sagala</a:t>
            </a:r>
            <a:endParaRPr lang="en-IN" dirty="0"/>
          </a:p>
          <a:p>
            <a:r>
              <a:rPr lang="en-IN" b="1" dirty="0"/>
              <a:t>Spark Project – </a:t>
            </a:r>
            <a:r>
              <a:rPr lang="en-IN" b="1" dirty="0" err="1"/>
              <a:t>UpX</a:t>
            </a:r>
            <a:r>
              <a:rPr lang="en-IN" b="1"/>
              <a:t> Academy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06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476329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/>
              <a:t>Q3. </a:t>
            </a:r>
            <a:r>
              <a:rPr lang="en-US" dirty="0"/>
              <a:t>Count the number of free events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38" y="1831108"/>
            <a:ext cx="8915400" cy="468976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Filtering the list of free events happening by using condition when ever </a:t>
            </a:r>
            <a:r>
              <a:rPr lang="en-IN" dirty="0" err="1"/>
              <a:t>payment_required</a:t>
            </a:r>
            <a:r>
              <a:rPr lang="en-IN" dirty="0"/>
              <a:t> value is 0.</a:t>
            </a:r>
          </a:p>
          <a:p>
            <a:r>
              <a:rPr lang="en-IN" dirty="0"/>
              <a:t>Reducing the events to get the number of free events happening for the current Window computation.</a:t>
            </a:r>
          </a:p>
          <a:p>
            <a:r>
              <a:rPr lang="en-IN" dirty="0"/>
              <a:t>Aggregating the events count across the Window intervals using </a:t>
            </a:r>
            <a:r>
              <a:rPr lang="en-IN" dirty="0" err="1"/>
              <a:t>updateStateByKey</a:t>
            </a:r>
            <a:r>
              <a:rPr lang="en-IN" dirty="0"/>
              <a:t>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freeEventsStream</a:t>
            </a:r>
            <a:r>
              <a:rPr lang="en-IN" dirty="0"/>
              <a:t> = </a:t>
            </a:r>
            <a:r>
              <a:rPr lang="en-IN" dirty="0" err="1"/>
              <a:t>windowEventStream.filter</a:t>
            </a:r>
            <a:r>
              <a:rPr lang="en-IN" dirty="0"/>
              <a:t>{event =&gt; </a:t>
            </a:r>
            <a:r>
              <a:rPr lang="en-IN" dirty="0" err="1"/>
              <a:t>event.payment_required</a:t>
            </a:r>
            <a:r>
              <a:rPr lang="en-IN" dirty="0"/>
              <a:t> == 0}.map{event =&gt; ("Free",1)}.</a:t>
            </a:r>
            <a:r>
              <a:rPr lang="en-IN" dirty="0" err="1"/>
              <a:t>reduceByKey</a:t>
            </a:r>
            <a:r>
              <a:rPr lang="en-IN" dirty="0"/>
              <a:t>(_+_).</a:t>
            </a:r>
            <a:r>
              <a:rPr lang="en-IN" dirty="0" err="1"/>
              <a:t>updateStateByKey</a:t>
            </a:r>
            <a:r>
              <a:rPr lang="en-IN" dirty="0"/>
              <a:t>(</a:t>
            </a:r>
            <a:r>
              <a:rPr lang="en-IN" dirty="0" err="1"/>
              <a:t>updateSumFunc</a:t>
            </a:r>
            <a:r>
              <a:rPr lang="en-IN" dirty="0"/>
              <a:t> _)  </a:t>
            </a:r>
          </a:p>
          <a:p>
            <a:endParaRPr lang="en-IN" dirty="0"/>
          </a:p>
          <a:p>
            <a:r>
              <a:rPr lang="en-IN" dirty="0"/>
              <a:t>Printing the count of number of free events happening during each Window interval.</a:t>
            </a:r>
          </a:p>
          <a:p>
            <a:r>
              <a:rPr lang="en-US" dirty="0" err="1"/>
              <a:t>freeEventsStream.foreachRDD</a:t>
            </a:r>
            <a:r>
              <a:rPr lang="en-US" dirty="0"/>
              <a:t>(</a:t>
            </a:r>
            <a:r>
              <a:rPr lang="en-US" dirty="0" err="1"/>
              <a:t>rdd</a:t>
            </a:r>
            <a:r>
              <a:rPr lang="en-US" dirty="0"/>
              <a:t> =&gt; {</a:t>
            </a:r>
            <a:r>
              <a:rPr lang="en-US" dirty="0" err="1"/>
              <a:t>rdd.foreach</a:t>
            </a:r>
            <a:r>
              <a:rPr lang="en-US" dirty="0"/>
              <a:t>{case (free, count) =&gt; </a:t>
            </a:r>
            <a:r>
              <a:rPr lang="en-US" dirty="0" err="1"/>
              <a:t>println</a:t>
            </a:r>
            <a:r>
              <a:rPr lang="en-US" dirty="0"/>
              <a:t>("No. of Free Events happening::%</a:t>
            </a:r>
            <a:r>
              <a:rPr lang="en-US" dirty="0" err="1"/>
              <a:t>s".format</a:t>
            </a:r>
            <a:r>
              <a:rPr lang="en-US" dirty="0"/>
              <a:t>(count))}})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601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47632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Q4. </a:t>
            </a:r>
            <a:r>
              <a:rPr lang="en-US" dirty="0"/>
              <a:t>Count the events in Technology category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38" y="1831108"/>
            <a:ext cx="8915400" cy="468976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Filtering the list of Technology events happening.</a:t>
            </a:r>
          </a:p>
          <a:p>
            <a:r>
              <a:rPr lang="en-IN" dirty="0"/>
              <a:t>Reducing the events to get the number of Technology events happening for the current Window computation.</a:t>
            </a:r>
          </a:p>
          <a:p>
            <a:r>
              <a:rPr lang="en-IN" dirty="0"/>
              <a:t>Aggregating the events count across the Window intervals using </a:t>
            </a:r>
            <a:r>
              <a:rPr lang="en-IN" dirty="0" err="1"/>
              <a:t>updateStateByKey</a:t>
            </a:r>
            <a:r>
              <a:rPr lang="en-IN" dirty="0"/>
              <a:t>.</a:t>
            </a:r>
          </a:p>
          <a:p>
            <a:r>
              <a:rPr lang="en-IN" dirty="0"/>
              <a:t>Reusing the Technology category events for another question by storing the count in a stateless variable.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techEventsStream</a:t>
            </a:r>
            <a:r>
              <a:rPr lang="en-IN" dirty="0"/>
              <a:t> = </a:t>
            </a:r>
            <a:r>
              <a:rPr lang="en-IN" dirty="0" err="1"/>
              <a:t>windowEventStream.filter</a:t>
            </a:r>
            <a:r>
              <a:rPr lang="en-IN" dirty="0"/>
              <a:t>{event =&gt; </a:t>
            </a:r>
            <a:r>
              <a:rPr lang="en-IN" dirty="0" err="1"/>
              <a:t>event.cat_name</a:t>
            </a:r>
            <a:r>
              <a:rPr lang="en-IN" dirty="0"/>
              <a:t> == "tech"}</a:t>
            </a:r>
          </a:p>
          <a:p>
            <a:r>
              <a:rPr lang="en-IN" dirty="0" err="1"/>
              <a:t>var</a:t>
            </a:r>
            <a:r>
              <a:rPr lang="en-IN" dirty="0"/>
              <a:t> </a:t>
            </a:r>
            <a:r>
              <a:rPr lang="en-IN" dirty="0" err="1"/>
              <a:t>techCount</a:t>
            </a:r>
            <a:r>
              <a:rPr lang="en-IN" dirty="0"/>
              <a:t> = 0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countTexhEventsStream</a:t>
            </a:r>
            <a:r>
              <a:rPr lang="en-IN" dirty="0"/>
              <a:t> = </a:t>
            </a:r>
            <a:r>
              <a:rPr lang="en-IN" dirty="0" err="1"/>
              <a:t>techEventsStream.map</a:t>
            </a:r>
            <a:r>
              <a:rPr lang="en-IN" dirty="0"/>
              <a:t>{event =&gt; (event.cat_name,1)}.</a:t>
            </a:r>
            <a:r>
              <a:rPr lang="en-IN" dirty="0" err="1"/>
              <a:t>reduceByKey</a:t>
            </a:r>
            <a:r>
              <a:rPr lang="en-IN" dirty="0"/>
              <a:t>(_+_).</a:t>
            </a:r>
            <a:r>
              <a:rPr lang="en-IN" dirty="0" err="1"/>
              <a:t>updateStateByKey</a:t>
            </a:r>
            <a:r>
              <a:rPr lang="en-IN" dirty="0"/>
              <a:t>(</a:t>
            </a:r>
            <a:r>
              <a:rPr lang="en-IN" dirty="0" err="1"/>
              <a:t>updateSumFunc</a:t>
            </a:r>
            <a:r>
              <a:rPr lang="en-IN" dirty="0"/>
              <a:t> _)</a:t>
            </a:r>
          </a:p>
          <a:p>
            <a:r>
              <a:rPr lang="en-IN" dirty="0"/>
              <a:t>Printing the count of number of Technology events happening during each Window interval.</a:t>
            </a:r>
          </a:p>
          <a:p>
            <a:r>
              <a:rPr lang="en-US" dirty="0" err="1"/>
              <a:t>countTexhEventsStream.foreachRDD</a:t>
            </a:r>
            <a:r>
              <a:rPr lang="en-US" dirty="0"/>
              <a:t>(</a:t>
            </a:r>
            <a:r>
              <a:rPr lang="en-US" dirty="0" err="1"/>
              <a:t>rdd</a:t>
            </a:r>
            <a:r>
              <a:rPr lang="en-US" dirty="0"/>
              <a:t> =&gt; {</a:t>
            </a:r>
            <a:r>
              <a:rPr lang="en-US" dirty="0" err="1"/>
              <a:t>rdd.foreach</a:t>
            </a:r>
            <a:r>
              <a:rPr lang="en-US" dirty="0"/>
              <a:t>{case (</a:t>
            </a:r>
            <a:r>
              <a:rPr lang="en-US" dirty="0" err="1"/>
              <a:t>cat_name</a:t>
            </a:r>
            <a:r>
              <a:rPr lang="en-US" dirty="0"/>
              <a:t>, count) =&gt; </a:t>
            </a:r>
            <a:r>
              <a:rPr lang="en-US" dirty="0" err="1"/>
              <a:t>techCount</a:t>
            </a:r>
            <a:r>
              <a:rPr lang="en-US" dirty="0"/>
              <a:t> = count; </a:t>
            </a:r>
            <a:r>
              <a:rPr lang="en-US" dirty="0" err="1"/>
              <a:t>println</a:t>
            </a:r>
            <a:r>
              <a:rPr lang="en-US" dirty="0"/>
              <a:t>("No. of %s Events happening::%</a:t>
            </a:r>
            <a:r>
              <a:rPr lang="en-US" dirty="0" err="1"/>
              <a:t>s".format</a:t>
            </a:r>
            <a:r>
              <a:rPr lang="en-US" dirty="0"/>
              <a:t>(</a:t>
            </a:r>
            <a:r>
              <a:rPr lang="en-US" dirty="0" err="1"/>
              <a:t>cat_name,count</a:t>
            </a:r>
            <a:r>
              <a:rPr lang="en-US" dirty="0"/>
              <a:t>))}})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09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47632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Q5. </a:t>
            </a:r>
            <a:r>
              <a:rPr lang="en-US" dirty="0"/>
              <a:t>Count the number of Big data events happening in US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38" y="1831108"/>
            <a:ext cx="8915400" cy="4689765"/>
          </a:xfrm>
        </p:spPr>
        <p:txBody>
          <a:bodyPr>
            <a:normAutofit/>
          </a:bodyPr>
          <a:lstStyle/>
          <a:p>
            <a:r>
              <a:rPr lang="en-IN" dirty="0"/>
              <a:t>Filtering the list of Big data events happening in “US”.</a:t>
            </a:r>
          </a:p>
          <a:p>
            <a:r>
              <a:rPr lang="en-IN" dirty="0"/>
              <a:t>Reducing the events to get the number of Big data events happening in US for the current Window computation.</a:t>
            </a:r>
          </a:p>
          <a:p>
            <a:r>
              <a:rPr lang="en-IN" dirty="0"/>
              <a:t>Aggregating the events count across the Window intervals using </a:t>
            </a:r>
            <a:r>
              <a:rPr lang="en-IN" dirty="0" err="1"/>
              <a:t>updateStateByKey</a:t>
            </a:r>
            <a:r>
              <a:rPr lang="en-IN" dirty="0"/>
              <a:t>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bigDataUSEventsStream</a:t>
            </a:r>
            <a:r>
              <a:rPr lang="en-IN" dirty="0"/>
              <a:t> = </a:t>
            </a:r>
            <a:r>
              <a:rPr lang="en-IN" dirty="0" err="1"/>
              <a:t>windowEventStream.filter</a:t>
            </a:r>
            <a:r>
              <a:rPr lang="en-IN" dirty="0"/>
              <a:t>{event =&gt; </a:t>
            </a:r>
            <a:r>
              <a:rPr lang="en-IN" dirty="0" err="1"/>
              <a:t>event.country</a:t>
            </a:r>
            <a:r>
              <a:rPr lang="en-IN" dirty="0"/>
              <a:t> == "us" &amp;&amp; </a:t>
            </a:r>
            <a:r>
              <a:rPr lang="en-IN" dirty="0" err="1"/>
              <a:t>event.name.toLowerCase.indexOf</a:t>
            </a:r>
            <a:r>
              <a:rPr lang="en-IN" dirty="0"/>
              <a:t>("big data") &gt;= 0}.map{event =&gt; ("Big Data",1)}.</a:t>
            </a:r>
            <a:r>
              <a:rPr lang="en-IN" dirty="0" err="1"/>
              <a:t>reduceByKey</a:t>
            </a:r>
            <a:r>
              <a:rPr lang="en-IN" dirty="0"/>
              <a:t>(_+_).</a:t>
            </a:r>
            <a:r>
              <a:rPr lang="en-IN" dirty="0" err="1"/>
              <a:t>updateStateByKey</a:t>
            </a:r>
            <a:r>
              <a:rPr lang="en-IN" dirty="0"/>
              <a:t>(</a:t>
            </a:r>
            <a:r>
              <a:rPr lang="en-IN" dirty="0" err="1"/>
              <a:t>updateSumFunc</a:t>
            </a:r>
            <a:r>
              <a:rPr lang="en-IN" dirty="0"/>
              <a:t> _)</a:t>
            </a:r>
          </a:p>
          <a:p>
            <a:r>
              <a:rPr lang="en-IN" dirty="0"/>
              <a:t>Printing the count of number of Big data events happening in “US” during each Window interval.</a:t>
            </a:r>
          </a:p>
          <a:p>
            <a:r>
              <a:rPr lang="en-US" dirty="0" err="1"/>
              <a:t>bigDataUSEventsStream.foreachRDD</a:t>
            </a:r>
            <a:r>
              <a:rPr lang="en-US" dirty="0"/>
              <a:t>(</a:t>
            </a:r>
            <a:r>
              <a:rPr lang="en-US" dirty="0" err="1"/>
              <a:t>rdd</a:t>
            </a:r>
            <a:r>
              <a:rPr lang="en-US" dirty="0"/>
              <a:t> =&gt; {</a:t>
            </a:r>
            <a:r>
              <a:rPr lang="en-US" dirty="0" err="1"/>
              <a:t>rdd.foreach</a:t>
            </a:r>
            <a:r>
              <a:rPr lang="en-US" dirty="0"/>
              <a:t>{case (name, count) =&gt; </a:t>
            </a:r>
            <a:r>
              <a:rPr lang="en-US" dirty="0" err="1"/>
              <a:t>println</a:t>
            </a:r>
            <a:r>
              <a:rPr lang="en-US" dirty="0"/>
              <a:t>("No. of %s Events happening in US::%</a:t>
            </a:r>
            <a:r>
              <a:rPr lang="en-US" dirty="0" err="1"/>
              <a:t>s".format</a:t>
            </a:r>
            <a:r>
              <a:rPr lang="en-US" dirty="0"/>
              <a:t>(</a:t>
            </a:r>
            <a:r>
              <a:rPr lang="en-US" dirty="0" err="1"/>
              <a:t>name,count</a:t>
            </a:r>
            <a:r>
              <a:rPr lang="en-US" dirty="0"/>
              <a:t>))}})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88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476329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/>
              <a:t>Q6. </a:t>
            </a:r>
            <a:r>
              <a:rPr lang="en-US" dirty="0"/>
              <a:t>Find the average duration of Technology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38" y="1831108"/>
            <a:ext cx="8915400" cy="490220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Reducing the Technology events to get the event duration for the current Window computation.</a:t>
            </a:r>
          </a:p>
          <a:p>
            <a:r>
              <a:rPr lang="en-IN" dirty="0"/>
              <a:t>Aggregating the events duration across the Window intervals using </a:t>
            </a:r>
            <a:r>
              <a:rPr lang="en-IN" dirty="0" err="1"/>
              <a:t>updateStateByKey</a:t>
            </a:r>
            <a:r>
              <a:rPr lang="en-IN" dirty="0"/>
              <a:t>.</a:t>
            </a:r>
          </a:p>
          <a:p>
            <a:r>
              <a:rPr lang="en-IN" dirty="0"/>
              <a:t>Computing the Average duration and Printing the Average duration for Technology events happening during each Window interval.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sumDurTechEventsStream</a:t>
            </a:r>
            <a:r>
              <a:rPr lang="en-IN" dirty="0"/>
              <a:t> = </a:t>
            </a:r>
            <a:r>
              <a:rPr lang="en-IN" dirty="0" err="1"/>
              <a:t>techEventsStream.map</a:t>
            </a:r>
            <a:r>
              <a:rPr lang="en-IN" dirty="0"/>
              <a:t>{event =&gt; (</a:t>
            </a:r>
            <a:r>
              <a:rPr lang="en-IN" dirty="0" err="1"/>
              <a:t>event.cat_name</a:t>
            </a:r>
            <a:r>
              <a:rPr lang="en-IN" dirty="0"/>
              <a:t> + " Events", </a:t>
            </a:r>
            <a:r>
              <a:rPr lang="en-IN" dirty="0" err="1"/>
              <a:t>event.duration.toDouble</a:t>
            </a:r>
            <a:r>
              <a:rPr lang="en-IN" dirty="0"/>
              <a:t> / 60000.0)}.</a:t>
            </a:r>
            <a:r>
              <a:rPr lang="en-IN" dirty="0" err="1"/>
              <a:t>reduceByKey</a:t>
            </a:r>
            <a:r>
              <a:rPr lang="en-IN" dirty="0"/>
              <a:t>(_+_).</a:t>
            </a:r>
            <a:r>
              <a:rPr lang="en-IN" dirty="0" err="1"/>
              <a:t>updateStateByKey</a:t>
            </a:r>
            <a:r>
              <a:rPr lang="en-IN" dirty="0"/>
              <a:t>(updateSumFunc2f _)  </a:t>
            </a:r>
          </a:p>
          <a:p>
            <a:r>
              <a:rPr lang="en-IN" dirty="0" err="1"/>
              <a:t>sumDurTechEventsStream.foreachRDD</a:t>
            </a:r>
            <a:r>
              <a:rPr lang="en-IN" dirty="0"/>
              <a:t>(</a:t>
            </a:r>
            <a:r>
              <a:rPr lang="en-IN" dirty="0" err="1"/>
              <a:t>rdd</a:t>
            </a:r>
            <a:r>
              <a:rPr lang="en-IN" dirty="0"/>
              <a:t> =&gt;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rdd.map</a:t>
            </a:r>
            <a:r>
              <a:rPr lang="en-IN" dirty="0"/>
              <a:t>{case(</a:t>
            </a:r>
            <a:r>
              <a:rPr lang="en-IN" dirty="0" err="1"/>
              <a:t>x:String</a:t>
            </a:r>
            <a:r>
              <a:rPr lang="en-IN" dirty="0"/>
              <a:t>, y:Double) =&gt; (x, y / </a:t>
            </a:r>
            <a:r>
              <a:rPr lang="en-IN" dirty="0" err="1"/>
              <a:t>techCount.toDouble</a:t>
            </a:r>
            <a:r>
              <a:rPr lang="en-IN" dirty="0"/>
              <a:t>)}.foreach{case (</a:t>
            </a:r>
            <a:r>
              <a:rPr lang="en-IN" dirty="0" err="1"/>
              <a:t>cat_name:String</a:t>
            </a:r>
            <a:r>
              <a:rPr lang="en-IN" dirty="0"/>
              <a:t>, </a:t>
            </a:r>
            <a:r>
              <a:rPr lang="en-IN" dirty="0" err="1"/>
              <a:t>avg:Double</a:t>
            </a:r>
            <a:r>
              <a:rPr lang="en-IN" dirty="0"/>
              <a:t>) =&gt; 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hrs = (</a:t>
            </a:r>
            <a:r>
              <a:rPr lang="en-IN" dirty="0" err="1"/>
              <a:t>avg</a:t>
            </a:r>
            <a:r>
              <a:rPr lang="en-IN" dirty="0"/>
              <a:t> / 60.0).</a:t>
            </a:r>
            <a:r>
              <a:rPr lang="en-IN" dirty="0" err="1"/>
              <a:t>toInt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min = (</a:t>
            </a:r>
            <a:r>
              <a:rPr lang="en-IN" dirty="0" err="1"/>
              <a:t>avg</a:t>
            </a:r>
            <a:r>
              <a:rPr lang="en-IN" dirty="0"/>
              <a:t> % 60).</a:t>
            </a:r>
            <a:r>
              <a:rPr lang="en-IN" dirty="0" err="1"/>
              <a:t>toInt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println</a:t>
            </a:r>
            <a:r>
              <a:rPr lang="en-IN" dirty="0"/>
              <a:t>("</a:t>
            </a:r>
            <a:r>
              <a:rPr lang="en-IN" dirty="0" err="1"/>
              <a:t>Avg</a:t>
            </a:r>
            <a:r>
              <a:rPr lang="en-IN" dirty="0"/>
              <a:t> duration of %s happening::%d hours %d </a:t>
            </a:r>
            <a:r>
              <a:rPr lang="en-IN" dirty="0" err="1"/>
              <a:t>minutes".format</a:t>
            </a:r>
            <a:r>
              <a:rPr lang="en-IN" dirty="0"/>
              <a:t>(</a:t>
            </a:r>
            <a:r>
              <a:rPr lang="en-IN" dirty="0" err="1"/>
              <a:t>cat_name,hrs,min</a:t>
            </a:r>
            <a:r>
              <a:rPr lang="en-IN" dirty="0"/>
              <a:t>))	}</a:t>
            </a:r>
          </a:p>
          <a:p>
            <a:pPr marL="0" indent="0">
              <a:buNone/>
            </a:pPr>
            <a:r>
              <a:rPr lang="en-IN" dirty="0"/>
              <a:t>	}  })</a:t>
            </a:r>
          </a:p>
        </p:txBody>
      </p:sp>
    </p:spTree>
    <p:extLst>
      <p:ext uri="{BB962C8B-B14F-4D97-AF65-F5344CB8AC3E}">
        <p14:creationId xmlns:p14="http://schemas.microsoft.com/office/powerpoint/2010/main" val="3523395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143348-8B58-44C8-9864-745A1959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939666"/>
            <a:ext cx="8915400" cy="566738"/>
          </a:xfrm>
        </p:spPr>
        <p:txBody>
          <a:bodyPr/>
          <a:lstStyle/>
          <a:p>
            <a:r>
              <a:rPr lang="en-IN" dirty="0"/>
              <a:t>Sample output screenshot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CCC6CC9-015C-49C7-A993-8DE394703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89212" y="225389"/>
            <a:ext cx="8915400" cy="5714277"/>
          </a:xfrm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BB753E-61FB-4E05-A375-9B20BEFD2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5388"/>
            <a:ext cx="9319041" cy="57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8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Q7. </a:t>
            </a:r>
            <a:r>
              <a:rPr lang="en-US" dirty="0"/>
              <a:t>Group the events by their category (k-means clustering)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69290"/>
            <a:ext cx="8915400" cy="5280891"/>
          </a:xfrm>
        </p:spPr>
        <p:txBody>
          <a:bodyPr>
            <a:normAutofit fontScale="85000" lnSpcReduction="10000"/>
          </a:bodyPr>
          <a:lstStyle/>
          <a:p>
            <a:endParaRPr lang="en-IN" dirty="0"/>
          </a:p>
          <a:p>
            <a:r>
              <a:rPr lang="en-IN" dirty="0"/>
              <a:t>Building a recommendation model by using k-means clustering on events.</a:t>
            </a:r>
          </a:p>
          <a:p>
            <a:r>
              <a:rPr lang="en-IN" dirty="0"/>
              <a:t>Recommendation of group members is done based on clustering the event categories and rsvp’s responses respect to events.</a:t>
            </a:r>
          </a:p>
          <a:p>
            <a:r>
              <a:rPr lang="en-IN" dirty="0"/>
              <a:t>Parsing history Events.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eventsHistory</a:t>
            </a:r>
            <a:r>
              <a:rPr lang="en-IN" dirty="0"/>
              <a:t> = </a:t>
            </a:r>
            <a:r>
              <a:rPr lang="en-IN" dirty="0" err="1"/>
              <a:t>ssc.sparkContext.textFile</a:t>
            </a:r>
            <a:r>
              <a:rPr lang="en-IN" dirty="0"/>
              <a:t>("data/events/</a:t>
            </a:r>
            <a:r>
              <a:rPr lang="en-IN" dirty="0" err="1"/>
              <a:t>events.json</a:t>
            </a:r>
            <a:r>
              <a:rPr lang="en-IN" dirty="0"/>
              <a:t>", 1).</a:t>
            </a:r>
            <a:r>
              <a:rPr lang="en-IN" dirty="0" err="1"/>
              <a:t>flatMap</a:t>
            </a:r>
            <a:r>
              <a:rPr lang="en-IN" dirty="0"/>
              <a:t>(</a:t>
            </a:r>
            <a:r>
              <a:rPr lang="en-IN" dirty="0" err="1"/>
              <a:t>parseHisEvent</a:t>
            </a:r>
            <a:r>
              <a:rPr lang="en-IN" dirty="0"/>
              <a:t>)</a:t>
            </a:r>
          </a:p>
          <a:p>
            <a:r>
              <a:rPr lang="en-IN" dirty="0"/>
              <a:t>Parsing history </a:t>
            </a:r>
            <a:r>
              <a:rPr lang="en-IN" dirty="0" err="1"/>
              <a:t>Rsvps</a:t>
            </a:r>
            <a:r>
              <a:rPr lang="en-IN" dirty="0"/>
              <a:t>.</a:t>
            </a:r>
          </a:p>
          <a:p>
            <a:r>
              <a:rPr lang="en-US" dirty="0"/>
              <a:t>case class Member(</a:t>
            </a:r>
            <a:r>
              <a:rPr lang="en-US" dirty="0" err="1"/>
              <a:t>memberName</a:t>
            </a:r>
            <a:r>
              <a:rPr lang="en-US" dirty="0"/>
              <a:t>: Option[String], </a:t>
            </a:r>
            <a:r>
              <a:rPr lang="en-US" dirty="0" err="1"/>
              <a:t>memberId</a:t>
            </a:r>
            <a:r>
              <a:rPr lang="en-US" dirty="0"/>
              <a:t>: Option[String])</a:t>
            </a:r>
          </a:p>
          <a:p>
            <a:r>
              <a:rPr lang="en-US" dirty="0"/>
              <a:t>case class </a:t>
            </a:r>
            <a:r>
              <a:rPr lang="en-US" dirty="0" err="1"/>
              <a:t>MemberEvent</a:t>
            </a:r>
            <a:r>
              <a:rPr lang="en-US" dirty="0"/>
              <a:t>(</a:t>
            </a:r>
            <a:r>
              <a:rPr lang="en-US" dirty="0" err="1"/>
              <a:t>eventId</a:t>
            </a:r>
            <a:r>
              <a:rPr lang="en-US" dirty="0"/>
              <a:t>: Option[String], </a:t>
            </a:r>
            <a:r>
              <a:rPr lang="en-US" dirty="0" err="1"/>
              <a:t>eventName</a:t>
            </a:r>
            <a:r>
              <a:rPr lang="en-US" dirty="0"/>
              <a:t>: Option[String], </a:t>
            </a:r>
            <a:r>
              <a:rPr lang="en-US" dirty="0" err="1"/>
              <a:t>eventUrl</a:t>
            </a:r>
            <a:r>
              <a:rPr lang="en-US" dirty="0"/>
              <a:t>: Option[String], time: Option[Long])</a:t>
            </a:r>
          </a:p>
          <a:p>
            <a:pPr lvl="1"/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json</a:t>
            </a:r>
            <a:r>
              <a:rPr lang="en-IN" dirty="0"/>
              <a:t>=parse(</a:t>
            </a:r>
            <a:r>
              <a:rPr lang="en-IN" dirty="0" err="1"/>
              <a:t>rsvpJson</a:t>
            </a:r>
            <a:r>
              <a:rPr lang="en-IN" dirty="0"/>
              <a:t>).</a:t>
            </a:r>
            <a:r>
              <a:rPr lang="en-IN" dirty="0" err="1"/>
              <a:t>camelizeKeys</a:t>
            </a:r>
            <a:endParaRPr lang="en-IN" dirty="0"/>
          </a:p>
          <a:p>
            <a:pPr lvl="1"/>
            <a:r>
              <a:rPr lang="en-IN" dirty="0" err="1"/>
              <a:t>val</a:t>
            </a:r>
            <a:r>
              <a:rPr lang="en-IN" dirty="0"/>
              <a:t> member=(</a:t>
            </a:r>
            <a:r>
              <a:rPr lang="en-IN" dirty="0" err="1"/>
              <a:t>json</a:t>
            </a:r>
            <a:r>
              <a:rPr lang="en-IN" dirty="0"/>
              <a:t> \ "member").extract[Member]</a:t>
            </a:r>
          </a:p>
          <a:p>
            <a:pPr lvl="1"/>
            <a:r>
              <a:rPr lang="en-IN" dirty="0" err="1"/>
              <a:t>val</a:t>
            </a:r>
            <a:r>
              <a:rPr lang="en-IN" dirty="0"/>
              <a:t> event=(</a:t>
            </a:r>
            <a:r>
              <a:rPr lang="en-IN" dirty="0" err="1"/>
              <a:t>json</a:t>
            </a:r>
            <a:r>
              <a:rPr lang="en-IN" dirty="0"/>
              <a:t> \ "event").extract[</a:t>
            </a:r>
            <a:r>
              <a:rPr lang="en-IN" dirty="0" err="1"/>
              <a:t>MemberEvent</a:t>
            </a:r>
            <a:r>
              <a:rPr lang="en-IN" dirty="0"/>
              <a:t>] </a:t>
            </a:r>
          </a:p>
          <a:p>
            <a:pPr lvl="1"/>
            <a:r>
              <a:rPr lang="en-IN" dirty="0" err="1"/>
              <a:t>val</a:t>
            </a:r>
            <a:r>
              <a:rPr lang="en-IN" dirty="0"/>
              <a:t> response=(</a:t>
            </a:r>
            <a:r>
              <a:rPr lang="en-IN" dirty="0" err="1"/>
              <a:t>json</a:t>
            </a:r>
            <a:r>
              <a:rPr lang="en-IN" dirty="0"/>
              <a:t> \ "response").extract[String] </a:t>
            </a:r>
          </a:p>
          <a:p>
            <a:pPr lvl="1"/>
            <a:r>
              <a:rPr lang="en-IN" dirty="0"/>
              <a:t>(member, event, response)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rsvpHistory</a:t>
            </a:r>
            <a:r>
              <a:rPr lang="en-IN" dirty="0"/>
              <a:t> = </a:t>
            </a:r>
            <a:r>
              <a:rPr lang="en-IN" dirty="0" err="1"/>
              <a:t>ssc.sparkContext.textFile</a:t>
            </a:r>
            <a:r>
              <a:rPr lang="en-IN" dirty="0"/>
              <a:t>("data/</a:t>
            </a:r>
            <a:r>
              <a:rPr lang="en-IN" dirty="0" err="1"/>
              <a:t>rsvps</a:t>
            </a:r>
            <a:r>
              <a:rPr lang="en-IN" dirty="0"/>
              <a:t>/</a:t>
            </a:r>
            <a:r>
              <a:rPr lang="en-IN" dirty="0" err="1"/>
              <a:t>rsvps.json</a:t>
            </a:r>
            <a:r>
              <a:rPr lang="en-IN" dirty="0"/>
              <a:t>", 1).</a:t>
            </a:r>
            <a:r>
              <a:rPr lang="en-IN" dirty="0" err="1"/>
              <a:t>flatMap</a:t>
            </a:r>
            <a:r>
              <a:rPr lang="en-IN" dirty="0"/>
              <a:t>(</a:t>
            </a:r>
            <a:r>
              <a:rPr lang="en-IN" dirty="0" err="1"/>
              <a:t>parseRsvp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23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Q7. </a:t>
            </a:r>
            <a:r>
              <a:rPr lang="en-US" dirty="0"/>
              <a:t>Group the events by their category (k-means clustering)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96291"/>
            <a:ext cx="8915400" cy="515389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Broadcasting Dictionary to load list of English dictionary words.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localDictionary</a:t>
            </a:r>
            <a:r>
              <a:rPr lang="en-IN" dirty="0"/>
              <a:t> = </a:t>
            </a:r>
            <a:r>
              <a:rPr lang="en-IN" dirty="0" err="1"/>
              <a:t>Source.fromURL</a:t>
            </a:r>
            <a:r>
              <a:rPr lang="en-IN" dirty="0"/>
              <a:t>(</a:t>
            </a:r>
            <a:r>
              <a:rPr lang="en-IN" dirty="0" err="1"/>
              <a:t>getClass.getResource</a:t>
            </a:r>
            <a:r>
              <a:rPr lang="en-IN" dirty="0"/>
              <a:t>("/wordsEn.txt")).</a:t>
            </a:r>
            <a:r>
              <a:rPr lang="en-IN" dirty="0" err="1"/>
              <a:t>getLines.zipWithIndex.toMap</a:t>
            </a:r>
            <a:endParaRPr lang="en-IN" dirty="0"/>
          </a:p>
          <a:p>
            <a:r>
              <a:rPr lang="en-IN" dirty="0" err="1"/>
              <a:t>val</a:t>
            </a:r>
            <a:r>
              <a:rPr lang="en-IN" dirty="0"/>
              <a:t> dictionary= </a:t>
            </a:r>
            <a:r>
              <a:rPr lang="en-IN" dirty="0" err="1"/>
              <a:t>ssc.sparkContext.broadcast</a:t>
            </a:r>
            <a:r>
              <a:rPr lang="en-IN" dirty="0"/>
              <a:t>(</a:t>
            </a:r>
            <a:r>
              <a:rPr lang="en-IN" dirty="0" err="1"/>
              <a:t>localDictionary</a:t>
            </a:r>
            <a:r>
              <a:rPr lang="en-IN" dirty="0"/>
              <a:t>)</a:t>
            </a:r>
          </a:p>
          <a:p>
            <a:r>
              <a:rPr lang="en-IN" dirty="0"/>
              <a:t>Feature Extraction to get the 10 most popular words from the event description, to form the event category vectors for each event.</a:t>
            </a:r>
          </a:p>
          <a:p>
            <a:r>
              <a:rPr lang="en-IN" dirty="0"/>
              <a:t>def </a:t>
            </a:r>
            <a:r>
              <a:rPr lang="en-IN" dirty="0" err="1"/>
              <a:t>eventToVector</a:t>
            </a:r>
            <a:r>
              <a:rPr lang="en-IN" dirty="0"/>
              <a:t>(dictionary: Map[String, </a:t>
            </a:r>
            <a:r>
              <a:rPr lang="en-IN" dirty="0" err="1"/>
              <a:t>Int</a:t>
            </a:r>
            <a:r>
              <a:rPr lang="en-IN" dirty="0"/>
              <a:t>], description: String): Option[Vector]={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wordsIterator</a:t>
            </a:r>
            <a:r>
              <a:rPr lang="en-IN" dirty="0"/>
              <a:t> = </a:t>
            </a:r>
            <a:r>
              <a:rPr lang="en-IN" dirty="0" err="1"/>
              <a:t>breakToWords</a:t>
            </a:r>
            <a:r>
              <a:rPr lang="en-IN" dirty="0"/>
              <a:t>(description)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topWords</a:t>
            </a:r>
            <a:r>
              <a:rPr lang="en-IN" dirty="0"/>
              <a:t>=</a:t>
            </a:r>
            <a:r>
              <a:rPr lang="en-IN" dirty="0" err="1"/>
              <a:t>popularWords</a:t>
            </a:r>
            <a:r>
              <a:rPr lang="en-IN" dirty="0"/>
              <a:t>(</a:t>
            </a:r>
            <a:r>
              <a:rPr lang="en-IN" dirty="0" err="1"/>
              <a:t>wordsIterator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		if (</a:t>
            </a:r>
            <a:r>
              <a:rPr lang="en-IN" dirty="0" err="1"/>
              <a:t>topWords.size</a:t>
            </a:r>
            <a:r>
              <a:rPr lang="en-IN" dirty="0"/>
              <a:t>==10) Some(</a:t>
            </a:r>
            <a:r>
              <a:rPr lang="en-IN" dirty="0" err="1"/>
              <a:t>Vectors.sparse</a:t>
            </a:r>
            <a:r>
              <a:rPr lang="en-IN" dirty="0"/>
              <a:t>(</a:t>
            </a:r>
            <a:r>
              <a:rPr lang="en-IN" dirty="0" err="1"/>
              <a:t>dictionary.size,topWords</a:t>
            </a:r>
            <a:r>
              <a:rPr lang="en-IN" dirty="0"/>
              <a:t>)) else None }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eventVectors</a:t>
            </a:r>
            <a:r>
              <a:rPr lang="en-IN" dirty="0"/>
              <a:t>=</a:t>
            </a:r>
            <a:r>
              <a:rPr lang="en-IN" dirty="0" err="1"/>
              <a:t>eventsHistory.flatMap</a:t>
            </a:r>
            <a:r>
              <a:rPr lang="en-IN" dirty="0"/>
              <a:t>{      event=&gt;</a:t>
            </a:r>
            <a:r>
              <a:rPr lang="en-IN" dirty="0" err="1"/>
              <a:t>eventToVector</a:t>
            </a:r>
            <a:r>
              <a:rPr lang="en-IN" dirty="0"/>
              <a:t>(</a:t>
            </a:r>
            <a:r>
              <a:rPr lang="en-IN" dirty="0" err="1"/>
              <a:t>dictionary.value,event.description.getOrElse</a:t>
            </a:r>
            <a:r>
              <a:rPr lang="en-IN" dirty="0"/>
              <a:t>(""))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920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Q7. </a:t>
            </a:r>
            <a:r>
              <a:rPr lang="en-US" dirty="0"/>
              <a:t>Group the events by their category (k-means clustering)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69290"/>
            <a:ext cx="8915400" cy="5280891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Training the history events based on k-means clustering model.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eventClusters</a:t>
            </a:r>
            <a:r>
              <a:rPr lang="en-US" dirty="0"/>
              <a:t> = </a:t>
            </a:r>
            <a:r>
              <a:rPr lang="en-US" dirty="0" err="1"/>
              <a:t>KMeans.train</a:t>
            </a:r>
            <a:r>
              <a:rPr lang="en-US" dirty="0"/>
              <a:t>(</a:t>
            </a:r>
            <a:r>
              <a:rPr lang="en-US" dirty="0" err="1"/>
              <a:t>eventVectors</a:t>
            </a:r>
            <a:r>
              <a:rPr lang="en-US" dirty="0"/>
              <a:t>, 10, 2)</a:t>
            </a:r>
          </a:p>
          <a:p>
            <a:r>
              <a:rPr lang="en-IN" dirty="0"/>
              <a:t>Creating the Event History Ids and RSVP Member Event Id to join based on the Event ID.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eventHistoryById</a:t>
            </a:r>
            <a:r>
              <a:rPr lang="en-IN" dirty="0"/>
              <a:t>=</a:t>
            </a:r>
            <a:r>
              <a:rPr lang="en-IN" dirty="0" err="1"/>
              <a:t>eventsHistory.map</a:t>
            </a:r>
            <a:r>
              <a:rPr lang="en-IN" dirty="0"/>
              <a:t>{event=&gt;(event.id, </a:t>
            </a:r>
            <a:r>
              <a:rPr lang="en-IN" dirty="0" err="1"/>
              <a:t>event.description.getOrElse</a:t>
            </a:r>
            <a:r>
              <a:rPr lang="en-IN" dirty="0"/>
              <a:t>(""))}.</a:t>
            </a:r>
            <a:r>
              <a:rPr lang="en-IN" dirty="0" err="1"/>
              <a:t>reduceByKey</a:t>
            </a:r>
            <a:r>
              <a:rPr lang="en-IN" dirty="0"/>
              <a:t>{(first: String, second: String)=&gt;first}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membersByEventId</a:t>
            </a:r>
            <a:r>
              <a:rPr lang="en-IN" dirty="0"/>
              <a:t>=</a:t>
            </a:r>
            <a:r>
              <a:rPr lang="en-IN" dirty="0" err="1"/>
              <a:t>rsvpHistory.flatMap</a:t>
            </a:r>
            <a:r>
              <a:rPr lang="en-IN" dirty="0"/>
              <a:t>{ case(member, </a:t>
            </a:r>
            <a:r>
              <a:rPr lang="en-IN" dirty="0" err="1"/>
              <a:t>memberEvent</a:t>
            </a:r>
            <a:r>
              <a:rPr lang="en-IN" dirty="0"/>
              <a:t>, response) =&gt; </a:t>
            </a:r>
            <a:r>
              <a:rPr lang="en-IN" dirty="0" err="1"/>
              <a:t>memberEvent.eventId.map</a:t>
            </a:r>
            <a:r>
              <a:rPr lang="en-IN" dirty="0"/>
              <a:t>{id=&gt;(id,(member, response))} }    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rsvpEventInfo</a:t>
            </a:r>
            <a:r>
              <a:rPr lang="en-IN" dirty="0"/>
              <a:t>=</a:t>
            </a:r>
            <a:r>
              <a:rPr lang="en-IN" dirty="0" err="1"/>
              <a:t>membersByEventId.join</a:t>
            </a:r>
            <a:r>
              <a:rPr lang="en-IN" dirty="0"/>
              <a:t>(</a:t>
            </a:r>
            <a:r>
              <a:rPr lang="en-IN" dirty="0" err="1"/>
              <a:t>eventHistoryById</a:t>
            </a:r>
            <a:r>
              <a:rPr lang="en-IN" dirty="0"/>
              <a:t>)</a:t>
            </a:r>
          </a:p>
          <a:p>
            <a:r>
              <a:rPr lang="en-IN" dirty="0"/>
              <a:t>Example: (</a:t>
            </a:r>
            <a:r>
              <a:rPr lang="en-IN" dirty="0" err="1"/>
              <a:t>eventId</a:t>
            </a:r>
            <a:r>
              <a:rPr lang="en-IN" dirty="0"/>
              <a:t>, ((member, response), description))</a:t>
            </a:r>
          </a:p>
          <a:p>
            <a:r>
              <a:rPr lang="en-IN" dirty="0"/>
              <a:t>(221069430, ((Member(Some(Susan Beck),Some(101089292)), yes), ‘…’))</a:t>
            </a:r>
          </a:p>
          <a:p>
            <a:r>
              <a:rPr lang="en-IN" dirty="0"/>
              <a:t>(221149038, ((Member(Some(Tracy Ramey),Some(153724262), no), ‘…’))</a:t>
            </a:r>
          </a:p>
        </p:txBody>
      </p:sp>
    </p:spTree>
    <p:extLst>
      <p:ext uri="{BB962C8B-B14F-4D97-AF65-F5344CB8AC3E}">
        <p14:creationId xmlns:p14="http://schemas.microsoft.com/office/powerpoint/2010/main" val="3700491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Q7. </a:t>
            </a:r>
            <a:r>
              <a:rPr lang="en-US" dirty="0"/>
              <a:t>Group the events by their category (k-means clustering)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69290"/>
            <a:ext cx="8915400" cy="5280891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Predicting the Event cluster based on the trained model.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memberEventInfo</a:t>
            </a:r>
            <a:r>
              <a:rPr lang="en-IN" dirty="0"/>
              <a:t> = </a:t>
            </a:r>
            <a:r>
              <a:rPr lang="en-IN" dirty="0" err="1"/>
              <a:t>rsvpEventInfo.flatMap</a:t>
            </a:r>
            <a:r>
              <a:rPr lang="en-IN" dirty="0"/>
              <a:t>{ case(</a:t>
            </a:r>
            <a:r>
              <a:rPr lang="en-IN" dirty="0" err="1"/>
              <a:t>eventId</a:t>
            </a:r>
            <a:r>
              <a:rPr lang="en-IN" dirty="0"/>
              <a:t>, ((member, response), description)) =&gt; {</a:t>
            </a:r>
            <a:r>
              <a:rPr lang="en-IN" dirty="0" err="1"/>
              <a:t>eventToVector</a:t>
            </a:r>
            <a:r>
              <a:rPr lang="en-IN" dirty="0"/>
              <a:t>(</a:t>
            </a:r>
            <a:r>
              <a:rPr lang="en-IN" dirty="0" err="1"/>
              <a:t>dictionary.value,description</a:t>
            </a:r>
            <a:r>
              <a:rPr lang="en-IN" dirty="0"/>
              <a:t>).map{ </a:t>
            </a:r>
            <a:r>
              <a:rPr lang="en-IN" dirty="0" err="1"/>
              <a:t>eventVector</a:t>
            </a:r>
            <a:r>
              <a:rPr lang="en-IN" dirty="0"/>
              <a:t>=&gt;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eventCluster</a:t>
            </a:r>
            <a:r>
              <a:rPr lang="en-IN" dirty="0"/>
              <a:t>=</a:t>
            </a:r>
            <a:r>
              <a:rPr lang="en-IN" dirty="0" err="1"/>
              <a:t>eventClusters.predict</a:t>
            </a:r>
            <a:r>
              <a:rPr lang="en-IN" dirty="0"/>
              <a:t>(</a:t>
            </a:r>
            <a:r>
              <a:rPr lang="en-IN" dirty="0" err="1"/>
              <a:t>eventVector</a:t>
            </a:r>
            <a:r>
              <a:rPr lang="en-IN" dirty="0"/>
              <a:t>)        (</a:t>
            </a:r>
            <a:r>
              <a:rPr lang="en-IN" dirty="0" err="1"/>
              <a:t>eventCluster</a:t>
            </a:r>
            <a:r>
              <a:rPr lang="en-IN" dirty="0"/>
              <a:t>,(member, response))      }    }  }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Clustering members into groups based on the predictions.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memberGroups</a:t>
            </a:r>
            <a:r>
              <a:rPr lang="en-IN" dirty="0"/>
              <a:t> = </a:t>
            </a:r>
            <a:r>
              <a:rPr lang="en-IN" dirty="0" err="1"/>
              <a:t>memberEventInfo.filter</a:t>
            </a:r>
            <a:r>
              <a:rPr lang="en-IN" dirty="0"/>
              <a:t>{case(cluster, (member, </a:t>
            </a:r>
            <a:r>
              <a:rPr lang="en-IN" dirty="0" err="1"/>
              <a:t>memberResponse</a:t>
            </a:r>
            <a:r>
              <a:rPr lang="en-IN" dirty="0"/>
              <a:t>)) =&gt; </a:t>
            </a:r>
            <a:r>
              <a:rPr lang="en-IN" dirty="0" err="1"/>
              <a:t>memberResponse</a:t>
            </a:r>
            <a:r>
              <a:rPr lang="en-IN" dirty="0"/>
              <a:t> == "yes"}.map{case(cluster, (member, </a:t>
            </a:r>
            <a:r>
              <a:rPr lang="en-IN" dirty="0" err="1"/>
              <a:t>memberResponse</a:t>
            </a:r>
            <a:r>
              <a:rPr lang="en-IN" dirty="0"/>
              <a:t>)) =&gt; (</a:t>
            </a:r>
            <a:r>
              <a:rPr lang="en-IN" dirty="0" err="1"/>
              <a:t>cluster,member</a:t>
            </a:r>
            <a:r>
              <a:rPr lang="en-IN" dirty="0"/>
              <a:t>)}.</a:t>
            </a:r>
            <a:r>
              <a:rPr lang="en-IN" dirty="0" err="1"/>
              <a:t>groupByKey</a:t>
            </a:r>
            <a:r>
              <a:rPr lang="en-IN" dirty="0"/>
              <a:t>().map{case(</a:t>
            </a:r>
            <a:r>
              <a:rPr lang="en-IN" dirty="0" err="1"/>
              <a:t>cluster,memberItr</a:t>
            </a:r>
            <a:r>
              <a:rPr lang="en-IN" dirty="0"/>
              <a:t>) =&gt; (</a:t>
            </a:r>
            <a:r>
              <a:rPr lang="en-IN" dirty="0" err="1"/>
              <a:t>cluster,memberItr.toSet</a:t>
            </a:r>
            <a:r>
              <a:rPr lang="en-IN" dirty="0"/>
              <a:t>)}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936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Q7. </a:t>
            </a:r>
            <a:r>
              <a:rPr lang="en-US" dirty="0"/>
              <a:t>Group the events by their category (k-means clustering)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69291"/>
            <a:ext cx="8915400" cy="4936259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Member Recommendations based on the clustering.</a:t>
            </a:r>
          </a:p>
          <a:p>
            <a:r>
              <a:rPr lang="en-US" dirty="0" err="1"/>
              <a:t>val</a:t>
            </a:r>
            <a:r>
              <a:rPr lang="en-US" dirty="0"/>
              <a:t> recommendations = </a:t>
            </a:r>
            <a:r>
              <a:rPr lang="en-US" dirty="0" err="1"/>
              <a:t>memberEventInfo.join</a:t>
            </a:r>
            <a:r>
              <a:rPr lang="en-US" dirty="0"/>
              <a:t>(</a:t>
            </a:r>
            <a:r>
              <a:rPr lang="en-US" dirty="0" err="1"/>
              <a:t>memberGroups</a:t>
            </a:r>
            <a:r>
              <a:rPr lang="en-US" dirty="0"/>
              <a:t>).map{case(cluster, ((member, </a:t>
            </a:r>
            <a:r>
              <a:rPr lang="en-US" dirty="0" err="1"/>
              <a:t>memberResponse</a:t>
            </a:r>
            <a:r>
              <a:rPr lang="en-US" dirty="0"/>
              <a:t>), members)) =&gt; (</a:t>
            </a:r>
            <a:r>
              <a:rPr lang="en-US" dirty="0" err="1"/>
              <a:t>member.memberName</a:t>
            </a:r>
            <a:r>
              <a:rPr lang="en-US" dirty="0"/>
              <a:t>, members-member)}</a:t>
            </a:r>
          </a:p>
          <a:p>
            <a:endParaRPr lang="en-US" dirty="0"/>
          </a:p>
          <a:p>
            <a:r>
              <a:rPr lang="en-US" dirty="0"/>
              <a:t>Example: (</a:t>
            </a:r>
            <a:r>
              <a:rPr lang="en-US" dirty="0" err="1"/>
              <a:t>member.memberName</a:t>
            </a:r>
            <a:r>
              <a:rPr lang="en-US" dirty="0"/>
              <a:t>, members)</a:t>
            </a:r>
          </a:p>
          <a:p>
            <a:r>
              <a:rPr lang="en-US" dirty="0"/>
              <a:t>(Some(Rosie),Set(Member(Some(Derek),Some(84715352)), Member(Some(Pastor Jim </a:t>
            </a:r>
            <a:r>
              <a:rPr lang="en-US" dirty="0" err="1"/>
              <a:t>Billetdeaux</a:t>
            </a:r>
            <a:r>
              <a:rPr lang="en-US" dirty="0"/>
              <a:t>),Some(7569836)), Member(Some(Tom),Some(11503256)), Member(Some(</a:t>
            </a:r>
            <a:r>
              <a:rPr lang="en-US" dirty="0" err="1"/>
              <a:t>Haeran</a:t>
            </a:r>
            <a:r>
              <a:rPr lang="en-US" dirty="0"/>
              <a:t> Dempsey),Some(10724391)), Member(Some(Jane),Some(130609252)), Member(Some(Cathy),Some(42921402))))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24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6C82-C9C6-411F-A837-E5B7B3E7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AD77E-3886-4584-9B3E-3102C634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Domain: </a:t>
            </a:r>
            <a:r>
              <a:rPr lang="en-IN" dirty="0"/>
              <a:t>Social </a:t>
            </a:r>
          </a:p>
          <a:p>
            <a:r>
              <a:rPr lang="en-IN" b="1" dirty="0"/>
              <a:t>Technology use:</a:t>
            </a:r>
            <a:r>
              <a:rPr lang="en-IN" dirty="0"/>
              <a:t> Spark streaming</a:t>
            </a:r>
            <a:r>
              <a:rPr lang="en-IN"/>
              <a:t>, Spark, </a:t>
            </a:r>
            <a:r>
              <a:rPr lang="en-IN" dirty="0"/>
              <a:t>Spark </a:t>
            </a:r>
            <a:r>
              <a:rPr lang="en-IN" dirty="0" err="1"/>
              <a:t>MLlib</a:t>
            </a:r>
            <a:endParaRPr lang="en-IN" dirty="0"/>
          </a:p>
          <a:p>
            <a:r>
              <a:rPr lang="en-IN" b="1" dirty="0"/>
              <a:t>Dataset: </a:t>
            </a:r>
            <a:r>
              <a:rPr lang="en-IN" dirty="0">
                <a:hlinkClick r:id="rId2"/>
              </a:rPr>
              <a:t>http://stream.meetup.com/2/open_events</a:t>
            </a:r>
            <a:endParaRPr lang="en-IN" dirty="0"/>
          </a:p>
          <a:p>
            <a:r>
              <a:rPr lang="en-US" dirty="0"/>
              <a:t>Meetup is an online social networking portal that facilitates offline group meetings in various localities around the world. Meetup allows members to find and join groups unified by a common interest, such as politics, books and games.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25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143348-8B58-44C8-9864-745A1959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939666"/>
            <a:ext cx="8915400" cy="566738"/>
          </a:xfrm>
        </p:spPr>
        <p:txBody>
          <a:bodyPr/>
          <a:lstStyle/>
          <a:p>
            <a:r>
              <a:rPr lang="en-IN" dirty="0"/>
              <a:t>Sample output screenshot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CCC6CC9-015C-49C7-A993-8DE394703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89212" y="225389"/>
            <a:ext cx="8915400" cy="5714277"/>
          </a:xfrm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B87B7-5993-4093-BEDD-280E50C0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5389"/>
            <a:ext cx="9269413" cy="57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6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69290"/>
            <a:ext cx="8915400" cy="4793385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Meetup Streaming data loaded and analysed successfully.</a:t>
            </a:r>
          </a:p>
          <a:p>
            <a:endParaRPr lang="en-IN" dirty="0"/>
          </a:p>
          <a:p>
            <a:r>
              <a:rPr lang="en-IN" dirty="0"/>
              <a:t>Streaming events data loaded through Spark Streaming using Custom Receivers and handled as Asynchronous HTTP requests.</a:t>
            </a:r>
          </a:p>
          <a:p>
            <a:endParaRPr lang="en-IN" dirty="0"/>
          </a:p>
          <a:p>
            <a:r>
              <a:rPr lang="en-IN" dirty="0"/>
              <a:t>History Events and Rsvp data analysed through Spark </a:t>
            </a:r>
            <a:r>
              <a:rPr lang="en-IN" dirty="0" err="1"/>
              <a:t>MLlib</a:t>
            </a:r>
            <a:r>
              <a:rPr lang="en-IN" dirty="0"/>
              <a:t> to build an Group member recommendations based on K-means clustering model.</a:t>
            </a:r>
          </a:p>
          <a:p>
            <a:endParaRPr lang="en-IN" dirty="0"/>
          </a:p>
          <a:p>
            <a:r>
              <a:rPr lang="en-IN" dirty="0"/>
              <a:t>Code: </a:t>
            </a:r>
            <a:r>
              <a:rPr lang="en-IN" dirty="0">
                <a:hlinkClick r:id="rId2"/>
              </a:rPr>
              <a:t>https://github.com/ssushmanth</a:t>
            </a:r>
            <a:r>
              <a:rPr lang="en-IN">
                <a:hlinkClick r:id="rId2"/>
              </a:rPr>
              <a:t>/meetup-stream</a:t>
            </a:r>
            <a:r>
              <a:rPr lang="en-IN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87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536D-2AE2-4F31-BAD7-D53DD1AA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724"/>
          </a:xfrm>
        </p:spPr>
        <p:txBody>
          <a:bodyPr/>
          <a:lstStyle/>
          <a:p>
            <a:r>
              <a:rPr lang="en-IN" dirty="0"/>
              <a:t>Sample Events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CF55F-B4E8-468F-9B83-43E2ADBB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675" y="1219200"/>
            <a:ext cx="7227889" cy="554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4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536D-2AE2-4F31-BAD7-D53DD1AA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CFA9-1DA7-4849-AFD5-BEBF99A27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Streaming/Spark </a:t>
            </a:r>
            <a:r>
              <a:rPr lang="en-IN" b="1" dirty="0" err="1"/>
              <a:t>Sql</a:t>
            </a:r>
            <a:r>
              <a:rPr lang="en-IN" b="1" dirty="0"/>
              <a:t> </a:t>
            </a:r>
            <a:endParaRPr lang="en-IN" dirty="0"/>
          </a:p>
          <a:p>
            <a:pPr lvl="1"/>
            <a:r>
              <a:rPr lang="en-IN" dirty="0"/>
              <a:t>Load the streaming data</a:t>
            </a:r>
          </a:p>
          <a:p>
            <a:pPr lvl="1"/>
            <a:r>
              <a:rPr lang="en-US" dirty="0"/>
              <a:t>Count the number of events happening in a city </a:t>
            </a:r>
            <a:r>
              <a:rPr lang="en-US" dirty="0" err="1"/>
              <a:t>eg.</a:t>
            </a:r>
            <a:r>
              <a:rPr lang="en-US" dirty="0"/>
              <a:t> Hyderabad</a:t>
            </a:r>
          </a:p>
          <a:p>
            <a:pPr lvl="1"/>
            <a:r>
              <a:rPr lang="en-US" dirty="0"/>
              <a:t>Count the number of free events</a:t>
            </a:r>
          </a:p>
          <a:p>
            <a:pPr lvl="1"/>
            <a:r>
              <a:rPr lang="en-US" dirty="0"/>
              <a:t>Count the events in Technology category</a:t>
            </a:r>
          </a:p>
          <a:p>
            <a:pPr lvl="1"/>
            <a:r>
              <a:rPr lang="en-US" dirty="0"/>
              <a:t>Count the number of Big data events happening in US</a:t>
            </a:r>
          </a:p>
          <a:p>
            <a:pPr lvl="1"/>
            <a:r>
              <a:rPr lang="en-US" dirty="0"/>
              <a:t>Find the average duration of Technology events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Spark MLLIB </a:t>
            </a:r>
            <a:endParaRPr lang="en-US" dirty="0"/>
          </a:p>
          <a:p>
            <a:pPr lvl="1"/>
            <a:r>
              <a:rPr lang="en-US" dirty="0"/>
              <a:t>Group the events by their category (k-means clustering)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32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Q1. Load the 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876626"/>
            <a:ext cx="8915400" cy="5773556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Custom receiver to load data from external URL.</a:t>
            </a:r>
          </a:p>
          <a:p>
            <a:r>
              <a:rPr lang="en-IN" dirty="0"/>
              <a:t>Asynchronous  HTTP request to read the data from streaming URL.</a:t>
            </a:r>
          </a:p>
          <a:p>
            <a:r>
              <a:rPr lang="en-IN" dirty="0"/>
              <a:t>def </a:t>
            </a:r>
            <a:r>
              <a:rPr lang="en-IN" dirty="0" err="1"/>
              <a:t>onStart</a:t>
            </a:r>
            <a:r>
              <a:rPr lang="en-IN" dirty="0"/>
              <a:t>() {   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cf</a:t>
            </a:r>
            <a:r>
              <a:rPr lang="en-IN" dirty="0"/>
              <a:t> = new </a:t>
            </a:r>
            <a:r>
              <a:rPr lang="en-IN" dirty="0" err="1"/>
              <a:t>AsyncHttpClientConfig.Builder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cf.setRequestTimeout</a:t>
            </a:r>
            <a:r>
              <a:rPr lang="en-IN" dirty="0"/>
              <a:t>(</a:t>
            </a:r>
            <a:r>
              <a:rPr lang="en-IN" dirty="0" err="1"/>
              <a:t>Integer.MAX_VALUE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cf.setReadTimeout</a:t>
            </a:r>
            <a:r>
              <a:rPr lang="en-IN" dirty="0"/>
              <a:t>(</a:t>
            </a:r>
            <a:r>
              <a:rPr lang="en-IN" dirty="0" err="1"/>
              <a:t>Integer.MAX_VALUE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cf.setPooledConnectionIdleTimeout</a:t>
            </a:r>
            <a:r>
              <a:rPr lang="en-IN" dirty="0"/>
              <a:t>(</a:t>
            </a:r>
            <a:r>
              <a:rPr lang="en-IN" dirty="0" err="1"/>
              <a:t>Integer.MAX_VALUE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	client= new </a:t>
            </a:r>
            <a:r>
              <a:rPr lang="en-IN" dirty="0" err="1"/>
              <a:t>AsyncHttpClient</a:t>
            </a:r>
            <a:r>
              <a:rPr lang="en-IN" dirty="0"/>
              <a:t>(</a:t>
            </a:r>
            <a:r>
              <a:rPr lang="en-IN" dirty="0" err="1"/>
              <a:t>cf.build</a:t>
            </a:r>
            <a:r>
              <a:rPr lang="en-IN" dirty="0"/>
              <a:t>())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inputPipe</a:t>
            </a:r>
            <a:r>
              <a:rPr lang="en-IN" dirty="0"/>
              <a:t> = new </a:t>
            </a:r>
            <a:r>
              <a:rPr lang="en-IN" dirty="0" err="1"/>
              <a:t>PipedInputStream</a:t>
            </a:r>
            <a:r>
              <a:rPr lang="en-IN" dirty="0"/>
              <a:t>(1024 * 1024)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outputPipe</a:t>
            </a:r>
            <a:r>
              <a:rPr lang="en-IN" dirty="0"/>
              <a:t> = new </a:t>
            </a:r>
            <a:r>
              <a:rPr lang="en-IN" dirty="0" err="1"/>
              <a:t>PipedOutputStream</a:t>
            </a:r>
            <a:r>
              <a:rPr lang="en-IN" dirty="0"/>
              <a:t>(</a:t>
            </a:r>
            <a:r>
              <a:rPr lang="en-IN" dirty="0" err="1"/>
              <a:t>inputPipe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producerThread</a:t>
            </a:r>
            <a:r>
              <a:rPr lang="en-IN" dirty="0"/>
              <a:t> = new Thread(new </a:t>
            </a:r>
            <a:r>
              <a:rPr lang="en-IN" dirty="0" err="1"/>
              <a:t>DataConsumer</a:t>
            </a:r>
            <a:r>
              <a:rPr lang="en-IN" dirty="0"/>
              <a:t>(</a:t>
            </a:r>
            <a:r>
              <a:rPr lang="en-IN" dirty="0" err="1"/>
              <a:t>inputPipe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producerThread.start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client.prepareGet</a:t>
            </a:r>
            <a:r>
              <a:rPr lang="en-IN" dirty="0"/>
              <a:t>(</a:t>
            </a:r>
            <a:r>
              <a:rPr lang="en-IN" dirty="0" err="1"/>
              <a:t>url</a:t>
            </a:r>
            <a:r>
              <a:rPr lang="en-IN" dirty="0"/>
              <a:t>).execute(new </a:t>
            </a:r>
            <a:r>
              <a:rPr lang="en-IN" dirty="0" err="1"/>
              <a:t>AsyncHandler</a:t>
            </a:r>
            <a:r>
              <a:rPr lang="en-IN" dirty="0"/>
              <a:t>[Unit]{</a:t>
            </a:r>
          </a:p>
          <a:p>
            <a:pPr marL="0" indent="0">
              <a:buNone/>
            </a:pPr>
            <a:r>
              <a:rPr lang="en-IN" dirty="0"/>
              <a:t>			def </a:t>
            </a:r>
            <a:r>
              <a:rPr lang="en-IN" dirty="0" err="1"/>
              <a:t>onBodyPartReceived</a:t>
            </a:r>
            <a:r>
              <a:rPr lang="en-IN" dirty="0"/>
              <a:t>(</a:t>
            </a:r>
            <a:r>
              <a:rPr lang="en-IN" dirty="0" err="1"/>
              <a:t>bodyPart</a:t>
            </a:r>
            <a:r>
              <a:rPr lang="en-IN" dirty="0"/>
              <a:t>: </a:t>
            </a:r>
            <a:r>
              <a:rPr lang="en-IN" dirty="0" err="1"/>
              <a:t>HttpResponseBodyPart</a:t>
            </a:r>
            <a:r>
              <a:rPr lang="en-IN" dirty="0"/>
              <a:t>) = {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bodyPart.writeTo</a:t>
            </a:r>
            <a:r>
              <a:rPr lang="en-IN" dirty="0"/>
              <a:t>(</a:t>
            </a:r>
            <a:r>
              <a:rPr lang="en-IN" dirty="0" err="1"/>
              <a:t>outputPipe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AsyncHandler.STATE.CONTINUE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	}</a:t>
            </a:r>
          </a:p>
          <a:p>
            <a:pPr marL="0" indent="0">
              <a:buNone/>
            </a:pPr>
            <a:r>
              <a:rPr lang="en-IN" dirty="0"/>
              <a:t>			…. </a:t>
            </a:r>
          </a:p>
          <a:p>
            <a:pPr marL="0" indent="0">
              <a:buNone/>
            </a:pPr>
            <a:r>
              <a:rPr lang="en-IN" dirty="0"/>
              <a:t>		})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83104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Q1. Load the 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876626"/>
            <a:ext cx="8915400" cy="577355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Class </a:t>
            </a:r>
            <a:r>
              <a:rPr lang="en-IN" dirty="0" err="1"/>
              <a:t>DataConsumer</a:t>
            </a:r>
            <a:r>
              <a:rPr lang="en-IN" dirty="0"/>
              <a:t> extends Runnable to read the stream data and store.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bufferedReader</a:t>
            </a:r>
            <a:r>
              <a:rPr lang="en-IN" dirty="0"/>
              <a:t> = new </a:t>
            </a:r>
            <a:r>
              <a:rPr lang="en-IN" dirty="0" err="1"/>
              <a:t>BufferedReader</a:t>
            </a:r>
            <a:r>
              <a:rPr lang="en-IN" dirty="0"/>
              <a:t>( new </a:t>
            </a:r>
            <a:r>
              <a:rPr lang="en-IN" dirty="0" err="1"/>
              <a:t>InputStreamReader</a:t>
            </a:r>
            <a:r>
              <a:rPr lang="en-IN" dirty="0"/>
              <a:t>( </a:t>
            </a:r>
            <a:r>
              <a:rPr lang="en-IN" dirty="0" err="1"/>
              <a:t>inputStream</a:t>
            </a:r>
            <a:r>
              <a:rPr lang="en-IN" dirty="0"/>
              <a:t> ))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var</a:t>
            </a:r>
            <a:r>
              <a:rPr lang="en-IN" dirty="0"/>
              <a:t> input=</a:t>
            </a:r>
            <a:r>
              <a:rPr lang="en-IN" dirty="0" err="1"/>
              <a:t>bufferedReader.readLine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		while(input!=null){</a:t>
            </a:r>
          </a:p>
          <a:p>
            <a:pPr marL="0" indent="0">
              <a:buNone/>
            </a:pPr>
            <a:r>
              <a:rPr lang="en-IN" dirty="0"/>
              <a:t>			store(input) </a:t>
            </a:r>
          </a:p>
          <a:p>
            <a:pPr marL="0" indent="0">
              <a:buNone/>
            </a:pPr>
            <a:r>
              <a:rPr lang="en-IN" dirty="0"/>
              <a:t>			input=</a:t>
            </a:r>
            <a:r>
              <a:rPr lang="en-IN" dirty="0" err="1"/>
              <a:t>bufferedReader.readLine</a:t>
            </a:r>
            <a:r>
              <a:rPr lang="en-IN" dirty="0"/>
              <a:t>() }</a:t>
            </a:r>
          </a:p>
          <a:p>
            <a:r>
              <a:rPr lang="en-IN" dirty="0"/>
              <a:t>Defining the case classes to extract respective data.</a:t>
            </a:r>
          </a:p>
          <a:p>
            <a:pPr marL="0" indent="0">
              <a:buNone/>
            </a:pPr>
            <a:r>
              <a:rPr lang="en-US" dirty="0"/>
              <a:t>	case class </a:t>
            </a:r>
            <a:r>
              <a:rPr lang="en-US" dirty="0" err="1"/>
              <a:t>EventDetails</a:t>
            </a:r>
            <a:r>
              <a:rPr lang="en-US" dirty="0"/>
              <a:t>(id: String, name: String, city: String, country: String, </a:t>
            </a:r>
            <a:r>
              <a:rPr lang="en-US" dirty="0" err="1"/>
              <a:t>payment_required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cat_id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cat_name</a:t>
            </a:r>
            <a:r>
              <a:rPr lang="en-US" dirty="0"/>
              <a:t>: String, duration: Long)</a:t>
            </a:r>
          </a:p>
          <a:p>
            <a:pPr marL="0" indent="0">
              <a:buNone/>
            </a:pPr>
            <a:r>
              <a:rPr lang="en-US" dirty="0"/>
              <a:t>	case class Venue(name: Option[String], address1: Option[String], city: Option[String], state: Option[String], zip: Option[String], country: Option[String], </a:t>
            </a:r>
            <a:r>
              <a:rPr lang="en-US" dirty="0" err="1"/>
              <a:t>lon</a:t>
            </a:r>
            <a:r>
              <a:rPr lang="en-US" dirty="0"/>
              <a:t>: Option[Float], </a:t>
            </a:r>
            <a:r>
              <a:rPr lang="en-US" dirty="0" err="1"/>
              <a:t>lat</a:t>
            </a:r>
            <a:r>
              <a:rPr lang="en-US" dirty="0"/>
              <a:t>: Option[Float])</a:t>
            </a:r>
          </a:p>
          <a:p>
            <a:pPr marL="0" indent="0">
              <a:buNone/>
            </a:pPr>
            <a:r>
              <a:rPr lang="en-US" dirty="0"/>
              <a:t>	case class Event(id: String, name: Option[String], </a:t>
            </a:r>
            <a:r>
              <a:rPr lang="en-US" dirty="0" err="1"/>
              <a:t>eventUrl</a:t>
            </a:r>
            <a:r>
              <a:rPr lang="en-US" dirty="0"/>
              <a:t>: Option[String], description: Option[String], duration: Option[Long], </a:t>
            </a:r>
            <a:r>
              <a:rPr lang="en-US" dirty="0" err="1"/>
              <a:t>rsvpLimit</a:t>
            </a:r>
            <a:r>
              <a:rPr lang="en-US" dirty="0"/>
              <a:t>: Option[</a:t>
            </a:r>
            <a:r>
              <a:rPr lang="en-US" dirty="0" err="1"/>
              <a:t>Int</a:t>
            </a:r>
            <a:r>
              <a:rPr lang="en-US" dirty="0"/>
              <a:t>], </a:t>
            </a:r>
            <a:r>
              <a:rPr lang="en-US" dirty="0" err="1"/>
              <a:t>paymentRequired</a:t>
            </a:r>
            <a:r>
              <a:rPr lang="en-US" dirty="0"/>
              <a:t>: Option[</a:t>
            </a:r>
            <a:r>
              <a:rPr lang="en-US" dirty="0" err="1"/>
              <a:t>Int</a:t>
            </a:r>
            <a:r>
              <a:rPr lang="en-US" dirty="0"/>
              <a:t>], status: Option[String])</a:t>
            </a:r>
          </a:p>
          <a:p>
            <a:pPr marL="0" indent="0">
              <a:buNone/>
            </a:pPr>
            <a:r>
              <a:rPr lang="en-US" dirty="0"/>
              <a:t>	case class Group(id: Option[String], name: Option[String], city: Option[String], state: Option[String], country: Option[String])</a:t>
            </a:r>
          </a:p>
          <a:p>
            <a:pPr marL="0" indent="0">
              <a:buNone/>
            </a:pPr>
            <a:r>
              <a:rPr lang="en-US" dirty="0"/>
              <a:t>	case class Category(name: Option[String], id: Option[</a:t>
            </a:r>
            <a:r>
              <a:rPr lang="en-US" dirty="0" err="1"/>
              <a:t>Int</a:t>
            </a:r>
            <a:r>
              <a:rPr lang="en-US" dirty="0"/>
              <a:t>], </a:t>
            </a:r>
            <a:r>
              <a:rPr lang="en-US" dirty="0" err="1"/>
              <a:t>shortname</a:t>
            </a:r>
            <a:r>
              <a:rPr lang="en-US" dirty="0"/>
              <a:t>: Option[String])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85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8401"/>
            <a:ext cx="8911687" cy="1280890"/>
          </a:xfrm>
        </p:spPr>
        <p:txBody>
          <a:bodyPr/>
          <a:lstStyle/>
          <a:p>
            <a:r>
              <a:rPr lang="en-IN" dirty="0"/>
              <a:t>Q1. Load the 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876626"/>
            <a:ext cx="8915400" cy="5773556"/>
          </a:xfrm>
        </p:spPr>
        <p:txBody>
          <a:bodyPr>
            <a:normAutofit/>
          </a:bodyPr>
          <a:lstStyle/>
          <a:p>
            <a:r>
              <a:rPr lang="en-IN" dirty="0" err="1"/>
              <a:t>parseEvent</a:t>
            </a:r>
            <a:r>
              <a:rPr lang="en-IN" dirty="0"/>
              <a:t> method uses Json4s lib to extract the </a:t>
            </a:r>
            <a:r>
              <a:rPr lang="en-IN" dirty="0" err="1"/>
              <a:t>json</a:t>
            </a:r>
            <a:r>
              <a:rPr lang="en-IN" dirty="0"/>
              <a:t> data and define the </a:t>
            </a:r>
            <a:r>
              <a:rPr lang="en-IN" dirty="0" err="1"/>
              <a:t>EventDetails</a:t>
            </a:r>
            <a:r>
              <a:rPr lang="en-IN" dirty="0"/>
              <a:t> type.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json</a:t>
            </a:r>
            <a:r>
              <a:rPr lang="en-IN" dirty="0"/>
              <a:t>=parse(</a:t>
            </a:r>
            <a:r>
              <a:rPr lang="en-IN" dirty="0" err="1"/>
              <a:t>eventJson</a:t>
            </a:r>
            <a:r>
              <a:rPr lang="en-IN" dirty="0"/>
              <a:t>).</a:t>
            </a:r>
            <a:r>
              <a:rPr lang="en-IN" dirty="0" err="1"/>
              <a:t>camelizeKeys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val</a:t>
            </a:r>
            <a:r>
              <a:rPr lang="en-IN" dirty="0"/>
              <a:t> event=</a:t>
            </a:r>
            <a:r>
              <a:rPr lang="en-IN" dirty="0" err="1"/>
              <a:t>json.extract</a:t>
            </a:r>
            <a:r>
              <a:rPr lang="en-IN" dirty="0"/>
              <a:t>[Event]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val</a:t>
            </a:r>
            <a:r>
              <a:rPr lang="en-IN" dirty="0"/>
              <a:t> venue=(</a:t>
            </a:r>
            <a:r>
              <a:rPr lang="en-IN" dirty="0" err="1"/>
              <a:t>json</a:t>
            </a:r>
            <a:r>
              <a:rPr lang="en-IN" dirty="0"/>
              <a:t> \ "venue").extract[Venue]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val</a:t>
            </a:r>
            <a:r>
              <a:rPr lang="en-IN" dirty="0"/>
              <a:t> group=(</a:t>
            </a:r>
            <a:r>
              <a:rPr lang="en-IN" dirty="0" err="1"/>
              <a:t>json</a:t>
            </a:r>
            <a:r>
              <a:rPr lang="en-IN" dirty="0"/>
              <a:t> \ "group").extract[Group]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val</a:t>
            </a:r>
            <a:r>
              <a:rPr lang="en-IN" dirty="0"/>
              <a:t> category=(</a:t>
            </a:r>
            <a:r>
              <a:rPr lang="en-IN" dirty="0" err="1"/>
              <a:t>json</a:t>
            </a:r>
            <a:r>
              <a:rPr lang="en-IN" dirty="0"/>
              <a:t> \ "group" \ "category").extract[Category]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EventDetails</a:t>
            </a:r>
            <a:r>
              <a:rPr lang="en-IN" dirty="0"/>
              <a:t>(event.id, </a:t>
            </a:r>
            <a:r>
              <a:rPr lang="en-IN" dirty="0" err="1"/>
              <a:t>event.name.getOrElse</a:t>
            </a:r>
            <a:r>
              <a:rPr lang="en-IN" dirty="0"/>
              <a:t>(""), </a:t>
            </a:r>
            <a:r>
              <a:rPr lang="en-IN" dirty="0" err="1"/>
              <a:t>venue.city.getOrElse</a:t>
            </a:r>
            <a:r>
              <a:rPr lang="en-IN" dirty="0"/>
              <a:t>(""), </a:t>
            </a:r>
            <a:r>
              <a:rPr lang="en-IN" dirty="0" err="1"/>
              <a:t>venue.country.getOrElse</a:t>
            </a:r>
            <a:r>
              <a:rPr lang="en-IN" dirty="0"/>
              <a:t>(""), </a:t>
            </a:r>
            <a:r>
              <a:rPr lang="en-IN" dirty="0" err="1"/>
              <a:t>event.paymentRequired.getOrElse</a:t>
            </a:r>
            <a:r>
              <a:rPr lang="en-IN" dirty="0"/>
              <a:t>(0), </a:t>
            </a:r>
            <a:r>
              <a:rPr lang="en-IN" dirty="0" err="1"/>
              <a:t>category.id.getOrElse</a:t>
            </a:r>
            <a:r>
              <a:rPr lang="en-IN" dirty="0"/>
              <a:t>(0), </a:t>
            </a:r>
            <a:r>
              <a:rPr lang="en-IN" dirty="0" err="1"/>
              <a:t>category.shortname.getOrElse</a:t>
            </a:r>
            <a:r>
              <a:rPr lang="en-IN" dirty="0"/>
              <a:t>(""), </a:t>
            </a:r>
            <a:r>
              <a:rPr lang="en-IN" dirty="0" err="1"/>
              <a:t>event.duration.getOrElse</a:t>
            </a:r>
            <a:r>
              <a:rPr lang="en-IN" dirty="0"/>
              <a:t>(10800000L))</a:t>
            </a:r>
          </a:p>
          <a:p>
            <a:r>
              <a:rPr lang="en-IN" dirty="0"/>
              <a:t>Starting the event stream with Batch Interval of 2 secs,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ssc</a:t>
            </a:r>
            <a:r>
              <a:rPr lang="en-IN" dirty="0"/>
              <a:t>=new </a:t>
            </a:r>
            <a:r>
              <a:rPr lang="en-IN" dirty="0" err="1"/>
              <a:t>StreamingContext</a:t>
            </a:r>
            <a:r>
              <a:rPr lang="en-IN" dirty="0"/>
              <a:t>(</a:t>
            </a:r>
            <a:r>
              <a:rPr lang="en-IN" dirty="0" err="1"/>
              <a:t>conf</a:t>
            </a:r>
            <a:r>
              <a:rPr lang="en-IN" dirty="0"/>
              <a:t>, Seconds(2))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eventStream</a:t>
            </a:r>
            <a:r>
              <a:rPr lang="en-IN" dirty="0"/>
              <a:t> = </a:t>
            </a:r>
            <a:r>
              <a:rPr lang="en-IN" dirty="0" err="1"/>
              <a:t>ssc.receiverStream</a:t>
            </a:r>
            <a:r>
              <a:rPr lang="en-IN" dirty="0"/>
              <a:t>(new </a:t>
            </a:r>
            <a:r>
              <a:rPr lang="en-IN" dirty="0" err="1"/>
              <a:t>MeetupReceiver</a:t>
            </a:r>
            <a:r>
              <a:rPr lang="en-IN" dirty="0"/>
              <a:t>("http://stream.meetup.com/2/</a:t>
            </a:r>
            <a:r>
              <a:rPr lang="en-IN" dirty="0" err="1"/>
              <a:t>open_events</a:t>
            </a:r>
            <a:r>
              <a:rPr lang="en-IN" dirty="0"/>
              <a:t>")).</a:t>
            </a:r>
            <a:r>
              <a:rPr lang="en-IN" dirty="0" err="1"/>
              <a:t>flatMap</a:t>
            </a:r>
            <a:r>
              <a:rPr lang="en-IN" dirty="0"/>
              <a:t>(</a:t>
            </a:r>
            <a:r>
              <a:rPr lang="en-IN" dirty="0" err="1"/>
              <a:t>parseEvent</a:t>
            </a:r>
            <a:r>
              <a:rPr lang="en-IN" dirty="0"/>
              <a:t>)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22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06399"/>
            <a:ext cx="8911687" cy="962891"/>
          </a:xfrm>
        </p:spPr>
        <p:txBody>
          <a:bodyPr>
            <a:normAutofit fontScale="90000"/>
          </a:bodyPr>
          <a:lstStyle/>
          <a:p>
            <a:r>
              <a:rPr lang="en-IN" dirty="0"/>
              <a:t>Stateful Stream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69291"/>
            <a:ext cx="8915400" cy="5280891"/>
          </a:xfrm>
        </p:spPr>
        <p:txBody>
          <a:bodyPr>
            <a:normAutofit/>
          </a:bodyPr>
          <a:lstStyle/>
          <a:p>
            <a:r>
              <a:rPr lang="en-IN" dirty="0"/>
              <a:t>Using Window stream to do aggregations across Intervals of stream.</a:t>
            </a:r>
          </a:p>
          <a:p>
            <a:r>
              <a:rPr lang="en-IN" dirty="0"/>
              <a:t>Window and Slide interval = 10 sec</a:t>
            </a:r>
          </a:p>
          <a:p>
            <a:r>
              <a:rPr lang="en-IN" dirty="0"/>
              <a:t>Batch interval = 2 sec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windowEventStream</a:t>
            </a:r>
            <a:r>
              <a:rPr lang="en-US" dirty="0"/>
              <a:t> = </a:t>
            </a:r>
            <a:r>
              <a:rPr lang="en-US" dirty="0" err="1"/>
              <a:t>eventStream.window</a:t>
            </a:r>
            <a:r>
              <a:rPr lang="en-US" dirty="0"/>
              <a:t>(Seconds(10),Seconds(10)) </a:t>
            </a:r>
            <a:r>
              <a:rPr lang="en-US" dirty="0" err="1"/>
              <a:t>windowEventStream.cache</a:t>
            </a:r>
            <a:r>
              <a:rPr lang="en-US" dirty="0"/>
              <a:t>()</a:t>
            </a:r>
          </a:p>
          <a:p>
            <a:r>
              <a:rPr lang="en-IN" dirty="0"/>
              <a:t>Custom Functions to sum aggregations while using </a:t>
            </a:r>
            <a:r>
              <a:rPr lang="en-IN" dirty="0" err="1"/>
              <a:t>updateStateByKey</a:t>
            </a:r>
            <a:r>
              <a:rPr lang="en-IN" dirty="0"/>
              <a:t>.</a:t>
            </a:r>
          </a:p>
          <a:p>
            <a:r>
              <a:rPr lang="en-IN" dirty="0"/>
              <a:t>def </a:t>
            </a:r>
            <a:r>
              <a:rPr lang="en-IN" dirty="0" err="1"/>
              <a:t>updateSumFunc</a:t>
            </a:r>
            <a:r>
              <a:rPr lang="en-IN" dirty="0"/>
              <a:t>(values: </a:t>
            </a:r>
            <a:r>
              <a:rPr lang="en-IN" dirty="0" err="1"/>
              <a:t>Seq</a:t>
            </a:r>
            <a:r>
              <a:rPr lang="en-IN" dirty="0"/>
              <a:t>[</a:t>
            </a:r>
            <a:r>
              <a:rPr lang="en-IN" dirty="0" err="1"/>
              <a:t>Int</a:t>
            </a:r>
            <a:r>
              <a:rPr lang="en-IN" dirty="0"/>
              <a:t>], state: Option[</a:t>
            </a:r>
            <a:r>
              <a:rPr lang="en-IN" dirty="0" err="1"/>
              <a:t>Int</a:t>
            </a:r>
            <a:r>
              <a:rPr lang="en-IN" dirty="0"/>
              <a:t>]): Option[</a:t>
            </a:r>
            <a:r>
              <a:rPr lang="en-IN" dirty="0" err="1"/>
              <a:t>Int</a:t>
            </a:r>
            <a:r>
              <a:rPr lang="en-IN" dirty="0"/>
              <a:t>] = {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currentCount</a:t>
            </a:r>
            <a:r>
              <a:rPr lang="en-IN" dirty="0"/>
              <a:t> = </a:t>
            </a:r>
            <a:r>
              <a:rPr lang="en-IN" dirty="0" err="1"/>
              <a:t>values.sum</a:t>
            </a:r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previousCount</a:t>
            </a:r>
            <a:r>
              <a:rPr lang="en-IN" dirty="0"/>
              <a:t> = </a:t>
            </a:r>
            <a:r>
              <a:rPr lang="en-IN" dirty="0" err="1"/>
              <a:t>state.getOrElse</a:t>
            </a:r>
            <a:r>
              <a:rPr lang="en-IN" dirty="0"/>
              <a:t>(0)    Some(</a:t>
            </a:r>
            <a:r>
              <a:rPr lang="en-IN" dirty="0" err="1"/>
              <a:t>currentCount</a:t>
            </a:r>
            <a:r>
              <a:rPr lang="en-IN" dirty="0"/>
              <a:t> + </a:t>
            </a:r>
            <a:r>
              <a:rPr lang="en-IN" dirty="0" err="1"/>
              <a:t>previousCount</a:t>
            </a:r>
            <a:r>
              <a:rPr lang="en-IN" dirty="0"/>
              <a:t>)  }</a:t>
            </a:r>
          </a:p>
          <a:p>
            <a:r>
              <a:rPr lang="en-IN" dirty="0"/>
              <a:t>def updateSumFunc2f(values: </a:t>
            </a:r>
            <a:r>
              <a:rPr lang="en-IN" dirty="0" err="1"/>
              <a:t>Seq</a:t>
            </a:r>
            <a:r>
              <a:rPr lang="en-IN" dirty="0"/>
              <a:t>[Double], state: Option[Double]): Option[Double] = {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currentCount</a:t>
            </a:r>
            <a:r>
              <a:rPr lang="en-IN" dirty="0"/>
              <a:t> = </a:t>
            </a:r>
            <a:r>
              <a:rPr lang="en-IN" dirty="0" err="1"/>
              <a:t>values.sum</a:t>
            </a:r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previousCount</a:t>
            </a:r>
            <a:r>
              <a:rPr lang="en-IN" dirty="0"/>
              <a:t> = </a:t>
            </a:r>
            <a:r>
              <a:rPr lang="en-IN" dirty="0" err="1"/>
              <a:t>state.getOrElse</a:t>
            </a:r>
            <a:r>
              <a:rPr lang="en-IN" dirty="0"/>
              <a:t>(0.0)    Some(</a:t>
            </a:r>
            <a:r>
              <a:rPr lang="en-IN" dirty="0" err="1"/>
              <a:t>currentCount</a:t>
            </a:r>
            <a:r>
              <a:rPr lang="en-IN" dirty="0"/>
              <a:t> + </a:t>
            </a:r>
            <a:r>
              <a:rPr lang="en-IN" dirty="0" err="1"/>
              <a:t>previousCount</a:t>
            </a:r>
            <a:r>
              <a:rPr lang="en-IN" dirty="0"/>
              <a:t>) 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96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B97-DBBD-484A-9DA1-69940D46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476329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Q2. </a:t>
            </a:r>
            <a:r>
              <a:rPr lang="en-US" dirty="0"/>
              <a:t>Count the number of events happening in a city </a:t>
            </a:r>
            <a:r>
              <a:rPr lang="en-US" dirty="0" err="1"/>
              <a:t>eg.</a:t>
            </a:r>
            <a:r>
              <a:rPr lang="en-US" dirty="0"/>
              <a:t> Hyderabad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4774A-5207-4042-9C45-98DC63CAE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638" y="1831108"/>
            <a:ext cx="8915400" cy="4689765"/>
          </a:xfrm>
        </p:spPr>
        <p:txBody>
          <a:bodyPr>
            <a:normAutofit/>
          </a:bodyPr>
          <a:lstStyle/>
          <a:p>
            <a:r>
              <a:rPr lang="en-IN" dirty="0"/>
              <a:t>Filtering the list of events happening in a city say “New York”.</a:t>
            </a:r>
          </a:p>
          <a:p>
            <a:r>
              <a:rPr lang="en-IN" dirty="0"/>
              <a:t>Reducing the events to get the number of events happening in this city for the current Window computation.</a:t>
            </a:r>
          </a:p>
          <a:p>
            <a:r>
              <a:rPr lang="en-IN" dirty="0"/>
              <a:t>Aggregating the events count across the Window intervals using </a:t>
            </a:r>
            <a:r>
              <a:rPr lang="en-IN" dirty="0" err="1"/>
              <a:t>updateStateByKey</a:t>
            </a:r>
            <a:r>
              <a:rPr lang="en-IN" dirty="0"/>
              <a:t>.</a:t>
            </a:r>
          </a:p>
          <a:p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cityEventsStream</a:t>
            </a:r>
            <a:r>
              <a:rPr lang="en-IN" dirty="0"/>
              <a:t> = </a:t>
            </a:r>
            <a:r>
              <a:rPr lang="en-IN" dirty="0" err="1"/>
              <a:t>windowEventStream.filter</a:t>
            </a:r>
            <a:r>
              <a:rPr lang="en-IN" dirty="0"/>
              <a:t>{event =&gt; </a:t>
            </a:r>
            <a:r>
              <a:rPr lang="en-IN" dirty="0" err="1"/>
              <a:t>event.city</a:t>
            </a:r>
            <a:r>
              <a:rPr lang="en-IN" dirty="0"/>
              <a:t> == "New York"}.map{event =&gt; (event.city,1)}.</a:t>
            </a:r>
            <a:r>
              <a:rPr lang="en-IN" dirty="0" err="1"/>
              <a:t>reduceByKey</a:t>
            </a:r>
            <a:r>
              <a:rPr lang="en-IN" dirty="0"/>
              <a:t>(_+_).</a:t>
            </a:r>
            <a:r>
              <a:rPr lang="en-IN" dirty="0" err="1"/>
              <a:t>updateStateByKey</a:t>
            </a:r>
            <a:r>
              <a:rPr lang="en-IN" dirty="0"/>
              <a:t>(</a:t>
            </a:r>
            <a:r>
              <a:rPr lang="en-IN" dirty="0" err="1"/>
              <a:t>updateSumFunc</a:t>
            </a:r>
            <a:r>
              <a:rPr lang="en-IN" dirty="0"/>
              <a:t> _)  </a:t>
            </a:r>
          </a:p>
          <a:p>
            <a:endParaRPr lang="en-IN" dirty="0"/>
          </a:p>
          <a:p>
            <a:r>
              <a:rPr lang="en-IN" dirty="0"/>
              <a:t>Printing the count of number of events happening in “New York” during each Window interval.</a:t>
            </a:r>
          </a:p>
          <a:p>
            <a:r>
              <a:rPr lang="en-IN" dirty="0" err="1"/>
              <a:t>cityEventsStream.foreachRDD</a:t>
            </a:r>
            <a:r>
              <a:rPr lang="en-IN" dirty="0"/>
              <a:t>(</a:t>
            </a:r>
            <a:r>
              <a:rPr lang="en-IN" dirty="0" err="1"/>
              <a:t>rdd</a:t>
            </a:r>
            <a:r>
              <a:rPr lang="en-IN" dirty="0"/>
              <a:t> =&gt; {</a:t>
            </a:r>
            <a:r>
              <a:rPr lang="en-IN" dirty="0" err="1"/>
              <a:t>rdd.foreach</a:t>
            </a:r>
            <a:r>
              <a:rPr lang="en-IN" dirty="0"/>
              <a:t>{case (city, count) =&gt; </a:t>
            </a:r>
            <a:r>
              <a:rPr lang="en-IN" dirty="0" err="1"/>
              <a:t>println</a:t>
            </a:r>
            <a:r>
              <a:rPr lang="en-IN" dirty="0"/>
              <a:t>("No. of Events happening in %s city::%</a:t>
            </a:r>
            <a:r>
              <a:rPr lang="en-IN" dirty="0" err="1"/>
              <a:t>s".format</a:t>
            </a:r>
            <a:r>
              <a:rPr lang="en-IN" dirty="0"/>
              <a:t>(city, count))}})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8955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1733</TotalTime>
  <Words>1847</Words>
  <Application>Microsoft Office PowerPoint</Application>
  <PresentationFormat>Widescreen</PresentationFormat>
  <Paragraphs>179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Meetup Data Analysis</vt:lpstr>
      <vt:lpstr>Project Information</vt:lpstr>
      <vt:lpstr>Sample Events Dataset</vt:lpstr>
      <vt:lpstr>Business Questions</vt:lpstr>
      <vt:lpstr>Q1. Load the streaming data</vt:lpstr>
      <vt:lpstr>Q1. Load the streaming data</vt:lpstr>
      <vt:lpstr>Q1. Load the streaming data</vt:lpstr>
      <vt:lpstr>Stateful Stream </vt:lpstr>
      <vt:lpstr>Q2. Count the number of events happening in a city eg. Hyderabad </vt:lpstr>
      <vt:lpstr>Q3. Count the number of free events </vt:lpstr>
      <vt:lpstr>Q4. Count the events in Technology category  </vt:lpstr>
      <vt:lpstr>Q5. Count the number of Big data events happening in US </vt:lpstr>
      <vt:lpstr>Q6. Find the average duration of Technology events</vt:lpstr>
      <vt:lpstr>Sample output screenshot</vt:lpstr>
      <vt:lpstr>Q7. Group the events by their category (k-means clustering)</vt:lpstr>
      <vt:lpstr>Q7. Group the events by their category (k-means clustering)</vt:lpstr>
      <vt:lpstr>Q7. Group the events by their category (k-means clustering)</vt:lpstr>
      <vt:lpstr>Q7. Group the events by their category (k-means clustering)</vt:lpstr>
      <vt:lpstr>Q7. Group the events by their category (k-means clustering)</vt:lpstr>
      <vt:lpstr>Sample output screenshot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Sushmanth Sagala</dc:creator>
  <cp:lastModifiedBy>Sushmanth Sagala</cp:lastModifiedBy>
  <cp:revision>73</cp:revision>
  <dcterms:created xsi:type="dcterms:W3CDTF">2018-04-21T15:30:38Z</dcterms:created>
  <dcterms:modified xsi:type="dcterms:W3CDTF">2018-05-02T19:16:02Z</dcterms:modified>
</cp:coreProperties>
</file>