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8" r:id="rId3"/>
    <p:sldId id="257" r:id="rId4"/>
    <p:sldId id="259" r:id="rId5"/>
    <p:sldId id="260" r:id="rId6"/>
    <p:sldId id="261" r:id="rId7"/>
  </p:sldIdLst>
  <p:sldSz cx="12193588" cy="16067088"/>
  <p:notesSz cx="6858000" cy="9144000"/>
  <p:defaultTextStyle>
    <a:defPPr>
      <a:defRPr lang="en-US"/>
    </a:defPPr>
    <a:lvl1pPr marL="0" algn="l" defTabSz="1356695" rtl="0" eaLnBrk="1" latinLnBrk="0" hangingPunct="1">
      <a:defRPr sz="2671" kern="1200">
        <a:solidFill>
          <a:schemeClr val="tx1"/>
        </a:solidFill>
        <a:latin typeface="+mn-lt"/>
        <a:ea typeface="+mn-ea"/>
        <a:cs typeface="+mn-cs"/>
      </a:defRPr>
    </a:lvl1pPr>
    <a:lvl2pPr marL="678348" algn="l" defTabSz="1356695" rtl="0" eaLnBrk="1" latinLnBrk="0" hangingPunct="1">
      <a:defRPr sz="2671" kern="1200">
        <a:solidFill>
          <a:schemeClr val="tx1"/>
        </a:solidFill>
        <a:latin typeface="+mn-lt"/>
        <a:ea typeface="+mn-ea"/>
        <a:cs typeface="+mn-cs"/>
      </a:defRPr>
    </a:lvl2pPr>
    <a:lvl3pPr marL="1356695" algn="l" defTabSz="1356695" rtl="0" eaLnBrk="1" latinLnBrk="0" hangingPunct="1">
      <a:defRPr sz="2671" kern="1200">
        <a:solidFill>
          <a:schemeClr val="tx1"/>
        </a:solidFill>
        <a:latin typeface="+mn-lt"/>
        <a:ea typeface="+mn-ea"/>
        <a:cs typeface="+mn-cs"/>
      </a:defRPr>
    </a:lvl3pPr>
    <a:lvl4pPr marL="2035043" algn="l" defTabSz="1356695" rtl="0" eaLnBrk="1" latinLnBrk="0" hangingPunct="1">
      <a:defRPr sz="2671" kern="1200">
        <a:solidFill>
          <a:schemeClr val="tx1"/>
        </a:solidFill>
        <a:latin typeface="+mn-lt"/>
        <a:ea typeface="+mn-ea"/>
        <a:cs typeface="+mn-cs"/>
      </a:defRPr>
    </a:lvl4pPr>
    <a:lvl5pPr marL="2713391" algn="l" defTabSz="1356695" rtl="0" eaLnBrk="1" latinLnBrk="0" hangingPunct="1">
      <a:defRPr sz="2671" kern="1200">
        <a:solidFill>
          <a:schemeClr val="tx1"/>
        </a:solidFill>
        <a:latin typeface="+mn-lt"/>
        <a:ea typeface="+mn-ea"/>
        <a:cs typeface="+mn-cs"/>
      </a:defRPr>
    </a:lvl5pPr>
    <a:lvl6pPr marL="3391738" algn="l" defTabSz="1356695" rtl="0" eaLnBrk="1" latinLnBrk="0" hangingPunct="1">
      <a:defRPr sz="2671" kern="1200">
        <a:solidFill>
          <a:schemeClr val="tx1"/>
        </a:solidFill>
        <a:latin typeface="+mn-lt"/>
        <a:ea typeface="+mn-ea"/>
        <a:cs typeface="+mn-cs"/>
      </a:defRPr>
    </a:lvl6pPr>
    <a:lvl7pPr marL="4070086" algn="l" defTabSz="1356695" rtl="0" eaLnBrk="1" latinLnBrk="0" hangingPunct="1">
      <a:defRPr sz="2671" kern="1200">
        <a:solidFill>
          <a:schemeClr val="tx1"/>
        </a:solidFill>
        <a:latin typeface="+mn-lt"/>
        <a:ea typeface="+mn-ea"/>
        <a:cs typeface="+mn-cs"/>
      </a:defRPr>
    </a:lvl7pPr>
    <a:lvl8pPr marL="4748433" algn="l" defTabSz="1356695" rtl="0" eaLnBrk="1" latinLnBrk="0" hangingPunct="1">
      <a:defRPr sz="2671" kern="1200">
        <a:solidFill>
          <a:schemeClr val="tx1"/>
        </a:solidFill>
        <a:latin typeface="+mn-lt"/>
        <a:ea typeface="+mn-ea"/>
        <a:cs typeface="+mn-cs"/>
      </a:defRPr>
    </a:lvl8pPr>
    <a:lvl9pPr marL="5426781" algn="l" defTabSz="1356695" rtl="0" eaLnBrk="1" latinLnBrk="0" hangingPunct="1">
      <a:defRPr sz="2671"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54"/>
  </p:normalViewPr>
  <p:slideViewPr>
    <p:cSldViewPr snapToGrid="0" snapToObjects="1">
      <p:cViewPr varScale="1">
        <p:scale>
          <a:sx n="46" d="100"/>
          <a:sy n="46" d="100"/>
        </p:scale>
        <p:origin x="206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519" y="2629499"/>
            <a:ext cx="10364550" cy="5593727"/>
          </a:xfrm>
        </p:spPr>
        <p:txBody>
          <a:bodyPr anchor="b"/>
          <a:lstStyle>
            <a:lvl1pPr algn="ctr">
              <a:defRPr sz="8001"/>
            </a:lvl1pPr>
          </a:lstStyle>
          <a:p>
            <a:r>
              <a:rPr lang="en-US" smtClean="0"/>
              <a:t>Click to edit Master title style</a:t>
            </a:r>
            <a:endParaRPr lang="en-US" dirty="0"/>
          </a:p>
        </p:txBody>
      </p:sp>
      <p:sp>
        <p:nvSpPr>
          <p:cNvPr id="3" name="Subtitle 2"/>
          <p:cNvSpPr>
            <a:spLocks noGrp="1"/>
          </p:cNvSpPr>
          <p:nvPr>
            <p:ph type="subTitle" idx="1"/>
          </p:nvPr>
        </p:nvSpPr>
        <p:spPr>
          <a:xfrm>
            <a:off x="1524199" y="8438942"/>
            <a:ext cx="9145191" cy="3879159"/>
          </a:xfrm>
        </p:spPr>
        <p:txBody>
          <a:bodyPr/>
          <a:lstStyle>
            <a:lvl1pPr marL="0" indent="0" algn="ctr">
              <a:buNone/>
              <a:defRPr sz="3200"/>
            </a:lvl1pPr>
            <a:lvl2pPr marL="609676" indent="0" algn="ctr">
              <a:buNone/>
              <a:defRPr sz="2667"/>
            </a:lvl2pPr>
            <a:lvl3pPr marL="1219352" indent="0" algn="ctr">
              <a:buNone/>
              <a:defRPr sz="2400"/>
            </a:lvl3pPr>
            <a:lvl4pPr marL="1829029" indent="0" algn="ctr">
              <a:buNone/>
              <a:defRPr sz="2134"/>
            </a:lvl4pPr>
            <a:lvl5pPr marL="2438705" indent="0" algn="ctr">
              <a:buNone/>
              <a:defRPr sz="2134"/>
            </a:lvl5pPr>
            <a:lvl6pPr marL="3048381" indent="0" algn="ctr">
              <a:buNone/>
              <a:defRPr sz="2134"/>
            </a:lvl6pPr>
            <a:lvl7pPr marL="3658057" indent="0" algn="ctr">
              <a:buNone/>
              <a:defRPr sz="2134"/>
            </a:lvl7pPr>
            <a:lvl8pPr marL="4267733" indent="0" algn="ctr">
              <a:buNone/>
              <a:defRPr sz="2134"/>
            </a:lvl8pPr>
            <a:lvl9pPr marL="4877410" indent="0" algn="ctr">
              <a:buNone/>
              <a:defRPr sz="2134"/>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0967132-B5A9-4A48-9D1D-6A8D2E3FAAFD}" type="datetimeFigureOut">
              <a:rPr lang="en-US" smtClean="0"/>
              <a:t>3/29/17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1AA1B-F1BD-DB43-84B4-E864CEB9A950}" type="slidenum">
              <a:rPr lang="en-US" smtClean="0"/>
              <a:t>‹#›</a:t>
            </a:fld>
            <a:endParaRPr lang="en-US"/>
          </a:p>
        </p:txBody>
      </p:sp>
    </p:spTree>
    <p:extLst>
      <p:ext uri="{BB962C8B-B14F-4D97-AF65-F5344CB8AC3E}">
        <p14:creationId xmlns:p14="http://schemas.microsoft.com/office/powerpoint/2010/main" val="1555527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967132-B5A9-4A48-9D1D-6A8D2E3FAAFD}" type="datetimeFigureOut">
              <a:rPr lang="en-US" smtClean="0"/>
              <a:t>3/29/17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1AA1B-F1BD-DB43-84B4-E864CEB9A950}" type="slidenum">
              <a:rPr lang="en-US" smtClean="0"/>
              <a:t>‹#›</a:t>
            </a:fld>
            <a:endParaRPr lang="en-US"/>
          </a:p>
        </p:txBody>
      </p:sp>
    </p:spTree>
    <p:extLst>
      <p:ext uri="{BB962C8B-B14F-4D97-AF65-F5344CB8AC3E}">
        <p14:creationId xmlns:p14="http://schemas.microsoft.com/office/powerpoint/2010/main" val="1933272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6037" y="855424"/>
            <a:ext cx="2629242" cy="1361611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310" y="855424"/>
            <a:ext cx="7735307" cy="1361611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967132-B5A9-4A48-9D1D-6A8D2E3FAAFD}" type="datetimeFigureOut">
              <a:rPr lang="en-US" smtClean="0"/>
              <a:t>3/29/17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1AA1B-F1BD-DB43-84B4-E864CEB9A950}" type="slidenum">
              <a:rPr lang="en-US" smtClean="0"/>
              <a:t>‹#›</a:t>
            </a:fld>
            <a:endParaRPr lang="en-US"/>
          </a:p>
        </p:txBody>
      </p:sp>
    </p:spTree>
    <p:extLst>
      <p:ext uri="{BB962C8B-B14F-4D97-AF65-F5344CB8AC3E}">
        <p14:creationId xmlns:p14="http://schemas.microsoft.com/office/powerpoint/2010/main" val="1079513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967132-B5A9-4A48-9D1D-6A8D2E3FAAFD}" type="datetimeFigureOut">
              <a:rPr lang="en-US" smtClean="0"/>
              <a:t>3/29/17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1AA1B-F1BD-DB43-84B4-E864CEB9A950}" type="slidenum">
              <a:rPr lang="en-US" smtClean="0"/>
              <a:t>‹#›</a:t>
            </a:fld>
            <a:endParaRPr lang="en-US"/>
          </a:p>
        </p:txBody>
      </p:sp>
    </p:spTree>
    <p:extLst>
      <p:ext uri="{BB962C8B-B14F-4D97-AF65-F5344CB8AC3E}">
        <p14:creationId xmlns:p14="http://schemas.microsoft.com/office/powerpoint/2010/main" val="287395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959" y="4005619"/>
            <a:ext cx="10516970" cy="6683461"/>
          </a:xfrm>
        </p:spPr>
        <p:txBody>
          <a:bodyPr anchor="b"/>
          <a:lstStyle>
            <a:lvl1pPr>
              <a:defRPr sz="8001"/>
            </a:lvl1pPr>
          </a:lstStyle>
          <a:p>
            <a:r>
              <a:rPr lang="en-US" smtClean="0"/>
              <a:t>Click to edit Master title style</a:t>
            </a:r>
            <a:endParaRPr lang="en-US" dirty="0"/>
          </a:p>
        </p:txBody>
      </p:sp>
      <p:sp>
        <p:nvSpPr>
          <p:cNvPr id="3" name="Text Placeholder 2"/>
          <p:cNvSpPr>
            <a:spLocks noGrp="1"/>
          </p:cNvSpPr>
          <p:nvPr>
            <p:ph type="body" idx="1"/>
          </p:nvPr>
        </p:nvSpPr>
        <p:spPr>
          <a:xfrm>
            <a:off x="831959" y="10752308"/>
            <a:ext cx="10516970" cy="3514674"/>
          </a:xfrm>
        </p:spPr>
        <p:txBody>
          <a:bodyPr/>
          <a:lstStyle>
            <a:lvl1pPr marL="0" indent="0">
              <a:buNone/>
              <a:defRPr sz="3200">
                <a:solidFill>
                  <a:schemeClr val="tx1"/>
                </a:solidFill>
              </a:defRPr>
            </a:lvl1pPr>
            <a:lvl2pPr marL="609676" indent="0">
              <a:buNone/>
              <a:defRPr sz="2667">
                <a:solidFill>
                  <a:schemeClr val="tx1">
                    <a:tint val="75000"/>
                  </a:schemeClr>
                </a:solidFill>
              </a:defRPr>
            </a:lvl2pPr>
            <a:lvl3pPr marL="1219352" indent="0">
              <a:buNone/>
              <a:defRPr sz="2400">
                <a:solidFill>
                  <a:schemeClr val="tx1">
                    <a:tint val="75000"/>
                  </a:schemeClr>
                </a:solidFill>
              </a:defRPr>
            </a:lvl3pPr>
            <a:lvl4pPr marL="1829029" indent="0">
              <a:buNone/>
              <a:defRPr sz="2134">
                <a:solidFill>
                  <a:schemeClr val="tx1">
                    <a:tint val="75000"/>
                  </a:schemeClr>
                </a:solidFill>
              </a:defRPr>
            </a:lvl4pPr>
            <a:lvl5pPr marL="2438705" indent="0">
              <a:buNone/>
              <a:defRPr sz="2134">
                <a:solidFill>
                  <a:schemeClr val="tx1">
                    <a:tint val="75000"/>
                  </a:schemeClr>
                </a:solidFill>
              </a:defRPr>
            </a:lvl5pPr>
            <a:lvl6pPr marL="3048381" indent="0">
              <a:buNone/>
              <a:defRPr sz="2134">
                <a:solidFill>
                  <a:schemeClr val="tx1">
                    <a:tint val="75000"/>
                  </a:schemeClr>
                </a:solidFill>
              </a:defRPr>
            </a:lvl6pPr>
            <a:lvl7pPr marL="3658057" indent="0">
              <a:buNone/>
              <a:defRPr sz="2134">
                <a:solidFill>
                  <a:schemeClr val="tx1">
                    <a:tint val="75000"/>
                  </a:schemeClr>
                </a:solidFill>
              </a:defRPr>
            </a:lvl7pPr>
            <a:lvl8pPr marL="4267733" indent="0">
              <a:buNone/>
              <a:defRPr sz="2134">
                <a:solidFill>
                  <a:schemeClr val="tx1">
                    <a:tint val="75000"/>
                  </a:schemeClr>
                </a:solidFill>
              </a:defRPr>
            </a:lvl8pPr>
            <a:lvl9pPr marL="4877410" indent="0">
              <a:buNone/>
              <a:defRPr sz="2134">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967132-B5A9-4A48-9D1D-6A8D2E3FAAFD}" type="datetimeFigureOut">
              <a:rPr lang="en-US" smtClean="0"/>
              <a:t>3/29/17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E1AA1B-F1BD-DB43-84B4-E864CEB9A950}" type="slidenum">
              <a:rPr lang="en-US" smtClean="0"/>
              <a:t>‹#›</a:t>
            </a:fld>
            <a:endParaRPr lang="en-US"/>
          </a:p>
        </p:txBody>
      </p:sp>
    </p:spTree>
    <p:extLst>
      <p:ext uri="{BB962C8B-B14F-4D97-AF65-F5344CB8AC3E}">
        <p14:creationId xmlns:p14="http://schemas.microsoft.com/office/powerpoint/2010/main" val="570723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309" y="4277118"/>
            <a:ext cx="5182275" cy="101944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004" y="4277118"/>
            <a:ext cx="5182275" cy="101944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0967132-B5A9-4A48-9D1D-6A8D2E3FAAFD}" type="datetimeFigureOut">
              <a:rPr lang="en-US" smtClean="0"/>
              <a:t>3/29/17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E1AA1B-F1BD-DB43-84B4-E864CEB9A950}" type="slidenum">
              <a:rPr lang="en-US" smtClean="0"/>
              <a:t>‹#›</a:t>
            </a:fld>
            <a:endParaRPr lang="en-US"/>
          </a:p>
        </p:txBody>
      </p:sp>
    </p:spTree>
    <p:extLst>
      <p:ext uri="{BB962C8B-B14F-4D97-AF65-F5344CB8AC3E}">
        <p14:creationId xmlns:p14="http://schemas.microsoft.com/office/powerpoint/2010/main" val="1492855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897" y="855427"/>
            <a:ext cx="10516970" cy="31055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899" y="3938669"/>
            <a:ext cx="5158458" cy="1930281"/>
          </a:xfrm>
        </p:spPr>
        <p:txBody>
          <a:bodyPr anchor="b"/>
          <a:lstStyle>
            <a:lvl1pPr marL="0" indent="0">
              <a:buNone/>
              <a:defRPr sz="3200" b="1"/>
            </a:lvl1pPr>
            <a:lvl2pPr marL="609676" indent="0">
              <a:buNone/>
              <a:defRPr sz="2667" b="1"/>
            </a:lvl2pPr>
            <a:lvl3pPr marL="1219352" indent="0">
              <a:buNone/>
              <a:defRPr sz="2400" b="1"/>
            </a:lvl3pPr>
            <a:lvl4pPr marL="1829029" indent="0">
              <a:buNone/>
              <a:defRPr sz="2134" b="1"/>
            </a:lvl4pPr>
            <a:lvl5pPr marL="2438705" indent="0">
              <a:buNone/>
              <a:defRPr sz="2134" b="1"/>
            </a:lvl5pPr>
            <a:lvl6pPr marL="3048381" indent="0">
              <a:buNone/>
              <a:defRPr sz="2134" b="1"/>
            </a:lvl6pPr>
            <a:lvl7pPr marL="3658057" indent="0">
              <a:buNone/>
              <a:defRPr sz="2134" b="1"/>
            </a:lvl7pPr>
            <a:lvl8pPr marL="4267733" indent="0">
              <a:buNone/>
              <a:defRPr sz="2134" b="1"/>
            </a:lvl8pPr>
            <a:lvl9pPr marL="4877410" indent="0">
              <a:buNone/>
              <a:defRPr sz="2134" b="1"/>
            </a:lvl9pPr>
          </a:lstStyle>
          <a:p>
            <a:pPr lvl="0"/>
            <a:r>
              <a:rPr lang="en-US" smtClean="0"/>
              <a:t>Click to edit Master text styles</a:t>
            </a:r>
          </a:p>
        </p:txBody>
      </p:sp>
      <p:sp>
        <p:nvSpPr>
          <p:cNvPr id="4" name="Content Placeholder 3"/>
          <p:cNvSpPr>
            <a:spLocks noGrp="1"/>
          </p:cNvSpPr>
          <p:nvPr>
            <p:ph sz="half" idx="2"/>
          </p:nvPr>
        </p:nvSpPr>
        <p:spPr>
          <a:xfrm>
            <a:off x="839899" y="5868950"/>
            <a:ext cx="5158458" cy="863234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3005" y="3938669"/>
            <a:ext cx="5183863" cy="1930281"/>
          </a:xfrm>
        </p:spPr>
        <p:txBody>
          <a:bodyPr anchor="b"/>
          <a:lstStyle>
            <a:lvl1pPr marL="0" indent="0">
              <a:buNone/>
              <a:defRPr sz="3200" b="1"/>
            </a:lvl1pPr>
            <a:lvl2pPr marL="609676" indent="0">
              <a:buNone/>
              <a:defRPr sz="2667" b="1"/>
            </a:lvl2pPr>
            <a:lvl3pPr marL="1219352" indent="0">
              <a:buNone/>
              <a:defRPr sz="2400" b="1"/>
            </a:lvl3pPr>
            <a:lvl4pPr marL="1829029" indent="0">
              <a:buNone/>
              <a:defRPr sz="2134" b="1"/>
            </a:lvl4pPr>
            <a:lvl5pPr marL="2438705" indent="0">
              <a:buNone/>
              <a:defRPr sz="2134" b="1"/>
            </a:lvl5pPr>
            <a:lvl6pPr marL="3048381" indent="0">
              <a:buNone/>
              <a:defRPr sz="2134" b="1"/>
            </a:lvl6pPr>
            <a:lvl7pPr marL="3658057" indent="0">
              <a:buNone/>
              <a:defRPr sz="2134" b="1"/>
            </a:lvl7pPr>
            <a:lvl8pPr marL="4267733" indent="0">
              <a:buNone/>
              <a:defRPr sz="2134" b="1"/>
            </a:lvl8pPr>
            <a:lvl9pPr marL="4877410" indent="0">
              <a:buNone/>
              <a:defRPr sz="2134" b="1"/>
            </a:lvl9pPr>
          </a:lstStyle>
          <a:p>
            <a:pPr lvl="0"/>
            <a:r>
              <a:rPr lang="en-US" smtClean="0"/>
              <a:t>Click to edit Master text styles</a:t>
            </a:r>
          </a:p>
        </p:txBody>
      </p:sp>
      <p:sp>
        <p:nvSpPr>
          <p:cNvPr id="6" name="Content Placeholder 5"/>
          <p:cNvSpPr>
            <a:spLocks noGrp="1"/>
          </p:cNvSpPr>
          <p:nvPr>
            <p:ph sz="quarter" idx="4"/>
          </p:nvPr>
        </p:nvSpPr>
        <p:spPr>
          <a:xfrm>
            <a:off x="6173005" y="5868950"/>
            <a:ext cx="5183863" cy="863234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0967132-B5A9-4A48-9D1D-6A8D2E3FAAFD}" type="datetimeFigureOut">
              <a:rPr lang="en-US" smtClean="0"/>
              <a:t>3/29/17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E1AA1B-F1BD-DB43-84B4-E864CEB9A950}" type="slidenum">
              <a:rPr lang="en-US" smtClean="0"/>
              <a:t>‹#›</a:t>
            </a:fld>
            <a:endParaRPr lang="en-US"/>
          </a:p>
        </p:txBody>
      </p:sp>
    </p:spTree>
    <p:extLst>
      <p:ext uri="{BB962C8B-B14F-4D97-AF65-F5344CB8AC3E}">
        <p14:creationId xmlns:p14="http://schemas.microsoft.com/office/powerpoint/2010/main" val="1363595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0967132-B5A9-4A48-9D1D-6A8D2E3FAAFD}" type="datetimeFigureOut">
              <a:rPr lang="en-US" smtClean="0"/>
              <a:t>3/29/17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E1AA1B-F1BD-DB43-84B4-E864CEB9A950}" type="slidenum">
              <a:rPr lang="en-US" smtClean="0"/>
              <a:t>‹#›</a:t>
            </a:fld>
            <a:endParaRPr lang="en-US"/>
          </a:p>
        </p:txBody>
      </p:sp>
    </p:spTree>
    <p:extLst>
      <p:ext uri="{BB962C8B-B14F-4D97-AF65-F5344CB8AC3E}">
        <p14:creationId xmlns:p14="http://schemas.microsoft.com/office/powerpoint/2010/main" val="11482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967132-B5A9-4A48-9D1D-6A8D2E3FAAFD}" type="datetimeFigureOut">
              <a:rPr lang="en-US" smtClean="0"/>
              <a:t>3/29/17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E1AA1B-F1BD-DB43-84B4-E864CEB9A950}" type="slidenum">
              <a:rPr lang="en-US" smtClean="0"/>
              <a:t>‹#›</a:t>
            </a:fld>
            <a:endParaRPr lang="en-US"/>
          </a:p>
        </p:txBody>
      </p:sp>
    </p:spTree>
    <p:extLst>
      <p:ext uri="{BB962C8B-B14F-4D97-AF65-F5344CB8AC3E}">
        <p14:creationId xmlns:p14="http://schemas.microsoft.com/office/powerpoint/2010/main" val="1865307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897" y="1071139"/>
            <a:ext cx="3932750" cy="3748987"/>
          </a:xfrm>
        </p:spPr>
        <p:txBody>
          <a:bodyPr anchor="b"/>
          <a:lstStyle>
            <a:lvl1pPr>
              <a:defRPr sz="4267"/>
            </a:lvl1pPr>
          </a:lstStyle>
          <a:p>
            <a:r>
              <a:rPr lang="en-US" smtClean="0"/>
              <a:t>Click to edit Master title style</a:t>
            </a:r>
            <a:endParaRPr lang="en-US" dirty="0"/>
          </a:p>
        </p:txBody>
      </p:sp>
      <p:sp>
        <p:nvSpPr>
          <p:cNvPr id="3" name="Content Placeholder 2"/>
          <p:cNvSpPr>
            <a:spLocks noGrp="1"/>
          </p:cNvSpPr>
          <p:nvPr>
            <p:ph idx="1"/>
          </p:nvPr>
        </p:nvSpPr>
        <p:spPr>
          <a:xfrm>
            <a:off x="5183863" y="2313367"/>
            <a:ext cx="6173004" cy="11418046"/>
          </a:xfrm>
        </p:spPr>
        <p:txBody>
          <a:bodyPr/>
          <a:lstStyle>
            <a:lvl1pPr>
              <a:defRPr sz="4267"/>
            </a:lvl1pPr>
            <a:lvl2pPr>
              <a:defRPr sz="3734"/>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897" y="4820127"/>
            <a:ext cx="3932750" cy="8929880"/>
          </a:xfrm>
        </p:spPr>
        <p:txBody>
          <a:bodyPr/>
          <a:lstStyle>
            <a:lvl1pPr marL="0" indent="0">
              <a:buNone/>
              <a:defRPr sz="2134"/>
            </a:lvl1pPr>
            <a:lvl2pPr marL="609676" indent="0">
              <a:buNone/>
              <a:defRPr sz="1867"/>
            </a:lvl2pPr>
            <a:lvl3pPr marL="1219352" indent="0">
              <a:buNone/>
              <a:defRPr sz="1600"/>
            </a:lvl3pPr>
            <a:lvl4pPr marL="1829029" indent="0">
              <a:buNone/>
              <a:defRPr sz="1334"/>
            </a:lvl4pPr>
            <a:lvl5pPr marL="2438705" indent="0">
              <a:buNone/>
              <a:defRPr sz="1334"/>
            </a:lvl5pPr>
            <a:lvl6pPr marL="3048381" indent="0">
              <a:buNone/>
              <a:defRPr sz="1334"/>
            </a:lvl6pPr>
            <a:lvl7pPr marL="3658057" indent="0">
              <a:buNone/>
              <a:defRPr sz="1334"/>
            </a:lvl7pPr>
            <a:lvl8pPr marL="4267733" indent="0">
              <a:buNone/>
              <a:defRPr sz="1334"/>
            </a:lvl8pPr>
            <a:lvl9pPr marL="4877410" indent="0">
              <a:buNone/>
              <a:defRPr sz="1334"/>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967132-B5A9-4A48-9D1D-6A8D2E3FAAFD}" type="datetimeFigureOut">
              <a:rPr lang="en-US" smtClean="0"/>
              <a:t>3/29/17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E1AA1B-F1BD-DB43-84B4-E864CEB9A950}" type="slidenum">
              <a:rPr lang="en-US" smtClean="0"/>
              <a:t>‹#›</a:t>
            </a:fld>
            <a:endParaRPr lang="en-US"/>
          </a:p>
        </p:txBody>
      </p:sp>
    </p:spTree>
    <p:extLst>
      <p:ext uri="{BB962C8B-B14F-4D97-AF65-F5344CB8AC3E}">
        <p14:creationId xmlns:p14="http://schemas.microsoft.com/office/powerpoint/2010/main" val="1261730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897" y="1071139"/>
            <a:ext cx="3932750" cy="3748987"/>
          </a:xfrm>
        </p:spPr>
        <p:txBody>
          <a:bodyPr anchor="b"/>
          <a:lstStyle>
            <a:lvl1pPr>
              <a:defRPr sz="4267"/>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863" y="2313367"/>
            <a:ext cx="6173004" cy="11418046"/>
          </a:xfrm>
        </p:spPr>
        <p:txBody>
          <a:bodyPr anchor="t"/>
          <a:lstStyle>
            <a:lvl1pPr marL="0" indent="0">
              <a:buNone/>
              <a:defRPr sz="4267"/>
            </a:lvl1pPr>
            <a:lvl2pPr marL="609676" indent="0">
              <a:buNone/>
              <a:defRPr sz="3734"/>
            </a:lvl2pPr>
            <a:lvl3pPr marL="1219352" indent="0">
              <a:buNone/>
              <a:defRPr sz="3200"/>
            </a:lvl3pPr>
            <a:lvl4pPr marL="1829029" indent="0">
              <a:buNone/>
              <a:defRPr sz="2667"/>
            </a:lvl4pPr>
            <a:lvl5pPr marL="2438705" indent="0">
              <a:buNone/>
              <a:defRPr sz="2667"/>
            </a:lvl5pPr>
            <a:lvl6pPr marL="3048381" indent="0">
              <a:buNone/>
              <a:defRPr sz="2667"/>
            </a:lvl6pPr>
            <a:lvl7pPr marL="3658057" indent="0">
              <a:buNone/>
              <a:defRPr sz="2667"/>
            </a:lvl7pPr>
            <a:lvl8pPr marL="4267733" indent="0">
              <a:buNone/>
              <a:defRPr sz="2667"/>
            </a:lvl8pPr>
            <a:lvl9pPr marL="4877410" indent="0">
              <a:buNone/>
              <a:defRPr sz="2667"/>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897" y="4820127"/>
            <a:ext cx="3932750" cy="8929880"/>
          </a:xfrm>
        </p:spPr>
        <p:txBody>
          <a:bodyPr/>
          <a:lstStyle>
            <a:lvl1pPr marL="0" indent="0">
              <a:buNone/>
              <a:defRPr sz="2134"/>
            </a:lvl1pPr>
            <a:lvl2pPr marL="609676" indent="0">
              <a:buNone/>
              <a:defRPr sz="1867"/>
            </a:lvl2pPr>
            <a:lvl3pPr marL="1219352" indent="0">
              <a:buNone/>
              <a:defRPr sz="1600"/>
            </a:lvl3pPr>
            <a:lvl4pPr marL="1829029" indent="0">
              <a:buNone/>
              <a:defRPr sz="1334"/>
            </a:lvl4pPr>
            <a:lvl5pPr marL="2438705" indent="0">
              <a:buNone/>
              <a:defRPr sz="1334"/>
            </a:lvl5pPr>
            <a:lvl6pPr marL="3048381" indent="0">
              <a:buNone/>
              <a:defRPr sz="1334"/>
            </a:lvl6pPr>
            <a:lvl7pPr marL="3658057" indent="0">
              <a:buNone/>
              <a:defRPr sz="1334"/>
            </a:lvl7pPr>
            <a:lvl8pPr marL="4267733" indent="0">
              <a:buNone/>
              <a:defRPr sz="1334"/>
            </a:lvl8pPr>
            <a:lvl9pPr marL="4877410" indent="0">
              <a:buNone/>
              <a:defRPr sz="1334"/>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967132-B5A9-4A48-9D1D-6A8D2E3FAAFD}" type="datetimeFigureOut">
              <a:rPr lang="en-US" smtClean="0"/>
              <a:t>3/29/17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E1AA1B-F1BD-DB43-84B4-E864CEB9A950}" type="slidenum">
              <a:rPr lang="en-US" smtClean="0"/>
              <a:t>‹#›</a:t>
            </a:fld>
            <a:endParaRPr lang="en-US"/>
          </a:p>
        </p:txBody>
      </p:sp>
    </p:spTree>
    <p:extLst>
      <p:ext uri="{BB962C8B-B14F-4D97-AF65-F5344CB8AC3E}">
        <p14:creationId xmlns:p14="http://schemas.microsoft.com/office/powerpoint/2010/main" val="165631084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309" y="855427"/>
            <a:ext cx="10516970" cy="310556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309" y="4277118"/>
            <a:ext cx="10516970" cy="101944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309" y="14891814"/>
            <a:ext cx="2743557" cy="855424"/>
          </a:xfrm>
          <a:prstGeom prst="rect">
            <a:avLst/>
          </a:prstGeom>
        </p:spPr>
        <p:txBody>
          <a:bodyPr vert="horz" lIns="91440" tIns="45720" rIns="91440" bIns="45720" rtlCol="0" anchor="ctr"/>
          <a:lstStyle>
            <a:lvl1pPr algn="l">
              <a:defRPr sz="1600">
                <a:solidFill>
                  <a:schemeClr val="tx1">
                    <a:tint val="75000"/>
                  </a:schemeClr>
                </a:solidFill>
              </a:defRPr>
            </a:lvl1pPr>
          </a:lstStyle>
          <a:p>
            <a:fld id="{60967132-B5A9-4A48-9D1D-6A8D2E3FAAFD}" type="datetimeFigureOut">
              <a:rPr lang="en-US" smtClean="0"/>
              <a:t>3/29/17</a:t>
            </a:fld>
            <a:endParaRPr lang="en-US"/>
          </a:p>
        </p:txBody>
      </p:sp>
      <p:sp>
        <p:nvSpPr>
          <p:cNvPr id="5" name="Footer Placeholder 4"/>
          <p:cNvSpPr>
            <a:spLocks noGrp="1"/>
          </p:cNvSpPr>
          <p:nvPr>
            <p:ph type="ftr" sz="quarter" idx="3"/>
          </p:nvPr>
        </p:nvSpPr>
        <p:spPr>
          <a:xfrm>
            <a:off x="4039126" y="14891814"/>
            <a:ext cx="4115336" cy="855424"/>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1722" y="14891814"/>
            <a:ext cx="2743557" cy="855424"/>
          </a:xfrm>
          <a:prstGeom prst="rect">
            <a:avLst/>
          </a:prstGeom>
        </p:spPr>
        <p:txBody>
          <a:bodyPr vert="horz" lIns="91440" tIns="45720" rIns="91440" bIns="45720" rtlCol="0" anchor="ctr"/>
          <a:lstStyle>
            <a:lvl1pPr algn="r">
              <a:defRPr sz="1600">
                <a:solidFill>
                  <a:schemeClr val="tx1">
                    <a:tint val="75000"/>
                  </a:schemeClr>
                </a:solidFill>
              </a:defRPr>
            </a:lvl1pPr>
          </a:lstStyle>
          <a:p>
            <a:fld id="{1DE1AA1B-F1BD-DB43-84B4-E864CEB9A950}" type="slidenum">
              <a:rPr lang="en-US" smtClean="0"/>
              <a:t>‹#›</a:t>
            </a:fld>
            <a:endParaRPr lang="en-US"/>
          </a:p>
        </p:txBody>
      </p:sp>
    </p:spTree>
    <p:extLst>
      <p:ext uri="{BB962C8B-B14F-4D97-AF65-F5344CB8AC3E}">
        <p14:creationId xmlns:p14="http://schemas.microsoft.com/office/powerpoint/2010/main" val="18474370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219352"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838" indent="-304838" algn="l" defTabSz="1219352" rtl="0" eaLnBrk="1" latinLnBrk="0" hangingPunct="1">
        <a:lnSpc>
          <a:spcPct val="90000"/>
        </a:lnSpc>
        <a:spcBef>
          <a:spcPts val="1334"/>
        </a:spcBef>
        <a:buFont typeface="Arial" panose="020B0604020202020204" pitchFamily="34" charset="0"/>
        <a:buChar char="•"/>
        <a:defRPr sz="3734" kern="1200">
          <a:solidFill>
            <a:schemeClr val="tx1"/>
          </a:solidFill>
          <a:latin typeface="+mn-lt"/>
          <a:ea typeface="+mn-ea"/>
          <a:cs typeface="+mn-cs"/>
        </a:defRPr>
      </a:lvl1pPr>
      <a:lvl2pPr marL="914514" indent="-304838" algn="l" defTabSz="1219352"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4191" indent="-304838" algn="l" defTabSz="1219352"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867" indent="-304838" algn="l" defTabSz="1219352"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543" indent="-304838" algn="l" defTabSz="1219352"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3219" indent="-304838" algn="l" defTabSz="1219352"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895" indent="-304838" algn="l" defTabSz="1219352"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2572" indent="-304838" algn="l" defTabSz="1219352"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2248" indent="-304838" algn="l" defTabSz="1219352"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352" rtl="0" eaLnBrk="1" latinLnBrk="0" hangingPunct="1">
        <a:defRPr sz="2400" kern="1200">
          <a:solidFill>
            <a:schemeClr val="tx1"/>
          </a:solidFill>
          <a:latin typeface="+mn-lt"/>
          <a:ea typeface="+mn-ea"/>
          <a:cs typeface="+mn-cs"/>
        </a:defRPr>
      </a:lvl1pPr>
      <a:lvl2pPr marL="609676" algn="l" defTabSz="1219352" rtl="0" eaLnBrk="1" latinLnBrk="0" hangingPunct="1">
        <a:defRPr sz="2400" kern="1200">
          <a:solidFill>
            <a:schemeClr val="tx1"/>
          </a:solidFill>
          <a:latin typeface="+mn-lt"/>
          <a:ea typeface="+mn-ea"/>
          <a:cs typeface="+mn-cs"/>
        </a:defRPr>
      </a:lvl2pPr>
      <a:lvl3pPr marL="1219352" algn="l" defTabSz="1219352" rtl="0" eaLnBrk="1" latinLnBrk="0" hangingPunct="1">
        <a:defRPr sz="2400" kern="1200">
          <a:solidFill>
            <a:schemeClr val="tx1"/>
          </a:solidFill>
          <a:latin typeface="+mn-lt"/>
          <a:ea typeface="+mn-ea"/>
          <a:cs typeface="+mn-cs"/>
        </a:defRPr>
      </a:lvl3pPr>
      <a:lvl4pPr marL="1829029" algn="l" defTabSz="1219352" rtl="0" eaLnBrk="1" latinLnBrk="0" hangingPunct="1">
        <a:defRPr sz="2400" kern="1200">
          <a:solidFill>
            <a:schemeClr val="tx1"/>
          </a:solidFill>
          <a:latin typeface="+mn-lt"/>
          <a:ea typeface="+mn-ea"/>
          <a:cs typeface="+mn-cs"/>
        </a:defRPr>
      </a:lvl4pPr>
      <a:lvl5pPr marL="2438705" algn="l" defTabSz="1219352" rtl="0" eaLnBrk="1" latinLnBrk="0" hangingPunct="1">
        <a:defRPr sz="2400" kern="1200">
          <a:solidFill>
            <a:schemeClr val="tx1"/>
          </a:solidFill>
          <a:latin typeface="+mn-lt"/>
          <a:ea typeface="+mn-ea"/>
          <a:cs typeface="+mn-cs"/>
        </a:defRPr>
      </a:lvl5pPr>
      <a:lvl6pPr marL="3048381" algn="l" defTabSz="1219352" rtl="0" eaLnBrk="1" latinLnBrk="0" hangingPunct="1">
        <a:defRPr sz="2400" kern="1200">
          <a:solidFill>
            <a:schemeClr val="tx1"/>
          </a:solidFill>
          <a:latin typeface="+mn-lt"/>
          <a:ea typeface="+mn-ea"/>
          <a:cs typeface="+mn-cs"/>
        </a:defRPr>
      </a:lvl6pPr>
      <a:lvl7pPr marL="3658057" algn="l" defTabSz="1219352" rtl="0" eaLnBrk="1" latinLnBrk="0" hangingPunct="1">
        <a:defRPr sz="2400" kern="1200">
          <a:solidFill>
            <a:schemeClr val="tx1"/>
          </a:solidFill>
          <a:latin typeface="+mn-lt"/>
          <a:ea typeface="+mn-ea"/>
          <a:cs typeface="+mn-cs"/>
        </a:defRPr>
      </a:lvl7pPr>
      <a:lvl8pPr marL="4267733" algn="l" defTabSz="1219352" rtl="0" eaLnBrk="1" latinLnBrk="0" hangingPunct="1">
        <a:defRPr sz="2400" kern="1200">
          <a:solidFill>
            <a:schemeClr val="tx1"/>
          </a:solidFill>
          <a:latin typeface="+mn-lt"/>
          <a:ea typeface="+mn-ea"/>
          <a:cs typeface="+mn-cs"/>
        </a:defRPr>
      </a:lvl8pPr>
      <a:lvl9pPr marL="4877410" algn="l" defTabSz="1219352"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3588" cy="16067088"/>
          </a:xfrm>
          <a:prstGeom prst="rect">
            <a:avLst/>
          </a:prstGeom>
        </p:spPr>
      </p:pic>
    </p:spTree>
    <p:extLst>
      <p:ext uri="{BB962C8B-B14F-4D97-AF65-F5344CB8AC3E}">
        <p14:creationId xmlns:p14="http://schemas.microsoft.com/office/powerpoint/2010/main" val="13753613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3587" cy="16067088"/>
          </a:xfrm>
        </p:spPr>
      </p:pic>
    </p:spTree>
    <p:extLst>
      <p:ext uri="{BB962C8B-B14F-4D97-AF65-F5344CB8AC3E}">
        <p14:creationId xmlns:p14="http://schemas.microsoft.com/office/powerpoint/2010/main" val="17568695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3587" cy="16067088"/>
          </a:xfrm>
        </p:spPr>
      </p:pic>
    </p:spTree>
    <p:extLst>
      <p:ext uri="{BB962C8B-B14F-4D97-AF65-F5344CB8AC3E}">
        <p14:creationId xmlns:p14="http://schemas.microsoft.com/office/powerpoint/2010/main" val="5143575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3588" cy="16067088"/>
          </a:xfrm>
        </p:spPr>
      </p:pic>
    </p:spTree>
    <p:extLst>
      <p:ext uri="{BB962C8B-B14F-4D97-AF65-F5344CB8AC3E}">
        <p14:creationId xmlns:p14="http://schemas.microsoft.com/office/powerpoint/2010/main" val="1025800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alphaModFix amt="61000"/>
            <a:extLst>
              <a:ext uri="{28A0092B-C50C-407E-A947-70E740481C1C}">
                <a14:useLocalDpi xmlns:a14="http://schemas.microsoft.com/office/drawing/2010/main" val="0"/>
              </a:ext>
            </a:extLst>
          </a:blip>
          <a:stretch>
            <a:fillRect/>
          </a:stretch>
        </p:blipFill>
        <p:spPr>
          <a:xfrm>
            <a:off x="0" y="0"/>
            <a:ext cx="12193588" cy="16067088"/>
          </a:xfrm>
        </p:spPr>
      </p:pic>
      <p:sp>
        <p:nvSpPr>
          <p:cNvPr id="5" name="TextBox 4"/>
          <p:cNvSpPr txBox="1"/>
          <p:nvPr/>
        </p:nvSpPr>
        <p:spPr>
          <a:xfrm>
            <a:off x="444140" y="1524000"/>
            <a:ext cx="5652654" cy="503343"/>
          </a:xfrm>
          <a:prstGeom prst="rect">
            <a:avLst/>
          </a:prstGeom>
          <a:noFill/>
        </p:spPr>
        <p:txBody>
          <a:bodyPr wrap="square" rtlCol="0">
            <a:spAutoFit/>
          </a:bodyPr>
          <a:lstStyle/>
          <a:p>
            <a:r>
              <a:rPr lang="en-US" dirty="0" smtClean="0">
                <a:solidFill>
                  <a:srgbClr val="FF0000"/>
                </a:solidFill>
                <a:latin typeface="Arial" charset="0"/>
                <a:ea typeface="Arial" charset="0"/>
                <a:cs typeface="Arial" charset="0"/>
              </a:rPr>
              <a:t>1.Logo</a:t>
            </a:r>
            <a:endParaRPr lang="en-US" dirty="0">
              <a:solidFill>
                <a:srgbClr val="FF0000"/>
              </a:solidFill>
              <a:latin typeface="Arial" charset="0"/>
              <a:ea typeface="Arial" charset="0"/>
              <a:cs typeface="Arial" charset="0"/>
            </a:endParaRPr>
          </a:p>
        </p:txBody>
      </p:sp>
      <p:sp>
        <p:nvSpPr>
          <p:cNvPr id="6" name="TextBox 5"/>
          <p:cNvSpPr txBox="1"/>
          <p:nvPr/>
        </p:nvSpPr>
        <p:spPr>
          <a:xfrm>
            <a:off x="9170177" y="1496291"/>
            <a:ext cx="5652654" cy="503343"/>
          </a:xfrm>
          <a:prstGeom prst="rect">
            <a:avLst/>
          </a:prstGeom>
          <a:noFill/>
        </p:spPr>
        <p:txBody>
          <a:bodyPr wrap="square" rtlCol="0">
            <a:spAutoFit/>
          </a:bodyPr>
          <a:lstStyle/>
          <a:p>
            <a:r>
              <a:rPr lang="en-US" dirty="0" smtClean="0">
                <a:solidFill>
                  <a:srgbClr val="FF0000"/>
                </a:solidFill>
                <a:latin typeface="Arial" charset="0"/>
                <a:ea typeface="Arial" charset="0"/>
                <a:cs typeface="Arial" charset="0"/>
              </a:rPr>
              <a:t>2.Navigation bar</a:t>
            </a:r>
            <a:endParaRPr lang="en-US" dirty="0">
              <a:solidFill>
                <a:srgbClr val="FF0000"/>
              </a:solidFill>
              <a:latin typeface="Arial" charset="0"/>
              <a:ea typeface="Arial" charset="0"/>
              <a:cs typeface="Arial" charset="0"/>
            </a:endParaRPr>
          </a:p>
        </p:txBody>
      </p:sp>
      <p:sp>
        <p:nvSpPr>
          <p:cNvPr id="7" name="TextBox 6"/>
          <p:cNvSpPr txBox="1"/>
          <p:nvPr/>
        </p:nvSpPr>
        <p:spPr>
          <a:xfrm>
            <a:off x="2876298" y="3870267"/>
            <a:ext cx="5652654" cy="503343"/>
          </a:xfrm>
          <a:prstGeom prst="rect">
            <a:avLst/>
          </a:prstGeom>
          <a:noFill/>
        </p:spPr>
        <p:txBody>
          <a:bodyPr wrap="square" rtlCol="0">
            <a:spAutoFit/>
          </a:bodyPr>
          <a:lstStyle/>
          <a:p>
            <a:r>
              <a:rPr lang="en-US" dirty="0" smtClean="0">
                <a:solidFill>
                  <a:srgbClr val="FF0000"/>
                </a:solidFill>
                <a:latin typeface="Arial" charset="0"/>
                <a:ea typeface="Arial" charset="0"/>
                <a:cs typeface="Arial" charset="0"/>
              </a:rPr>
              <a:t>3,Search section</a:t>
            </a:r>
            <a:endParaRPr lang="en-US" dirty="0">
              <a:solidFill>
                <a:srgbClr val="FF0000"/>
              </a:solidFill>
              <a:latin typeface="Arial" charset="0"/>
              <a:ea typeface="Arial" charset="0"/>
              <a:cs typeface="Arial" charset="0"/>
            </a:endParaRPr>
          </a:p>
        </p:txBody>
      </p:sp>
      <p:sp>
        <p:nvSpPr>
          <p:cNvPr id="8" name="TextBox 7"/>
          <p:cNvSpPr txBox="1"/>
          <p:nvPr/>
        </p:nvSpPr>
        <p:spPr>
          <a:xfrm>
            <a:off x="9932791" y="3037430"/>
            <a:ext cx="5652654" cy="503343"/>
          </a:xfrm>
          <a:prstGeom prst="rect">
            <a:avLst/>
          </a:prstGeom>
          <a:noFill/>
        </p:spPr>
        <p:txBody>
          <a:bodyPr wrap="square" rtlCol="0">
            <a:spAutoFit/>
          </a:bodyPr>
          <a:lstStyle/>
          <a:p>
            <a:r>
              <a:rPr lang="en-US" smtClean="0">
                <a:solidFill>
                  <a:srgbClr val="FF0000"/>
                </a:solidFill>
                <a:latin typeface="Arial" charset="0"/>
                <a:ea typeface="Arial" charset="0"/>
                <a:cs typeface="Arial" charset="0"/>
              </a:rPr>
              <a:t>4.Slogan</a:t>
            </a:r>
          </a:p>
        </p:txBody>
      </p:sp>
      <p:sp>
        <p:nvSpPr>
          <p:cNvPr id="9" name="TextBox 8"/>
          <p:cNvSpPr txBox="1"/>
          <p:nvPr/>
        </p:nvSpPr>
        <p:spPr>
          <a:xfrm>
            <a:off x="4586650" y="5743915"/>
            <a:ext cx="5652654" cy="503343"/>
          </a:xfrm>
          <a:prstGeom prst="rect">
            <a:avLst/>
          </a:prstGeom>
          <a:noFill/>
        </p:spPr>
        <p:txBody>
          <a:bodyPr wrap="square" rtlCol="0">
            <a:spAutoFit/>
          </a:bodyPr>
          <a:lstStyle/>
          <a:p>
            <a:r>
              <a:rPr lang="en-US" smtClean="0">
                <a:solidFill>
                  <a:srgbClr val="FF0000"/>
                </a:solidFill>
                <a:latin typeface="Arial" charset="0"/>
                <a:ea typeface="Arial" charset="0"/>
                <a:cs typeface="Arial" charset="0"/>
              </a:rPr>
              <a:t>5.Background photo</a:t>
            </a:r>
            <a:endParaRPr lang="en-US" dirty="0">
              <a:solidFill>
                <a:srgbClr val="FF0000"/>
              </a:solidFill>
              <a:latin typeface="Arial" charset="0"/>
              <a:ea typeface="Arial" charset="0"/>
              <a:cs typeface="Arial" charset="0"/>
            </a:endParaRPr>
          </a:p>
        </p:txBody>
      </p:sp>
      <p:sp>
        <p:nvSpPr>
          <p:cNvPr id="10" name="TextBox 9"/>
          <p:cNvSpPr txBox="1"/>
          <p:nvPr/>
        </p:nvSpPr>
        <p:spPr>
          <a:xfrm>
            <a:off x="1179226" y="7388450"/>
            <a:ext cx="5652654" cy="503343"/>
          </a:xfrm>
          <a:prstGeom prst="rect">
            <a:avLst/>
          </a:prstGeom>
          <a:noFill/>
        </p:spPr>
        <p:txBody>
          <a:bodyPr wrap="square" rtlCol="0">
            <a:spAutoFit/>
          </a:bodyPr>
          <a:lstStyle/>
          <a:p>
            <a:r>
              <a:rPr lang="en-US" smtClean="0">
                <a:solidFill>
                  <a:srgbClr val="FF0000"/>
                </a:solidFill>
                <a:latin typeface="Arial" charset="0"/>
                <a:ea typeface="Arial" charset="0"/>
                <a:cs typeface="Arial" charset="0"/>
              </a:rPr>
              <a:t>7.Title</a:t>
            </a:r>
            <a:endParaRPr lang="en-US" dirty="0">
              <a:solidFill>
                <a:srgbClr val="FF0000"/>
              </a:solidFill>
              <a:latin typeface="Arial" charset="0"/>
              <a:ea typeface="Arial" charset="0"/>
              <a:cs typeface="Arial" charset="0"/>
            </a:endParaRPr>
          </a:p>
        </p:txBody>
      </p:sp>
      <p:sp>
        <p:nvSpPr>
          <p:cNvPr id="11" name="TextBox 10"/>
          <p:cNvSpPr txBox="1"/>
          <p:nvPr/>
        </p:nvSpPr>
        <p:spPr>
          <a:xfrm>
            <a:off x="2314504" y="10653829"/>
            <a:ext cx="5652654" cy="503343"/>
          </a:xfrm>
          <a:prstGeom prst="rect">
            <a:avLst/>
          </a:prstGeom>
          <a:noFill/>
        </p:spPr>
        <p:txBody>
          <a:bodyPr wrap="square" rtlCol="0">
            <a:spAutoFit/>
          </a:bodyPr>
          <a:lstStyle/>
          <a:p>
            <a:r>
              <a:rPr lang="en-US" dirty="0" smtClean="0">
                <a:solidFill>
                  <a:srgbClr val="FF0000"/>
                </a:solidFill>
                <a:latin typeface="Arial" charset="0"/>
                <a:ea typeface="Arial" charset="0"/>
                <a:cs typeface="Arial" charset="0"/>
              </a:rPr>
              <a:t>8.Name of the place</a:t>
            </a:r>
            <a:endParaRPr lang="en-US" dirty="0">
              <a:solidFill>
                <a:srgbClr val="FF0000"/>
              </a:solidFill>
              <a:latin typeface="Arial" charset="0"/>
              <a:ea typeface="Arial" charset="0"/>
              <a:cs typeface="Arial" charset="0"/>
            </a:endParaRPr>
          </a:p>
        </p:txBody>
      </p:sp>
      <p:sp>
        <p:nvSpPr>
          <p:cNvPr id="12" name="TextBox 11"/>
          <p:cNvSpPr txBox="1"/>
          <p:nvPr/>
        </p:nvSpPr>
        <p:spPr>
          <a:xfrm>
            <a:off x="3882451" y="13704617"/>
            <a:ext cx="5652654" cy="503343"/>
          </a:xfrm>
          <a:prstGeom prst="rect">
            <a:avLst/>
          </a:prstGeom>
          <a:noFill/>
        </p:spPr>
        <p:txBody>
          <a:bodyPr wrap="square" rtlCol="0">
            <a:spAutoFit/>
          </a:bodyPr>
          <a:lstStyle/>
          <a:p>
            <a:r>
              <a:rPr lang="en-US" smtClean="0">
                <a:solidFill>
                  <a:srgbClr val="FF0000"/>
                </a:solidFill>
                <a:latin typeface="Arial" charset="0"/>
                <a:ea typeface="Arial" charset="0"/>
                <a:cs typeface="Arial" charset="0"/>
              </a:rPr>
              <a:t>9.Photo of the place</a:t>
            </a:r>
            <a:endParaRPr lang="en-US" dirty="0">
              <a:solidFill>
                <a:srgbClr val="FF0000"/>
              </a:solidFill>
              <a:latin typeface="Arial" charset="0"/>
              <a:ea typeface="Arial" charset="0"/>
              <a:cs typeface="Arial" charset="0"/>
            </a:endParaRPr>
          </a:p>
        </p:txBody>
      </p:sp>
      <p:sp>
        <p:nvSpPr>
          <p:cNvPr id="14" name="TextBox 13"/>
          <p:cNvSpPr txBox="1"/>
          <p:nvPr/>
        </p:nvSpPr>
        <p:spPr>
          <a:xfrm>
            <a:off x="838309" y="15349152"/>
            <a:ext cx="5652654" cy="503343"/>
          </a:xfrm>
          <a:prstGeom prst="rect">
            <a:avLst/>
          </a:prstGeom>
          <a:noFill/>
        </p:spPr>
        <p:txBody>
          <a:bodyPr wrap="square" rtlCol="0">
            <a:spAutoFit/>
          </a:bodyPr>
          <a:lstStyle/>
          <a:p>
            <a:r>
              <a:rPr lang="en-US" dirty="0" smtClean="0">
                <a:solidFill>
                  <a:srgbClr val="FF0000"/>
                </a:solidFill>
                <a:latin typeface="Arial" charset="0"/>
                <a:ea typeface="Arial" charset="0"/>
                <a:cs typeface="Arial" charset="0"/>
              </a:rPr>
              <a:t>10.Footer</a:t>
            </a:r>
            <a:endParaRPr lang="en-US" dirty="0">
              <a:solidFill>
                <a:srgbClr val="FF0000"/>
              </a:solidFill>
              <a:latin typeface="Arial" charset="0"/>
              <a:ea typeface="Arial" charset="0"/>
              <a:cs typeface="Arial" charset="0"/>
            </a:endParaRPr>
          </a:p>
        </p:txBody>
      </p:sp>
      <p:sp>
        <p:nvSpPr>
          <p:cNvPr id="15" name="TextBox 14"/>
          <p:cNvSpPr txBox="1"/>
          <p:nvPr/>
        </p:nvSpPr>
        <p:spPr>
          <a:xfrm>
            <a:off x="10741895" y="15518385"/>
            <a:ext cx="5652654" cy="503343"/>
          </a:xfrm>
          <a:prstGeom prst="rect">
            <a:avLst/>
          </a:prstGeom>
          <a:noFill/>
        </p:spPr>
        <p:txBody>
          <a:bodyPr wrap="square" rtlCol="0">
            <a:spAutoFit/>
          </a:bodyPr>
          <a:lstStyle/>
          <a:p>
            <a:r>
              <a:rPr lang="en-US" smtClean="0">
                <a:solidFill>
                  <a:srgbClr val="FF0000"/>
                </a:solidFill>
                <a:latin typeface="Arial" charset="0"/>
                <a:ea typeface="Arial" charset="0"/>
                <a:cs typeface="Arial" charset="0"/>
              </a:rPr>
              <a:t>11.Icon</a:t>
            </a:r>
            <a:endParaRPr lang="en-US" dirty="0">
              <a:solidFill>
                <a:srgbClr val="FF0000"/>
              </a:solidFill>
              <a:latin typeface="Arial" charset="0"/>
              <a:ea typeface="Arial" charset="0"/>
              <a:cs typeface="Arial" charset="0"/>
            </a:endParaRPr>
          </a:p>
        </p:txBody>
      </p:sp>
    </p:spTree>
    <p:extLst>
      <p:ext uri="{BB962C8B-B14F-4D97-AF65-F5344CB8AC3E}">
        <p14:creationId xmlns:p14="http://schemas.microsoft.com/office/powerpoint/2010/main" val="3879317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alphaModFix amt="59000"/>
            <a:extLst>
              <a:ext uri="{28A0092B-C50C-407E-A947-70E740481C1C}">
                <a14:useLocalDpi xmlns:a14="http://schemas.microsoft.com/office/drawing/2010/main" val="0"/>
              </a:ext>
            </a:extLst>
          </a:blip>
          <a:stretch>
            <a:fillRect/>
          </a:stretch>
        </p:blipFill>
        <p:spPr>
          <a:xfrm>
            <a:off x="0" y="0"/>
            <a:ext cx="12193588" cy="16067088"/>
          </a:xfrm>
        </p:spPr>
      </p:pic>
      <p:sp>
        <p:nvSpPr>
          <p:cNvPr id="3" name="TextBox 2"/>
          <p:cNvSpPr txBox="1"/>
          <p:nvPr/>
        </p:nvSpPr>
        <p:spPr>
          <a:xfrm>
            <a:off x="2488370" y="4455174"/>
            <a:ext cx="8866909" cy="1325363"/>
          </a:xfrm>
          <a:prstGeom prst="rect">
            <a:avLst/>
          </a:prstGeom>
          <a:noFill/>
        </p:spPr>
        <p:txBody>
          <a:bodyPr wrap="square" rtlCol="0">
            <a:spAutoFit/>
          </a:bodyPr>
          <a:lstStyle/>
          <a:p>
            <a:r>
              <a:rPr lang="zh-TW" altLang="en-US" b="1" dirty="0" smtClean="0">
                <a:solidFill>
                  <a:srgbClr val="FF0000"/>
                </a:solidFill>
                <a:latin typeface="Microsoft Sans Serif" charset="0"/>
                <a:ea typeface="Microsoft Sans Serif" charset="0"/>
                <a:cs typeface="Microsoft Sans Serif" charset="0"/>
              </a:rPr>
              <a:t>此網站之設計理念為希望各地之旅客將此平台作為相片分享及交流平台，不僅能看見美麗的照片還能透過不同人不同的視角來一同享受世界之美。</a:t>
            </a:r>
            <a:endParaRPr lang="en-US" b="1" dirty="0">
              <a:solidFill>
                <a:srgbClr val="FF0000"/>
              </a:solidFill>
              <a:latin typeface="Microsoft Sans Serif" charset="0"/>
              <a:ea typeface="Microsoft Sans Serif" charset="0"/>
              <a:cs typeface="Microsoft Sans Serif" charset="0"/>
            </a:endParaRPr>
          </a:p>
        </p:txBody>
      </p:sp>
    </p:spTree>
    <p:extLst>
      <p:ext uri="{BB962C8B-B14F-4D97-AF65-F5344CB8AC3E}">
        <p14:creationId xmlns:p14="http://schemas.microsoft.com/office/powerpoint/2010/main" val="9452879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TotalTime>
  <Words>61</Words>
  <Application>Microsoft Macintosh PowerPoint</Application>
  <PresentationFormat>Custom</PresentationFormat>
  <Paragraphs>11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Calibri Light</vt:lpstr>
      <vt:lpstr>Microsoft Sans Serif</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cp:revision>
  <dcterms:created xsi:type="dcterms:W3CDTF">2017-03-28T17:03:21Z</dcterms:created>
  <dcterms:modified xsi:type="dcterms:W3CDTF">2017-03-28T17:28:21Z</dcterms:modified>
</cp:coreProperties>
</file>