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 id="2147483664" r:id="rId3"/>
  </p:sldMasterIdLst>
  <p:notesMasterIdLst>
    <p:notesMasterId r:id="rId13"/>
  </p:notesMasterIdLst>
  <p:sldIdLst>
    <p:sldId id="256" r:id="rId4"/>
    <p:sldId id="257" r:id="rId5"/>
    <p:sldId id="258" r:id="rId6"/>
    <p:sldId id="259"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83">
          <p15:clr>
            <a:srgbClr val="A4A3A4"/>
          </p15:clr>
        </p15:guide>
        <p15:guide id="2" pos="7559">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jggSSEcXL+UAjiKovTddfdK6wz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081CEBA-05AF-4E04-B89E-B6E080C43332}">
  <a:tblStyle styleId="{B081CEBA-05AF-4E04-B89E-B6E080C43332}" styleName="Table_0">
    <a:wholeTbl>
      <a:tcTxStyle b="off" i="off">
        <a:font>
          <a:latin typeface="微软雅黑"/>
          <a:ea typeface="微软雅黑"/>
          <a:cs typeface="微软雅黑"/>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微软雅黑"/>
          <a:ea typeface="微软雅黑"/>
          <a:cs typeface="微软雅黑"/>
        </a:font>
        <a:schemeClr val="lt1"/>
      </a:tcTxStyle>
      <a:tcStyle>
        <a:tcBdr/>
        <a:fill>
          <a:solidFill>
            <a:schemeClr val="accent1"/>
          </a:solidFill>
        </a:fill>
      </a:tcStyle>
    </a:lastCol>
    <a:firstCol>
      <a:tcTxStyle b="on" i="off">
        <a:font>
          <a:latin typeface="微软雅黑"/>
          <a:ea typeface="微软雅黑"/>
          <a:cs typeface="微软雅黑"/>
        </a:font>
        <a:schemeClr val="lt1"/>
      </a:tcTxStyle>
      <a:tcStyle>
        <a:tcBdr/>
        <a:fill>
          <a:solidFill>
            <a:schemeClr val="accent1"/>
          </a:solidFill>
        </a:fill>
      </a:tcStyle>
    </a:firstCol>
    <a:lastRow>
      <a:tcTxStyle b="on" i="off">
        <a:font>
          <a:latin typeface="微软雅黑"/>
          <a:ea typeface="微软雅黑"/>
          <a:cs typeface="微软雅黑"/>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微软雅黑"/>
          <a:ea typeface="微软雅黑"/>
          <a:cs typeface="微软雅黑"/>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16" y="18"/>
      </p:cViewPr>
      <p:guideLst>
        <p:guide orient="horz" pos="2183"/>
        <p:guide pos="75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2" Type="http://schemas.openxmlformats.org/officeDocument/2006/relationships/slideMaster" Target="slideMasters/slideMaster2.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23"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1826241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0" name="Google Shape;44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8" name="Google Shape;47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5" name="Google Shape;55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1" name="Google Shape;59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7" name="Google Shape;64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0"/>
        <p:cNvGrpSpPr/>
        <p:nvPr/>
      </p:nvGrpSpPr>
      <p:grpSpPr>
        <a:xfrm>
          <a:off x="0" y="0"/>
          <a:ext cx="0" cy="0"/>
          <a:chOff x="0" y="0"/>
          <a:chExt cx="0" cy="0"/>
        </a:xfrm>
      </p:grpSpPr>
      <p:sp>
        <p:nvSpPr>
          <p:cNvPr id="11" name="Google Shape;11;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icrosoft Yahei"/>
                <a:ea typeface="Microsoft Yahei"/>
                <a:cs typeface="Microsoft Yahei"/>
                <a:sym typeface="Microsoft Yahe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icrosoft Yahei"/>
                <a:ea typeface="Microsoft Yahei"/>
                <a:cs typeface="Microsoft Yahei"/>
                <a:sym typeface="Microsoft Yahe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icrosoft Yahei"/>
                <a:ea typeface="Microsoft Yahei"/>
                <a:cs typeface="Microsoft Yahei"/>
                <a:sym typeface="Microsoft Yahe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icrosoft Yahei"/>
                <a:ea typeface="Microsoft Yahei"/>
                <a:cs typeface="Microsoft Yahei"/>
                <a:sym typeface="Microsoft Yahei"/>
              </a:defRPr>
            </a:lvl9pPr>
          </a:lstStyle>
          <a:p>
            <a:endParaRPr/>
          </a:p>
        </p:txBody>
      </p:sp>
      <p:sp>
        <p:nvSpPr>
          <p:cNvPr id="13" name="Google Shape;13;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14" name="Google Shape;14;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15" name="Google Shape;1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Microsoft Yahei"/>
                <a:ea typeface="Microsoft Yahei"/>
                <a:cs typeface="Microsoft Yahei"/>
                <a:sym typeface="Microsoft Yahei"/>
              </a:defRPr>
            </a:lvl1pPr>
            <a:lvl2pPr marL="0" marR="0" lvl="1" indent="0" algn="l" rtl="0">
              <a:spcBef>
                <a:spcPts val="0"/>
              </a:spcBef>
              <a:buNone/>
              <a:defRPr sz="1800" b="0" i="0" u="none" strike="noStrike" cap="none">
                <a:solidFill>
                  <a:schemeClr val="dk1"/>
                </a:solidFill>
                <a:latin typeface="Microsoft Yahei"/>
                <a:ea typeface="Microsoft Yahei"/>
                <a:cs typeface="Microsoft Yahei"/>
                <a:sym typeface="Microsoft Yahei"/>
              </a:defRPr>
            </a:lvl2pPr>
            <a:lvl3pPr marL="0" marR="0" lvl="2" indent="0" algn="l" rtl="0">
              <a:spcBef>
                <a:spcPts val="0"/>
              </a:spcBef>
              <a:buNone/>
              <a:defRPr sz="1800" b="0" i="0" u="none" strike="noStrike" cap="none">
                <a:solidFill>
                  <a:schemeClr val="dk1"/>
                </a:solidFill>
                <a:latin typeface="Microsoft Yahei"/>
                <a:ea typeface="Microsoft Yahei"/>
                <a:cs typeface="Microsoft Yahei"/>
                <a:sym typeface="Microsoft Yahei"/>
              </a:defRPr>
            </a:lvl3pPr>
            <a:lvl4pPr marL="0" marR="0" lvl="3" indent="0" algn="l" rtl="0">
              <a:spcBef>
                <a:spcPts val="0"/>
              </a:spcBef>
              <a:buNone/>
              <a:defRPr sz="1800" b="0" i="0" u="none" strike="noStrike" cap="none">
                <a:solidFill>
                  <a:schemeClr val="dk1"/>
                </a:solidFill>
                <a:latin typeface="Microsoft Yahei"/>
                <a:ea typeface="Microsoft Yahei"/>
                <a:cs typeface="Microsoft Yahei"/>
                <a:sym typeface="Microsoft Yahei"/>
              </a:defRPr>
            </a:lvl4pPr>
            <a:lvl5pPr marL="0" marR="0" lvl="4" indent="0" algn="l" rtl="0">
              <a:spcBef>
                <a:spcPts val="0"/>
              </a:spcBef>
              <a:buNone/>
              <a:defRPr sz="1800" b="0" i="0" u="none" strike="noStrike" cap="none">
                <a:solidFill>
                  <a:schemeClr val="dk1"/>
                </a:solidFill>
                <a:latin typeface="Microsoft Yahei"/>
                <a:ea typeface="Microsoft Yahei"/>
                <a:cs typeface="Microsoft Yahei"/>
                <a:sym typeface="Microsoft Yahei"/>
              </a:defRPr>
            </a:lvl5pPr>
            <a:lvl6pPr marL="0" marR="0" lvl="5" indent="0" algn="l" rtl="0">
              <a:spcBef>
                <a:spcPts val="0"/>
              </a:spcBef>
              <a:buNone/>
              <a:defRPr sz="1800" b="0" i="0" u="none" strike="noStrike" cap="none">
                <a:solidFill>
                  <a:schemeClr val="dk1"/>
                </a:solidFill>
                <a:latin typeface="Microsoft Yahei"/>
                <a:ea typeface="Microsoft Yahei"/>
                <a:cs typeface="Microsoft Yahei"/>
                <a:sym typeface="Microsoft Yahei"/>
              </a:defRPr>
            </a:lvl6pPr>
            <a:lvl7pPr marL="0" marR="0" lvl="6" indent="0" algn="l" rtl="0">
              <a:spcBef>
                <a:spcPts val="0"/>
              </a:spcBef>
              <a:buNone/>
              <a:defRPr sz="1800" b="0" i="0" u="none" strike="noStrike" cap="none">
                <a:solidFill>
                  <a:schemeClr val="dk1"/>
                </a:solidFill>
                <a:latin typeface="Microsoft Yahei"/>
                <a:ea typeface="Microsoft Yahei"/>
                <a:cs typeface="Microsoft Yahei"/>
                <a:sym typeface="Microsoft Yahei"/>
              </a:defRPr>
            </a:lvl7pPr>
            <a:lvl8pPr marL="0" marR="0" lvl="7" indent="0" algn="l" rtl="0">
              <a:spcBef>
                <a:spcPts val="0"/>
              </a:spcBef>
              <a:buNone/>
              <a:defRPr sz="1800" b="0" i="0" u="none" strike="noStrike" cap="none">
                <a:solidFill>
                  <a:schemeClr val="dk1"/>
                </a:solidFill>
                <a:latin typeface="Microsoft Yahei"/>
                <a:ea typeface="Microsoft Yahei"/>
                <a:cs typeface="Microsoft Yahei"/>
                <a:sym typeface="Microsoft Yahei"/>
              </a:defRPr>
            </a:lvl8pPr>
            <a:lvl9pPr marL="0" marR="0" lvl="8" indent="0" algn="l" rtl="0">
              <a:spcBef>
                <a:spcPts val="0"/>
              </a:spcBef>
              <a:buNone/>
              <a:defRPr sz="1800" b="0" i="0" u="none" strike="noStrike" cap="none">
                <a:solidFill>
                  <a:schemeClr val="dk1"/>
                </a:solidFill>
                <a:latin typeface="Microsoft Yahei"/>
                <a:ea typeface="Microsoft Yahei"/>
                <a:cs typeface="Microsoft Yahei"/>
                <a:sym typeface="Microsoft Yahe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1" name="Google Shape;7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2" name="Google Shape;7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3" name="Google Shape;7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Microsoft Yahei"/>
                <a:ea typeface="Microsoft Yahei"/>
                <a:cs typeface="Microsoft Yahei"/>
                <a:sym typeface="Microsoft Yahei"/>
              </a:defRPr>
            </a:lvl1pPr>
            <a:lvl2pPr marL="0" marR="0" lvl="1" indent="0" algn="l" rtl="0">
              <a:spcBef>
                <a:spcPts val="0"/>
              </a:spcBef>
              <a:buNone/>
              <a:defRPr sz="1800">
                <a:solidFill>
                  <a:schemeClr val="dk1"/>
                </a:solidFill>
                <a:latin typeface="Microsoft Yahei"/>
                <a:ea typeface="Microsoft Yahei"/>
                <a:cs typeface="Microsoft Yahei"/>
                <a:sym typeface="Microsoft Yahei"/>
              </a:defRPr>
            </a:lvl2pPr>
            <a:lvl3pPr marL="0" marR="0" lvl="2" indent="0" algn="l" rtl="0">
              <a:spcBef>
                <a:spcPts val="0"/>
              </a:spcBef>
              <a:buNone/>
              <a:defRPr sz="1800">
                <a:solidFill>
                  <a:schemeClr val="dk1"/>
                </a:solidFill>
                <a:latin typeface="Microsoft Yahei"/>
                <a:ea typeface="Microsoft Yahei"/>
                <a:cs typeface="Microsoft Yahei"/>
                <a:sym typeface="Microsoft Yahei"/>
              </a:defRPr>
            </a:lvl3pPr>
            <a:lvl4pPr marL="0" marR="0" lvl="3" indent="0" algn="l" rtl="0">
              <a:spcBef>
                <a:spcPts val="0"/>
              </a:spcBef>
              <a:buNone/>
              <a:defRPr sz="1800">
                <a:solidFill>
                  <a:schemeClr val="dk1"/>
                </a:solidFill>
                <a:latin typeface="Microsoft Yahei"/>
                <a:ea typeface="Microsoft Yahei"/>
                <a:cs typeface="Microsoft Yahei"/>
                <a:sym typeface="Microsoft Yahei"/>
              </a:defRPr>
            </a:lvl4pPr>
            <a:lvl5pPr marL="0" marR="0" lvl="4" indent="0" algn="l" rtl="0">
              <a:spcBef>
                <a:spcPts val="0"/>
              </a:spcBef>
              <a:buNone/>
              <a:defRPr sz="1800">
                <a:solidFill>
                  <a:schemeClr val="dk1"/>
                </a:solidFill>
                <a:latin typeface="Microsoft Yahei"/>
                <a:ea typeface="Microsoft Yahei"/>
                <a:cs typeface="Microsoft Yahei"/>
                <a:sym typeface="Microsoft Yahei"/>
              </a:defRPr>
            </a:lvl5pPr>
            <a:lvl6pPr marL="0" marR="0" lvl="5" indent="0" algn="l" rtl="0">
              <a:spcBef>
                <a:spcPts val="0"/>
              </a:spcBef>
              <a:buNone/>
              <a:defRPr sz="1800">
                <a:solidFill>
                  <a:schemeClr val="dk1"/>
                </a:solidFill>
                <a:latin typeface="Microsoft Yahei"/>
                <a:ea typeface="Microsoft Yahei"/>
                <a:cs typeface="Microsoft Yahei"/>
                <a:sym typeface="Microsoft Yahei"/>
              </a:defRPr>
            </a:lvl6pPr>
            <a:lvl7pPr marL="0" marR="0" lvl="6" indent="0" algn="l" rtl="0">
              <a:spcBef>
                <a:spcPts val="0"/>
              </a:spcBef>
              <a:buNone/>
              <a:defRPr sz="1800">
                <a:solidFill>
                  <a:schemeClr val="dk1"/>
                </a:solidFill>
                <a:latin typeface="Microsoft Yahei"/>
                <a:ea typeface="Microsoft Yahei"/>
                <a:cs typeface="Microsoft Yahei"/>
                <a:sym typeface="Microsoft Yahei"/>
              </a:defRPr>
            </a:lvl7pPr>
            <a:lvl8pPr marL="0" marR="0" lvl="7" indent="0" algn="l" rtl="0">
              <a:spcBef>
                <a:spcPts val="0"/>
              </a:spcBef>
              <a:buNone/>
              <a:defRPr sz="1800">
                <a:solidFill>
                  <a:schemeClr val="dk1"/>
                </a:solidFill>
                <a:latin typeface="Microsoft Yahei"/>
                <a:ea typeface="Microsoft Yahei"/>
                <a:cs typeface="Microsoft Yahei"/>
                <a:sym typeface="Microsoft Yahei"/>
              </a:defRPr>
            </a:lvl8pPr>
            <a:lvl9pPr marL="0" marR="0" lvl="8" indent="0" algn="l" rtl="0">
              <a:spcBef>
                <a:spcPts val="0"/>
              </a:spcBef>
              <a:buNone/>
              <a:defRPr sz="1800">
                <a:solidFill>
                  <a:schemeClr val="dk1"/>
                </a:solidFill>
                <a:latin typeface="Microsoft Yahei"/>
                <a:ea typeface="Microsoft Yahei"/>
                <a:cs typeface="Microsoft Yahei"/>
                <a:sym typeface="Microsoft Yahe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7" name="Google Shape;7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8" name="Google Shape;7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79" name="Google Shape;7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Microsoft Yahei"/>
                <a:ea typeface="Microsoft Yahei"/>
                <a:cs typeface="Microsoft Yahei"/>
                <a:sym typeface="Microsoft Yahei"/>
              </a:defRPr>
            </a:lvl1pPr>
            <a:lvl2pPr marL="0" marR="0" lvl="1" indent="0" algn="l" rtl="0">
              <a:spcBef>
                <a:spcPts val="0"/>
              </a:spcBef>
              <a:buNone/>
              <a:defRPr sz="1800">
                <a:solidFill>
                  <a:schemeClr val="dk1"/>
                </a:solidFill>
                <a:latin typeface="Microsoft Yahei"/>
                <a:ea typeface="Microsoft Yahei"/>
                <a:cs typeface="Microsoft Yahei"/>
                <a:sym typeface="Microsoft Yahei"/>
              </a:defRPr>
            </a:lvl2pPr>
            <a:lvl3pPr marL="0" marR="0" lvl="2" indent="0" algn="l" rtl="0">
              <a:spcBef>
                <a:spcPts val="0"/>
              </a:spcBef>
              <a:buNone/>
              <a:defRPr sz="1800">
                <a:solidFill>
                  <a:schemeClr val="dk1"/>
                </a:solidFill>
                <a:latin typeface="Microsoft Yahei"/>
                <a:ea typeface="Microsoft Yahei"/>
                <a:cs typeface="Microsoft Yahei"/>
                <a:sym typeface="Microsoft Yahei"/>
              </a:defRPr>
            </a:lvl3pPr>
            <a:lvl4pPr marL="0" marR="0" lvl="3" indent="0" algn="l" rtl="0">
              <a:spcBef>
                <a:spcPts val="0"/>
              </a:spcBef>
              <a:buNone/>
              <a:defRPr sz="1800">
                <a:solidFill>
                  <a:schemeClr val="dk1"/>
                </a:solidFill>
                <a:latin typeface="Microsoft Yahei"/>
                <a:ea typeface="Microsoft Yahei"/>
                <a:cs typeface="Microsoft Yahei"/>
                <a:sym typeface="Microsoft Yahei"/>
              </a:defRPr>
            </a:lvl4pPr>
            <a:lvl5pPr marL="0" marR="0" lvl="4" indent="0" algn="l" rtl="0">
              <a:spcBef>
                <a:spcPts val="0"/>
              </a:spcBef>
              <a:buNone/>
              <a:defRPr sz="1800">
                <a:solidFill>
                  <a:schemeClr val="dk1"/>
                </a:solidFill>
                <a:latin typeface="Microsoft Yahei"/>
                <a:ea typeface="Microsoft Yahei"/>
                <a:cs typeface="Microsoft Yahei"/>
                <a:sym typeface="Microsoft Yahei"/>
              </a:defRPr>
            </a:lvl5pPr>
            <a:lvl6pPr marL="0" marR="0" lvl="5" indent="0" algn="l" rtl="0">
              <a:spcBef>
                <a:spcPts val="0"/>
              </a:spcBef>
              <a:buNone/>
              <a:defRPr sz="1800">
                <a:solidFill>
                  <a:schemeClr val="dk1"/>
                </a:solidFill>
                <a:latin typeface="Microsoft Yahei"/>
                <a:ea typeface="Microsoft Yahei"/>
                <a:cs typeface="Microsoft Yahei"/>
                <a:sym typeface="Microsoft Yahei"/>
              </a:defRPr>
            </a:lvl6pPr>
            <a:lvl7pPr marL="0" marR="0" lvl="6" indent="0" algn="l" rtl="0">
              <a:spcBef>
                <a:spcPts val="0"/>
              </a:spcBef>
              <a:buNone/>
              <a:defRPr sz="1800">
                <a:solidFill>
                  <a:schemeClr val="dk1"/>
                </a:solidFill>
                <a:latin typeface="Microsoft Yahei"/>
                <a:ea typeface="Microsoft Yahei"/>
                <a:cs typeface="Microsoft Yahei"/>
                <a:sym typeface="Microsoft Yahei"/>
              </a:defRPr>
            </a:lvl7pPr>
            <a:lvl8pPr marL="0" marR="0" lvl="7" indent="0" algn="l" rtl="0">
              <a:spcBef>
                <a:spcPts val="0"/>
              </a:spcBef>
              <a:buNone/>
              <a:defRPr sz="1800">
                <a:solidFill>
                  <a:schemeClr val="dk1"/>
                </a:solidFill>
                <a:latin typeface="Microsoft Yahei"/>
                <a:ea typeface="Microsoft Yahei"/>
                <a:cs typeface="Microsoft Yahei"/>
                <a:sym typeface="Microsoft Yahei"/>
              </a:defRPr>
            </a:lvl8pPr>
            <a:lvl9pPr marL="0" marR="0" lvl="8" indent="0" algn="l" rtl="0">
              <a:spcBef>
                <a:spcPts val="0"/>
              </a:spcBef>
              <a:buNone/>
              <a:defRPr sz="1800">
                <a:solidFill>
                  <a:schemeClr val="dk1"/>
                </a:solidFill>
                <a:latin typeface="Microsoft Yahei"/>
                <a:ea typeface="Microsoft Yahei"/>
                <a:cs typeface="Microsoft Yahei"/>
                <a:sym typeface="Microsoft Yahe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81"/>
        <p:cNvGrpSpPr/>
        <p:nvPr/>
      </p:nvGrpSpPr>
      <p:grpSpPr>
        <a:xfrm>
          <a:off x="0" y="0"/>
          <a:ext cx="0" cy="0"/>
          <a:chOff x="0" y="0"/>
          <a:chExt cx="0" cy="0"/>
        </a:xfrm>
      </p:grpSpPr>
      <p:sp>
        <p:nvSpPr>
          <p:cNvPr id="82" name="Google Shape;82;p2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25"/>
          <p:cNvSpPr txBox="1">
            <a:spLocks noGrp="1"/>
          </p:cNvSpPr>
          <p:nvPr>
            <p:ph type="body" idx="1"/>
          </p:nvPr>
        </p:nvSpPr>
        <p:spPr>
          <a:xfrm rot="5400000">
            <a:off x="3833019" y="-1623217"/>
            <a:ext cx="4525963" cy="10972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4" name="Google Shape;84;p2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p2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6" name="Google Shape;86;p2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rgbClr val="000000"/>
                </a:solidFill>
                <a:latin typeface="Calibri"/>
                <a:ea typeface="Calibri"/>
                <a:cs typeface="Calibri"/>
                <a:sym typeface="Calibri"/>
              </a:defRPr>
            </a:lvl1pPr>
            <a:lvl2pPr marL="0" marR="0" lvl="1" indent="0" algn="l" rtl="0">
              <a:spcBef>
                <a:spcPts val="0"/>
              </a:spcBef>
              <a:buNone/>
              <a:defRPr sz="1800">
                <a:solidFill>
                  <a:srgbClr val="000000"/>
                </a:solidFill>
                <a:latin typeface="Calibri"/>
                <a:ea typeface="Calibri"/>
                <a:cs typeface="Calibri"/>
                <a:sym typeface="Calibri"/>
              </a:defRPr>
            </a:lvl2pPr>
            <a:lvl3pPr marL="0" marR="0" lvl="2" indent="0" algn="l" rtl="0">
              <a:spcBef>
                <a:spcPts val="0"/>
              </a:spcBef>
              <a:buNone/>
              <a:defRPr sz="1800">
                <a:solidFill>
                  <a:srgbClr val="000000"/>
                </a:solidFill>
                <a:latin typeface="Calibri"/>
                <a:ea typeface="Calibri"/>
                <a:cs typeface="Calibri"/>
                <a:sym typeface="Calibri"/>
              </a:defRPr>
            </a:lvl3pPr>
            <a:lvl4pPr marL="0" marR="0" lvl="3" indent="0" algn="l" rtl="0">
              <a:spcBef>
                <a:spcPts val="0"/>
              </a:spcBef>
              <a:buNone/>
              <a:defRPr sz="1800">
                <a:solidFill>
                  <a:srgbClr val="000000"/>
                </a:solidFill>
                <a:latin typeface="Calibri"/>
                <a:ea typeface="Calibri"/>
                <a:cs typeface="Calibri"/>
                <a:sym typeface="Calibri"/>
              </a:defRPr>
            </a:lvl4pPr>
            <a:lvl5pPr marL="0" marR="0" lvl="4" indent="0" algn="l" rtl="0">
              <a:spcBef>
                <a:spcPts val="0"/>
              </a:spcBef>
              <a:buNone/>
              <a:defRPr sz="1800">
                <a:solidFill>
                  <a:srgbClr val="000000"/>
                </a:solidFill>
                <a:latin typeface="Calibri"/>
                <a:ea typeface="Calibri"/>
                <a:cs typeface="Calibri"/>
                <a:sym typeface="Calibri"/>
              </a:defRPr>
            </a:lvl5pPr>
            <a:lvl6pPr marL="0" marR="0" lvl="5" indent="0" algn="l" rtl="0">
              <a:spcBef>
                <a:spcPts val="0"/>
              </a:spcBef>
              <a:buNone/>
              <a:defRPr sz="1800">
                <a:solidFill>
                  <a:srgbClr val="000000"/>
                </a:solidFill>
                <a:latin typeface="Calibri"/>
                <a:ea typeface="Calibri"/>
                <a:cs typeface="Calibri"/>
                <a:sym typeface="Calibri"/>
              </a:defRPr>
            </a:lvl6pPr>
            <a:lvl7pPr marL="0" marR="0" lvl="6" indent="0" algn="l" rtl="0">
              <a:spcBef>
                <a:spcPts val="0"/>
              </a:spcBef>
              <a:buNone/>
              <a:defRPr sz="1800">
                <a:solidFill>
                  <a:srgbClr val="000000"/>
                </a:solidFill>
                <a:latin typeface="Calibri"/>
                <a:ea typeface="Calibri"/>
                <a:cs typeface="Calibri"/>
                <a:sym typeface="Calibri"/>
              </a:defRPr>
            </a:lvl7pPr>
            <a:lvl8pPr marL="0" marR="0" lvl="7" indent="0" algn="l" rtl="0">
              <a:spcBef>
                <a:spcPts val="0"/>
              </a:spcBef>
              <a:buNone/>
              <a:defRPr sz="1800">
                <a:solidFill>
                  <a:srgbClr val="000000"/>
                </a:solidFill>
                <a:latin typeface="Calibri"/>
                <a:ea typeface="Calibri"/>
                <a:cs typeface="Calibri"/>
                <a:sym typeface="Calibri"/>
              </a:defRPr>
            </a:lvl8pPr>
            <a:lvl9pPr marL="0" marR="0" lvl="8" indent="0" algn="l" rtl="0">
              <a:spcBef>
                <a:spcPts val="0"/>
              </a:spcBef>
              <a:buNone/>
              <a:defRPr sz="1800">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垂直排列标题与文本" type="vertTitleAndTx">
  <p:cSld name="VERTICAL_TITLE_AND_VERTICAL_TEXT">
    <p:spTree>
      <p:nvGrpSpPr>
        <p:cNvPr id="1" name="Shape 87"/>
        <p:cNvGrpSpPr/>
        <p:nvPr/>
      </p:nvGrpSpPr>
      <p:grpSpPr>
        <a:xfrm>
          <a:off x="0" y="0"/>
          <a:ext cx="0" cy="0"/>
          <a:chOff x="0" y="0"/>
          <a:chExt cx="0" cy="0"/>
        </a:xfrm>
      </p:grpSpPr>
      <p:sp>
        <p:nvSpPr>
          <p:cNvPr id="88" name="Google Shape;88;p26"/>
          <p:cNvSpPr txBox="1">
            <a:spLocks noGrp="1"/>
          </p:cNvSpPr>
          <p:nvPr>
            <p:ph type="title"/>
          </p:nvPr>
        </p:nvSpPr>
        <p:spPr>
          <a:xfrm rot="5400000">
            <a:off x="7285037" y="1828802"/>
            <a:ext cx="5851525" cy="27432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9" name="Google Shape;89;p26"/>
          <p:cNvSpPr txBox="1">
            <a:spLocks noGrp="1"/>
          </p:cNvSpPr>
          <p:nvPr>
            <p:ph type="body" idx="1"/>
          </p:nvPr>
        </p:nvSpPr>
        <p:spPr>
          <a:xfrm rot="5400000">
            <a:off x="1697037" y="-812799"/>
            <a:ext cx="5851525" cy="80264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0" name="Google Shape;90;p2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1" name="Google Shape;91;p2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2" name="Google Shape;92;p2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rgbClr val="000000"/>
                </a:solidFill>
                <a:latin typeface="Calibri"/>
                <a:ea typeface="Calibri"/>
                <a:cs typeface="Calibri"/>
                <a:sym typeface="Calibri"/>
              </a:defRPr>
            </a:lvl1pPr>
            <a:lvl2pPr marL="0" marR="0" lvl="1" indent="0" algn="l" rtl="0">
              <a:spcBef>
                <a:spcPts val="0"/>
              </a:spcBef>
              <a:buNone/>
              <a:defRPr sz="1800">
                <a:solidFill>
                  <a:srgbClr val="000000"/>
                </a:solidFill>
                <a:latin typeface="Calibri"/>
                <a:ea typeface="Calibri"/>
                <a:cs typeface="Calibri"/>
                <a:sym typeface="Calibri"/>
              </a:defRPr>
            </a:lvl2pPr>
            <a:lvl3pPr marL="0" marR="0" lvl="2" indent="0" algn="l" rtl="0">
              <a:spcBef>
                <a:spcPts val="0"/>
              </a:spcBef>
              <a:buNone/>
              <a:defRPr sz="1800">
                <a:solidFill>
                  <a:srgbClr val="000000"/>
                </a:solidFill>
                <a:latin typeface="Calibri"/>
                <a:ea typeface="Calibri"/>
                <a:cs typeface="Calibri"/>
                <a:sym typeface="Calibri"/>
              </a:defRPr>
            </a:lvl3pPr>
            <a:lvl4pPr marL="0" marR="0" lvl="3" indent="0" algn="l" rtl="0">
              <a:spcBef>
                <a:spcPts val="0"/>
              </a:spcBef>
              <a:buNone/>
              <a:defRPr sz="1800">
                <a:solidFill>
                  <a:srgbClr val="000000"/>
                </a:solidFill>
                <a:latin typeface="Calibri"/>
                <a:ea typeface="Calibri"/>
                <a:cs typeface="Calibri"/>
                <a:sym typeface="Calibri"/>
              </a:defRPr>
            </a:lvl4pPr>
            <a:lvl5pPr marL="0" marR="0" lvl="4" indent="0" algn="l" rtl="0">
              <a:spcBef>
                <a:spcPts val="0"/>
              </a:spcBef>
              <a:buNone/>
              <a:defRPr sz="1800">
                <a:solidFill>
                  <a:srgbClr val="000000"/>
                </a:solidFill>
                <a:latin typeface="Calibri"/>
                <a:ea typeface="Calibri"/>
                <a:cs typeface="Calibri"/>
                <a:sym typeface="Calibri"/>
              </a:defRPr>
            </a:lvl5pPr>
            <a:lvl6pPr marL="0" marR="0" lvl="5" indent="0" algn="l" rtl="0">
              <a:spcBef>
                <a:spcPts val="0"/>
              </a:spcBef>
              <a:buNone/>
              <a:defRPr sz="1800">
                <a:solidFill>
                  <a:srgbClr val="000000"/>
                </a:solidFill>
                <a:latin typeface="Calibri"/>
                <a:ea typeface="Calibri"/>
                <a:cs typeface="Calibri"/>
                <a:sym typeface="Calibri"/>
              </a:defRPr>
            </a:lvl6pPr>
            <a:lvl7pPr marL="0" marR="0" lvl="6" indent="0" algn="l" rtl="0">
              <a:spcBef>
                <a:spcPts val="0"/>
              </a:spcBef>
              <a:buNone/>
              <a:defRPr sz="1800">
                <a:solidFill>
                  <a:srgbClr val="000000"/>
                </a:solidFill>
                <a:latin typeface="Calibri"/>
                <a:ea typeface="Calibri"/>
                <a:cs typeface="Calibri"/>
                <a:sym typeface="Calibri"/>
              </a:defRPr>
            </a:lvl7pPr>
            <a:lvl8pPr marL="0" marR="0" lvl="7" indent="0" algn="l" rtl="0">
              <a:spcBef>
                <a:spcPts val="0"/>
              </a:spcBef>
              <a:buNone/>
              <a:defRPr sz="1800">
                <a:solidFill>
                  <a:srgbClr val="000000"/>
                </a:solidFill>
                <a:latin typeface="Calibri"/>
                <a:ea typeface="Calibri"/>
                <a:cs typeface="Calibri"/>
                <a:sym typeface="Calibri"/>
              </a:defRPr>
            </a:lvl8pPr>
            <a:lvl9pPr marL="0" marR="0" lvl="8" indent="0" algn="l" rtl="0">
              <a:spcBef>
                <a:spcPts val="0"/>
              </a:spcBef>
              <a:buNone/>
              <a:defRPr sz="1800">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自定义版式">
  <p:cSld name="自定义版式">
    <p:spTree>
      <p:nvGrpSpPr>
        <p:cNvPr id="1" name="Shape 9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00"/>
        <p:cNvGrpSpPr/>
        <p:nvPr/>
      </p:nvGrpSpPr>
      <p:grpSpPr>
        <a:xfrm>
          <a:off x="0" y="0"/>
          <a:ext cx="0" cy="0"/>
          <a:chOff x="0" y="0"/>
          <a:chExt cx="0" cy="0"/>
        </a:xfrm>
      </p:grpSpPr>
      <p:sp>
        <p:nvSpPr>
          <p:cNvPr id="101" name="Google Shape;101;p2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2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03" name="Google Shape;103;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106"/>
        <p:cNvGrpSpPr/>
        <p:nvPr/>
      </p:nvGrpSpPr>
      <p:grpSpPr>
        <a:xfrm>
          <a:off x="0" y="0"/>
          <a:ext cx="0" cy="0"/>
          <a:chOff x="0" y="0"/>
          <a:chExt cx="0" cy="0"/>
        </a:xfrm>
      </p:grpSpPr>
      <p:sp>
        <p:nvSpPr>
          <p:cNvPr id="107" name="Google Shape;107;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112"/>
        <p:cNvGrpSpPr/>
        <p:nvPr/>
      </p:nvGrpSpPr>
      <p:grpSpPr>
        <a:xfrm>
          <a:off x="0" y="0"/>
          <a:ext cx="0" cy="0"/>
          <a:chOff x="0" y="0"/>
          <a:chExt cx="0" cy="0"/>
        </a:xfrm>
      </p:grpSpPr>
      <p:sp>
        <p:nvSpPr>
          <p:cNvPr id="113" name="Google Shape;113;p3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3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15" name="Google Shape;11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118"/>
        <p:cNvGrpSpPr/>
        <p:nvPr/>
      </p:nvGrpSpPr>
      <p:grpSpPr>
        <a:xfrm>
          <a:off x="0" y="0"/>
          <a:ext cx="0" cy="0"/>
          <a:chOff x="0" y="0"/>
          <a:chExt cx="0" cy="0"/>
        </a:xfrm>
      </p:grpSpPr>
      <p:sp>
        <p:nvSpPr>
          <p:cNvPr id="119" name="Google Shape;119;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3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3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125"/>
        <p:cNvGrpSpPr/>
        <p:nvPr/>
      </p:nvGrpSpPr>
      <p:grpSpPr>
        <a:xfrm>
          <a:off x="0" y="0"/>
          <a:ext cx="0" cy="0"/>
          <a:chOff x="0" y="0"/>
          <a:chExt cx="0" cy="0"/>
        </a:xfrm>
      </p:grpSpPr>
      <p:sp>
        <p:nvSpPr>
          <p:cNvPr id="126" name="Google Shape;126;p3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 name="Google Shape;127;p3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8" name="Google Shape;128;p3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9" name="Google Shape;129;p3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0" name="Google Shape;130;p3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16"/>
        <p:cNvGrpSpPr/>
        <p:nvPr/>
      </p:nvGrpSpPr>
      <p:grpSpPr>
        <a:xfrm>
          <a:off x="0" y="0"/>
          <a:ext cx="0" cy="0"/>
          <a:chOff x="0" y="0"/>
          <a:chExt cx="0" cy="0"/>
        </a:xfrm>
      </p:grpSpPr>
      <p:sp>
        <p:nvSpPr>
          <p:cNvPr id="17" name="Google Shape;17;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 name="Google Shape;18;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19" name="Google Shape;1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0" name="Google Shape;2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1" name="Google Shape;2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Microsoft Yahei"/>
                <a:ea typeface="Microsoft Yahei"/>
                <a:cs typeface="Microsoft Yahei"/>
                <a:sym typeface="Microsoft Yahei"/>
              </a:defRPr>
            </a:lvl1pPr>
            <a:lvl2pPr marL="0" marR="0" lvl="1" indent="0" algn="l" rtl="0">
              <a:spcBef>
                <a:spcPts val="0"/>
              </a:spcBef>
              <a:buNone/>
              <a:defRPr sz="1800">
                <a:solidFill>
                  <a:schemeClr val="dk1"/>
                </a:solidFill>
                <a:latin typeface="Microsoft Yahei"/>
                <a:ea typeface="Microsoft Yahei"/>
                <a:cs typeface="Microsoft Yahei"/>
                <a:sym typeface="Microsoft Yahei"/>
              </a:defRPr>
            </a:lvl2pPr>
            <a:lvl3pPr marL="0" marR="0" lvl="2" indent="0" algn="l" rtl="0">
              <a:spcBef>
                <a:spcPts val="0"/>
              </a:spcBef>
              <a:buNone/>
              <a:defRPr sz="1800">
                <a:solidFill>
                  <a:schemeClr val="dk1"/>
                </a:solidFill>
                <a:latin typeface="Microsoft Yahei"/>
                <a:ea typeface="Microsoft Yahei"/>
                <a:cs typeface="Microsoft Yahei"/>
                <a:sym typeface="Microsoft Yahei"/>
              </a:defRPr>
            </a:lvl3pPr>
            <a:lvl4pPr marL="0" marR="0" lvl="3" indent="0" algn="l" rtl="0">
              <a:spcBef>
                <a:spcPts val="0"/>
              </a:spcBef>
              <a:buNone/>
              <a:defRPr sz="1800">
                <a:solidFill>
                  <a:schemeClr val="dk1"/>
                </a:solidFill>
                <a:latin typeface="Microsoft Yahei"/>
                <a:ea typeface="Microsoft Yahei"/>
                <a:cs typeface="Microsoft Yahei"/>
                <a:sym typeface="Microsoft Yahei"/>
              </a:defRPr>
            </a:lvl4pPr>
            <a:lvl5pPr marL="0" marR="0" lvl="4" indent="0" algn="l" rtl="0">
              <a:spcBef>
                <a:spcPts val="0"/>
              </a:spcBef>
              <a:buNone/>
              <a:defRPr sz="1800">
                <a:solidFill>
                  <a:schemeClr val="dk1"/>
                </a:solidFill>
                <a:latin typeface="Microsoft Yahei"/>
                <a:ea typeface="Microsoft Yahei"/>
                <a:cs typeface="Microsoft Yahei"/>
                <a:sym typeface="Microsoft Yahei"/>
              </a:defRPr>
            </a:lvl5pPr>
            <a:lvl6pPr marL="0" marR="0" lvl="5" indent="0" algn="l" rtl="0">
              <a:spcBef>
                <a:spcPts val="0"/>
              </a:spcBef>
              <a:buNone/>
              <a:defRPr sz="1800">
                <a:solidFill>
                  <a:schemeClr val="dk1"/>
                </a:solidFill>
                <a:latin typeface="Microsoft Yahei"/>
                <a:ea typeface="Microsoft Yahei"/>
                <a:cs typeface="Microsoft Yahei"/>
                <a:sym typeface="Microsoft Yahei"/>
              </a:defRPr>
            </a:lvl6pPr>
            <a:lvl7pPr marL="0" marR="0" lvl="6" indent="0" algn="l" rtl="0">
              <a:spcBef>
                <a:spcPts val="0"/>
              </a:spcBef>
              <a:buNone/>
              <a:defRPr sz="1800">
                <a:solidFill>
                  <a:schemeClr val="dk1"/>
                </a:solidFill>
                <a:latin typeface="Microsoft Yahei"/>
                <a:ea typeface="Microsoft Yahei"/>
                <a:cs typeface="Microsoft Yahei"/>
                <a:sym typeface="Microsoft Yahei"/>
              </a:defRPr>
            </a:lvl7pPr>
            <a:lvl8pPr marL="0" marR="0" lvl="7" indent="0" algn="l" rtl="0">
              <a:spcBef>
                <a:spcPts val="0"/>
              </a:spcBef>
              <a:buNone/>
              <a:defRPr sz="1800">
                <a:solidFill>
                  <a:schemeClr val="dk1"/>
                </a:solidFill>
                <a:latin typeface="Microsoft Yahei"/>
                <a:ea typeface="Microsoft Yahei"/>
                <a:cs typeface="Microsoft Yahei"/>
                <a:sym typeface="Microsoft Yahei"/>
              </a:defRPr>
            </a:lvl8pPr>
            <a:lvl9pPr marL="0" marR="0" lvl="8" indent="0" algn="l" rtl="0">
              <a:spcBef>
                <a:spcPts val="0"/>
              </a:spcBef>
              <a:buNone/>
              <a:defRPr sz="1800">
                <a:solidFill>
                  <a:schemeClr val="dk1"/>
                </a:solidFill>
                <a:latin typeface="Microsoft Yahei"/>
                <a:ea typeface="Microsoft Yahei"/>
                <a:cs typeface="Microsoft Yahei"/>
                <a:sym typeface="Microsoft Yahe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134"/>
        <p:cNvGrpSpPr/>
        <p:nvPr/>
      </p:nvGrpSpPr>
      <p:grpSpPr>
        <a:xfrm>
          <a:off x="0" y="0"/>
          <a:ext cx="0" cy="0"/>
          <a:chOff x="0" y="0"/>
          <a:chExt cx="0" cy="0"/>
        </a:xfrm>
      </p:grpSpPr>
      <p:sp>
        <p:nvSpPr>
          <p:cNvPr id="135" name="Google Shape;135;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139"/>
        <p:cNvGrpSpPr/>
        <p:nvPr/>
      </p:nvGrpSpPr>
      <p:grpSpPr>
        <a:xfrm>
          <a:off x="0" y="0"/>
          <a:ext cx="0" cy="0"/>
          <a:chOff x="0" y="0"/>
          <a:chExt cx="0" cy="0"/>
        </a:xfrm>
      </p:grpSpPr>
      <p:sp>
        <p:nvSpPr>
          <p:cNvPr id="140" name="Google Shape;140;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143"/>
        <p:cNvGrpSpPr/>
        <p:nvPr/>
      </p:nvGrpSpPr>
      <p:grpSpPr>
        <a:xfrm>
          <a:off x="0" y="0"/>
          <a:ext cx="0" cy="0"/>
          <a:chOff x="0" y="0"/>
          <a:chExt cx="0" cy="0"/>
        </a:xfrm>
      </p:grpSpPr>
      <p:sp>
        <p:nvSpPr>
          <p:cNvPr id="144" name="Google Shape;144;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3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46" name="Google Shape;146;p3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7" name="Google Shape;147;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150"/>
        <p:cNvGrpSpPr/>
        <p:nvPr/>
      </p:nvGrpSpPr>
      <p:grpSpPr>
        <a:xfrm>
          <a:off x="0" y="0"/>
          <a:ext cx="0" cy="0"/>
          <a:chOff x="0" y="0"/>
          <a:chExt cx="0" cy="0"/>
        </a:xfrm>
      </p:grpSpPr>
      <p:sp>
        <p:nvSpPr>
          <p:cNvPr id="151" name="Google Shape;151;p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2" name="Google Shape;152;p37"/>
          <p:cNvSpPr>
            <a:spLocks noGrp="1"/>
          </p:cNvSpPr>
          <p:nvPr>
            <p:ph type="pic" idx="2"/>
          </p:nvPr>
        </p:nvSpPr>
        <p:spPr>
          <a:xfrm>
            <a:off x="5183188" y="987425"/>
            <a:ext cx="6172200" cy="4873625"/>
          </a:xfrm>
          <a:prstGeom prst="rect">
            <a:avLst/>
          </a:prstGeom>
          <a:noFill/>
          <a:ln>
            <a:noFill/>
          </a:ln>
        </p:spPr>
      </p:sp>
      <p:sp>
        <p:nvSpPr>
          <p:cNvPr id="153" name="Google Shape;153;p3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4" name="Google Shape;154;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157"/>
        <p:cNvGrpSpPr/>
        <p:nvPr/>
      </p:nvGrpSpPr>
      <p:grpSpPr>
        <a:xfrm>
          <a:off x="0" y="0"/>
          <a:ext cx="0" cy="0"/>
          <a:chOff x="0" y="0"/>
          <a:chExt cx="0" cy="0"/>
        </a:xfrm>
      </p:grpSpPr>
      <p:sp>
        <p:nvSpPr>
          <p:cNvPr id="158" name="Google Shape;158;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3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0" name="Google Shape;160;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垂直排列标题与&#10;文本" type="vertTitleAndTx">
  <p:cSld name="VERTICAL_TITLE_AND_VERTICAL_TEXT">
    <p:spTree>
      <p:nvGrpSpPr>
        <p:cNvPr id="1" name="Shape 163"/>
        <p:cNvGrpSpPr/>
        <p:nvPr/>
      </p:nvGrpSpPr>
      <p:grpSpPr>
        <a:xfrm>
          <a:off x="0" y="0"/>
          <a:ext cx="0" cy="0"/>
          <a:chOff x="0" y="0"/>
          <a:chExt cx="0" cy="0"/>
        </a:xfrm>
      </p:grpSpPr>
      <p:sp>
        <p:nvSpPr>
          <p:cNvPr id="164" name="Google Shape;164;p3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3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2"/>
        <p:cNvGrpSpPr/>
        <p:nvPr/>
      </p:nvGrpSpPr>
      <p:grpSpPr>
        <a:xfrm>
          <a:off x="0" y="0"/>
          <a:ext cx="0" cy="0"/>
          <a:chOff x="0" y="0"/>
          <a:chExt cx="0" cy="0"/>
        </a:xfrm>
      </p:grpSpPr>
      <p:sp>
        <p:nvSpPr>
          <p:cNvPr id="23" name="Google Shape;23;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 name="Google Shape;24;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Arial"/>
                <a:ea typeface="Arial"/>
                <a:cs typeface="Arial"/>
                <a:sym typeface="Arial"/>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Arial"/>
                <a:ea typeface="Arial"/>
                <a:cs typeface="Arial"/>
                <a:sym typeface="Arial"/>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Microsoft Yahei"/>
                <a:ea typeface="Microsoft Yahei"/>
                <a:cs typeface="Microsoft Yahei"/>
                <a:sym typeface="Microsoft Yahe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Microsoft Yahei"/>
                <a:ea typeface="Microsoft Yahei"/>
                <a:cs typeface="Microsoft Yahei"/>
                <a:sym typeface="Microsoft Yahe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Microsoft Yahei"/>
                <a:ea typeface="Microsoft Yahei"/>
                <a:cs typeface="Microsoft Yahei"/>
                <a:sym typeface="Microsoft Yahe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Microsoft Yahei"/>
                <a:ea typeface="Microsoft Yahei"/>
                <a:cs typeface="Microsoft Yahei"/>
                <a:sym typeface="Microsoft Yahei"/>
              </a:defRPr>
            </a:lvl9pPr>
          </a:lstStyle>
          <a:p>
            <a:endParaRPr/>
          </a:p>
        </p:txBody>
      </p:sp>
      <p:sp>
        <p:nvSpPr>
          <p:cNvPr id="25" name="Google Shape;2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6" name="Google Shape;2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27" name="Google Shape;2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Microsoft Yahei"/>
                <a:ea typeface="Microsoft Yahei"/>
                <a:cs typeface="Microsoft Yahei"/>
                <a:sym typeface="Microsoft Yahei"/>
              </a:defRPr>
            </a:lvl1pPr>
            <a:lvl2pPr marL="0" marR="0" lvl="1" indent="0" algn="l" rtl="0">
              <a:spcBef>
                <a:spcPts val="0"/>
              </a:spcBef>
              <a:buNone/>
              <a:defRPr sz="1800">
                <a:solidFill>
                  <a:schemeClr val="dk1"/>
                </a:solidFill>
                <a:latin typeface="Microsoft Yahei"/>
                <a:ea typeface="Microsoft Yahei"/>
                <a:cs typeface="Microsoft Yahei"/>
                <a:sym typeface="Microsoft Yahei"/>
              </a:defRPr>
            </a:lvl2pPr>
            <a:lvl3pPr marL="0" marR="0" lvl="2" indent="0" algn="l" rtl="0">
              <a:spcBef>
                <a:spcPts val="0"/>
              </a:spcBef>
              <a:buNone/>
              <a:defRPr sz="1800">
                <a:solidFill>
                  <a:schemeClr val="dk1"/>
                </a:solidFill>
                <a:latin typeface="Microsoft Yahei"/>
                <a:ea typeface="Microsoft Yahei"/>
                <a:cs typeface="Microsoft Yahei"/>
                <a:sym typeface="Microsoft Yahei"/>
              </a:defRPr>
            </a:lvl3pPr>
            <a:lvl4pPr marL="0" marR="0" lvl="3" indent="0" algn="l" rtl="0">
              <a:spcBef>
                <a:spcPts val="0"/>
              </a:spcBef>
              <a:buNone/>
              <a:defRPr sz="1800">
                <a:solidFill>
                  <a:schemeClr val="dk1"/>
                </a:solidFill>
                <a:latin typeface="Microsoft Yahei"/>
                <a:ea typeface="Microsoft Yahei"/>
                <a:cs typeface="Microsoft Yahei"/>
                <a:sym typeface="Microsoft Yahei"/>
              </a:defRPr>
            </a:lvl4pPr>
            <a:lvl5pPr marL="0" marR="0" lvl="4" indent="0" algn="l" rtl="0">
              <a:spcBef>
                <a:spcPts val="0"/>
              </a:spcBef>
              <a:buNone/>
              <a:defRPr sz="1800">
                <a:solidFill>
                  <a:schemeClr val="dk1"/>
                </a:solidFill>
                <a:latin typeface="Microsoft Yahei"/>
                <a:ea typeface="Microsoft Yahei"/>
                <a:cs typeface="Microsoft Yahei"/>
                <a:sym typeface="Microsoft Yahei"/>
              </a:defRPr>
            </a:lvl5pPr>
            <a:lvl6pPr marL="0" marR="0" lvl="5" indent="0" algn="l" rtl="0">
              <a:spcBef>
                <a:spcPts val="0"/>
              </a:spcBef>
              <a:buNone/>
              <a:defRPr sz="1800">
                <a:solidFill>
                  <a:schemeClr val="dk1"/>
                </a:solidFill>
                <a:latin typeface="Microsoft Yahei"/>
                <a:ea typeface="Microsoft Yahei"/>
                <a:cs typeface="Microsoft Yahei"/>
                <a:sym typeface="Microsoft Yahei"/>
              </a:defRPr>
            </a:lvl6pPr>
            <a:lvl7pPr marL="0" marR="0" lvl="6" indent="0" algn="l" rtl="0">
              <a:spcBef>
                <a:spcPts val="0"/>
              </a:spcBef>
              <a:buNone/>
              <a:defRPr sz="1800">
                <a:solidFill>
                  <a:schemeClr val="dk1"/>
                </a:solidFill>
                <a:latin typeface="Microsoft Yahei"/>
                <a:ea typeface="Microsoft Yahei"/>
                <a:cs typeface="Microsoft Yahei"/>
                <a:sym typeface="Microsoft Yahei"/>
              </a:defRPr>
            </a:lvl7pPr>
            <a:lvl8pPr marL="0" marR="0" lvl="7" indent="0" algn="l" rtl="0">
              <a:spcBef>
                <a:spcPts val="0"/>
              </a:spcBef>
              <a:buNone/>
              <a:defRPr sz="1800">
                <a:solidFill>
                  <a:schemeClr val="dk1"/>
                </a:solidFill>
                <a:latin typeface="Microsoft Yahei"/>
                <a:ea typeface="Microsoft Yahei"/>
                <a:cs typeface="Microsoft Yahei"/>
                <a:sym typeface="Microsoft Yahei"/>
              </a:defRPr>
            </a:lvl8pPr>
            <a:lvl9pPr marL="0" marR="0" lvl="8" indent="0" algn="l" rtl="0">
              <a:spcBef>
                <a:spcPts val="0"/>
              </a:spcBef>
              <a:buNone/>
              <a:defRPr sz="1800">
                <a:solidFill>
                  <a:schemeClr val="dk1"/>
                </a:solidFill>
                <a:latin typeface="Microsoft Yahei"/>
                <a:ea typeface="Microsoft Yahei"/>
                <a:cs typeface="Microsoft Yahei"/>
                <a:sym typeface="Microsoft Yahe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 name="Google Shape;30;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31" name="Google Shape;31;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32" name="Google Shape;3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33" name="Google Shape;3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34" name="Google Shape;3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Microsoft Yahei"/>
                <a:ea typeface="Microsoft Yahei"/>
                <a:cs typeface="Microsoft Yahei"/>
                <a:sym typeface="Microsoft Yahei"/>
              </a:defRPr>
            </a:lvl1pPr>
            <a:lvl2pPr marL="0" marR="0" lvl="1" indent="0" algn="l" rtl="0">
              <a:spcBef>
                <a:spcPts val="0"/>
              </a:spcBef>
              <a:buNone/>
              <a:defRPr sz="1800">
                <a:solidFill>
                  <a:schemeClr val="dk1"/>
                </a:solidFill>
                <a:latin typeface="Microsoft Yahei"/>
                <a:ea typeface="Microsoft Yahei"/>
                <a:cs typeface="Microsoft Yahei"/>
                <a:sym typeface="Microsoft Yahei"/>
              </a:defRPr>
            </a:lvl2pPr>
            <a:lvl3pPr marL="0" marR="0" lvl="2" indent="0" algn="l" rtl="0">
              <a:spcBef>
                <a:spcPts val="0"/>
              </a:spcBef>
              <a:buNone/>
              <a:defRPr sz="1800">
                <a:solidFill>
                  <a:schemeClr val="dk1"/>
                </a:solidFill>
                <a:latin typeface="Microsoft Yahei"/>
                <a:ea typeface="Microsoft Yahei"/>
                <a:cs typeface="Microsoft Yahei"/>
                <a:sym typeface="Microsoft Yahei"/>
              </a:defRPr>
            </a:lvl3pPr>
            <a:lvl4pPr marL="0" marR="0" lvl="3" indent="0" algn="l" rtl="0">
              <a:spcBef>
                <a:spcPts val="0"/>
              </a:spcBef>
              <a:buNone/>
              <a:defRPr sz="1800">
                <a:solidFill>
                  <a:schemeClr val="dk1"/>
                </a:solidFill>
                <a:latin typeface="Microsoft Yahei"/>
                <a:ea typeface="Microsoft Yahei"/>
                <a:cs typeface="Microsoft Yahei"/>
                <a:sym typeface="Microsoft Yahei"/>
              </a:defRPr>
            </a:lvl4pPr>
            <a:lvl5pPr marL="0" marR="0" lvl="4" indent="0" algn="l" rtl="0">
              <a:spcBef>
                <a:spcPts val="0"/>
              </a:spcBef>
              <a:buNone/>
              <a:defRPr sz="1800">
                <a:solidFill>
                  <a:schemeClr val="dk1"/>
                </a:solidFill>
                <a:latin typeface="Microsoft Yahei"/>
                <a:ea typeface="Microsoft Yahei"/>
                <a:cs typeface="Microsoft Yahei"/>
                <a:sym typeface="Microsoft Yahei"/>
              </a:defRPr>
            </a:lvl5pPr>
            <a:lvl6pPr marL="0" marR="0" lvl="5" indent="0" algn="l" rtl="0">
              <a:spcBef>
                <a:spcPts val="0"/>
              </a:spcBef>
              <a:buNone/>
              <a:defRPr sz="1800">
                <a:solidFill>
                  <a:schemeClr val="dk1"/>
                </a:solidFill>
                <a:latin typeface="Microsoft Yahei"/>
                <a:ea typeface="Microsoft Yahei"/>
                <a:cs typeface="Microsoft Yahei"/>
                <a:sym typeface="Microsoft Yahei"/>
              </a:defRPr>
            </a:lvl6pPr>
            <a:lvl7pPr marL="0" marR="0" lvl="6" indent="0" algn="l" rtl="0">
              <a:spcBef>
                <a:spcPts val="0"/>
              </a:spcBef>
              <a:buNone/>
              <a:defRPr sz="1800">
                <a:solidFill>
                  <a:schemeClr val="dk1"/>
                </a:solidFill>
                <a:latin typeface="Microsoft Yahei"/>
                <a:ea typeface="Microsoft Yahei"/>
                <a:cs typeface="Microsoft Yahei"/>
                <a:sym typeface="Microsoft Yahei"/>
              </a:defRPr>
            </a:lvl7pPr>
            <a:lvl8pPr marL="0" marR="0" lvl="7" indent="0" algn="l" rtl="0">
              <a:spcBef>
                <a:spcPts val="0"/>
              </a:spcBef>
              <a:buNone/>
              <a:defRPr sz="1800">
                <a:solidFill>
                  <a:schemeClr val="dk1"/>
                </a:solidFill>
                <a:latin typeface="Microsoft Yahei"/>
                <a:ea typeface="Microsoft Yahei"/>
                <a:cs typeface="Microsoft Yahei"/>
                <a:sym typeface="Microsoft Yahei"/>
              </a:defRPr>
            </a:lvl8pPr>
            <a:lvl9pPr marL="0" marR="0" lvl="8" indent="0" algn="l" rtl="0">
              <a:spcBef>
                <a:spcPts val="0"/>
              </a:spcBef>
              <a:buNone/>
              <a:defRPr sz="1800">
                <a:solidFill>
                  <a:schemeClr val="dk1"/>
                </a:solidFill>
                <a:latin typeface="Microsoft Yahei"/>
                <a:ea typeface="Microsoft Yahei"/>
                <a:cs typeface="Microsoft Yahei"/>
                <a:sym typeface="Microsoft Yahe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35"/>
        <p:cNvGrpSpPr/>
        <p:nvPr/>
      </p:nvGrpSpPr>
      <p:grpSpPr>
        <a:xfrm>
          <a:off x="0" y="0"/>
          <a:ext cx="0" cy="0"/>
          <a:chOff x="0" y="0"/>
          <a:chExt cx="0" cy="0"/>
        </a:xfrm>
      </p:grpSpPr>
      <p:sp>
        <p:nvSpPr>
          <p:cNvPr id="36" name="Google Shape;36;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icrosoft Yahei"/>
                <a:ea typeface="Microsoft Yahei"/>
                <a:cs typeface="Microsoft Yahei"/>
                <a:sym typeface="Microsoft Yahe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icrosoft Yahei"/>
                <a:ea typeface="Microsoft Yahei"/>
                <a:cs typeface="Microsoft Yahei"/>
                <a:sym typeface="Microsoft Yahe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icrosoft Yahei"/>
                <a:ea typeface="Microsoft Yahei"/>
                <a:cs typeface="Microsoft Yahei"/>
                <a:sym typeface="Microsoft Yahe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icrosoft Yahei"/>
                <a:ea typeface="Microsoft Yahei"/>
                <a:cs typeface="Microsoft Yahei"/>
                <a:sym typeface="Microsoft Yahei"/>
              </a:defRPr>
            </a:lvl9pPr>
          </a:lstStyle>
          <a:p>
            <a:endParaRPr/>
          </a:p>
        </p:txBody>
      </p:sp>
      <p:sp>
        <p:nvSpPr>
          <p:cNvPr id="38" name="Google Shape;38;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39" name="Google Shape;39;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icrosoft Yahei"/>
                <a:ea typeface="Microsoft Yahei"/>
                <a:cs typeface="Microsoft Yahei"/>
                <a:sym typeface="Microsoft Yahe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icrosoft Yahei"/>
                <a:ea typeface="Microsoft Yahei"/>
                <a:cs typeface="Microsoft Yahei"/>
                <a:sym typeface="Microsoft Yahe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icrosoft Yahei"/>
                <a:ea typeface="Microsoft Yahei"/>
                <a:cs typeface="Microsoft Yahei"/>
                <a:sym typeface="Microsoft Yahe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Microsoft Yahei"/>
                <a:ea typeface="Microsoft Yahei"/>
                <a:cs typeface="Microsoft Yahei"/>
                <a:sym typeface="Microsoft Yahei"/>
              </a:defRPr>
            </a:lvl9pPr>
          </a:lstStyle>
          <a:p>
            <a:endParaRPr/>
          </a:p>
        </p:txBody>
      </p:sp>
      <p:sp>
        <p:nvSpPr>
          <p:cNvPr id="40" name="Google Shape;40;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41" name="Google Shape;4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42" name="Google Shape;4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43" name="Google Shape;4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Microsoft Yahei"/>
                <a:ea typeface="Microsoft Yahei"/>
                <a:cs typeface="Microsoft Yahei"/>
                <a:sym typeface="Microsoft Yahei"/>
              </a:defRPr>
            </a:lvl1pPr>
            <a:lvl2pPr marL="0" marR="0" lvl="1" indent="0" algn="l" rtl="0">
              <a:spcBef>
                <a:spcPts val="0"/>
              </a:spcBef>
              <a:buNone/>
              <a:defRPr sz="1800">
                <a:solidFill>
                  <a:schemeClr val="dk1"/>
                </a:solidFill>
                <a:latin typeface="Microsoft Yahei"/>
                <a:ea typeface="Microsoft Yahei"/>
                <a:cs typeface="Microsoft Yahei"/>
                <a:sym typeface="Microsoft Yahei"/>
              </a:defRPr>
            </a:lvl2pPr>
            <a:lvl3pPr marL="0" marR="0" lvl="2" indent="0" algn="l" rtl="0">
              <a:spcBef>
                <a:spcPts val="0"/>
              </a:spcBef>
              <a:buNone/>
              <a:defRPr sz="1800">
                <a:solidFill>
                  <a:schemeClr val="dk1"/>
                </a:solidFill>
                <a:latin typeface="Microsoft Yahei"/>
                <a:ea typeface="Microsoft Yahei"/>
                <a:cs typeface="Microsoft Yahei"/>
                <a:sym typeface="Microsoft Yahei"/>
              </a:defRPr>
            </a:lvl3pPr>
            <a:lvl4pPr marL="0" marR="0" lvl="3" indent="0" algn="l" rtl="0">
              <a:spcBef>
                <a:spcPts val="0"/>
              </a:spcBef>
              <a:buNone/>
              <a:defRPr sz="1800">
                <a:solidFill>
                  <a:schemeClr val="dk1"/>
                </a:solidFill>
                <a:latin typeface="Microsoft Yahei"/>
                <a:ea typeface="Microsoft Yahei"/>
                <a:cs typeface="Microsoft Yahei"/>
                <a:sym typeface="Microsoft Yahei"/>
              </a:defRPr>
            </a:lvl4pPr>
            <a:lvl5pPr marL="0" marR="0" lvl="4" indent="0" algn="l" rtl="0">
              <a:spcBef>
                <a:spcPts val="0"/>
              </a:spcBef>
              <a:buNone/>
              <a:defRPr sz="1800">
                <a:solidFill>
                  <a:schemeClr val="dk1"/>
                </a:solidFill>
                <a:latin typeface="Microsoft Yahei"/>
                <a:ea typeface="Microsoft Yahei"/>
                <a:cs typeface="Microsoft Yahei"/>
                <a:sym typeface="Microsoft Yahei"/>
              </a:defRPr>
            </a:lvl5pPr>
            <a:lvl6pPr marL="0" marR="0" lvl="5" indent="0" algn="l" rtl="0">
              <a:spcBef>
                <a:spcPts val="0"/>
              </a:spcBef>
              <a:buNone/>
              <a:defRPr sz="1800">
                <a:solidFill>
                  <a:schemeClr val="dk1"/>
                </a:solidFill>
                <a:latin typeface="Microsoft Yahei"/>
                <a:ea typeface="Microsoft Yahei"/>
                <a:cs typeface="Microsoft Yahei"/>
                <a:sym typeface="Microsoft Yahei"/>
              </a:defRPr>
            </a:lvl6pPr>
            <a:lvl7pPr marL="0" marR="0" lvl="6" indent="0" algn="l" rtl="0">
              <a:spcBef>
                <a:spcPts val="0"/>
              </a:spcBef>
              <a:buNone/>
              <a:defRPr sz="1800">
                <a:solidFill>
                  <a:schemeClr val="dk1"/>
                </a:solidFill>
                <a:latin typeface="Microsoft Yahei"/>
                <a:ea typeface="Microsoft Yahei"/>
                <a:cs typeface="Microsoft Yahei"/>
                <a:sym typeface="Microsoft Yahei"/>
              </a:defRPr>
            </a:lvl7pPr>
            <a:lvl8pPr marL="0" marR="0" lvl="7" indent="0" algn="l" rtl="0">
              <a:spcBef>
                <a:spcPts val="0"/>
              </a:spcBef>
              <a:buNone/>
              <a:defRPr sz="1800">
                <a:solidFill>
                  <a:schemeClr val="dk1"/>
                </a:solidFill>
                <a:latin typeface="Microsoft Yahei"/>
                <a:ea typeface="Microsoft Yahei"/>
                <a:cs typeface="Microsoft Yahei"/>
                <a:sym typeface="Microsoft Yahei"/>
              </a:defRPr>
            </a:lvl8pPr>
            <a:lvl9pPr marL="0" marR="0" lvl="8" indent="0" algn="l" rtl="0">
              <a:spcBef>
                <a:spcPts val="0"/>
              </a:spcBef>
              <a:buNone/>
              <a:defRPr sz="1800">
                <a:solidFill>
                  <a:schemeClr val="dk1"/>
                </a:solidFill>
                <a:latin typeface="Microsoft Yahei"/>
                <a:ea typeface="Microsoft Yahei"/>
                <a:cs typeface="Microsoft Yahei"/>
                <a:sym typeface="Microsoft Yahei"/>
              </a:defRPr>
            </a:lvl9pPr>
          </a:lstStyle>
          <a:p>
            <a:pPr marL="0" lvl="0" indent="0" algn="l" rtl="0">
              <a:spcBef>
                <a:spcPts val="0"/>
              </a:spcBef>
              <a:spcAft>
                <a:spcPts val="0"/>
              </a:spcAft>
              <a:buNone/>
            </a:pPr>
            <a:fld id="{00000000-1234-1234-1234-123412341234}" type="slidenum">
              <a:rPr lang="en-US"/>
              <a:t>‹#›</a:t>
            </a:fld>
            <a:endParaRPr/>
          </a:p>
        </p:txBody>
      </p:sp>
      <p:sp>
        <p:nvSpPr>
          <p:cNvPr id="44" name="Google Shape;44;p17"/>
          <p:cNvSpPr txBox="1"/>
          <p:nvPr/>
        </p:nvSpPr>
        <p:spPr>
          <a:xfrm>
            <a:off x="2276004" y="6467164"/>
            <a:ext cx="1440159" cy="11843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rgbClr val="000000"/>
              </a:buClr>
              <a:buSzPts val="100"/>
              <a:buFont typeface="Microsoft Yahei"/>
              <a:buNone/>
            </a:pPr>
            <a:r>
              <a:rPr lang="en-US" sz="100" b="0" i="0" u="sng" strike="noStrike" cap="none">
                <a:solidFill>
                  <a:srgbClr val="000000"/>
                </a:solidFill>
                <a:latin typeface="Microsoft Yahei"/>
                <a:ea typeface="Microsoft Yahei"/>
                <a:cs typeface="Microsoft Yahei"/>
                <a:sym typeface="Microsoft Yahei"/>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行业PPT模板</a:t>
            </a:r>
            <a:r>
              <a:rPr lang="en-US" sz="100" b="0" i="0" u="none" strike="noStrike" cap="none">
                <a:solidFill>
                  <a:srgbClr val="000000"/>
                </a:solidFill>
                <a:latin typeface="Microsoft Yahei"/>
                <a:ea typeface="Microsoft Yahei"/>
                <a:cs typeface="Microsoft Yahei"/>
                <a:sym typeface="Microsoft Yahei"/>
              </a:rPr>
              <a:t>http://www.1ppt.com/hangye/</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Google Shape;4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48" name="Google Shape;4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49" name="Google Shape;4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Microsoft Yahei"/>
                <a:ea typeface="Microsoft Yahei"/>
                <a:cs typeface="Microsoft Yahei"/>
                <a:sym typeface="Microsoft Yahei"/>
              </a:defRPr>
            </a:lvl1pPr>
            <a:lvl2pPr marL="0" marR="0" lvl="1" indent="0" algn="l" rtl="0">
              <a:spcBef>
                <a:spcPts val="0"/>
              </a:spcBef>
              <a:buNone/>
              <a:defRPr sz="1800">
                <a:solidFill>
                  <a:schemeClr val="dk1"/>
                </a:solidFill>
                <a:latin typeface="Microsoft Yahei"/>
                <a:ea typeface="Microsoft Yahei"/>
                <a:cs typeface="Microsoft Yahei"/>
                <a:sym typeface="Microsoft Yahei"/>
              </a:defRPr>
            </a:lvl2pPr>
            <a:lvl3pPr marL="0" marR="0" lvl="2" indent="0" algn="l" rtl="0">
              <a:spcBef>
                <a:spcPts val="0"/>
              </a:spcBef>
              <a:buNone/>
              <a:defRPr sz="1800">
                <a:solidFill>
                  <a:schemeClr val="dk1"/>
                </a:solidFill>
                <a:latin typeface="Microsoft Yahei"/>
                <a:ea typeface="Microsoft Yahei"/>
                <a:cs typeface="Microsoft Yahei"/>
                <a:sym typeface="Microsoft Yahei"/>
              </a:defRPr>
            </a:lvl3pPr>
            <a:lvl4pPr marL="0" marR="0" lvl="3" indent="0" algn="l" rtl="0">
              <a:spcBef>
                <a:spcPts val="0"/>
              </a:spcBef>
              <a:buNone/>
              <a:defRPr sz="1800">
                <a:solidFill>
                  <a:schemeClr val="dk1"/>
                </a:solidFill>
                <a:latin typeface="Microsoft Yahei"/>
                <a:ea typeface="Microsoft Yahei"/>
                <a:cs typeface="Microsoft Yahei"/>
                <a:sym typeface="Microsoft Yahei"/>
              </a:defRPr>
            </a:lvl4pPr>
            <a:lvl5pPr marL="0" marR="0" lvl="4" indent="0" algn="l" rtl="0">
              <a:spcBef>
                <a:spcPts val="0"/>
              </a:spcBef>
              <a:buNone/>
              <a:defRPr sz="1800">
                <a:solidFill>
                  <a:schemeClr val="dk1"/>
                </a:solidFill>
                <a:latin typeface="Microsoft Yahei"/>
                <a:ea typeface="Microsoft Yahei"/>
                <a:cs typeface="Microsoft Yahei"/>
                <a:sym typeface="Microsoft Yahei"/>
              </a:defRPr>
            </a:lvl5pPr>
            <a:lvl6pPr marL="0" marR="0" lvl="5" indent="0" algn="l" rtl="0">
              <a:spcBef>
                <a:spcPts val="0"/>
              </a:spcBef>
              <a:buNone/>
              <a:defRPr sz="1800">
                <a:solidFill>
                  <a:schemeClr val="dk1"/>
                </a:solidFill>
                <a:latin typeface="Microsoft Yahei"/>
                <a:ea typeface="Microsoft Yahei"/>
                <a:cs typeface="Microsoft Yahei"/>
                <a:sym typeface="Microsoft Yahei"/>
              </a:defRPr>
            </a:lvl6pPr>
            <a:lvl7pPr marL="0" marR="0" lvl="6" indent="0" algn="l" rtl="0">
              <a:spcBef>
                <a:spcPts val="0"/>
              </a:spcBef>
              <a:buNone/>
              <a:defRPr sz="1800">
                <a:solidFill>
                  <a:schemeClr val="dk1"/>
                </a:solidFill>
                <a:latin typeface="Microsoft Yahei"/>
                <a:ea typeface="Microsoft Yahei"/>
                <a:cs typeface="Microsoft Yahei"/>
                <a:sym typeface="Microsoft Yahei"/>
              </a:defRPr>
            </a:lvl7pPr>
            <a:lvl8pPr marL="0" marR="0" lvl="7" indent="0" algn="l" rtl="0">
              <a:spcBef>
                <a:spcPts val="0"/>
              </a:spcBef>
              <a:buNone/>
              <a:defRPr sz="1800">
                <a:solidFill>
                  <a:schemeClr val="dk1"/>
                </a:solidFill>
                <a:latin typeface="Microsoft Yahei"/>
                <a:ea typeface="Microsoft Yahei"/>
                <a:cs typeface="Microsoft Yahei"/>
                <a:sym typeface="Microsoft Yahei"/>
              </a:defRPr>
            </a:lvl8pPr>
            <a:lvl9pPr marL="0" marR="0" lvl="8" indent="0" algn="l" rtl="0">
              <a:spcBef>
                <a:spcPts val="0"/>
              </a:spcBef>
              <a:buNone/>
              <a:defRPr sz="1800">
                <a:solidFill>
                  <a:schemeClr val="dk1"/>
                </a:solidFill>
                <a:latin typeface="Microsoft Yahei"/>
                <a:ea typeface="Microsoft Yahei"/>
                <a:cs typeface="Microsoft Yahei"/>
                <a:sym typeface="Microsoft Yahe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0"/>
        <p:cNvGrpSpPr/>
        <p:nvPr/>
      </p:nvGrpSpPr>
      <p:grpSpPr>
        <a:xfrm>
          <a:off x="0" y="0"/>
          <a:ext cx="0" cy="0"/>
          <a:chOff x="0" y="0"/>
          <a:chExt cx="0" cy="0"/>
        </a:xfrm>
      </p:grpSpPr>
      <p:sp>
        <p:nvSpPr>
          <p:cNvPr id="51" name="Google Shape;5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52" name="Google Shape;5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53" name="Google Shape;5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Microsoft Yahei"/>
                <a:ea typeface="Microsoft Yahei"/>
                <a:cs typeface="Microsoft Yahei"/>
                <a:sym typeface="Microsoft Yahei"/>
              </a:defRPr>
            </a:lvl1pPr>
            <a:lvl2pPr marL="0" marR="0" lvl="1" indent="0" algn="l" rtl="0">
              <a:spcBef>
                <a:spcPts val="0"/>
              </a:spcBef>
              <a:buNone/>
              <a:defRPr sz="1800">
                <a:solidFill>
                  <a:schemeClr val="dk1"/>
                </a:solidFill>
                <a:latin typeface="Microsoft Yahei"/>
                <a:ea typeface="Microsoft Yahei"/>
                <a:cs typeface="Microsoft Yahei"/>
                <a:sym typeface="Microsoft Yahei"/>
              </a:defRPr>
            </a:lvl2pPr>
            <a:lvl3pPr marL="0" marR="0" lvl="2" indent="0" algn="l" rtl="0">
              <a:spcBef>
                <a:spcPts val="0"/>
              </a:spcBef>
              <a:buNone/>
              <a:defRPr sz="1800">
                <a:solidFill>
                  <a:schemeClr val="dk1"/>
                </a:solidFill>
                <a:latin typeface="Microsoft Yahei"/>
                <a:ea typeface="Microsoft Yahei"/>
                <a:cs typeface="Microsoft Yahei"/>
                <a:sym typeface="Microsoft Yahei"/>
              </a:defRPr>
            </a:lvl3pPr>
            <a:lvl4pPr marL="0" marR="0" lvl="3" indent="0" algn="l" rtl="0">
              <a:spcBef>
                <a:spcPts val="0"/>
              </a:spcBef>
              <a:buNone/>
              <a:defRPr sz="1800">
                <a:solidFill>
                  <a:schemeClr val="dk1"/>
                </a:solidFill>
                <a:latin typeface="Microsoft Yahei"/>
                <a:ea typeface="Microsoft Yahei"/>
                <a:cs typeface="Microsoft Yahei"/>
                <a:sym typeface="Microsoft Yahei"/>
              </a:defRPr>
            </a:lvl4pPr>
            <a:lvl5pPr marL="0" marR="0" lvl="4" indent="0" algn="l" rtl="0">
              <a:spcBef>
                <a:spcPts val="0"/>
              </a:spcBef>
              <a:buNone/>
              <a:defRPr sz="1800">
                <a:solidFill>
                  <a:schemeClr val="dk1"/>
                </a:solidFill>
                <a:latin typeface="Microsoft Yahei"/>
                <a:ea typeface="Microsoft Yahei"/>
                <a:cs typeface="Microsoft Yahei"/>
                <a:sym typeface="Microsoft Yahei"/>
              </a:defRPr>
            </a:lvl5pPr>
            <a:lvl6pPr marL="0" marR="0" lvl="5" indent="0" algn="l" rtl="0">
              <a:spcBef>
                <a:spcPts val="0"/>
              </a:spcBef>
              <a:buNone/>
              <a:defRPr sz="1800">
                <a:solidFill>
                  <a:schemeClr val="dk1"/>
                </a:solidFill>
                <a:latin typeface="Microsoft Yahei"/>
                <a:ea typeface="Microsoft Yahei"/>
                <a:cs typeface="Microsoft Yahei"/>
                <a:sym typeface="Microsoft Yahei"/>
              </a:defRPr>
            </a:lvl6pPr>
            <a:lvl7pPr marL="0" marR="0" lvl="6" indent="0" algn="l" rtl="0">
              <a:spcBef>
                <a:spcPts val="0"/>
              </a:spcBef>
              <a:buNone/>
              <a:defRPr sz="1800">
                <a:solidFill>
                  <a:schemeClr val="dk1"/>
                </a:solidFill>
                <a:latin typeface="Microsoft Yahei"/>
                <a:ea typeface="Microsoft Yahei"/>
                <a:cs typeface="Microsoft Yahei"/>
                <a:sym typeface="Microsoft Yahei"/>
              </a:defRPr>
            </a:lvl7pPr>
            <a:lvl8pPr marL="0" marR="0" lvl="7" indent="0" algn="l" rtl="0">
              <a:spcBef>
                <a:spcPts val="0"/>
              </a:spcBef>
              <a:buNone/>
              <a:defRPr sz="1800">
                <a:solidFill>
                  <a:schemeClr val="dk1"/>
                </a:solidFill>
                <a:latin typeface="Microsoft Yahei"/>
                <a:ea typeface="Microsoft Yahei"/>
                <a:cs typeface="Microsoft Yahei"/>
                <a:sym typeface="Microsoft Yahei"/>
              </a:defRPr>
            </a:lvl8pPr>
            <a:lvl9pPr marL="0" marR="0" lvl="8" indent="0" algn="l" rtl="0">
              <a:spcBef>
                <a:spcPts val="0"/>
              </a:spcBef>
              <a:buNone/>
              <a:defRPr sz="1800">
                <a:solidFill>
                  <a:schemeClr val="dk1"/>
                </a:solidFill>
                <a:latin typeface="Microsoft Yahei"/>
                <a:ea typeface="Microsoft Yahei"/>
                <a:cs typeface="Microsoft Yahei"/>
                <a:sym typeface="Microsoft Yahe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4"/>
        <p:cNvGrpSpPr/>
        <p:nvPr/>
      </p:nvGrpSpPr>
      <p:grpSpPr>
        <a:xfrm>
          <a:off x="0" y="0"/>
          <a:ext cx="0" cy="0"/>
          <a:chOff x="0" y="0"/>
          <a:chExt cx="0" cy="0"/>
        </a:xfrm>
      </p:grpSpPr>
      <p:sp>
        <p:nvSpPr>
          <p:cNvPr id="55" name="Google Shape;55;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Google Shape;56;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icrosoft Yahei"/>
                <a:ea typeface="Microsoft Yahei"/>
                <a:cs typeface="Microsoft Yahei"/>
                <a:sym typeface="Microsoft Yahei"/>
              </a:defRPr>
            </a:lvl9pPr>
          </a:lstStyle>
          <a:p>
            <a:endParaRPr/>
          </a:p>
        </p:txBody>
      </p:sp>
      <p:sp>
        <p:nvSpPr>
          <p:cNvPr id="57" name="Google Shape;57;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Microsoft Yahei"/>
                <a:ea typeface="Microsoft Yahei"/>
                <a:cs typeface="Microsoft Yahei"/>
                <a:sym typeface="Microsoft Yahe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Microsoft Yahei"/>
                <a:ea typeface="Microsoft Yahei"/>
                <a:cs typeface="Microsoft Yahei"/>
                <a:sym typeface="Microsoft Yahe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Microsoft Yahei"/>
                <a:ea typeface="Microsoft Yahei"/>
                <a:cs typeface="Microsoft Yahei"/>
                <a:sym typeface="Microsoft Yahe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Microsoft Yahei"/>
                <a:ea typeface="Microsoft Yahei"/>
                <a:cs typeface="Microsoft Yahei"/>
                <a:sym typeface="Microsoft Yahei"/>
              </a:defRPr>
            </a:lvl9pPr>
          </a:lstStyle>
          <a:p>
            <a:endParaRPr/>
          </a:p>
        </p:txBody>
      </p:sp>
      <p:sp>
        <p:nvSpPr>
          <p:cNvPr id="58" name="Google Shape;5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59" name="Google Shape;5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60" name="Google Shape;6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Microsoft Yahei"/>
                <a:ea typeface="Microsoft Yahei"/>
                <a:cs typeface="Microsoft Yahei"/>
                <a:sym typeface="Microsoft Yahei"/>
              </a:defRPr>
            </a:lvl1pPr>
            <a:lvl2pPr marL="0" marR="0" lvl="1" indent="0" algn="l" rtl="0">
              <a:spcBef>
                <a:spcPts val="0"/>
              </a:spcBef>
              <a:buNone/>
              <a:defRPr sz="1800">
                <a:solidFill>
                  <a:schemeClr val="dk1"/>
                </a:solidFill>
                <a:latin typeface="Microsoft Yahei"/>
                <a:ea typeface="Microsoft Yahei"/>
                <a:cs typeface="Microsoft Yahei"/>
                <a:sym typeface="Microsoft Yahei"/>
              </a:defRPr>
            </a:lvl2pPr>
            <a:lvl3pPr marL="0" marR="0" lvl="2" indent="0" algn="l" rtl="0">
              <a:spcBef>
                <a:spcPts val="0"/>
              </a:spcBef>
              <a:buNone/>
              <a:defRPr sz="1800">
                <a:solidFill>
                  <a:schemeClr val="dk1"/>
                </a:solidFill>
                <a:latin typeface="Microsoft Yahei"/>
                <a:ea typeface="Microsoft Yahei"/>
                <a:cs typeface="Microsoft Yahei"/>
                <a:sym typeface="Microsoft Yahei"/>
              </a:defRPr>
            </a:lvl3pPr>
            <a:lvl4pPr marL="0" marR="0" lvl="3" indent="0" algn="l" rtl="0">
              <a:spcBef>
                <a:spcPts val="0"/>
              </a:spcBef>
              <a:buNone/>
              <a:defRPr sz="1800">
                <a:solidFill>
                  <a:schemeClr val="dk1"/>
                </a:solidFill>
                <a:latin typeface="Microsoft Yahei"/>
                <a:ea typeface="Microsoft Yahei"/>
                <a:cs typeface="Microsoft Yahei"/>
                <a:sym typeface="Microsoft Yahei"/>
              </a:defRPr>
            </a:lvl4pPr>
            <a:lvl5pPr marL="0" marR="0" lvl="4" indent="0" algn="l" rtl="0">
              <a:spcBef>
                <a:spcPts val="0"/>
              </a:spcBef>
              <a:buNone/>
              <a:defRPr sz="1800">
                <a:solidFill>
                  <a:schemeClr val="dk1"/>
                </a:solidFill>
                <a:latin typeface="Microsoft Yahei"/>
                <a:ea typeface="Microsoft Yahei"/>
                <a:cs typeface="Microsoft Yahei"/>
                <a:sym typeface="Microsoft Yahei"/>
              </a:defRPr>
            </a:lvl5pPr>
            <a:lvl6pPr marL="0" marR="0" lvl="5" indent="0" algn="l" rtl="0">
              <a:spcBef>
                <a:spcPts val="0"/>
              </a:spcBef>
              <a:buNone/>
              <a:defRPr sz="1800">
                <a:solidFill>
                  <a:schemeClr val="dk1"/>
                </a:solidFill>
                <a:latin typeface="Microsoft Yahei"/>
                <a:ea typeface="Microsoft Yahei"/>
                <a:cs typeface="Microsoft Yahei"/>
                <a:sym typeface="Microsoft Yahei"/>
              </a:defRPr>
            </a:lvl6pPr>
            <a:lvl7pPr marL="0" marR="0" lvl="6" indent="0" algn="l" rtl="0">
              <a:spcBef>
                <a:spcPts val="0"/>
              </a:spcBef>
              <a:buNone/>
              <a:defRPr sz="1800">
                <a:solidFill>
                  <a:schemeClr val="dk1"/>
                </a:solidFill>
                <a:latin typeface="Microsoft Yahei"/>
                <a:ea typeface="Microsoft Yahei"/>
                <a:cs typeface="Microsoft Yahei"/>
                <a:sym typeface="Microsoft Yahei"/>
              </a:defRPr>
            </a:lvl7pPr>
            <a:lvl8pPr marL="0" marR="0" lvl="7" indent="0" algn="l" rtl="0">
              <a:spcBef>
                <a:spcPts val="0"/>
              </a:spcBef>
              <a:buNone/>
              <a:defRPr sz="1800">
                <a:solidFill>
                  <a:schemeClr val="dk1"/>
                </a:solidFill>
                <a:latin typeface="Microsoft Yahei"/>
                <a:ea typeface="Microsoft Yahei"/>
                <a:cs typeface="Microsoft Yahei"/>
                <a:sym typeface="Microsoft Yahei"/>
              </a:defRPr>
            </a:lvl8pPr>
            <a:lvl9pPr marL="0" marR="0" lvl="8" indent="0" algn="l" rtl="0">
              <a:spcBef>
                <a:spcPts val="0"/>
              </a:spcBef>
              <a:buNone/>
              <a:defRPr sz="1800">
                <a:solidFill>
                  <a:schemeClr val="dk1"/>
                </a:solidFill>
                <a:latin typeface="Microsoft Yahei"/>
                <a:ea typeface="Microsoft Yahei"/>
                <a:cs typeface="Microsoft Yahei"/>
                <a:sym typeface="Microsoft Yahe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21"/>
          <p:cNvSpPr>
            <a:spLocks noGrp="1"/>
          </p:cNvSpPr>
          <p:nvPr>
            <p:ph type="pic" idx="2"/>
          </p:nvPr>
        </p:nvSpPr>
        <p:spPr>
          <a:xfrm>
            <a:off x="5183188" y="987425"/>
            <a:ext cx="6172200" cy="4873625"/>
          </a:xfrm>
          <a:prstGeom prst="rect">
            <a:avLst/>
          </a:prstGeom>
          <a:noFill/>
          <a:ln>
            <a:noFill/>
          </a:ln>
        </p:spPr>
      </p:sp>
      <p:sp>
        <p:nvSpPr>
          <p:cNvPr id="64" name="Google Shape;64;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Microsoft Yahei"/>
                <a:ea typeface="Microsoft Yahei"/>
                <a:cs typeface="Microsoft Yahei"/>
                <a:sym typeface="Microsoft Yahe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Microsoft Yahei"/>
                <a:ea typeface="Microsoft Yahei"/>
                <a:cs typeface="Microsoft Yahei"/>
                <a:sym typeface="Microsoft Yahe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Microsoft Yahei"/>
                <a:ea typeface="Microsoft Yahei"/>
                <a:cs typeface="Microsoft Yahei"/>
                <a:sym typeface="Microsoft Yahe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Microsoft Yahei"/>
                <a:ea typeface="Microsoft Yahei"/>
                <a:cs typeface="Microsoft Yahei"/>
                <a:sym typeface="Microsoft Yahei"/>
              </a:defRPr>
            </a:lvl9pPr>
          </a:lstStyle>
          <a:p>
            <a:endParaRPr/>
          </a:p>
        </p:txBody>
      </p:sp>
      <p:sp>
        <p:nvSpPr>
          <p:cNvPr id="65" name="Google Shape;6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66" name="Google Shape;6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marR="0" lvl="1"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2pPr>
            <a:lvl3pPr marR="0" lvl="2"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3pPr>
            <a:lvl4pPr marR="0" lvl="3"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4pPr>
            <a:lvl5pPr marR="0" lvl="4"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5pPr>
            <a:lvl6pPr marR="0" lvl="5"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6pPr>
            <a:lvl7pPr marR="0" lvl="6"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7pPr>
            <a:lvl8pPr marR="0" lvl="7"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8pPr>
            <a:lvl9pPr marR="0" lvl="8" algn="l" rtl="0">
              <a:spcBef>
                <a:spcPts val="0"/>
              </a:spcBef>
              <a:spcAft>
                <a:spcPts val="0"/>
              </a:spcAft>
              <a:buSzPts val="1400"/>
              <a:buNone/>
              <a:defRPr sz="1800" b="0" i="0" u="none" strike="noStrike" cap="none">
                <a:solidFill>
                  <a:schemeClr val="dk1"/>
                </a:solidFill>
                <a:latin typeface="Microsoft Yahei"/>
                <a:ea typeface="Microsoft Yahei"/>
                <a:cs typeface="Microsoft Yahei"/>
                <a:sym typeface="Microsoft Yahei"/>
              </a:defRPr>
            </a:lvl9pPr>
          </a:lstStyle>
          <a:p>
            <a:endParaRPr/>
          </a:p>
        </p:txBody>
      </p:sp>
      <p:sp>
        <p:nvSpPr>
          <p:cNvPr id="67" name="Google Shape;6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Microsoft Yahei"/>
                <a:ea typeface="Microsoft Yahei"/>
                <a:cs typeface="Microsoft Yahei"/>
                <a:sym typeface="Microsoft Yahei"/>
              </a:defRPr>
            </a:lvl1pPr>
            <a:lvl2pPr marL="0" marR="0" lvl="1" indent="0" algn="l" rtl="0">
              <a:spcBef>
                <a:spcPts val="0"/>
              </a:spcBef>
              <a:buNone/>
              <a:defRPr sz="1800">
                <a:solidFill>
                  <a:schemeClr val="dk1"/>
                </a:solidFill>
                <a:latin typeface="Microsoft Yahei"/>
                <a:ea typeface="Microsoft Yahei"/>
                <a:cs typeface="Microsoft Yahei"/>
                <a:sym typeface="Microsoft Yahei"/>
              </a:defRPr>
            </a:lvl2pPr>
            <a:lvl3pPr marL="0" marR="0" lvl="2" indent="0" algn="l" rtl="0">
              <a:spcBef>
                <a:spcPts val="0"/>
              </a:spcBef>
              <a:buNone/>
              <a:defRPr sz="1800">
                <a:solidFill>
                  <a:schemeClr val="dk1"/>
                </a:solidFill>
                <a:latin typeface="Microsoft Yahei"/>
                <a:ea typeface="Microsoft Yahei"/>
                <a:cs typeface="Microsoft Yahei"/>
                <a:sym typeface="Microsoft Yahei"/>
              </a:defRPr>
            </a:lvl3pPr>
            <a:lvl4pPr marL="0" marR="0" lvl="3" indent="0" algn="l" rtl="0">
              <a:spcBef>
                <a:spcPts val="0"/>
              </a:spcBef>
              <a:buNone/>
              <a:defRPr sz="1800">
                <a:solidFill>
                  <a:schemeClr val="dk1"/>
                </a:solidFill>
                <a:latin typeface="Microsoft Yahei"/>
                <a:ea typeface="Microsoft Yahei"/>
                <a:cs typeface="Microsoft Yahei"/>
                <a:sym typeface="Microsoft Yahei"/>
              </a:defRPr>
            </a:lvl4pPr>
            <a:lvl5pPr marL="0" marR="0" lvl="4" indent="0" algn="l" rtl="0">
              <a:spcBef>
                <a:spcPts val="0"/>
              </a:spcBef>
              <a:buNone/>
              <a:defRPr sz="1800">
                <a:solidFill>
                  <a:schemeClr val="dk1"/>
                </a:solidFill>
                <a:latin typeface="Microsoft Yahei"/>
                <a:ea typeface="Microsoft Yahei"/>
                <a:cs typeface="Microsoft Yahei"/>
                <a:sym typeface="Microsoft Yahei"/>
              </a:defRPr>
            </a:lvl5pPr>
            <a:lvl6pPr marL="0" marR="0" lvl="5" indent="0" algn="l" rtl="0">
              <a:spcBef>
                <a:spcPts val="0"/>
              </a:spcBef>
              <a:buNone/>
              <a:defRPr sz="1800">
                <a:solidFill>
                  <a:schemeClr val="dk1"/>
                </a:solidFill>
                <a:latin typeface="Microsoft Yahei"/>
                <a:ea typeface="Microsoft Yahei"/>
                <a:cs typeface="Microsoft Yahei"/>
                <a:sym typeface="Microsoft Yahei"/>
              </a:defRPr>
            </a:lvl6pPr>
            <a:lvl7pPr marL="0" marR="0" lvl="6" indent="0" algn="l" rtl="0">
              <a:spcBef>
                <a:spcPts val="0"/>
              </a:spcBef>
              <a:buNone/>
              <a:defRPr sz="1800">
                <a:solidFill>
                  <a:schemeClr val="dk1"/>
                </a:solidFill>
                <a:latin typeface="Microsoft Yahei"/>
                <a:ea typeface="Microsoft Yahei"/>
                <a:cs typeface="Microsoft Yahei"/>
                <a:sym typeface="Microsoft Yahei"/>
              </a:defRPr>
            </a:lvl7pPr>
            <a:lvl8pPr marL="0" marR="0" lvl="7" indent="0" algn="l" rtl="0">
              <a:spcBef>
                <a:spcPts val="0"/>
              </a:spcBef>
              <a:buNone/>
              <a:defRPr sz="1800">
                <a:solidFill>
                  <a:schemeClr val="dk1"/>
                </a:solidFill>
                <a:latin typeface="Microsoft Yahei"/>
                <a:ea typeface="Microsoft Yahei"/>
                <a:cs typeface="Microsoft Yahei"/>
                <a:sym typeface="Microsoft Yahei"/>
              </a:defRPr>
            </a:lvl8pPr>
            <a:lvl9pPr marL="0" marR="0" lvl="8" indent="0" algn="l" rtl="0">
              <a:spcBef>
                <a:spcPts val="0"/>
              </a:spcBef>
              <a:buNone/>
              <a:defRPr sz="1800">
                <a:solidFill>
                  <a:schemeClr val="dk1"/>
                </a:solidFill>
                <a:latin typeface="Microsoft Yahei"/>
                <a:ea typeface="Microsoft Yahei"/>
                <a:cs typeface="Microsoft Yahei"/>
                <a:sym typeface="Microsoft Yahe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8BA2F0"/>
            </a:gs>
            <a:gs pos="100000">
              <a:srgbClr val="AACBFE"/>
            </a:gs>
          </a:gsLst>
          <a:lin ang="18900000" scaled="0"/>
        </a:gra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6" name="Google Shape;96;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7" name="Google Shape;9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8" name="Google Shape;9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9" name="Google Shape;9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6.png"/><Relationship Id="rId18" Type="http://schemas.openxmlformats.org/officeDocument/2006/relationships/image" Target="../media/image26.png"/><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image" Target="../media/image4.png"/><Relationship Id="rId17" Type="http://schemas.openxmlformats.org/officeDocument/2006/relationships/image" Target="../media/image25.png"/><Relationship Id="rId2" Type="http://schemas.openxmlformats.org/officeDocument/2006/relationships/notesSlide" Target="../notesSlides/notesSlide2.xml"/><Relationship Id="rId16"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21.png"/><Relationship Id="rId5" Type="http://schemas.openxmlformats.org/officeDocument/2006/relationships/image" Target="../media/image14.png"/><Relationship Id="rId15" Type="http://schemas.openxmlformats.org/officeDocument/2006/relationships/image" Target="../media/image23.png"/><Relationship Id="rId10" Type="http://schemas.openxmlformats.org/officeDocument/2006/relationships/image" Target="../media/image20.png"/><Relationship Id="rId4" Type="http://schemas.openxmlformats.org/officeDocument/2006/relationships/image" Target="../media/image16.png"/><Relationship Id="rId9" Type="http://schemas.openxmlformats.org/officeDocument/2006/relationships/image" Target="../media/image19.png"/><Relationship Id="rId14" Type="http://schemas.openxmlformats.org/officeDocument/2006/relationships/image" Target="../media/image22.png"/></Relationships>
</file>

<file path=ppt/slides/_rels/slide3.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6.png"/><Relationship Id="rId12"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9.png"/><Relationship Id="rId11" Type="http://schemas.openxmlformats.org/officeDocument/2006/relationships/image" Target="../media/image32.png"/><Relationship Id="rId5" Type="http://schemas.openxmlformats.org/officeDocument/2006/relationships/image" Target="../media/image28.png"/><Relationship Id="rId10" Type="http://schemas.openxmlformats.org/officeDocument/2006/relationships/image" Target="../media/image31.png"/><Relationship Id="rId4" Type="http://schemas.openxmlformats.org/officeDocument/2006/relationships/image" Target="../media/image27.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6.png"/><Relationship Id="rId12"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9.png"/><Relationship Id="rId11" Type="http://schemas.openxmlformats.org/officeDocument/2006/relationships/image" Target="../media/image32.png"/><Relationship Id="rId5" Type="http://schemas.openxmlformats.org/officeDocument/2006/relationships/image" Target="../media/image28.png"/><Relationship Id="rId10" Type="http://schemas.openxmlformats.org/officeDocument/2006/relationships/image" Target="../media/image31.png"/><Relationship Id="rId4" Type="http://schemas.openxmlformats.org/officeDocument/2006/relationships/image" Target="../media/image27.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6.png"/><Relationship Id="rId12"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9.png"/><Relationship Id="rId11" Type="http://schemas.openxmlformats.org/officeDocument/2006/relationships/image" Target="../media/image32.png"/><Relationship Id="rId5" Type="http://schemas.openxmlformats.org/officeDocument/2006/relationships/image" Target="../media/image28.png"/><Relationship Id="rId10" Type="http://schemas.openxmlformats.org/officeDocument/2006/relationships/image" Target="../media/image31.png"/><Relationship Id="rId4" Type="http://schemas.openxmlformats.org/officeDocument/2006/relationships/image" Target="../media/image27.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hyperlink" Target="https://teachablemachine.withgoogle.com/train/image" TargetMode="External"/><Relationship Id="rId3" Type="http://schemas.openxmlformats.org/officeDocument/2006/relationships/image" Target="../media/image35.png"/><Relationship Id="rId7" Type="http://schemas.openxmlformats.org/officeDocument/2006/relationships/hyperlink" Target="https://www.ypppt.com/article/2021/8365.html"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hyperlink" Target="https://www.google.com/search?q=google&amp;rlz=1C1CHZO_zh-TWTW927TW927&amp;oq=google&amp;aqs=chrome..69i57j0i433i512l9.1056j0j15&amp;sourceid=chrome&amp;ie=UTF-8"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9.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8BA2F0"/>
            </a:gs>
            <a:gs pos="100000">
              <a:srgbClr val="AACBFE"/>
            </a:gs>
          </a:gsLst>
          <a:lin ang="8100000" scaled="0"/>
        </a:gradFill>
        <a:effectLst/>
      </p:bgPr>
    </p:bg>
    <p:spTree>
      <p:nvGrpSpPr>
        <p:cNvPr id="1" name="Shape 172"/>
        <p:cNvGrpSpPr/>
        <p:nvPr/>
      </p:nvGrpSpPr>
      <p:grpSpPr>
        <a:xfrm>
          <a:off x="0" y="0"/>
          <a:ext cx="0" cy="0"/>
          <a:chOff x="0" y="0"/>
          <a:chExt cx="0" cy="0"/>
        </a:xfrm>
      </p:grpSpPr>
      <p:grpSp>
        <p:nvGrpSpPr>
          <p:cNvPr id="173" name="Google Shape;173;p1"/>
          <p:cNvGrpSpPr/>
          <p:nvPr/>
        </p:nvGrpSpPr>
        <p:grpSpPr>
          <a:xfrm>
            <a:off x="6076331" y="315946"/>
            <a:ext cx="1299872" cy="331501"/>
            <a:chOff x="7493834" y="319618"/>
            <a:chExt cx="1299872" cy="331501"/>
          </a:xfrm>
        </p:grpSpPr>
        <p:sp>
          <p:nvSpPr>
            <p:cNvPr id="174" name="Google Shape;174;p1"/>
            <p:cNvSpPr/>
            <p:nvPr/>
          </p:nvSpPr>
          <p:spPr>
            <a:xfrm>
              <a:off x="7493834" y="343342"/>
              <a:ext cx="1299872"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sp>
          <p:nvSpPr>
            <p:cNvPr id="175" name="Google Shape;175;p1"/>
            <p:cNvSpPr txBox="1"/>
            <p:nvPr/>
          </p:nvSpPr>
          <p:spPr>
            <a:xfrm>
              <a:off x="7580956" y="319618"/>
              <a:ext cx="18473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lt1"/>
                </a:solidFill>
                <a:latin typeface="Microsoft Yahei"/>
                <a:ea typeface="Microsoft Yahei"/>
                <a:cs typeface="Microsoft Yahei"/>
                <a:sym typeface="Microsoft Yahei"/>
              </a:endParaRPr>
            </a:p>
          </p:txBody>
        </p:sp>
      </p:grpSp>
      <p:pic>
        <p:nvPicPr>
          <p:cNvPr id="176" name="Google Shape;176;p1"/>
          <p:cNvPicPr preferRelativeResize="0"/>
          <p:nvPr/>
        </p:nvPicPr>
        <p:blipFill rotWithShape="1">
          <a:blip r:embed="rId3">
            <a:alphaModFix/>
          </a:blip>
          <a:srcRect/>
          <a:stretch/>
        </p:blipFill>
        <p:spPr>
          <a:xfrm>
            <a:off x="5375145" y="3187147"/>
            <a:ext cx="812802" cy="1066143"/>
          </a:xfrm>
          <a:prstGeom prst="rect">
            <a:avLst/>
          </a:prstGeom>
          <a:noFill/>
          <a:ln>
            <a:noFill/>
          </a:ln>
        </p:spPr>
      </p:pic>
      <p:pic>
        <p:nvPicPr>
          <p:cNvPr id="177" name="Google Shape;177;p1"/>
          <p:cNvPicPr preferRelativeResize="0"/>
          <p:nvPr/>
        </p:nvPicPr>
        <p:blipFill rotWithShape="1">
          <a:blip r:embed="rId4">
            <a:alphaModFix/>
          </a:blip>
          <a:srcRect/>
          <a:stretch/>
        </p:blipFill>
        <p:spPr>
          <a:xfrm>
            <a:off x="5606435" y="2284691"/>
            <a:ext cx="944032" cy="584400"/>
          </a:xfrm>
          <a:prstGeom prst="rect">
            <a:avLst/>
          </a:prstGeom>
          <a:noFill/>
          <a:ln>
            <a:noFill/>
          </a:ln>
        </p:spPr>
      </p:pic>
      <p:pic>
        <p:nvPicPr>
          <p:cNvPr id="178" name="Google Shape;178;p1"/>
          <p:cNvPicPr preferRelativeResize="0"/>
          <p:nvPr/>
        </p:nvPicPr>
        <p:blipFill rotWithShape="1">
          <a:blip r:embed="rId5">
            <a:alphaModFix/>
          </a:blip>
          <a:srcRect/>
          <a:stretch/>
        </p:blipFill>
        <p:spPr>
          <a:xfrm>
            <a:off x="1662287" y="2189541"/>
            <a:ext cx="1244600" cy="774700"/>
          </a:xfrm>
          <a:prstGeom prst="rect">
            <a:avLst/>
          </a:prstGeom>
          <a:noFill/>
          <a:ln>
            <a:noFill/>
          </a:ln>
        </p:spPr>
      </p:pic>
      <p:pic>
        <p:nvPicPr>
          <p:cNvPr id="179" name="Google Shape;179;p1"/>
          <p:cNvPicPr preferRelativeResize="0"/>
          <p:nvPr/>
        </p:nvPicPr>
        <p:blipFill rotWithShape="1">
          <a:blip r:embed="rId6">
            <a:alphaModFix/>
          </a:blip>
          <a:srcRect/>
          <a:stretch/>
        </p:blipFill>
        <p:spPr>
          <a:xfrm>
            <a:off x="6339913" y="2494719"/>
            <a:ext cx="1066800" cy="1066800"/>
          </a:xfrm>
          <a:prstGeom prst="rect">
            <a:avLst/>
          </a:prstGeom>
          <a:noFill/>
          <a:ln>
            <a:noFill/>
          </a:ln>
        </p:spPr>
      </p:pic>
      <p:pic>
        <p:nvPicPr>
          <p:cNvPr id="180" name="Google Shape;180;p1"/>
          <p:cNvPicPr preferRelativeResize="0"/>
          <p:nvPr/>
        </p:nvPicPr>
        <p:blipFill rotWithShape="1">
          <a:blip r:embed="rId7">
            <a:alphaModFix/>
          </a:blip>
          <a:srcRect/>
          <a:stretch/>
        </p:blipFill>
        <p:spPr>
          <a:xfrm>
            <a:off x="813244" y="4837492"/>
            <a:ext cx="685800" cy="615950"/>
          </a:xfrm>
          <a:prstGeom prst="rect">
            <a:avLst/>
          </a:prstGeom>
          <a:noFill/>
          <a:ln>
            <a:noFill/>
          </a:ln>
        </p:spPr>
      </p:pic>
      <p:pic>
        <p:nvPicPr>
          <p:cNvPr id="181" name="Google Shape;181;p1"/>
          <p:cNvPicPr preferRelativeResize="0"/>
          <p:nvPr/>
        </p:nvPicPr>
        <p:blipFill rotWithShape="1">
          <a:blip r:embed="rId8">
            <a:alphaModFix/>
          </a:blip>
          <a:srcRect/>
          <a:stretch/>
        </p:blipFill>
        <p:spPr>
          <a:xfrm>
            <a:off x="268732" y="2224922"/>
            <a:ext cx="1588557" cy="983391"/>
          </a:xfrm>
          <a:prstGeom prst="rect">
            <a:avLst/>
          </a:prstGeom>
          <a:noFill/>
          <a:ln>
            <a:noFill/>
          </a:ln>
        </p:spPr>
      </p:pic>
      <p:sp>
        <p:nvSpPr>
          <p:cNvPr id="182" name="Google Shape;182;p1"/>
          <p:cNvSpPr txBox="1"/>
          <p:nvPr/>
        </p:nvSpPr>
        <p:spPr>
          <a:xfrm>
            <a:off x="6400875" y="319618"/>
            <a:ext cx="76014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Home</a:t>
            </a:r>
            <a:endParaRPr/>
          </a:p>
        </p:txBody>
      </p:sp>
      <p:sp>
        <p:nvSpPr>
          <p:cNvPr id="183" name="Google Shape;183;p1"/>
          <p:cNvSpPr txBox="1"/>
          <p:nvPr/>
        </p:nvSpPr>
        <p:spPr>
          <a:xfrm>
            <a:off x="7746209" y="319618"/>
            <a:ext cx="115768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About Us </a:t>
            </a:r>
            <a:endParaRPr/>
          </a:p>
        </p:txBody>
      </p:sp>
      <p:sp>
        <p:nvSpPr>
          <p:cNvPr id="184" name="Google Shape;184;p1"/>
          <p:cNvSpPr txBox="1"/>
          <p:nvPr/>
        </p:nvSpPr>
        <p:spPr>
          <a:xfrm>
            <a:off x="9142552" y="319618"/>
            <a:ext cx="87299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Project</a:t>
            </a:r>
            <a:endParaRPr/>
          </a:p>
        </p:txBody>
      </p:sp>
      <p:sp>
        <p:nvSpPr>
          <p:cNvPr id="185" name="Google Shape;185;p1"/>
          <p:cNvSpPr txBox="1"/>
          <p:nvPr/>
        </p:nvSpPr>
        <p:spPr>
          <a:xfrm>
            <a:off x="10564688" y="319618"/>
            <a:ext cx="100860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solidFill>
                  <a:schemeClr val="lt1"/>
                </a:solidFill>
                <a:latin typeface="Microsoft Yahei"/>
                <a:ea typeface="Microsoft Yahei"/>
                <a:cs typeface="Microsoft Yahei"/>
                <a:sym typeface="Microsoft Yahei"/>
              </a:rPr>
              <a:t>Details</a:t>
            </a:r>
            <a:r>
              <a:rPr lang="en-US" sz="1400">
                <a:solidFill>
                  <a:schemeClr val="lt1"/>
                </a:solidFill>
                <a:latin typeface="Microsoft Yahei"/>
                <a:ea typeface="Microsoft Yahei"/>
                <a:cs typeface="Microsoft Yahei"/>
                <a:sym typeface="Microsoft Yahei"/>
              </a:rPr>
              <a:t> </a:t>
            </a:r>
            <a:endParaRPr/>
          </a:p>
        </p:txBody>
      </p:sp>
      <p:sp>
        <p:nvSpPr>
          <p:cNvPr id="186" name="Google Shape;186;p1"/>
          <p:cNvSpPr txBox="1"/>
          <p:nvPr/>
        </p:nvSpPr>
        <p:spPr>
          <a:xfrm>
            <a:off x="7707110" y="1867556"/>
            <a:ext cx="4425252" cy="15081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rgbClr val="304086"/>
                </a:solidFill>
                <a:latin typeface="Microsoft Yahei"/>
                <a:ea typeface="Microsoft Yahei"/>
                <a:cs typeface="Microsoft Yahei"/>
                <a:sym typeface="Microsoft Yahei"/>
              </a:rPr>
              <a:t>影像辨識結合語音合成</a:t>
            </a:r>
            <a:endParaRPr sz="3000">
              <a:solidFill>
                <a:schemeClr val="dk1"/>
              </a:solidFill>
              <a:latin typeface="Microsoft Yahei"/>
              <a:ea typeface="Microsoft Yahei"/>
              <a:cs typeface="Microsoft Yahei"/>
              <a:sym typeface="Microsoft Yahei"/>
            </a:endParaRPr>
          </a:p>
          <a:p>
            <a:pPr marL="0" marR="0" lvl="0" indent="0" algn="l" rtl="0">
              <a:spcBef>
                <a:spcPts val="0"/>
              </a:spcBef>
              <a:spcAft>
                <a:spcPts val="0"/>
              </a:spcAft>
              <a:buNone/>
            </a:pPr>
            <a:r>
              <a:rPr lang="en-US" sz="3000">
                <a:solidFill>
                  <a:srgbClr val="304086"/>
                </a:solidFill>
                <a:latin typeface="Microsoft Yahei"/>
                <a:ea typeface="Microsoft Yahei"/>
                <a:cs typeface="Microsoft Yahei"/>
                <a:sym typeface="Microsoft Yahei"/>
              </a:rPr>
              <a:t>在辨識紅綠燈的應用</a:t>
            </a:r>
            <a:endParaRPr sz="3000">
              <a:solidFill>
                <a:srgbClr val="304086"/>
              </a:solidFill>
              <a:latin typeface="Microsoft Yahei"/>
              <a:ea typeface="Microsoft Yahei"/>
              <a:cs typeface="Microsoft Yahei"/>
              <a:sym typeface="Microsoft Yahei"/>
            </a:endParaRPr>
          </a:p>
          <a:p>
            <a:pPr marL="0" marR="0" lvl="0" indent="0" algn="l" rtl="0">
              <a:spcBef>
                <a:spcPts val="0"/>
              </a:spcBef>
              <a:spcAft>
                <a:spcPts val="0"/>
              </a:spcAft>
              <a:buNone/>
            </a:pPr>
            <a:endParaRPr sz="3200">
              <a:solidFill>
                <a:srgbClr val="304086"/>
              </a:solidFill>
              <a:latin typeface="Microsoft Yahei"/>
              <a:ea typeface="Microsoft Yahei"/>
              <a:cs typeface="Microsoft Yahei"/>
              <a:sym typeface="Microsoft Yahei"/>
            </a:endParaRPr>
          </a:p>
        </p:txBody>
      </p:sp>
      <p:sp>
        <p:nvSpPr>
          <p:cNvPr id="187" name="Google Shape;187;p1"/>
          <p:cNvSpPr txBox="1"/>
          <p:nvPr/>
        </p:nvSpPr>
        <p:spPr>
          <a:xfrm>
            <a:off x="7750405" y="3232260"/>
            <a:ext cx="4141493"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lt1"/>
                </a:solidFill>
                <a:latin typeface="Microsoft Yahei"/>
                <a:ea typeface="Microsoft Yahei"/>
                <a:cs typeface="Microsoft Yahei"/>
                <a:sym typeface="Microsoft Yahei"/>
              </a:rPr>
              <a:t>聯發科技+Google實作營</a:t>
            </a:r>
            <a:endParaRPr sz="2000">
              <a:solidFill>
                <a:schemeClr val="lt1"/>
              </a:solidFill>
              <a:latin typeface="Microsoft Yahei"/>
              <a:ea typeface="Microsoft Yahei"/>
              <a:cs typeface="Microsoft Yahei"/>
              <a:sym typeface="Microsoft Yahei"/>
            </a:endParaRPr>
          </a:p>
        </p:txBody>
      </p:sp>
      <p:sp>
        <p:nvSpPr>
          <p:cNvPr id="188" name="Google Shape;188;p1"/>
          <p:cNvSpPr txBox="1"/>
          <p:nvPr/>
        </p:nvSpPr>
        <p:spPr>
          <a:xfrm>
            <a:off x="7750406" y="4113827"/>
            <a:ext cx="3571294" cy="1445717"/>
          </a:xfrm>
          <a:prstGeom prst="rect">
            <a:avLst/>
          </a:prstGeom>
          <a:noFill/>
          <a:ln>
            <a:noFill/>
          </a:ln>
        </p:spPr>
        <p:txBody>
          <a:bodyPr spcFirstLastPara="1" wrap="square" lIns="91425" tIns="45700" rIns="91425" bIns="45700" anchor="t" anchorCtr="0">
            <a:spAutoFit/>
          </a:bodyPr>
          <a:lstStyle/>
          <a:p>
            <a:pPr marL="0" marR="0" lvl="0" indent="0" algn="l" rtl="0">
              <a:lnSpc>
                <a:spcPct val="83333"/>
              </a:lnSpc>
              <a:spcBef>
                <a:spcPts val="0"/>
              </a:spcBef>
              <a:spcAft>
                <a:spcPts val="0"/>
              </a:spcAft>
              <a:buNone/>
            </a:pPr>
            <a:r>
              <a:rPr lang="en-US" sz="1800">
                <a:solidFill>
                  <a:schemeClr val="lt1"/>
                </a:solidFill>
                <a:latin typeface="Microsoft Yahei"/>
                <a:ea typeface="Microsoft Yahei"/>
                <a:cs typeface="Microsoft Yahei"/>
                <a:sym typeface="Microsoft Yahei"/>
              </a:rPr>
              <a:t>第25組</a:t>
            </a:r>
            <a:endParaRPr/>
          </a:p>
          <a:p>
            <a:pPr marL="0" marR="0" lvl="0" indent="0" algn="l" rtl="0">
              <a:lnSpc>
                <a:spcPct val="83333"/>
              </a:lnSpc>
              <a:spcBef>
                <a:spcPts val="0"/>
              </a:spcBef>
              <a:spcAft>
                <a:spcPts val="0"/>
              </a:spcAft>
              <a:buNone/>
            </a:pPr>
            <a:endParaRPr sz="1800">
              <a:solidFill>
                <a:schemeClr val="lt1"/>
              </a:solidFill>
              <a:latin typeface="Microsoft Yahei"/>
              <a:ea typeface="Microsoft Yahei"/>
              <a:cs typeface="Microsoft Yahei"/>
              <a:sym typeface="Microsoft Yahei"/>
            </a:endParaRPr>
          </a:p>
          <a:p>
            <a:pPr marL="0" marR="0" lvl="0" indent="0" algn="l" rtl="0">
              <a:lnSpc>
                <a:spcPct val="83333"/>
              </a:lnSpc>
              <a:spcBef>
                <a:spcPts val="0"/>
              </a:spcBef>
              <a:spcAft>
                <a:spcPts val="0"/>
              </a:spcAft>
              <a:buNone/>
            </a:pPr>
            <a:r>
              <a:rPr lang="en-US" sz="1800">
                <a:solidFill>
                  <a:schemeClr val="lt1"/>
                </a:solidFill>
                <a:latin typeface="Microsoft Yahei"/>
                <a:ea typeface="Microsoft Yahei"/>
                <a:cs typeface="Microsoft Yahei"/>
                <a:sym typeface="Microsoft Yahei"/>
              </a:rPr>
              <a:t>135-陳則迦</a:t>
            </a:r>
            <a:endParaRPr/>
          </a:p>
          <a:p>
            <a:pPr marL="0" marR="0" lvl="0" indent="0" algn="l" rtl="0">
              <a:lnSpc>
                <a:spcPct val="83333"/>
              </a:lnSpc>
              <a:spcBef>
                <a:spcPts val="0"/>
              </a:spcBef>
              <a:spcAft>
                <a:spcPts val="0"/>
              </a:spcAft>
              <a:buNone/>
            </a:pPr>
            <a:endParaRPr sz="1800">
              <a:solidFill>
                <a:schemeClr val="lt1"/>
              </a:solidFill>
              <a:latin typeface="Microsoft Yahei"/>
              <a:ea typeface="Microsoft Yahei"/>
              <a:cs typeface="Microsoft Yahei"/>
              <a:sym typeface="Microsoft Yahei"/>
            </a:endParaRPr>
          </a:p>
          <a:p>
            <a:pPr marL="0" marR="0" lvl="0" indent="0" algn="l" rtl="0">
              <a:lnSpc>
                <a:spcPct val="83333"/>
              </a:lnSpc>
              <a:spcBef>
                <a:spcPts val="0"/>
              </a:spcBef>
              <a:spcAft>
                <a:spcPts val="0"/>
              </a:spcAft>
              <a:buNone/>
            </a:pPr>
            <a:r>
              <a:rPr lang="en-US" sz="1800">
                <a:solidFill>
                  <a:schemeClr val="lt1"/>
                </a:solidFill>
                <a:latin typeface="Microsoft Yahei"/>
                <a:ea typeface="Microsoft Yahei"/>
                <a:cs typeface="Microsoft Yahei"/>
                <a:sym typeface="Microsoft Yahei"/>
              </a:rPr>
              <a:t>77-陳思妤</a:t>
            </a:r>
            <a:endParaRPr/>
          </a:p>
          <a:p>
            <a:pPr marL="0" marR="0" lvl="0" indent="0" algn="l" rtl="0">
              <a:lnSpc>
                <a:spcPct val="83333"/>
              </a:lnSpc>
              <a:spcBef>
                <a:spcPts val="0"/>
              </a:spcBef>
              <a:spcAft>
                <a:spcPts val="0"/>
              </a:spcAft>
              <a:buNone/>
            </a:pPr>
            <a:endParaRPr sz="1800">
              <a:solidFill>
                <a:schemeClr val="lt1"/>
              </a:solidFill>
              <a:latin typeface="Microsoft Yahei"/>
              <a:ea typeface="Microsoft Yahei"/>
              <a:cs typeface="Microsoft Yahei"/>
              <a:sym typeface="Microsoft Yahei"/>
            </a:endParaRPr>
          </a:p>
          <a:p>
            <a:pPr marL="0" marR="0" lvl="0" indent="0" algn="l" rtl="0">
              <a:lnSpc>
                <a:spcPct val="83333"/>
              </a:lnSpc>
              <a:spcBef>
                <a:spcPts val="0"/>
              </a:spcBef>
              <a:spcAft>
                <a:spcPts val="0"/>
              </a:spcAft>
              <a:buNone/>
            </a:pPr>
            <a:r>
              <a:rPr lang="en-US" sz="1800">
                <a:solidFill>
                  <a:schemeClr val="lt1"/>
                </a:solidFill>
                <a:latin typeface="Microsoft Yahei"/>
                <a:ea typeface="Microsoft Yahei"/>
                <a:cs typeface="Microsoft Yahei"/>
                <a:sym typeface="Microsoft Yahei"/>
              </a:rPr>
              <a:t>35-李宜蓁</a:t>
            </a:r>
            <a:endParaRPr/>
          </a:p>
        </p:txBody>
      </p:sp>
      <p:grpSp>
        <p:nvGrpSpPr>
          <p:cNvPr id="189" name="Google Shape;189;p1"/>
          <p:cNvGrpSpPr/>
          <p:nvPr/>
        </p:nvGrpSpPr>
        <p:grpSpPr>
          <a:xfrm>
            <a:off x="9492758" y="5734463"/>
            <a:ext cx="1952625" cy="354000"/>
            <a:chOff x="9289566" y="5817515"/>
            <a:chExt cx="1952625" cy="354000"/>
          </a:xfrm>
        </p:grpSpPr>
        <p:sp>
          <p:nvSpPr>
            <p:cNvPr id="190" name="Google Shape;190;p1"/>
            <p:cNvSpPr/>
            <p:nvPr/>
          </p:nvSpPr>
          <p:spPr>
            <a:xfrm>
              <a:off x="9289566" y="5840629"/>
              <a:ext cx="1952625"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sp>
          <p:nvSpPr>
            <p:cNvPr id="191" name="Google Shape;191;p1"/>
            <p:cNvSpPr txBox="1"/>
            <p:nvPr/>
          </p:nvSpPr>
          <p:spPr>
            <a:xfrm>
              <a:off x="9354769" y="5817515"/>
              <a:ext cx="1822200" cy="35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SPEAKER：</a:t>
              </a:r>
              <a:r>
                <a:rPr lang="en-US" sz="1700">
                  <a:solidFill>
                    <a:schemeClr val="lt1"/>
                  </a:solidFill>
                  <a:latin typeface="Microsoft Yahei"/>
                  <a:ea typeface="Microsoft Yahei"/>
                  <a:cs typeface="Microsoft Yahei"/>
                  <a:sym typeface="Microsoft Yahei"/>
                </a:rPr>
                <a:t>陳思妤</a:t>
              </a:r>
              <a:endParaRPr sz="1300">
                <a:solidFill>
                  <a:schemeClr val="lt1"/>
                </a:solidFill>
                <a:latin typeface="Microsoft Yahei"/>
                <a:ea typeface="Microsoft Yahei"/>
                <a:cs typeface="Microsoft Yahei"/>
                <a:sym typeface="Microsoft Yahei"/>
              </a:endParaRPr>
            </a:p>
          </p:txBody>
        </p:sp>
      </p:grpSp>
      <p:grpSp>
        <p:nvGrpSpPr>
          <p:cNvPr id="192" name="Google Shape;192;p1"/>
          <p:cNvGrpSpPr/>
          <p:nvPr/>
        </p:nvGrpSpPr>
        <p:grpSpPr>
          <a:xfrm>
            <a:off x="660106" y="294582"/>
            <a:ext cx="2653830" cy="307777"/>
            <a:chOff x="632295" y="294582"/>
            <a:chExt cx="2653830" cy="307777"/>
          </a:xfrm>
        </p:grpSpPr>
        <p:sp>
          <p:nvSpPr>
            <p:cNvPr id="193" name="Google Shape;193;p1"/>
            <p:cNvSpPr/>
            <p:nvPr/>
          </p:nvSpPr>
          <p:spPr>
            <a:xfrm>
              <a:off x="1333500" y="294582"/>
              <a:ext cx="1952625"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nvGrpSpPr>
            <p:cNvPr id="194" name="Google Shape;194;p1"/>
            <p:cNvGrpSpPr/>
            <p:nvPr/>
          </p:nvGrpSpPr>
          <p:grpSpPr>
            <a:xfrm>
              <a:off x="1456438" y="365664"/>
              <a:ext cx="155716" cy="165616"/>
              <a:chOff x="1423100" y="355337"/>
              <a:chExt cx="155716" cy="165616"/>
            </a:xfrm>
          </p:grpSpPr>
          <p:sp>
            <p:nvSpPr>
              <p:cNvPr id="195" name="Google Shape;195;p1"/>
              <p:cNvSpPr/>
              <p:nvPr/>
            </p:nvSpPr>
            <p:spPr>
              <a:xfrm>
                <a:off x="1423100" y="355337"/>
                <a:ext cx="122331" cy="122331"/>
              </a:xfrm>
              <a:prstGeom prst="donut">
                <a:avLst>
                  <a:gd name="adj" fmla="val 12458"/>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icrosoft Yahei"/>
                  <a:ea typeface="Microsoft Yahei"/>
                  <a:cs typeface="Microsoft Yahei"/>
                  <a:sym typeface="Microsoft Yahei"/>
                </a:endParaRPr>
              </a:p>
            </p:txBody>
          </p:sp>
          <p:cxnSp>
            <p:nvCxnSpPr>
              <p:cNvPr id="196" name="Google Shape;196;p1"/>
              <p:cNvCxnSpPr>
                <a:stCxn id="195" idx="5"/>
              </p:cNvCxnSpPr>
              <p:nvPr/>
            </p:nvCxnSpPr>
            <p:spPr>
              <a:xfrm>
                <a:off x="1527516" y="459753"/>
                <a:ext cx="51300" cy="61200"/>
              </a:xfrm>
              <a:prstGeom prst="straightConnector1">
                <a:avLst/>
              </a:prstGeom>
              <a:noFill/>
              <a:ln w="19050" cap="flat" cmpd="sng">
                <a:solidFill>
                  <a:schemeClr val="lt1"/>
                </a:solidFill>
                <a:prstDash val="solid"/>
                <a:miter lim="800000"/>
                <a:headEnd type="none" w="sm" len="sm"/>
                <a:tailEnd type="none" w="sm" len="sm"/>
              </a:ln>
            </p:spPr>
          </p:cxnSp>
        </p:grpSp>
        <p:cxnSp>
          <p:nvCxnSpPr>
            <p:cNvPr id="197" name="Google Shape;197;p1"/>
            <p:cNvCxnSpPr/>
            <p:nvPr/>
          </p:nvCxnSpPr>
          <p:spPr>
            <a:xfrm>
              <a:off x="632295" y="378081"/>
              <a:ext cx="213596" cy="0"/>
            </a:xfrm>
            <a:prstGeom prst="straightConnector1">
              <a:avLst/>
            </a:prstGeom>
            <a:noFill/>
            <a:ln w="19050" cap="rnd" cmpd="sng">
              <a:solidFill>
                <a:srgbClr val="304086"/>
              </a:solidFill>
              <a:prstDash val="solid"/>
              <a:miter lim="800000"/>
              <a:headEnd type="none" w="sm" len="sm"/>
              <a:tailEnd type="none" w="sm" len="sm"/>
            </a:ln>
          </p:spPr>
        </p:cxnSp>
        <p:cxnSp>
          <p:nvCxnSpPr>
            <p:cNvPr id="198" name="Google Shape;198;p1"/>
            <p:cNvCxnSpPr/>
            <p:nvPr/>
          </p:nvCxnSpPr>
          <p:spPr>
            <a:xfrm>
              <a:off x="632295" y="448470"/>
              <a:ext cx="151683" cy="0"/>
            </a:xfrm>
            <a:prstGeom prst="straightConnector1">
              <a:avLst/>
            </a:prstGeom>
            <a:noFill/>
            <a:ln w="19050" cap="rnd" cmpd="sng">
              <a:solidFill>
                <a:srgbClr val="304086"/>
              </a:solidFill>
              <a:prstDash val="solid"/>
              <a:miter lim="800000"/>
              <a:headEnd type="none" w="sm" len="sm"/>
              <a:tailEnd type="none" w="sm" len="sm"/>
            </a:ln>
          </p:spPr>
        </p:cxnSp>
        <p:cxnSp>
          <p:nvCxnSpPr>
            <p:cNvPr id="199" name="Google Shape;199;p1"/>
            <p:cNvCxnSpPr/>
            <p:nvPr/>
          </p:nvCxnSpPr>
          <p:spPr>
            <a:xfrm>
              <a:off x="632295" y="518859"/>
              <a:ext cx="106798" cy="0"/>
            </a:xfrm>
            <a:prstGeom prst="straightConnector1">
              <a:avLst/>
            </a:prstGeom>
            <a:noFill/>
            <a:ln w="19050" cap="rnd" cmpd="sng">
              <a:solidFill>
                <a:srgbClr val="304086"/>
              </a:solidFill>
              <a:prstDash val="solid"/>
              <a:miter lim="800000"/>
              <a:headEnd type="none" w="sm" len="sm"/>
              <a:tailEnd type="none" w="sm" len="sm"/>
            </a:ln>
          </p:spPr>
        </p:cxnSp>
      </p:grpSp>
      <p:pic>
        <p:nvPicPr>
          <p:cNvPr id="200" name="Google Shape;200;p1"/>
          <p:cNvPicPr preferRelativeResize="0"/>
          <p:nvPr/>
        </p:nvPicPr>
        <p:blipFill rotWithShape="1">
          <a:blip r:embed="rId9">
            <a:alphaModFix/>
          </a:blip>
          <a:srcRect/>
          <a:stretch/>
        </p:blipFill>
        <p:spPr>
          <a:xfrm>
            <a:off x="6232588" y="3873708"/>
            <a:ext cx="1281451" cy="2694982"/>
          </a:xfrm>
          <a:prstGeom prst="rect">
            <a:avLst/>
          </a:prstGeom>
          <a:noFill/>
          <a:ln>
            <a:noFill/>
          </a:ln>
        </p:spPr>
      </p:pic>
      <p:pic>
        <p:nvPicPr>
          <p:cNvPr id="201" name="Google Shape;201;p1"/>
          <p:cNvPicPr preferRelativeResize="0"/>
          <p:nvPr/>
        </p:nvPicPr>
        <p:blipFill rotWithShape="1">
          <a:blip r:embed="rId10">
            <a:alphaModFix/>
          </a:blip>
          <a:srcRect/>
          <a:stretch/>
        </p:blipFill>
        <p:spPr>
          <a:xfrm>
            <a:off x="1588665" y="4427361"/>
            <a:ext cx="271774" cy="356483"/>
          </a:xfrm>
          <a:prstGeom prst="rect">
            <a:avLst/>
          </a:prstGeom>
          <a:noFill/>
          <a:ln>
            <a:noFill/>
          </a:ln>
        </p:spPr>
      </p:pic>
      <p:pic>
        <p:nvPicPr>
          <p:cNvPr id="202" name="Google Shape;202;p1"/>
          <p:cNvPicPr preferRelativeResize="0"/>
          <p:nvPr/>
        </p:nvPicPr>
        <p:blipFill rotWithShape="1">
          <a:blip r:embed="rId11">
            <a:alphaModFix/>
          </a:blip>
          <a:srcRect/>
          <a:stretch/>
        </p:blipFill>
        <p:spPr>
          <a:xfrm>
            <a:off x="942464" y="3325522"/>
            <a:ext cx="1054139" cy="1800055"/>
          </a:xfrm>
          <a:prstGeom prst="rect">
            <a:avLst/>
          </a:prstGeom>
          <a:noFill/>
          <a:ln>
            <a:noFill/>
          </a:ln>
        </p:spPr>
      </p:pic>
      <p:pic>
        <p:nvPicPr>
          <p:cNvPr id="203" name="Google Shape;203;p1"/>
          <p:cNvPicPr preferRelativeResize="0"/>
          <p:nvPr/>
        </p:nvPicPr>
        <p:blipFill rotWithShape="1">
          <a:blip r:embed="rId12">
            <a:alphaModFix/>
          </a:blip>
          <a:srcRect l="-991"/>
          <a:stretch/>
        </p:blipFill>
        <p:spPr>
          <a:xfrm>
            <a:off x="-403820" y="1863576"/>
            <a:ext cx="7014634" cy="4495800"/>
          </a:xfrm>
          <a:custGeom>
            <a:avLst/>
            <a:gdLst/>
            <a:ahLst/>
            <a:cxnLst/>
            <a:rect l="l" t="t" r="r" b="b"/>
            <a:pathLst>
              <a:path w="7014634" h="4495800" extrusionOk="0">
                <a:moveTo>
                  <a:pt x="531804" y="3061758"/>
                </a:moveTo>
                <a:lnTo>
                  <a:pt x="531804" y="3434292"/>
                </a:lnTo>
                <a:lnTo>
                  <a:pt x="1217604" y="3434292"/>
                </a:lnTo>
                <a:lnTo>
                  <a:pt x="1217604" y="3061758"/>
                </a:lnTo>
                <a:close/>
                <a:moveTo>
                  <a:pt x="1196381" y="1323439"/>
                </a:moveTo>
                <a:lnTo>
                  <a:pt x="1196381" y="2973916"/>
                </a:lnTo>
                <a:lnTo>
                  <a:pt x="1489309" y="2973916"/>
                </a:lnTo>
                <a:lnTo>
                  <a:pt x="1831310" y="3340655"/>
                </a:lnTo>
                <a:lnTo>
                  <a:pt x="2224575" y="2973916"/>
                </a:lnTo>
                <a:lnTo>
                  <a:pt x="2261109" y="2973916"/>
                </a:lnTo>
                <a:lnTo>
                  <a:pt x="2261109" y="2939847"/>
                </a:lnTo>
                <a:lnTo>
                  <a:pt x="2294678" y="2908542"/>
                </a:lnTo>
                <a:lnTo>
                  <a:pt x="2261109" y="2907844"/>
                </a:lnTo>
                <a:lnTo>
                  <a:pt x="2261109" y="1323439"/>
                </a:lnTo>
                <a:close/>
                <a:moveTo>
                  <a:pt x="5452534" y="995892"/>
                </a:moveTo>
                <a:lnTo>
                  <a:pt x="5452534" y="2278592"/>
                </a:lnTo>
                <a:lnTo>
                  <a:pt x="6223001" y="2278592"/>
                </a:lnTo>
                <a:lnTo>
                  <a:pt x="6223001" y="995892"/>
                </a:lnTo>
                <a:close/>
                <a:moveTo>
                  <a:pt x="2481648" y="0"/>
                </a:moveTo>
                <a:lnTo>
                  <a:pt x="7014634" y="0"/>
                </a:lnTo>
                <a:lnTo>
                  <a:pt x="7014634" y="101600"/>
                </a:lnTo>
                <a:lnTo>
                  <a:pt x="6337300" y="101600"/>
                </a:lnTo>
                <a:lnTo>
                  <a:pt x="6337300" y="1244600"/>
                </a:lnTo>
                <a:lnTo>
                  <a:pt x="7014634" y="1244600"/>
                </a:lnTo>
                <a:lnTo>
                  <a:pt x="7014634" y="4495800"/>
                </a:lnTo>
                <a:lnTo>
                  <a:pt x="0" y="4495800"/>
                </a:lnTo>
                <a:lnTo>
                  <a:pt x="0" y="2319458"/>
                </a:lnTo>
                <a:lnTo>
                  <a:pt x="926626" y="2319458"/>
                </a:lnTo>
                <a:lnTo>
                  <a:pt x="926626" y="1307780"/>
                </a:lnTo>
                <a:lnTo>
                  <a:pt x="1195087" y="1307780"/>
                </a:lnTo>
                <a:lnTo>
                  <a:pt x="1195087" y="646487"/>
                </a:lnTo>
                <a:lnTo>
                  <a:pt x="2481648" y="646487"/>
                </a:lnTo>
                <a:close/>
                <a:moveTo>
                  <a:pt x="0" y="0"/>
                </a:moveTo>
                <a:lnTo>
                  <a:pt x="1009441" y="0"/>
                </a:lnTo>
                <a:lnTo>
                  <a:pt x="1009441" y="577397"/>
                </a:lnTo>
                <a:lnTo>
                  <a:pt x="195396" y="577397"/>
                </a:lnTo>
                <a:lnTo>
                  <a:pt x="195396" y="1070899"/>
                </a:lnTo>
                <a:lnTo>
                  <a:pt x="0" y="1070899"/>
                </a:lnTo>
                <a:close/>
              </a:path>
            </a:pathLst>
          </a:custGeom>
          <a:noFill/>
          <a:ln>
            <a:noFill/>
          </a:ln>
        </p:spPr>
      </p:pic>
      <p:pic>
        <p:nvPicPr>
          <p:cNvPr id="204" name="Google Shape;204;p1"/>
          <p:cNvPicPr preferRelativeResize="0"/>
          <p:nvPr/>
        </p:nvPicPr>
        <p:blipFill rotWithShape="1">
          <a:blip r:embed="rId13">
            <a:alphaModFix/>
          </a:blip>
          <a:srcRect/>
          <a:stretch/>
        </p:blipFill>
        <p:spPr>
          <a:xfrm>
            <a:off x="3053053" y="4783844"/>
            <a:ext cx="822557" cy="1116626"/>
          </a:xfrm>
          <a:prstGeom prst="rect">
            <a:avLst/>
          </a:prstGeom>
          <a:noFill/>
          <a:ln>
            <a:noFill/>
          </a:ln>
        </p:spPr>
      </p:pic>
      <p:pic>
        <p:nvPicPr>
          <p:cNvPr id="205" name="Google Shape;205;p1"/>
          <p:cNvPicPr preferRelativeResize="0"/>
          <p:nvPr/>
        </p:nvPicPr>
        <p:blipFill rotWithShape="1">
          <a:blip r:embed="rId14">
            <a:alphaModFix/>
          </a:blip>
          <a:srcRect/>
          <a:stretch/>
        </p:blipFill>
        <p:spPr>
          <a:xfrm>
            <a:off x="4932061" y="4172472"/>
            <a:ext cx="1196891" cy="1800054"/>
          </a:xfrm>
          <a:prstGeom prst="rect">
            <a:avLst/>
          </a:prstGeom>
          <a:noFill/>
          <a:ln>
            <a:noFill/>
          </a:ln>
        </p:spPr>
      </p:pic>
      <p:pic>
        <p:nvPicPr>
          <p:cNvPr id="206" name="Google Shape;206;p1"/>
          <p:cNvPicPr preferRelativeResize="0"/>
          <p:nvPr/>
        </p:nvPicPr>
        <p:blipFill rotWithShape="1">
          <a:blip r:embed="rId15">
            <a:alphaModFix/>
          </a:blip>
          <a:srcRect/>
          <a:stretch/>
        </p:blipFill>
        <p:spPr>
          <a:xfrm>
            <a:off x="1051152" y="4837491"/>
            <a:ext cx="209983" cy="275432"/>
          </a:xfrm>
          <a:prstGeom prst="rect">
            <a:avLst/>
          </a:prstGeom>
          <a:noFill/>
          <a:ln>
            <a:noFill/>
          </a:ln>
        </p:spPr>
      </p:pic>
      <p:pic>
        <p:nvPicPr>
          <p:cNvPr id="207" name="Google Shape;207;p1"/>
          <p:cNvPicPr preferRelativeResize="0"/>
          <p:nvPr/>
        </p:nvPicPr>
        <p:blipFill rotWithShape="1">
          <a:blip r:embed="rId16">
            <a:alphaModFix/>
          </a:blip>
          <a:srcRect/>
          <a:stretch/>
        </p:blipFill>
        <p:spPr>
          <a:xfrm>
            <a:off x="488136" y="5084473"/>
            <a:ext cx="509182" cy="148421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fade">
                                      <p:cBhvr>
                                        <p:cTn id="7" dur="1000"/>
                                        <p:tgtEl>
                                          <p:spTgt spid="176"/>
                                        </p:tgtEl>
                                      </p:cBhvr>
                                    </p:animEffect>
                                  </p:childTnLst>
                                </p:cTn>
                              </p:par>
                              <p:par>
                                <p:cTn id="8" presetID="10" presetClass="entr" presetSubtype="0" fill="hold" nodeType="withEffect">
                                  <p:stCondLst>
                                    <p:cond delay="0"/>
                                  </p:stCondLst>
                                  <p:childTnLst>
                                    <p:set>
                                      <p:cBhvr>
                                        <p:cTn id="9" dur="1" fill="hold">
                                          <p:stCondLst>
                                            <p:cond delay="0"/>
                                          </p:stCondLst>
                                        </p:cTn>
                                        <p:tgtEl>
                                          <p:spTgt spid="177"/>
                                        </p:tgtEl>
                                        <p:attrNameLst>
                                          <p:attrName>style.visibility</p:attrName>
                                        </p:attrNameLst>
                                      </p:cBhvr>
                                      <p:to>
                                        <p:strVal val="visible"/>
                                      </p:to>
                                    </p:set>
                                    <p:animEffect transition="in" filter="fade">
                                      <p:cBhvr>
                                        <p:cTn id="10" dur="1000"/>
                                        <p:tgtEl>
                                          <p:spTgt spid="177"/>
                                        </p:tgtEl>
                                      </p:cBhvr>
                                    </p:animEffect>
                                  </p:childTnLst>
                                </p:cTn>
                              </p:par>
                              <p:par>
                                <p:cTn id="11" presetID="10" presetClass="entr" presetSubtype="0" fill="hold" nodeType="withEffect">
                                  <p:stCondLst>
                                    <p:cond delay="0"/>
                                  </p:stCondLst>
                                  <p:childTnLst>
                                    <p:set>
                                      <p:cBhvr>
                                        <p:cTn id="12" dur="1" fill="hold">
                                          <p:stCondLst>
                                            <p:cond delay="0"/>
                                          </p:stCondLst>
                                        </p:cTn>
                                        <p:tgtEl>
                                          <p:spTgt spid="178"/>
                                        </p:tgtEl>
                                        <p:attrNameLst>
                                          <p:attrName>style.visibility</p:attrName>
                                        </p:attrNameLst>
                                      </p:cBhvr>
                                      <p:to>
                                        <p:strVal val="visible"/>
                                      </p:to>
                                    </p:set>
                                    <p:animEffect transition="in" filter="fade">
                                      <p:cBhvr>
                                        <p:cTn id="13" dur="1000"/>
                                        <p:tgtEl>
                                          <p:spTgt spid="178"/>
                                        </p:tgtEl>
                                      </p:cBhvr>
                                    </p:animEffect>
                                  </p:childTnLst>
                                </p:cTn>
                              </p:par>
                              <p:par>
                                <p:cTn id="14" presetID="10" presetClass="entr" presetSubtype="0" fill="hold" nodeType="withEffect">
                                  <p:stCondLst>
                                    <p:cond delay="0"/>
                                  </p:stCondLst>
                                  <p:childTnLst>
                                    <p:set>
                                      <p:cBhvr>
                                        <p:cTn id="15" dur="1" fill="hold">
                                          <p:stCondLst>
                                            <p:cond delay="0"/>
                                          </p:stCondLst>
                                        </p:cTn>
                                        <p:tgtEl>
                                          <p:spTgt spid="179"/>
                                        </p:tgtEl>
                                        <p:attrNameLst>
                                          <p:attrName>style.visibility</p:attrName>
                                        </p:attrNameLst>
                                      </p:cBhvr>
                                      <p:to>
                                        <p:strVal val="visible"/>
                                      </p:to>
                                    </p:set>
                                    <p:animEffect transition="in" filter="fade">
                                      <p:cBhvr>
                                        <p:cTn id="16" dur="1000"/>
                                        <p:tgtEl>
                                          <p:spTgt spid="179"/>
                                        </p:tgtEl>
                                      </p:cBhvr>
                                    </p:animEffect>
                                  </p:childTnLst>
                                </p:cTn>
                              </p:par>
                              <p:par>
                                <p:cTn id="17" presetID="10" presetClass="entr" presetSubtype="0" fill="hold" nodeType="withEffect">
                                  <p:stCondLst>
                                    <p:cond delay="0"/>
                                  </p:stCondLst>
                                  <p:childTnLst>
                                    <p:set>
                                      <p:cBhvr>
                                        <p:cTn id="18" dur="1" fill="hold">
                                          <p:stCondLst>
                                            <p:cond delay="0"/>
                                          </p:stCondLst>
                                        </p:cTn>
                                        <p:tgtEl>
                                          <p:spTgt spid="180"/>
                                        </p:tgtEl>
                                        <p:attrNameLst>
                                          <p:attrName>style.visibility</p:attrName>
                                        </p:attrNameLst>
                                      </p:cBhvr>
                                      <p:to>
                                        <p:strVal val="visible"/>
                                      </p:to>
                                    </p:set>
                                    <p:animEffect transition="in" filter="fade">
                                      <p:cBhvr>
                                        <p:cTn id="19" dur="1000"/>
                                        <p:tgtEl>
                                          <p:spTgt spid="180"/>
                                        </p:tgtEl>
                                      </p:cBhvr>
                                    </p:animEffect>
                                  </p:childTnLst>
                                </p:cTn>
                              </p:par>
                              <p:par>
                                <p:cTn id="20" presetID="10" presetClass="entr" presetSubtype="0" fill="hold" nodeType="withEffect">
                                  <p:stCondLst>
                                    <p:cond delay="0"/>
                                  </p:stCondLst>
                                  <p:childTnLst>
                                    <p:set>
                                      <p:cBhvr>
                                        <p:cTn id="21" dur="1" fill="hold">
                                          <p:stCondLst>
                                            <p:cond delay="0"/>
                                          </p:stCondLst>
                                        </p:cTn>
                                        <p:tgtEl>
                                          <p:spTgt spid="181"/>
                                        </p:tgtEl>
                                        <p:attrNameLst>
                                          <p:attrName>style.visibility</p:attrName>
                                        </p:attrNameLst>
                                      </p:cBhvr>
                                      <p:to>
                                        <p:strVal val="visible"/>
                                      </p:to>
                                    </p:set>
                                    <p:animEffect transition="in" filter="fade">
                                      <p:cBhvr>
                                        <p:cTn id="22" dur="1000"/>
                                        <p:tgtEl>
                                          <p:spTgt spid="181"/>
                                        </p:tgtEl>
                                      </p:cBhvr>
                                    </p:animEffect>
                                  </p:childTnLst>
                                </p:cTn>
                              </p:par>
                              <p:par>
                                <p:cTn id="23" presetID="10" presetClass="entr" presetSubtype="0" fill="hold" nodeType="withEffect">
                                  <p:stCondLst>
                                    <p:cond delay="0"/>
                                  </p:stCondLst>
                                  <p:childTnLst>
                                    <p:set>
                                      <p:cBhvr>
                                        <p:cTn id="24" dur="1" fill="hold">
                                          <p:stCondLst>
                                            <p:cond delay="0"/>
                                          </p:stCondLst>
                                        </p:cTn>
                                        <p:tgtEl>
                                          <p:spTgt spid="200"/>
                                        </p:tgtEl>
                                        <p:attrNameLst>
                                          <p:attrName>style.visibility</p:attrName>
                                        </p:attrNameLst>
                                      </p:cBhvr>
                                      <p:to>
                                        <p:strVal val="visible"/>
                                      </p:to>
                                    </p:set>
                                    <p:animEffect transition="in" filter="fade">
                                      <p:cBhvr>
                                        <p:cTn id="25" dur="1000"/>
                                        <p:tgtEl>
                                          <p:spTgt spid="200"/>
                                        </p:tgtEl>
                                      </p:cBhvr>
                                    </p:animEffect>
                                  </p:childTnLst>
                                </p:cTn>
                              </p:par>
                              <p:par>
                                <p:cTn id="26" presetID="10" presetClass="entr" presetSubtype="0" fill="hold" nodeType="withEffect">
                                  <p:stCondLst>
                                    <p:cond delay="0"/>
                                  </p:stCondLst>
                                  <p:childTnLst>
                                    <p:set>
                                      <p:cBhvr>
                                        <p:cTn id="27" dur="1" fill="hold">
                                          <p:stCondLst>
                                            <p:cond delay="0"/>
                                          </p:stCondLst>
                                        </p:cTn>
                                        <p:tgtEl>
                                          <p:spTgt spid="201"/>
                                        </p:tgtEl>
                                        <p:attrNameLst>
                                          <p:attrName>style.visibility</p:attrName>
                                        </p:attrNameLst>
                                      </p:cBhvr>
                                      <p:to>
                                        <p:strVal val="visible"/>
                                      </p:to>
                                    </p:set>
                                    <p:animEffect transition="in" filter="fade">
                                      <p:cBhvr>
                                        <p:cTn id="28" dur="1000"/>
                                        <p:tgtEl>
                                          <p:spTgt spid="201"/>
                                        </p:tgtEl>
                                      </p:cBhvr>
                                    </p:animEffect>
                                  </p:childTnLst>
                                </p:cTn>
                              </p:par>
                              <p:par>
                                <p:cTn id="29" presetID="10" presetClass="entr" presetSubtype="0" fill="hold" nodeType="withEffect">
                                  <p:stCondLst>
                                    <p:cond delay="0"/>
                                  </p:stCondLst>
                                  <p:childTnLst>
                                    <p:set>
                                      <p:cBhvr>
                                        <p:cTn id="30" dur="1" fill="hold">
                                          <p:stCondLst>
                                            <p:cond delay="0"/>
                                          </p:stCondLst>
                                        </p:cTn>
                                        <p:tgtEl>
                                          <p:spTgt spid="202"/>
                                        </p:tgtEl>
                                        <p:attrNameLst>
                                          <p:attrName>style.visibility</p:attrName>
                                        </p:attrNameLst>
                                      </p:cBhvr>
                                      <p:to>
                                        <p:strVal val="visible"/>
                                      </p:to>
                                    </p:set>
                                    <p:animEffect transition="in" filter="fade">
                                      <p:cBhvr>
                                        <p:cTn id="31" dur="1000"/>
                                        <p:tgtEl>
                                          <p:spTgt spid="202"/>
                                        </p:tgtEl>
                                      </p:cBhvr>
                                    </p:animEffect>
                                  </p:childTnLst>
                                </p:cTn>
                              </p:par>
                              <p:par>
                                <p:cTn id="32" presetID="10" presetClass="entr" presetSubtype="0" fill="hold" nodeType="withEffect">
                                  <p:stCondLst>
                                    <p:cond delay="0"/>
                                  </p:stCondLst>
                                  <p:childTnLst>
                                    <p:set>
                                      <p:cBhvr>
                                        <p:cTn id="33" dur="1" fill="hold">
                                          <p:stCondLst>
                                            <p:cond delay="0"/>
                                          </p:stCondLst>
                                        </p:cTn>
                                        <p:tgtEl>
                                          <p:spTgt spid="203"/>
                                        </p:tgtEl>
                                        <p:attrNameLst>
                                          <p:attrName>style.visibility</p:attrName>
                                        </p:attrNameLst>
                                      </p:cBhvr>
                                      <p:to>
                                        <p:strVal val="visible"/>
                                      </p:to>
                                    </p:set>
                                    <p:animEffect transition="in" filter="fade">
                                      <p:cBhvr>
                                        <p:cTn id="34" dur="1000"/>
                                        <p:tgtEl>
                                          <p:spTgt spid="203"/>
                                        </p:tgtEl>
                                      </p:cBhvr>
                                    </p:animEffect>
                                  </p:childTnLst>
                                </p:cTn>
                              </p:par>
                              <p:par>
                                <p:cTn id="35" presetID="10" presetClass="entr" presetSubtype="0" fill="hold" nodeType="withEffect">
                                  <p:stCondLst>
                                    <p:cond delay="0"/>
                                  </p:stCondLst>
                                  <p:childTnLst>
                                    <p:set>
                                      <p:cBhvr>
                                        <p:cTn id="36" dur="1" fill="hold">
                                          <p:stCondLst>
                                            <p:cond delay="0"/>
                                          </p:stCondLst>
                                        </p:cTn>
                                        <p:tgtEl>
                                          <p:spTgt spid="204"/>
                                        </p:tgtEl>
                                        <p:attrNameLst>
                                          <p:attrName>style.visibility</p:attrName>
                                        </p:attrNameLst>
                                      </p:cBhvr>
                                      <p:to>
                                        <p:strVal val="visible"/>
                                      </p:to>
                                    </p:set>
                                    <p:animEffect transition="in" filter="fade">
                                      <p:cBhvr>
                                        <p:cTn id="37" dur="1000"/>
                                        <p:tgtEl>
                                          <p:spTgt spid="204"/>
                                        </p:tgtEl>
                                      </p:cBhvr>
                                    </p:animEffect>
                                  </p:childTnLst>
                                </p:cTn>
                              </p:par>
                              <p:par>
                                <p:cTn id="38" presetID="10" presetClass="entr" presetSubtype="0" fill="hold" nodeType="withEffect">
                                  <p:stCondLst>
                                    <p:cond delay="0"/>
                                  </p:stCondLst>
                                  <p:childTnLst>
                                    <p:set>
                                      <p:cBhvr>
                                        <p:cTn id="39" dur="1" fill="hold">
                                          <p:stCondLst>
                                            <p:cond delay="0"/>
                                          </p:stCondLst>
                                        </p:cTn>
                                        <p:tgtEl>
                                          <p:spTgt spid="205"/>
                                        </p:tgtEl>
                                        <p:attrNameLst>
                                          <p:attrName>style.visibility</p:attrName>
                                        </p:attrNameLst>
                                      </p:cBhvr>
                                      <p:to>
                                        <p:strVal val="visible"/>
                                      </p:to>
                                    </p:set>
                                    <p:animEffect transition="in" filter="fade">
                                      <p:cBhvr>
                                        <p:cTn id="40" dur="1000"/>
                                        <p:tgtEl>
                                          <p:spTgt spid="205"/>
                                        </p:tgtEl>
                                      </p:cBhvr>
                                    </p:animEffect>
                                  </p:childTnLst>
                                </p:cTn>
                              </p:par>
                              <p:par>
                                <p:cTn id="41" presetID="10" presetClass="entr" presetSubtype="0" fill="hold" nodeType="withEffect">
                                  <p:stCondLst>
                                    <p:cond delay="0"/>
                                  </p:stCondLst>
                                  <p:childTnLst>
                                    <p:set>
                                      <p:cBhvr>
                                        <p:cTn id="42" dur="1" fill="hold">
                                          <p:stCondLst>
                                            <p:cond delay="0"/>
                                          </p:stCondLst>
                                        </p:cTn>
                                        <p:tgtEl>
                                          <p:spTgt spid="206"/>
                                        </p:tgtEl>
                                        <p:attrNameLst>
                                          <p:attrName>style.visibility</p:attrName>
                                        </p:attrNameLst>
                                      </p:cBhvr>
                                      <p:to>
                                        <p:strVal val="visible"/>
                                      </p:to>
                                    </p:set>
                                    <p:animEffect transition="in" filter="fade">
                                      <p:cBhvr>
                                        <p:cTn id="43" dur="1000"/>
                                        <p:tgtEl>
                                          <p:spTgt spid="206"/>
                                        </p:tgtEl>
                                      </p:cBhvr>
                                    </p:animEffect>
                                  </p:childTnLst>
                                </p:cTn>
                              </p:par>
                              <p:par>
                                <p:cTn id="44" presetID="10" presetClass="entr" presetSubtype="0" fill="hold" nodeType="withEffect">
                                  <p:stCondLst>
                                    <p:cond delay="0"/>
                                  </p:stCondLst>
                                  <p:childTnLst>
                                    <p:set>
                                      <p:cBhvr>
                                        <p:cTn id="45" dur="1" fill="hold">
                                          <p:stCondLst>
                                            <p:cond delay="0"/>
                                          </p:stCondLst>
                                        </p:cTn>
                                        <p:tgtEl>
                                          <p:spTgt spid="207"/>
                                        </p:tgtEl>
                                        <p:attrNameLst>
                                          <p:attrName>style.visibility</p:attrName>
                                        </p:attrNameLst>
                                      </p:cBhvr>
                                      <p:to>
                                        <p:strVal val="visible"/>
                                      </p:to>
                                    </p:set>
                                    <p:animEffect transition="in" filter="fade">
                                      <p:cBhvr>
                                        <p:cTn id="46" dur="1000"/>
                                        <p:tgtEl>
                                          <p:spTgt spid="207"/>
                                        </p:tgtEl>
                                      </p:cBhvr>
                                    </p:animEffect>
                                  </p:childTnLst>
                                </p:cTn>
                              </p:par>
                              <p:par>
                                <p:cTn id="47" presetID="10" presetClass="entr" presetSubtype="0" fill="hold" nodeType="withEffect">
                                  <p:stCondLst>
                                    <p:cond delay="0"/>
                                  </p:stCondLst>
                                  <p:childTnLst>
                                    <p:set>
                                      <p:cBhvr>
                                        <p:cTn id="48" dur="1" fill="hold">
                                          <p:stCondLst>
                                            <p:cond delay="0"/>
                                          </p:stCondLst>
                                        </p:cTn>
                                        <p:tgtEl>
                                          <p:spTgt spid="192"/>
                                        </p:tgtEl>
                                        <p:attrNameLst>
                                          <p:attrName>style.visibility</p:attrName>
                                        </p:attrNameLst>
                                      </p:cBhvr>
                                      <p:to>
                                        <p:strVal val="visible"/>
                                      </p:to>
                                    </p:set>
                                    <p:animEffect transition="in" filter="fade">
                                      <p:cBhvr>
                                        <p:cTn id="49" dur="500"/>
                                        <p:tgtEl>
                                          <p:spTgt spid="192"/>
                                        </p:tgtEl>
                                      </p:cBhvr>
                                    </p:animEffect>
                                  </p:childTnLst>
                                </p:cTn>
                              </p:par>
                              <p:par>
                                <p:cTn id="50" presetID="2" presetClass="entr" presetSubtype="2" fill="hold" nodeType="withEffect">
                                  <p:stCondLst>
                                    <p:cond delay="0"/>
                                  </p:stCondLst>
                                  <p:childTnLst>
                                    <p:set>
                                      <p:cBhvr>
                                        <p:cTn id="51" dur="1" fill="hold">
                                          <p:stCondLst>
                                            <p:cond delay="0"/>
                                          </p:stCondLst>
                                        </p:cTn>
                                        <p:tgtEl>
                                          <p:spTgt spid="182"/>
                                        </p:tgtEl>
                                        <p:attrNameLst>
                                          <p:attrName>style.visibility</p:attrName>
                                        </p:attrNameLst>
                                      </p:cBhvr>
                                      <p:to>
                                        <p:strVal val="visible"/>
                                      </p:to>
                                    </p:set>
                                    <p:anim calcmode="lin" valueType="num">
                                      <p:cBhvr additive="base">
                                        <p:cTn id="52" dur="500"/>
                                        <p:tgtEl>
                                          <p:spTgt spid="182"/>
                                        </p:tgtEl>
                                        <p:attrNameLst>
                                          <p:attrName>ppt_x</p:attrName>
                                        </p:attrNameLst>
                                      </p:cBhvr>
                                      <p:tavLst>
                                        <p:tav tm="0">
                                          <p:val>
                                            <p:strVal val="#ppt_x+1"/>
                                          </p:val>
                                        </p:tav>
                                        <p:tav tm="100000">
                                          <p:val>
                                            <p:strVal val="#ppt_x"/>
                                          </p:val>
                                        </p:tav>
                                      </p:tavLst>
                                    </p:anim>
                                  </p:childTnLst>
                                </p:cTn>
                              </p:par>
                              <p:par>
                                <p:cTn id="53" presetID="2" presetClass="entr" presetSubtype="2" fill="hold" nodeType="withEffect">
                                  <p:stCondLst>
                                    <p:cond delay="0"/>
                                  </p:stCondLst>
                                  <p:childTnLst>
                                    <p:set>
                                      <p:cBhvr>
                                        <p:cTn id="54" dur="1" fill="hold">
                                          <p:stCondLst>
                                            <p:cond delay="0"/>
                                          </p:stCondLst>
                                        </p:cTn>
                                        <p:tgtEl>
                                          <p:spTgt spid="184"/>
                                        </p:tgtEl>
                                        <p:attrNameLst>
                                          <p:attrName>style.visibility</p:attrName>
                                        </p:attrNameLst>
                                      </p:cBhvr>
                                      <p:to>
                                        <p:strVal val="visible"/>
                                      </p:to>
                                    </p:set>
                                    <p:anim calcmode="lin" valueType="num">
                                      <p:cBhvr additive="base">
                                        <p:cTn id="55" dur="500"/>
                                        <p:tgtEl>
                                          <p:spTgt spid="184"/>
                                        </p:tgtEl>
                                        <p:attrNameLst>
                                          <p:attrName>ppt_x</p:attrName>
                                        </p:attrNameLst>
                                      </p:cBhvr>
                                      <p:tavLst>
                                        <p:tav tm="0">
                                          <p:val>
                                            <p:strVal val="#ppt_x+1"/>
                                          </p:val>
                                        </p:tav>
                                        <p:tav tm="100000">
                                          <p:val>
                                            <p:strVal val="#ppt_x"/>
                                          </p:val>
                                        </p:tav>
                                      </p:tavLst>
                                    </p:anim>
                                  </p:childTnLst>
                                </p:cTn>
                              </p:par>
                              <p:par>
                                <p:cTn id="56" presetID="2" presetClass="entr" presetSubtype="2" fill="hold" nodeType="withEffect">
                                  <p:stCondLst>
                                    <p:cond delay="0"/>
                                  </p:stCondLst>
                                  <p:childTnLst>
                                    <p:set>
                                      <p:cBhvr>
                                        <p:cTn id="57" dur="1" fill="hold">
                                          <p:stCondLst>
                                            <p:cond delay="0"/>
                                          </p:stCondLst>
                                        </p:cTn>
                                        <p:tgtEl>
                                          <p:spTgt spid="185"/>
                                        </p:tgtEl>
                                        <p:attrNameLst>
                                          <p:attrName>style.visibility</p:attrName>
                                        </p:attrNameLst>
                                      </p:cBhvr>
                                      <p:to>
                                        <p:strVal val="visible"/>
                                      </p:to>
                                    </p:set>
                                    <p:anim calcmode="lin" valueType="num">
                                      <p:cBhvr additive="base">
                                        <p:cTn id="58" dur="500"/>
                                        <p:tgtEl>
                                          <p:spTgt spid="185"/>
                                        </p:tgtEl>
                                        <p:attrNameLst>
                                          <p:attrName>ppt_x</p:attrName>
                                        </p:attrNameLst>
                                      </p:cBhvr>
                                      <p:tavLst>
                                        <p:tav tm="0">
                                          <p:val>
                                            <p:strVal val="#ppt_x+1"/>
                                          </p:val>
                                        </p:tav>
                                        <p:tav tm="100000">
                                          <p:val>
                                            <p:strVal val="#ppt_x"/>
                                          </p:val>
                                        </p:tav>
                                      </p:tavLst>
                                    </p:anim>
                                  </p:childTnLst>
                                </p:cTn>
                              </p:par>
                              <p:par>
                                <p:cTn id="59" presetID="2" presetClass="entr" presetSubtype="2" fill="hold" nodeType="withEffect">
                                  <p:stCondLst>
                                    <p:cond delay="750"/>
                                  </p:stCondLst>
                                  <p:childTnLst>
                                    <p:set>
                                      <p:cBhvr>
                                        <p:cTn id="60" dur="1" fill="hold">
                                          <p:stCondLst>
                                            <p:cond delay="0"/>
                                          </p:stCondLst>
                                        </p:cTn>
                                        <p:tgtEl>
                                          <p:spTgt spid="186"/>
                                        </p:tgtEl>
                                        <p:attrNameLst>
                                          <p:attrName>style.visibility</p:attrName>
                                        </p:attrNameLst>
                                      </p:cBhvr>
                                      <p:to>
                                        <p:strVal val="visible"/>
                                      </p:to>
                                    </p:set>
                                    <p:anim calcmode="lin" valueType="num">
                                      <p:cBhvr additive="base">
                                        <p:cTn id="61" dur="500"/>
                                        <p:tgtEl>
                                          <p:spTgt spid="186"/>
                                        </p:tgtEl>
                                        <p:attrNameLst>
                                          <p:attrName>ppt_x</p:attrName>
                                        </p:attrNameLst>
                                      </p:cBhvr>
                                      <p:tavLst>
                                        <p:tav tm="0">
                                          <p:val>
                                            <p:strVal val="#ppt_x+1"/>
                                          </p:val>
                                        </p:tav>
                                        <p:tav tm="100000">
                                          <p:val>
                                            <p:strVal val="#ppt_x"/>
                                          </p:val>
                                        </p:tav>
                                      </p:tavLst>
                                    </p:anim>
                                  </p:childTnLst>
                                </p:cTn>
                              </p:par>
                              <p:par>
                                <p:cTn id="62" presetID="2" presetClass="entr" presetSubtype="2" fill="hold" nodeType="withEffect">
                                  <p:stCondLst>
                                    <p:cond delay="750"/>
                                  </p:stCondLst>
                                  <p:childTnLst>
                                    <p:set>
                                      <p:cBhvr>
                                        <p:cTn id="63" dur="1" fill="hold">
                                          <p:stCondLst>
                                            <p:cond delay="0"/>
                                          </p:stCondLst>
                                        </p:cTn>
                                        <p:tgtEl>
                                          <p:spTgt spid="187"/>
                                        </p:tgtEl>
                                        <p:attrNameLst>
                                          <p:attrName>style.visibility</p:attrName>
                                        </p:attrNameLst>
                                      </p:cBhvr>
                                      <p:to>
                                        <p:strVal val="visible"/>
                                      </p:to>
                                    </p:set>
                                    <p:anim calcmode="lin" valueType="num">
                                      <p:cBhvr additive="base">
                                        <p:cTn id="64" dur="500"/>
                                        <p:tgtEl>
                                          <p:spTgt spid="187"/>
                                        </p:tgtEl>
                                        <p:attrNameLst>
                                          <p:attrName>ppt_x</p:attrName>
                                        </p:attrNameLst>
                                      </p:cBhvr>
                                      <p:tavLst>
                                        <p:tav tm="0">
                                          <p:val>
                                            <p:strVal val="#ppt_x+1"/>
                                          </p:val>
                                        </p:tav>
                                        <p:tav tm="100000">
                                          <p:val>
                                            <p:strVal val="#ppt_x"/>
                                          </p:val>
                                        </p:tav>
                                      </p:tavLst>
                                    </p:anim>
                                  </p:childTnLst>
                                </p:cTn>
                              </p:par>
                              <p:par>
                                <p:cTn id="65" presetID="2" presetClass="entr" presetSubtype="2" fill="hold" nodeType="withEffect">
                                  <p:stCondLst>
                                    <p:cond delay="750"/>
                                  </p:stCondLst>
                                  <p:childTnLst>
                                    <p:set>
                                      <p:cBhvr>
                                        <p:cTn id="66" dur="1" fill="hold">
                                          <p:stCondLst>
                                            <p:cond delay="0"/>
                                          </p:stCondLst>
                                        </p:cTn>
                                        <p:tgtEl>
                                          <p:spTgt spid="188"/>
                                        </p:tgtEl>
                                        <p:attrNameLst>
                                          <p:attrName>style.visibility</p:attrName>
                                        </p:attrNameLst>
                                      </p:cBhvr>
                                      <p:to>
                                        <p:strVal val="visible"/>
                                      </p:to>
                                    </p:set>
                                    <p:anim calcmode="lin" valueType="num">
                                      <p:cBhvr additive="base">
                                        <p:cTn id="67" dur="500"/>
                                        <p:tgtEl>
                                          <p:spTgt spid="188"/>
                                        </p:tgtEl>
                                        <p:attrNameLst>
                                          <p:attrName>ppt_x</p:attrName>
                                        </p:attrNameLst>
                                      </p:cBhvr>
                                      <p:tavLst>
                                        <p:tav tm="0">
                                          <p:val>
                                            <p:strVal val="#ppt_x+1"/>
                                          </p:val>
                                        </p:tav>
                                        <p:tav tm="100000">
                                          <p:val>
                                            <p:strVal val="#ppt_x"/>
                                          </p:val>
                                        </p:tav>
                                      </p:tavLst>
                                    </p:anim>
                                  </p:childTnLst>
                                </p:cTn>
                              </p:par>
                              <p:par>
                                <p:cTn id="68" presetID="2" presetClass="entr" presetSubtype="2" fill="hold" nodeType="withEffect">
                                  <p:stCondLst>
                                    <p:cond delay="750"/>
                                  </p:stCondLst>
                                  <p:childTnLst>
                                    <p:set>
                                      <p:cBhvr>
                                        <p:cTn id="69" dur="1" fill="hold">
                                          <p:stCondLst>
                                            <p:cond delay="0"/>
                                          </p:stCondLst>
                                        </p:cTn>
                                        <p:tgtEl>
                                          <p:spTgt spid="189"/>
                                        </p:tgtEl>
                                        <p:attrNameLst>
                                          <p:attrName>style.visibility</p:attrName>
                                        </p:attrNameLst>
                                      </p:cBhvr>
                                      <p:to>
                                        <p:strVal val="visible"/>
                                      </p:to>
                                    </p:set>
                                    <p:anim calcmode="lin" valueType="num">
                                      <p:cBhvr additive="base">
                                        <p:cTn id="70" dur="500"/>
                                        <p:tgtEl>
                                          <p:spTgt spid="189"/>
                                        </p:tgtEl>
                                        <p:attrNameLst>
                                          <p:attrName>ppt_x</p:attrName>
                                        </p:attrNameLst>
                                      </p:cBhvr>
                                      <p:tavLst>
                                        <p:tav tm="0">
                                          <p:val>
                                            <p:strVal val="#ppt_x+1"/>
                                          </p:val>
                                        </p:tav>
                                        <p:tav tm="100000">
                                          <p:val>
                                            <p:strVal val="#ppt_x"/>
                                          </p:val>
                                        </p:tav>
                                      </p:tavLst>
                                    </p:anim>
                                  </p:childTnLst>
                                </p:cTn>
                              </p:par>
                              <p:par>
                                <p:cTn id="71" presetID="2" presetClass="entr" presetSubtype="2" fill="hold" nodeType="withEffect">
                                  <p:stCondLst>
                                    <p:cond delay="0"/>
                                  </p:stCondLst>
                                  <p:childTnLst>
                                    <p:set>
                                      <p:cBhvr>
                                        <p:cTn id="72" dur="1" fill="hold">
                                          <p:stCondLst>
                                            <p:cond delay="0"/>
                                          </p:stCondLst>
                                        </p:cTn>
                                        <p:tgtEl>
                                          <p:spTgt spid="173"/>
                                        </p:tgtEl>
                                        <p:attrNameLst>
                                          <p:attrName>style.visibility</p:attrName>
                                        </p:attrNameLst>
                                      </p:cBhvr>
                                      <p:to>
                                        <p:strVal val="visible"/>
                                      </p:to>
                                    </p:set>
                                    <p:anim calcmode="lin" valueType="num">
                                      <p:cBhvr additive="base">
                                        <p:cTn id="73" dur="500"/>
                                        <p:tgtEl>
                                          <p:spTgt spid="17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2"/>
          <p:cNvPicPr preferRelativeResize="0"/>
          <p:nvPr/>
        </p:nvPicPr>
        <p:blipFill rotWithShape="1">
          <a:blip r:embed="rId3">
            <a:alphaModFix/>
          </a:blip>
          <a:srcRect/>
          <a:stretch/>
        </p:blipFill>
        <p:spPr>
          <a:xfrm>
            <a:off x="6881774" y="3243925"/>
            <a:ext cx="617535" cy="1800056"/>
          </a:xfrm>
          <a:prstGeom prst="rect">
            <a:avLst/>
          </a:prstGeom>
          <a:noFill/>
          <a:ln>
            <a:noFill/>
          </a:ln>
        </p:spPr>
      </p:pic>
      <p:grpSp>
        <p:nvGrpSpPr>
          <p:cNvPr id="213" name="Google Shape;213;p2"/>
          <p:cNvGrpSpPr/>
          <p:nvPr/>
        </p:nvGrpSpPr>
        <p:grpSpPr>
          <a:xfrm>
            <a:off x="660106" y="294582"/>
            <a:ext cx="2653830" cy="307777"/>
            <a:chOff x="632295" y="294582"/>
            <a:chExt cx="2653830" cy="307777"/>
          </a:xfrm>
        </p:grpSpPr>
        <p:sp>
          <p:nvSpPr>
            <p:cNvPr id="214" name="Google Shape;214;p2"/>
            <p:cNvSpPr/>
            <p:nvPr/>
          </p:nvSpPr>
          <p:spPr>
            <a:xfrm>
              <a:off x="1333500" y="294582"/>
              <a:ext cx="1952625"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nvGrpSpPr>
            <p:cNvPr id="215" name="Google Shape;215;p2"/>
            <p:cNvGrpSpPr/>
            <p:nvPr/>
          </p:nvGrpSpPr>
          <p:grpSpPr>
            <a:xfrm>
              <a:off x="1456438" y="365664"/>
              <a:ext cx="155716" cy="165616"/>
              <a:chOff x="1423100" y="355337"/>
              <a:chExt cx="155716" cy="165616"/>
            </a:xfrm>
          </p:grpSpPr>
          <p:sp>
            <p:nvSpPr>
              <p:cNvPr id="216" name="Google Shape;216;p2"/>
              <p:cNvSpPr/>
              <p:nvPr/>
            </p:nvSpPr>
            <p:spPr>
              <a:xfrm>
                <a:off x="1423100" y="355337"/>
                <a:ext cx="122331" cy="122331"/>
              </a:xfrm>
              <a:prstGeom prst="donut">
                <a:avLst>
                  <a:gd name="adj" fmla="val 12458"/>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icrosoft Yahei"/>
                  <a:ea typeface="Microsoft Yahei"/>
                  <a:cs typeface="Microsoft Yahei"/>
                  <a:sym typeface="Microsoft Yahei"/>
                </a:endParaRPr>
              </a:p>
            </p:txBody>
          </p:sp>
          <p:cxnSp>
            <p:nvCxnSpPr>
              <p:cNvPr id="217" name="Google Shape;217;p2"/>
              <p:cNvCxnSpPr>
                <a:stCxn id="216" idx="5"/>
              </p:cNvCxnSpPr>
              <p:nvPr/>
            </p:nvCxnSpPr>
            <p:spPr>
              <a:xfrm>
                <a:off x="1527516" y="459753"/>
                <a:ext cx="51300" cy="61200"/>
              </a:xfrm>
              <a:prstGeom prst="straightConnector1">
                <a:avLst/>
              </a:prstGeom>
              <a:noFill/>
              <a:ln w="19050" cap="flat" cmpd="sng">
                <a:solidFill>
                  <a:schemeClr val="lt1"/>
                </a:solidFill>
                <a:prstDash val="solid"/>
                <a:miter lim="800000"/>
                <a:headEnd type="none" w="sm" len="sm"/>
                <a:tailEnd type="none" w="sm" len="sm"/>
              </a:ln>
            </p:spPr>
          </p:cxnSp>
        </p:grpSp>
        <p:cxnSp>
          <p:nvCxnSpPr>
            <p:cNvPr id="218" name="Google Shape;218;p2"/>
            <p:cNvCxnSpPr/>
            <p:nvPr/>
          </p:nvCxnSpPr>
          <p:spPr>
            <a:xfrm>
              <a:off x="632295" y="378081"/>
              <a:ext cx="213596" cy="0"/>
            </a:xfrm>
            <a:prstGeom prst="straightConnector1">
              <a:avLst/>
            </a:prstGeom>
            <a:noFill/>
            <a:ln w="19050" cap="rnd" cmpd="sng">
              <a:solidFill>
                <a:srgbClr val="304086"/>
              </a:solidFill>
              <a:prstDash val="solid"/>
              <a:miter lim="800000"/>
              <a:headEnd type="none" w="sm" len="sm"/>
              <a:tailEnd type="none" w="sm" len="sm"/>
            </a:ln>
          </p:spPr>
        </p:cxnSp>
        <p:cxnSp>
          <p:nvCxnSpPr>
            <p:cNvPr id="219" name="Google Shape;219;p2"/>
            <p:cNvCxnSpPr/>
            <p:nvPr/>
          </p:nvCxnSpPr>
          <p:spPr>
            <a:xfrm>
              <a:off x="632295" y="448470"/>
              <a:ext cx="151683" cy="0"/>
            </a:xfrm>
            <a:prstGeom prst="straightConnector1">
              <a:avLst/>
            </a:prstGeom>
            <a:noFill/>
            <a:ln w="19050" cap="rnd" cmpd="sng">
              <a:solidFill>
                <a:srgbClr val="304086"/>
              </a:solidFill>
              <a:prstDash val="solid"/>
              <a:miter lim="800000"/>
              <a:headEnd type="none" w="sm" len="sm"/>
              <a:tailEnd type="none" w="sm" len="sm"/>
            </a:ln>
          </p:spPr>
        </p:cxnSp>
        <p:cxnSp>
          <p:nvCxnSpPr>
            <p:cNvPr id="220" name="Google Shape;220;p2"/>
            <p:cNvCxnSpPr/>
            <p:nvPr/>
          </p:nvCxnSpPr>
          <p:spPr>
            <a:xfrm>
              <a:off x="632295" y="518859"/>
              <a:ext cx="106798" cy="0"/>
            </a:xfrm>
            <a:prstGeom prst="straightConnector1">
              <a:avLst/>
            </a:prstGeom>
            <a:noFill/>
            <a:ln w="19050" cap="rnd" cmpd="sng">
              <a:solidFill>
                <a:srgbClr val="304086"/>
              </a:solidFill>
              <a:prstDash val="solid"/>
              <a:miter lim="800000"/>
              <a:headEnd type="none" w="sm" len="sm"/>
              <a:tailEnd type="none" w="sm" len="sm"/>
            </a:ln>
          </p:spPr>
        </p:cxnSp>
      </p:grpSp>
      <p:pic>
        <p:nvPicPr>
          <p:cNvPr id="221" name="Google Shape;221;p2"/>
          <p:cNvPicPr preferRelativeResize="0"/>
          <p:nvPr/>
        </p:nvPicPr>
        <p:blipFill rotWithShape="1">
          <a:blip r:embed="rId4">
            <a:alphaModFix/>
          </a:blip>
          <a:srcRect/>
          <a:stretch/>
        </p:blipFill>
        <p:spPr>
          <a:xfrm>
            <a:off x="8308845" y="2820567"/>
            <a:ext cx="1163627" cy="2447189"/>
          </a:xfrm>
          <a:prstGeom prst="rect">
            <a:avLst/>
          </a:prstGeom>
          <a:noFill/>
          <a:ln>
            <a:noFill/>
          </a:ln>
        </p:spPr>
      </p:pic>
      <p:pic>
        <p:nvPicPr>
          <p:cNvPr id="222" name="Google Shape;222;p2"/>
          <p:cNvPicPr preferRelativeResize="0"/>
          <p:nvPr/>
        </p:nvPicPr>
        <p:blipFill rotWithShape="1">
          <a:blip r:embed="rId5">
            <a:alphaModFix/>
          </a:blip>
          <a:srcRect/>
          <a:stretch/>
        </p:blipFill>
        <p:spPr>
          <a:xfrm>
            <a:off x="6471723" y="4639089"/>
            <a:ext cx="509182" cy="1484217"/>
          </a:xfrm>
          <a:prstGeom prst="rect">
            <a:avLst/>
          </a:prstGeom>
          <a:noFill/>
          <a:ln>
            <a:noFill/>
          </a:ln>
        </p:spPr>
      </p:pic>
      <p:pic>
        <p:nvPicPr>
          <p:cNvPr id="223" name="Google Shape;223;p2"/>
          <p:cNvPicPr preferRelativeResize="0"/>
          <p:nvPr/>
        </p:nvPicPr>
        <p:blipFill rotWithShape="1">
          <a:blip r:embed="rId6">
            <a:alphaModFix/>
          </a:blip>
          <a:srcRect/>
          <a:stretch/>
        </p:blipFill>
        <p:spPr>
          <a:xfrm flipH="1">
            <a:off x="7358508" y="2713204"/>
            <a:ext cx="1054139" cy="1800055"/>
          </a:xfrm>
          <a:prstGeom prst="rect">
            <a:avLst/>
          </a:prstGeom>
          <a:noFill/>
          <a:ln>
            <a:noFill/>
          </a:ln>
        </p:spPr>
      </p:pic>
      <p:pic>
        <p:nvPicPr>
          <p:cNvPr id="224" name="Google Shape;224;p2"/>
          <p:cNvPicPr preferRelativeResize="0"/>
          <p:nvPr/>
        </p:nvPicPr>
        <p:blipFill rotWithShape="1">
          <a:blip r:embed="rId7">
            <a:alphaModFix/>
          </a:blip>
          <a:srcRect/>
          <a:stretch/>
        </p:blipFill>
        <p:spPr>
          <a:xfrm>
            <a:off x="8923453" y="2352143"/>
            <a:ext cx="950829" cy="1623641"/>
          </a:xfrm>
          <a:prstGeom prst="rect">
            <a:avLst/>
          </a:prstGeom>
          <a:noFill/>
          <a:ln>
            <a:noFill/>
          </a:ln>
        </p:spPr>
      </p:pic>
      <p:pic>
        <p:nvPicPr>
          <p:cNvPr id="225" name="Google Shape;225;p2"/>
          <p:cNvPicPr preferRelativeResize="0"/>
          <p:nvPr/>
        </p:nvPicPr>
        <p:blipFill rotWithShape="1">
          <a:blip r:embed="rId8">
            <a:alphaModFix/>
          </a:blip>
          <a:srcRect/>
          <a:stretch/>
        </p:blipFill>
        <p:spPr>
          <a:xfrm>
            <a:off x="9658120" y="3654830"/>
            <a:ext cx="470974" cy="1372844"/>
          </a:xfrm>
          <a:prstGeom prst="rect">
            <a:avLst/>
          </a:prstGeom>
          <a:noFill/>
          <a:ln>
            <a:noFill/>
          </a:ln>
        </p:spPr>
      </p:pic>
      <p:pic>
        <p:nvPicPr>
          <p:cNvPr id="226" name="Google Shape;226;p2"/>
          <p:cNvPicPr preferRelativeResize="0"/>
          <p:nvPr/>
        </p:nvPicPr>
        <p:blipFill rotWithShape="1">
          <a:blip r:embed="rId6">
            <a:alphaModFix/>
          </a:blip>
          <a:srcRect/>
          <a:stretch/>
        </p:blipFill>
        <p:spPr>
          <a:xfrm>
            <a:off x="9007104" y="3739062"/>
            <a:ext cx="1054139" cy="1800055"/>
          </a:xfrm>
          <a:prstGeom prst="rect">
            <a:avLst/>
          </a:prstGeom>
          <a:noFill/>
          <a:ln>
            <a:noFill/>
          </a:ln>
        </p:spPr>
      </p:pic>
      <p:pic>
        <p:nvPicPr>
          <p:cNvPr id="227" name="Google Shape;227;p2"/>
          <p:cNvPicPr preferRelativeResize="0"/>
          <p:nvPr/>
        </p:nvPicPr>
        <p:blipFill rotWithShape="1">
          <a:blip r:embed="rId9">
            <a:alphaModFix/>
          </a:blip>
          <a:srcRect/>
          <a:stretch/>
        </p:blipFill>
        <p:spPr>
          <a:xfrm>
            <a:off x="7584575" y="4194267"/>
            <a:ext cx="357300" cy="468667"/>
          </a:xfrm>
          <a:prstGeom prst="rect">
            <a:avLst/>
          </a:prstGeom>
          <a:noFill/>
          <a:ln>
            <a:noFill/>
          </a:ln>
        </p:spPr>
      </p:pic>
      <p:pic>
        <p:nvPicPr>
          <p:cNvPr id="228" name="Google Shape;228;p2"/>
          <p:cNvPicPr preferRelativeResize="0"/>
          <p:nvPr/>
        </p:nvPicPr>
        <p:blipFill rotWithShape="1">
          <a:blip r:embed="rId10">
            <a:alphaModFix/>
          </a:blip>
          <a:srcRect/>
          <a:stretch/>
        </p:blipFill>
        <p:spPr>
          <a:xfrm>
            <a:off x="8041626" y="4679378"/>
            <a:ext cx="899387" cy="1179717"/>
          </a:xfrm>
          <a:prstGeom prst="rect">
            <a:avLst/>
          </a:prstGeom>
          <a:noFill/>
          <a:ln>
            <a:noFill/>
          </a:ln>
        </p:spPr>
      </p:pic>
      <p:pic>
        <p:nvPicPr>
          <p:cNvPr id="229" name="Google Shape;229;p2"/>
          <p:cNvPicPr preferRelativeResize="0"/>
          <p:nvPr/>
        </p:nvPicPr>
        <p:blipFill rotWithShape="1">
          <a:blip r:embed="rId11">
            <a:alphaModFix/>
          </a:blip>
          <a:srcRect/>
          <a:stretch/>
        </p:blipFill>
        <p:spPr>
          <a:xfrm>
            <a:off x="9808385" y="2256338"/>
            <a:ext cx="1547791" cy="3255113"/>
          </a:xfrm>
          <a:prstGeom prst="rect">
            <a:avLst/>
          </a:prstGeom>
          <a:noFill/>
          <a:ln>
            <a:noFill/>
          </a:ln>
        </p:spPr>
      </p:pic>
      <p:pic>
        <p:nvPicPr>
          <p:cNvPr id="230" name="Google Shape;230;p2"/>
          <p:cNvPicPr preferRelativeResize="0"/>
          <p:nvPr/>
        </p:nvPicPr>
        <p:blipFill rotWithShape="1">
          <a:blip r:embed="rId12">
            <a:alphaModFix/>
          </a:blip>
          <a:srcRect/>
          <a:stretch/>
        </p:blipFill>
        <p:spPr>
          <a:xfrm>
            <a:off x="9884608" y="2250702"/>
            <a:ext cx="1066800" cy="1066800"/>
          </a:xfrm>
          <a:prstGeom prst="rect">
            <a:avLst/>
          </a:prstGeom>
          <a:noFill/>
          <a:ln>
            <a:noFill/>
          </a:ln>
        </p:spPr>
      </p:pic>
      <p:pic>
        <p:nvPicPr>
          <p:cNvPr id="231" name="Google Shape;231;p2"/>
          <p:cNvPicPr preferRelativeResize="0"/>
          <p:nvPr/>
        </p:nvPicPr>
        <p:blipFill rotWithShape="1">
          <a:blip r:embed="rId13">
            <a:alphaModFix/>
          </a:blip>
          <a:srcRect/>
          <a:stretch/>
        </p:blipFill>
        <p:spPr>
          <a:xfrm>
            <a:off x="6205569" y="2128822"/>
            <a:ext cx="1588557" cy="983391"/>
          </a:xfrm>
          <a:prstGeom prst="rect">
            <a:avLst/>
          </a:prstGeom>
          <a:noFill/>
          <a:ln>
            <a:noFill/>
          </a:ln>
        </p:spPr>
      </p:pic>
      <p:pic>
        <p:nvPicPr>
          <p:cNvPr id="232" name="Google Shape;232;p2"/>
          <p:cNvPicPr preferRelativeResize="0"/>
          <p:nvPr/>
        </p:nvPicPr>
        <p:blipFill rotWithShape="1">
          <a:blip r:embed="rId14">
            <a:alphaModFix/>
          </a:blip>
          <a:srcRect/>
          <a:stretch/>
        </p:blipFill>
        <p:spPr>
          <a:xfrm>
            <a:off x="7885578" y="2073305"/>
            <a:ext cx="685461" cy="424332"/>
          </a:xfrm>
          <a:prstGeom prst="rect">
            <a:avLst/>
          </a:prstGeom>
          <a:noFill/>
          <a:ln>
            <a:noFill/>
          </a:ln>
        </p:spPr>
      </p:pic>
      <p:pic>
        <p:nvPicPr>
          <p:cNvPr id="233" name="Google Shape;233;p2"/>
          <p:cNvPicPr preferRelativeResize="0"/>
          <p:nvPr/>
        </p:nvPicPr>
        <p:blipFill rotWithShape="1">
          <a:blip r:embed="rId13">
            <a:alphaModFix/>
          </a:blip>
          <a:srcRect/>
          <a:stretch/>
        </p:blipFill>
        <p:spPr>
          <a:xfrm>
            <a:off x="9313295" y="1532908"/>
            <a:ext cx="1588557" cy="983391"/>
          </a:xfrm>
          <a:prstGeom prst="rect">
            <a:avLst/>
          </a:prstGeom>
          <a:noFill/>
          <a:ln>
            <a:noFill/>
          </a:ln>
        </p:spPr>
      </p:pic>
      <p:pic>
        <p:nvPicPr>
          <p:cNvPr id="234" name="Google Shape;234;p2"/>
          <p:cNvPicPr preferRelativeResize="0"/>
          <p:nvPr/>
        </p:nvPicPr>
        <p:blipFill rotWithShape="1">
          <a:blip r:embed="rId15">
            <a:alphaModFix/>
          </a:blip>
          <a:srcRect/>
          <a:stretch/>
        </p:blipFill>
        <p:spPr>
          <a:xfrm>
            <a:off x="7299086" y="4829053"/>
            <a:ext cx="973649" cy="1464311"/>
          </a:xfrm>
          <a:prstGeom prst="rect">
            <a:avLst/>
          </a:prstGeom>
          <a:noFill/>
          <a:ln>
            <a:noFill/>
          </a:ln>
        </p:spPr>
      </p:pic>
      <p:sp>
        <p:nvSpPr>
          <p:cNvPr id="235" name="Google Shape;235;p2"/>
          <p:cNvSpPr txBox="1"/>
          <p:nvPr/>
        </p:nvSpPr>
        <p:spPr>
          <a:xfrm>
            <a:off x="721524" y="2620518"/>
            <a:ext cx="681597"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200">
                <a:solidFill>
                  <a:srgbClr val="304086"/>
                </a:solidFill>
                <a:latin typeface="Microsoft Yahei"/>
                <a:ea typeface="Microsoft Yahei"/>
                <a:cs typeface="Microsoft Yahei"/>
                <a:sym typeface="Microsoft Yahei"/>
              </a:rPr>
              <a:t>01</a:t>
            </a:r>
            <a:endParaRPr sz="3200">
              <a:solidFill>
                <a:srgbClr val="304086"/>
              </a:solidFill>
              <a:latin typeface="Microsoft Yahei"/>
              <a:ea typeface="Microsoft Yahei"/>
              <a:cs typeface="Microsoft Yahei"/>
              <a:sym typeface="Microsoft Yahei"/>
            </a:endParaRPr>
          </a:p>
        </p:txBody>
      </p:sp>
      <p:sp>
        <p:nvSpPr>
          <p:cNvPr id="236" name="Google Shape;236;p2"/>
          <p:cNvSpPr txBox="1"/>
          <p:nvPr/>
        </p:nvSpPr>
        <p:spPr>
          <a:xfrm>
            <a:off x="1507943" y="2709604"/>
            <a:ext cx="4018749" cy="40011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a:solidFill>
                  <a:schemeClr val="lt1"/>
                </a:solidFill>
                <a:latin typeface="Microsoft Yahei"/>
                <a:ea typeface="Microsoft Yahei"/>
                <a:cs typeface="Microsoft Yahei"/>
                <a:sym typeface="Microsoft Yahei"/>
              </a:rPr>
              <a:t>小組組員分工</a:t>
            </a:r>
            <a:endParaRPr/>
          </a:p>
        </p:txBody>
      </p:sp>
      <p:sp>
        <p:nvSpPr>
          <p:cNvPr id="237" name="Google Shape;237;p2"/>
          <p:cNvSpPr txBox="1"/>
          <p:nvPr/>
        </p:nvSpPr>
        <p:spPr>
          <a:xfrm>
            <a:off x="660106" y="1672145"/>
            <a:ext cx="2423102"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a:solidFill>
                  <a:srgbClr val="304086"/>
                </a:solidFill>
                <a:latin typeface="Microsoft Yahei"/>
                <a:ea typeface="Microsoft Yahei"/>
                <a:cs typeface="Microsoft Yahei"/>
                <a:sym typeface="Microsoft Yahei"/>
              </a:rPr>
              <a:t>CONTENTS</a:t>
            </a:r>
            <a:endParaRPr sz="3600">
              <a:solidFill>
                <a:srgbClr val="304086"/>
              </a:solidFill>
              <a:latin typeface="Microsoft Yahei"/>
              <a:ea typeface="Microsoft Yahei"/>
              <a:cs typeface="Microsoft Yahei"/>
              <a:sym typeface="Microsoft Yahei"/>
            </a:endParaRPr>
          </a:p>
        </p:txBody>
      </p:sp>
      <p:sp>
        <p:nvSpPr>
          <p:cNvPr id="238" name="Google Shape;238;p2"/>
          <p:cNvSpPr txBox="1"/>
          <p:nvPr/>
        </p:nvSpPr>
        <p:spPr>
          <a:xfrm>
            <a:off x="731944" y="3505171"/>
            <a:ext cx="665567"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200">
                <a:solidFill>
                  <a:srgbClr val="304086"/>
                </a:solidFill>
                <a:latin typeface="Microsoft Yahei"/>
                <a:ea typeface="Microsoft Yahei"/>
                <a:cs typeface="Microsoft Yahei"/>
                <a:sym typeface="Microsoft Yahei"/>
              </a:rPr>
              <a:t>02</a:t>
            </a:r>
            <a:endParaRPr sz="3200">
              <a:solidFill>
                <a:srgbClr val="304086"/>
              </a:solidFill>
              <a:latin typeface="Microsoft Yahei"/>
              <a:ea typeface="Microsoft Yahei"/>
              <a:cs typeface="Microsoft Yahei"/>
              <a:sym typeface="Microsoft Yahei"/>
            </a:endParaRPr>
          </a:p>
        </p:txBody>
      </p:sp>
      <p:sp>
        <p:nvSpPr>
          <p:cNvPr id="239" name="Google Shape;239;p2"/>
          <p:cNvSpPr txBox="1"/>
          <p:nvPr/>
        </p:nvSpPr>
        <p:spPr>
          <a:xfrm>
            <a:off x="1507943" y="3575672"/>
            <a:ext cx="4018749" cy="40011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a:solidFill>
                  <a:schemeClr val="lt1"/>
                </a:solidFill>
                <a:latin typeface="Microsoft Yahei"/>
                <a:ea typeface="Microsoft Yahei"/>
                <a:cs typeface="Microsoft Yahei"/>
                <a:sym typeface="Microsoft Yahei"/>
              </a:rPr>
              <a:t>專題製作成果</a:t>
            </a:r>
            <a:endParaRPr/>
          </a:p>
        </p:txBody>
      </p:sp>
      <p:sp>
        <p:nvSpPr>
          <p:cNvPr id="240" name="Google Shape;240;p2"/>
          <p:cNvSpPr txBox="1"/>
          <p:nvPr/>
        </p:nvSpPr>
        <p:spPr>
          <a:xfrm>
            <a:off x="729539" y="4389824"/>
            <a:ext cx="665567"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200">
                <a:solidFill>
                  <a:srgbClr val="304086"/>
                </a:solidFill>
                <a:latin typeface="Microsoft Yahei"/>
                <a:ea typeface="Microsoft Yahei"/>
                <a:cs typeface="Microsoft Yahei"/>
                <a:sym typeface="Microsoft Yahei"/>
              </a:rPr>
              <a:t>03</a:t>
            </a:r>
            <a:endParaRPr sz="3200">
              <a:solidFill>
                <a:srgbClr val="304086"/>
              </a:solidFill>
              <a:latin typeface="Microsoft Yahei"/>
              <a:ea typeface="Microsoft Yahei"/>
              <a:cs typeface="Microsoft Yahei"/>
              <a:sym typeface="Microsoft Yahei"/>
            </a:endParaRPr>
          </a:p>
        </p:txBody>
      </p:sp>
      <p:sp>
        <p:nvSpPr>
          <p:cNvPr id="241" name="Google Shape;241;p2"/>
          <p:cNvSpPr txBox="1"/>
          <p:nvPr/>
        </p:nvSpPr>
        <p:spPr>
          <a:xfrm>
            <a:off x="1507943" y="4469617"/>
            <a:ext cx="4018749" cy="40011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a:solidFill>
                  <a:schemeClr val="lt1"/>
                </a:solidFill>
                <a:latin typeface="Microsoft Yahei"/>
                <a:ea typeface="Microsoft Yahei"/>
                <a:cs typeface="Microsoft Yahei"/>
                <a:sym typeface="Microsoft Yahei"/>
              </a:rPr>
              <a:t>專題內容說明</a:t>
            </a:r>
            <a:endParaRPr/>
          </a:p>
        </p:txBody>
      </p:sp>
      <p:sp>
        <p:nvSpPr>
          <p:cNvPr id="242" name="Google Shape;242;p2"/>
          <p:cNvSpPr txBox="1"/>
          <p:nvPr/>
        </p:nvSpPr>
        <p:spPr>
          <a:xfrm>
            <a:off x="732745" y="5266832"/>
            <a:ext cx="665567"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200">
                <a:solidFill>
                  <a:srgbClr val="304086"/>
                </a:solidFill>
                <a:latin typeface="Microsoft Yahei"/>
                <a:ea typeface="Microsoft Yahei"/>
                <a:cs typeface="Microsoft Yahei"/>
                <a:sym typeface="Microsoft Yahei"/>
              </a:rPr>
              <a:t>04</a:t>
            </a:r>
            <a:endParaRPr sz="3200">
              <a:solidFill>
                <a:srgbClr val="304086"/>
              </a:solidFill>
              <a:latin typeface="Microsoft Yahei"/>
              <a:ea typeface="Microsoft Yahei"/>
              <a:cs typeface="Microsoft Yahei"/>
              <a:sym typeface="Microsoft Yahei"/>
            </a:endParaRPr>
          </a:p>
        </p:txBody>
      </p:sp>
      <p:sp>
        <p:nvSpPr>
          <p:cNvPr id="243" name="Google Shape;243;p2"/>
          <p:cNvSpPr txBox="1"/>
          <p:nvPr/>
        </p:nvSpPr>
        <p:spPr>
          <a:xfrm>
            <a:off x="1507943" y="5346626"/>
            <a:ext cx="4018749" cy="40011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a:solidFill>
                  <a:schemeClr val="lt1"/>
                </a:solidFill>
                <a:latin typeface="Microsoft Yahei"/>
                <a:ea typeface="Microsoft Yahei"/>
                <a:cs typeface="Microsoft Yahei"/>
                <a:sym typeface="Microsoft Yahei"/>
              </a:rPr>
              <a:t>引用參考資料</a:t>
            </a:r>
            <a:endParaRPr/>
          </a:p>
        </p:txBody>
      </p:sp>
      <p:pic>
        <p:nvPicPr>
          <p:cNvPr id="244" name="Google Shape;244;p2"/>
          <p:cNvPicPr preferRelativeResize="0"/>
          <p:nvPr/>
        </p:nvPicPr>
        <p:blipFill rotWithShape="1">
          <a:blip r:embed="rId16">
            <a:alphaModFix/>
          </a:blip>
          <a:srcRect/>
          <a:stretch/>
        </p:blipFill>
        <p:spPr>
          <a:xfrm>
            <a:off x="8917313" y="3280291"/>
            <a:ext cx="179581" cy="235555"/>
          </a:xfrm>
          <a:prstGeom prst="rect">
            <a:avLst/>
          </a:prstGeom>
          <a:noFill/>
          <a:ln>
            <a:noFill/>
          </a:ln>
        </p:spPr>
      </p:pic>
      <p:pic>
        <p:nvPicPr>
          <p:cNvPr id="245" name="Google Shape;245;p2"/>
          <p:cNvPicPr preferRelativeResize="0"/>
          <p:nvPr/>
        </p:nvPicPr>
        <p:blipFill rotWithShape="1">
          <a:blip r:embed="rId17">
            <a:alphaModFix/>
          </a:blip>
          <a:srcRect/>
          <a:stretch/>
        </p:blipFill>
        <p:spPr>
          <a:xfrm>
            <a:off x="8167807" y="3873360"/>
            <a:ext cx="267721" cy="351168"/>
          </a:xfrm>
          <a:prstGeom prst="rect">
            <a:avLst/>
          </a:prstGeom>
          <a:noFill/>
          <a:ln>
            <a:noFill/>
          </a:ln>
        </p:spPr>
      </p:pic>
      <p:sp>
        <p:nvSpPr>
          <p:cNvPr id="246" name="Google Shape;246;p2"/>
          <p:cNvSpPr txBox="1"/>
          <p:nvPr/>
        </p:nvSpPr>
        <p:spPr>
          <a:xfrm>
            <a:off x="6400875" y="319618"/>
            <a:ext cx="76014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Home</a:t>
            </a:r>
            <a:endParaRPr/>
          </a:p>
        </p:txBody>
      </p:sp>
      <p:grpSp>
        <p:nvGrpSpPr>
          <p:cNvPr id="247" name="Google Shape;247;p2"/>
          <p:cNvGrpSpPr/>
          <p:nvPr/>
        </p:nvGrpSpPr>
        <p:grpSpPr>
          <a:xfrm>
            <a:off x="7493834" y="319618"/>
            <a:ext cx="1299872" cy="331501"/>
            <a:chOff x="7493834" y="319618"/>
            <a:chExt cx="1299872" cy="331501"/>
          </a:xfrm>
        </p:grpSpPr>
        <p:sp>
          <p:nvSpPr>
            <p:cNvPr id="248" name="Google Shape;248;p2"/>
            <p:cNvSpPr/>
            <p:nvPr/>
          </p:nvSpPr>
          <p:spPr>
            <a:xfrm>
              <a:off x="7493834" y="343342"/>
              <a:ext cx="1299872"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sp>
          <p:nvSpPr>
            <p:cNvPr id="249" name="Google Shape;249;p2"/>
            <p:cNvSpPr txBox="1"/>
            <p:nvPr/>
          </p:nvSpPr>
          <p:spPr>
            <a:xfrm>
              <a:off x="7580956" y="319618"/>
              <a:ext cx="115768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About Us </a:t>
              </a:r>
              <a:endParaRPr/>
            </a:p>
          </p:txBody>
        </p:sp>
      </p:grpSp>
      <p:sp>
        <p:nvSpPr>
          <p:cNvPr id="250" name="Google Shape;250;p2"/>
          <p:cNvSpPr txBox="1"/>
          <p:nvPr/>
        </p:nvSpPr>
        <p:spPr>
          <a:xfrm>
            <a:off x="9188252" y="331480"/>
            <a:ext cx="8730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Project</a:t>
            </a:r>
            <a:endParaRPr/>
          </a:p>
        </p:txBody>
      </p:sp>
      <p:sp>
        <p:nvSpPr>
          <p:cNvPr id="251" name="Google Shape;251;p2"/>
          <p:cNvSpPr txBox="1"/>
          <p:nvPr/>
        </p:nvSpPr>
        <p:spPr>
          <a:xfrm>
            <a:off x="10564688" y="319618"/>
            <a:ext cx="1008609" cy="307777"/>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a:buNone/>
            </a:pPr>
            <a:r>
              <a:rPr lang="en-US">
                <a:solidFill>
                  <a:schemeClr val="lt1"/>
                </a:solidFill>
                <a:latin typeface="Microsoft Yahei"/>
                <a:ea typeface="Microsoft Yahei"/>
                <a:cs typeface="Microsoft Yahei"/>
                <a:sym typeface="Microsoft Yahei"/>
              </a:rPr>
              <a:t>Details</a:t>
            </a:r>
            <a:endParaRPr/>
          </a:p>
        </p:txBody>
      </p:sp>
      <p:pic>
        <p:nvPicPr>
          <p:cNvPr id="252" name="Google Shape;252;p2"/>
          <p:cNvPicPr preferRelativeResize="0"/>
          <p:nvPr/>
        </p:nvPicPr>
        <p:blipFill rotWithShape="1">
          <a:blip r:embed="rId18">
            <a:alphaModFix/>
          </a:blip>
          <a:srcRect/>
          <a:stretch/>
        </p:blipFill>
        <p:spPr>
          <a:xfrm>
            <a:off x="7961715" y="4107067"/>
            <a:ext cx="517023" cy="7018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46"/>
                                        </p:tgtEl>
                                        <p:attrNameLst>
                                          <p:attrName>style.visibility</p:attrName>
                                        </p:attrNameLst>
                                      </p:cBhvr>
                                      <p:to>
                                        <p:strVal val="visible"/>
                                      </p:to>
                                    </p:set>
                                    <p:anim calcmode="lin" valueType="num">
                                      <p:cBhvr additive="base">
                                        <p:cTn id="7" dur="500"/>
                                        <p:tgtEl>
                                          <p:spTgt spid="246"/>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50"/>
                                        </p:tgtEl>
                                        <p:attrNameLst>
                                          <p:attrName>style.visibility</p:attrName>
                                        </p:attrNameLst>
                                      </p:cBhvr>
                                      <p:to>
                                        <p:strVal val="visible"/>
                                      </p:to>
                                    </p:set>
                                    <p:anim calcmode="lin" valueType="num">
                                      <p:cBhvr additive="base">
                                        <p:cTn id="10" dur="500"/>
                                        <p:tgtEl>
                                          <p:spTgt spid="250"/>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251"/>
                                        </p:tgtEl>
                                        <p:attrNameLst>
                                          <p:attrName>style.visibility</p:attrName>
                                        </p:attrNameLst>
                                      </p:cBhvr>
                                      <p:to>
                                        <p:strVal val="visible"/>
                                      </p:to>
                                    </p:set>
                                    <p:anim calcmode="lin" valueType="num">
                                      <p:cBhvr additive="base">
                                        <p:cTn id="13" dur="500"/>
                                        <p:tgtEl>
                                          <p:spTgt spid="251"/>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247"/>
                                        </p:tgtEl>
                                        <p:attrNameLst>
                                          <p:attrName>style.visibility</p:attrName>
                                        </p:attrNameLst>
                                      </p:cBhvr>
                                      <p:to>
                                        <p:strVal val="visible"/>
                                      </p:to>
                                    </p:set>
                                    <p:anim calcmode="lin" valueType="num">
                                      <p:cBhvr additive="base">
                                        <p:cTn id="16" dur="500"/>
                                        <p:tgtEl>
                                          <p:spTgt spid="247"/>
                                        </p:tgtEl>
                                        <p:attrNameLst>
                                          <p:attrName>ppt_x</p:attrName>
                                        </p:attrNameLst>
                                      </p:cBhvr>
                                      <p:tavLst>
                                        <p:tav tm="0">
                                          <p:val>
                                            <p:strVal val="#ppt_x+1"/>
                                          </p:val>
                                        </p:tav>
                                        <p:tav tm="100000">
                                          <p:val>
                                            <p:strVal val="#ppt_x"/>
                                          </p:val>
                                        </p:tav>
                                      </p:tavLst>
                                    </p:anim>
                                  </p:childTnLst>
                                </p:cTn>
                              </p:par>
                              <p:par>
                                <p:cTn id="17" presetID="10" presetClass="entr" presetSubtype="0" fill="hold" nodeType="withEffect">
                                  <p:stCondLst>
                                    <p:cond delay="0"/>
                                  </p:stCondLst>
                                  <p:childTnLst>
                                    <p:set>
                                      <p:cBhvr>
                                        <p:cTn id="18" dur="1" fill="hold">
                                          <p:stCondLst>
                                            <p:cond delay="0"/>
                                          </p:stCondLst>
                                        </p:cTn>
                                        <p:tgtEl>
                                          <p:spTgt spid="213"/>
                                        </p:tgtEl>
                                        <p:attrNameLst>
                                          <p:attrName>style.visibility</p:attrName>
                                        </p:attrNameLst>
                                      </p:cBhvr>
                                      <p:to>
                                        <p:strVal val="visible"/>
                                      </p:to>
                                    </p:set>
                                    <p:animEffect transition="in" filter="fade">
                                      <p:cBhvr>
                                        <p:cTn id="19" dur="500"/>
                                        <p:tgtEl>
                                          <p:spTgt spid="213"/>
                                        </p:tgtEl>
                                      </p:cBhvr>
                                    </p:animEffect>
                                  </p:childTnLst>
                                </p:cTn>
                              </p:par>
                              <p:par>
                                <p:cTn id="20" presetID="10" presetClass="entr" presetSubtype="0" fill="hold" nodeType="withEffect">
                                  <p:stCondLst>
                                    <p:cond delay="0"/>
                                  </p:stCondLst>
                                  <p:childTnLst>
                                    <p:set>
                                      <p:cBhvr>
                                        <p:cTn id="21" dur="1" fill="hold">
                                          <p:stCondLst>
                                            <p:cond delay="0"/>
                                          </p:stCondLst>
                                        </p:cTn>
                                        <p:tgtEl>
                                          <p:spTgt spid="212"/>
                                        </p:tgtEl>
                                        <p:attrNameLst>
                                          <p:attrName>style.visibility</p:attrName>
                                        </p:attrNameLst>
                                      </p:cBhvr>
                                      <p:to>
                                        <p:strVal val="visible"/>
                                      </p:to>
                                    </p:set>
                                    <p:animEffect transition="in" filter="fade">
                                      <p:cBhvr>
                                        <p:cTn id="22" dur="1000"/>
                                        <p:tgtEl>
                                          <p:spTgt spid="212"/>
                                        </p:tgtEl>
                                      </p:cBhvr>
                                    </p:animEffect>
                                  </p:childTnLst>
                                </p:cTn>
                              </p:par>
                              <p:par>
                                <p:cTn id="23" presetID="10" presetClass="entr" presetSubtype="0" fill="hold" nodeType="withEffect">
                                  <p:stCondLst>
                                    <p:cond delay="0"/>
                                  </p:stCondLst>
                                  <p:childTnLst>
                                    <p:set>
                                      <p:cBhvr>
                                        <p:cTn id="24" dur="1" fill="hold">
                                          <p:stCondLst>
                                            <p:cond delay="0"/>
                                          </p:stCondLst>
                                        </p:cTn>
                                        <p:tgtEl>
                                          <p:spTgt spid="221"/>
                                        </p:tgtEl>
                                        <p:attrNameLst>
                                          <p:attrName>style.visibility</p:attrName>
                                        </p:attrNameLst>
                                      </p:cBhvr>
                                      <p:to>
                                        <p:strVal val="visible"/>
                                      </p:to>
                                    </p:set>
                                    <p:animEffect transition="in" filter="fade">
                                      <p:cBhvr>
                                        <p:cTn id="25" dur="1000"/>
                                        <p:tgtEl>
                                          <p:spTgt spid="221"/>
                                        </p:tgtEl>
                                      </p:cBhvr>
                                    </p:animEffect>
                                  </p:childTnLst>
                                </p:cTn>
                              </p:par>
                              <p:par>
                                <p:cTn id="26" presetID="10" presetClass="entr" presetSubtype="0" fill="hold" nodeType="withEffect">
                                  <p:stCondLst>
                                    <p:cond delay="0"/>
                                  </p:stCondLst>
                                  <p:childTnLst>
                                    <p:set>
                                      <p:cBhvr>
                                        <p:cTn id="27" dur="1" fill="hold">
                                          <p:stCondLst>
                                            <p:cond delay="0"/>
                                          </p:stCondLst>
                                        </p:cTn>
                                        <p:tgtEl>
                                          <p:spTgt spid="222"/>
                                        </p:tgtEl>
                                        <p:attrNameLst>
                                          <p:attrName>style.visibility</p:attrName>
                                        </p:attrNameLst>
                                      </p:cBhvr>
                                      <p:to>
                                        <p:strVal val="visible"/>
                                      </p:to>
                                    </p:set>
                                    <p:animEffect transition="in" filter="fade">
                                      <p:cBhvr>
                                        <p:cTn id="28" dur="1000"/>
                                        <p:tgtEl>
                                          <p:spTgt spid="222"/>
                                        </p:tgtEl>
                                      </p:cBhvr>
                                    </p:animEffect>
                                  </p:childTnLst>
                                </p:cTn>
                              </p:par>
                              <p:par>
                                <p:cTn id="29" presetID="10" presetClass="entr" presetSubtype="0" fill="hold" nodeType="withEffect">
                                  <p:stCondLst>
                                    <p:cond delay="0"/>
                                  </p:stCondLst>
                                  <p:childTnLst>
                                    <p:set>
                                      <p:cBhvr>
                                        <p:cTn id="30" dur="1" fill="hold">
                                          <p:stCondLst>
                                            <p:cond delay="0"/>
                                          </p:stCondLst>
                                        </p:cTn>
                                        <p:tgtEl>
                                          <p:spTgt spid="223"/>
                                        </p:tgtEl>
                                        <p:attrNameLst>
                                          <p:attrName>style.visibility</p:attrName>
                                        </p:attrNameLst>
                                      </p:cBhvr>
                                      <p:to>
                                        <p:strVal val="visible"/>
                                      </p:to>
                                    </p:set>
                                    <p:animEffect transition="in" filter="fade">
                                      <p:cBhvr>
                                        <p:cTn id="31" dur="1000"/>
                                        <p:tgtEl>
                                          <p:spTgt spid="223"/>
                                        </p:tgtEl>
                                      </p:cBhvr>
                                    </p:animEffect>
                                  </p:childTnLst>
                                </p:cTn>
                              </p:par>
                              <p:par>
                                <p:cTn id="32" presetID="10" presetClass="entr" presetSubtype="0" fill="hold" nodeType="withEffect">
                                  <p:stCondLst>
                                    <p:cond delay="0"/>
                                  </p:stCondLst>
                                  <p:childTnLst>
                                    <p:set>
                                      <p:cBhvr>
                                        <p:cTn id="33" dur="1" fill="hold">
                                          <p:stCondLst>
                                            <p:cond delay="0"/>
                                          </p:stCondLst>
                                        </p:cTn>
                                        <p:tgtEl>
                                          <p:spTgt spid="224"/>
                                        </p:tgtEl>
                                        <p:attrNameLst>
                                          <p:attrName>style.visibility</p:attrName>
                                        </p:attrNameLst>
                                      </p:cBhvr>
                                      <p:to>
                                        <p:strVal val="visible"/>
                                      </p:to>
                                    </p:set>
                                    <p:animEffect transition="in" filter="fade">
                                      <p:cBhvr>
                                        <p:cTn id="34" dur="1000"/>
                                        <p:tgtEl>
                                          <p:spTgt spid="224"/>
                                        </p:tgtEl>
                                      </p:cBhvr>
                                    </p:animEffect>
                                  </p:childTnLst>
                                </p:cTn>
                              </p:par>
                              <p:par>
                                <p:cTn id="35" presetID="10" presetClass="entr" presetSubtype="0" fill="hold" nodeType="withEffect">
                                  <p:stCondLst>
                                    <p:cond delay="0"/>
                                  </p:stCondLst>
                                  <p:childTnLst>
                                    <p:set>
                                      <p:cBhvr>
                                        <p:cTn id="36" dur="1" fill="hold">
                                          <p:stCondLst>
                                            <p:cond delay="0"/>
                                          </p:stCondLst>
                                        </p:cTn>
                                        <p:tgtEl>
                                          <p:spTgt spid="225"/>
                                        </p:tgtEl>
                                        <p:attrNameLst>
                                          <p:attrName>style.visibility</p:attrName>
                                        </p:attrNameLst>
                                      </p:cBhvr>
                                      <p:to>
                                        <p:strVal val="visible"/>
                                      </p:to>
                                    </p:set>
                                    <p:animEffect transition="in" filter="fade">
                                      <p:cBhvr>
                                        <p:cTn id="37" dur="1000"/>
                                        <p:tgtEl>
                                          <p:spTgt spid="225"/>
                                        </p:tgtEl>
                                      </p:cBhvr>
                                    </p:animEffect>
                                  </p:childTnLst>
                                </p:cTn>
                              </p:par>
                              <p:par>
                                <p:cTn id="38" presetID="10" presetClass="entr" presetSubtype="0" fill="hold" nodeType="withEffect">
                                  <p:stCondLst>
                                    <p:cond delay="0"/>
                                  </p:stCondLst>
                                  <p:childTnLst>
                                    <p:set>
                                      <p:cBhvr>
                                        <p:cTn id="39" dur="1" fill="hold">
                                          <p:stCondLst>
                                            <p:cond delay="0"/>
                                          </p:stCondLst>
                                        </p:cTn>
                                        <p:tgtEl>
                                          <p:spTgt spid="226"/>
                                        </p:tgtEl>
                                        <p:attrNameLst>
                                          <p:attrName>style.visibility</p:attrName>
                                        </p:attrNameLst>
                                      </p:cBhvr>
                                      <p:to>
                                        <p:strVal val="visible"/>
                                      </p:to>
                                    </p:set>
                                    <p:animEffect transition="in" filter="fade">
                                      <p:cBhvr>
                                        <p:cTn id="40" dur="1000"/>
                                        <p:tgtEl>
                                          <p:spTgt spid="226"/>
                                        </p:tgtEl>
                                      </p:cBhvr>
                                    </p:animEffect>
                                  </p:childTnLst>
                                </p:cTn>
                              </p:par>
                              <p:par>
                                <p:cTn id="41" presetID="10" presetClass="entr" presetSubtype="0" fill="hold" nodeType="withEffect">
                                  <p:stCondLst>
                                    <p:cond delay="0"/>
                                  </p:stCondLst>
                                  <p:childTnLst>
                                    <p:set>
                                      <p:cBhvr>
                                        <p:cTn id="42" dur="1" fill="hold">
                                          <p:stCondLst>
                                            <p:cond delay="0"/>
                                          </p:stCondLst>
                                        </p:cTn>
                                        <p:tgtEl>
                                          <p:spTgt spid="227"/>
                                        </p:tgtEl>
                                        <p:attrNameLst>
                                          <p:attrName>style.visibility</p:attrName>
                                        </p:attrNameLst>
                                      </p:cBhvr>
                                      <p:to>
                                        <p:strVal val="visible"/>
                                      </p:to>
                                    </p:set>
                                    <p:animEffect transition="in" filter="fade">
                                      <p:cBhvr>
                                        <p:cTn id="43" dur="1000"/>
                                        <p:tgtEl>
                                          <p:spTgt spid="227"/>
                                        </p:tgtEl>
                                      </p:cBhvr>
                                    </p:animEffect>
                                  </p:childTnLst>
                                </p:cTn>
                              </p:par>
                              <p:par>
                                <p:cTn id="44" presetID="10" presetClass="entr" presetSubtype="0" fill="hold" nodeType="withEffect">
                                  <p:stCondLst>
                                    <p:cond delay="0"/>
                                  </p:stCondLst>
                                  <p:childTnLst>
                                    <p:set>
                                      <p:cBhvr>
                                        <p:cTn id="45" dur="1" fill="hold">
                                          <p:stCondLst>
                                            <p:cond delay="0"/>
                                          </p:stCondLst>
                                        </p:cTn>
                                        <p:tgtEl>
                                          <p:spTgt spid="228"/>
                                        </p:tgtEl>
                                        <p:attrNameLst>
                                          <p:attrName>style.visibility</p:attrName>
                                        </p:attrNameLst>
                                      </p:cBhvr>
                                      <p:to>
                                        <p:strVal val="visible"/>
                                      </p:to>
                                    </p:set>
                                    <p:animEffect transition="in" filter="fade">
                                      <p:cBhvr>
                                        <p:cTn id="46" dur="1000"/>
                                        <p:tgtEl>
                                          <p:spTgt spid="228"/>
                                        </p:tgtEl>
                                      </p:cBhvr>
                                    </p:animEffect>
                                  </p:childTnLst>
                                </p:cTn>
                              </p:par>
                              <p:par>
                                <p:cTn id="47" presetID="10" presetClass="entr" presetSubtype="0" fill="hold" nodeType="withEffect">
                                  <p:stCondLst>
                                    <p:cond delay="0"/>
                                  </p:stCondLst>
                                  <p:childTnLst>
                                    <p:set>
                                      <p:cBhvr>
                                        <p:cTn id="48" dur="1" fill="hold">
                                          <p:stCondLst>
                                            <p:cond delay="0"/>
                                          </p:stCondLst>
                                        </p:cTn>
                                        <p:tgtEl>
                                          <p:spTgt spid="229"/>
                                        </p:tgtEl>
                                        <p:attrNameLst>
                                          <p:attrName>style.visibility</p:attrName>
                                        </p:attrNameLst>
                                      </p:cBhvr>
                                      <p:to>
                                        <p:strVal val="visible"/>
                                      </p:to>
                                    </p:set>
                                    <p:animEffect transition="in" filter="fade">
                                      <p:cBhvr>
                                        <p:cTn id="49" dur="1000"/>
                                        <p:tgtEl>
                                          <p:spTgt spid="229"/>
                                        </p:tgtEl>
                                      </p:cBhvr>
                                    </p:animEffect>
                                  </p:childTnLst>
                                </p:cTn>
                              </p:par>
                              <p:par>
                                <p:cTn id="50" presetID="10" presetClass="entr" presetSubtype="0" fill="hold" nodeType="withEffect">
                                  <p:stCondLst>
                                    <p:cond delay="0"/>
                                  </p:stCondLst>
                                  <p:childTnLst>
                                    <p:set>
                                      <p:cBhvr>
                                        <p:cTn id="51" dur="1" fill="hold">
                                          <p:stCondLst>
                                            <p:cond delay="0"/>
                                          </p:stCondLst>
                                        </p:cTn>
                                        <p:tgtEl>
                                          <p:spTgt spid="230"/>
                                        </p:tgtEl>
                                        <p:attrNameLst>
                                          <p:attrName>style.visibility</p:attrName>
                                        </p:attrNameLst>
                                      </p:cBhvr>
                                      <p:to>
                                        <p:strVal val="visible"/>
                                      </p:to>
                                    </p:set>
                                    <p:animEffect transition="in" filter="fade">
                                      <p:cBhvr>
                                        <p:cTn id="52" dur="1000"/>
                                        <p:tgtEl>
                                          <p:spTgt spid="230"/>
                                        </p:tgtEl>
                                      </p:cBhvr>
                                    </p:animEffect>
                                  </p:childTnLst>
                                </p:cTn>
                              </p:par>
                              <p:par>
                                <p:cTn id="53" presetID="10" presetClass="entr" presetSubtype="0" fill="hold" nodeType="withEffect">
                                  <p:stCondLst>
                                    <p:cond delay="0"/>
                                  </p:stCondLst>
                                  <p:childTnLst>
                                    <p:set>
                                      <p:cBhvr>
                                        <p:cTn id="54" dur="1" fill="hold">
                                          <p:stCondLst>
                                            <p:cond delay="0"/>
                                          </p:stCondLst>
                                        </p:cTn>
                                        <p:tgtEl>
                                          <p:spTgt spid="231"/>
                                        </p:tgtEl>
                                        <p:attrNameLst>
                                          <p:attrName>style.visibility</p:attrName>
                                        </p:attrNameLst>
                                      </p:cBhvr>
                                      <p:to>
                                        <p:strVal val="visible"/>
                                      </p:to>
                                    </p:set>
                                    <p:animEffect transition="in" filter="fade">
                                      <p:cBhvr>
                                        <p:cTn id="55" dur="1000"/>
                                        <p:tgtEl>
                                          <p:spTgt spid="231"/>
                                        </p:tgtEl>
                                      </p:cBhvr>
                                    </p:animEffect>
                                  </p:childTnLst>
                                </p:cTn>
                              </p:par>
                              <p:par>
                                <p:cTn id="56" presetID="10" presetClass="entr" presetSubtype="0" fill="hold" nodeType="withEffect">
                                  <p:stCondLst>
                                    <p:cond delay="0"/>
                                  </p:stCondLst>
                                  <p:childTnLst>
                                    <p:set>
                                      <p:cBhvr>
                                        <p:cTn id="57" dur="1" fill="hold">
                                          <p:stCondLst>
                                            <p:cond delay="0"/>
                                          </p:stCondLst>
                                        </p:cTn>
                                        <p:tgtEl>
                                          <p:spTgt spid="232"/>
                                        </p:tgtEl>
                                        <p:attrNameLst>
                                          <p:attrName>style.visibility</p:attrName>
                                        </p:attrNameLst>
                                      </p:cBhvr>
                                      <p:to>
                                        <p:strVal val="visible"/>
                                      </p:to>
                                    </p:set>
                                    <p:animEffect transition="in" filter="fade">
                                      <p:cBhvr>
                                        <p:cTn id="58" dur="1000"/>
                                        <p:tgtEl>
                                          <p:spTgt spid="232"/>
                                        </p:tgtEl>
                                      </p:cBhvr>
                                    </p:animEffect>
                                  </p:childTnLst>
                                </p:cTn>
                              </p:par>
                              <p:par>
                                <p:cTn id="59" presetID="10" presetClass="entr" presetSubtype="0" fill="hold" nodeType="withEffect">
                                  <p:stCondLst>
                                    <p:cond delay="0"/>
                                  </p:stCondLst>
                                  <p:childTnLst>
                                    <p:set>
                                      <p:cBhvr>
                                        <p:cTn id="60" dur="1" fill="hold">
                                          <p:stCondLst>
                                            <p:cond delay="0"/>
                                          </p:stCondLst>
                                        </p:cTn>
                                        <p:tgtEl>
                                          <p:spTgt spid="233"/>
                                        </p:tgtEl>
                                        <p:attrNameLst>
                                          <p:attrName>style.visibility</p:attrName>
                                        </p:attrNameLst>
                                      </p:cBhvr>
                                      <p:to>
                                        <p:strVal val="visible"/>
                                      </p:to>
                                    </p:set>
                                    <p:animEffect transition="in" filter="fade">
                                      <p:cBhvr>
                                        <p:cTn id="61" dur="1000"/>
                                        <p:tgtEl>
                                          <p:spTgt spid="233"/>
                                        </p:tgtEl>
                                      </p:cBhvr>
                                    </p:animEffect>
                                  </p:childTnLst>
                                </p:cTn>
                              </p:par>
                              <p:par>
                                <p:cTn id="62" presetID="10" presetClass="entr" presetSubtype="0" fill="hold" nodeType="withEffect">
                                  <p:stCondLst>
                                    <p:cond delay="0"/>
                                  </p:stCondLst>
                                  <p:childTnLst>
                                    <p:set>
                                      <p:cBhvr>
                                        <p:cTn id="63" dur="1" fill="hold">
                                          <p:stCondLst>
                                            <p:cond delay="0"/>
                                          </p:stCondLst>
                                        </p:cTn>
                                        <p:tgtEl>
                                          <p:spTgt spid="234"/>
                                        </p:tgtEl>
                                        <p:attrNameLst>
                                          <p:attrName>style.visibility</p:attrName>
                                        </p:attrNameLst>
                                      </p:cBhvr>
                                      <p:to>
                                        <p:strVal val="visible"/>
                                      </p:to>
                                    </p:set>
                                    <p:animEffect transition="in" filter="fade">
                                      <p:cBhvr>
                                        <p:cTn id="64" dur="1000"/>
                                        <p:tgtEl>
                                          <p:spTgt spid="234"/>
                                        </p:tgtEl>
                                      </p:cBhvr>
                                    </p:animEffect>
                                  </p:childTnLst>
                                </p:cTn>
                              </p:par>
                              <p:par>
                                <p:cTn id="65" presetID="10" presetClass="entr" presetSubtype="0" fill="hold" nodeType="withEffect">
                                  <p:stCondLst>
                                    <p:cond delay="0"/>
                                  </p:stCondLst>
                                  <p:childTnLst>
                                    <p:set>
                                      <p:cBhvr>
                                        <p:cTn id="66" dur="1" fill="hold">
                                          <p:stCondLst>
                                            <p:cond delay="0"/>
                                          </p:stCondLst>
                                        </p:cTn>
                                        <p:tgtEl>
                                          <p:spTgt spid="244"/>
                                        </p:tgtEl>
                                        <p:attrNameLst>
                                          <p:attrName>style.visibility</p:attrName>
                                        </p:attrNameLst>
                                      </p:cBhvr>
                                      <p:to>
                                        <p:strVal val="visible"/>
                                      </p:to>
                                    </p:set>
                                    <p:animEffect transition="in" filter="fade">
                                      <p:cBhvr>
                                        <p:cTn id="67" dur="1000"/>
                                        <p:tgtEl>
                                          <p:spTgt spid="244"/>
                                        </p:tgtEl>
                                      </p:cBhvr>
                                    </p:animEffect>
                                  </p:childTnLst>
                                </p:cTn>
                              </p:par>
                              <p:par>
                                <p:cTn id="68" presetID="10" presetClass="entr" presetSubtype="0" fill="hold" nodeType="withEffect">
                                  <p:stCondLst>
                                    <p:cond delay="0"/>
                                  </p:stCondLst>
                                  <p:childTnLst>
                                    <p:set>
                                      <p:cBhvr>
                                        <p:cTn id="69" dur="1" fill="hold">
                                          <p:stCondLst>
                                            <p:cond delay="0"/>
                                          </p:stCondLst>
                                        </p:cTn>
                                        <p:tgtEl>
                                          <p:spTgt spid="245"/>
                                        </p:tgtEl>
                                        <p:attrNameLst>
                                          <p:attrName>style.visibility</p:attrName>
                                        </p:attrNameLst>
                                      </p:cBhvr>
                                      <p:to>
                                        <p:strVal val="visible"/>
                                      </p:to>
                                    </p:set>
                                    <p:animEffect transition="in" filter="fade">
                                      <p:cBhvr>
                                        <p:cTn id="70" dur="1000"/>
                                        <p:tgtEl>
                                          <p:spTgt spid="245"/>
                                        </p:tgtEl>
                                      </p:cBhvr>
                                    </p:animEffect>
                                  </p:childTnLst>
                                </p:cTn>
                              </p:par>
                              <p:par>
                                <p:cTn id="71" presetID="10" presetClass="entr" presetSubtype="0" fill="hold" nodeType="withEffect">
                                  <p:stCondLst>
                                    <p:cond delay="0"/>
                                  </p:stCondLst>
                                  <p:childTnLst>
                                    <p:set>
                                      <p:cBhvr>
                                        <p:cTn id="72" dur="1" fill="hold">
                                          <p:stCondLst>
                                            <p:cond delay="0"/>
                                          </p:stCondLst>
                                        </p:cTn>
                                        <p:tgtEl>
                                          <p:spTgt spid="252"/>
                                        </p:tgtEl>
                                        <p:attrNameLst>
                                          <p:attrName>style.visibility</p:attrName>
                                        </p:attrNameLst>
                                      </p:cBhvr>
                                      <p:to>
                                        <p:strVal val="visible"/>
                                      </p:to>
                                    </p:set>
                                    <p:animEffect transition="in" filter="fade">
                                      <p:cBhvr>
                                        <p:cTn id="73" dur="1000"/>
                                        <p:tgtEl>
                                          <p:spTgt spid="252"/>
                                        </p:tgtEl>
                                      </p:cBhvr>
                                    </p:animEffect>
                                  </p:childTnLst>
                                </p:cTn>
                              </p:par>
                              <p:par>
                                <p:cTn id="74" presetID="2" presetClass="entr" presetSubtype="4" fill="hold" nodeType="withEffect">
                                  <p:stCondLst>
                                    <p:cond delay="500"/>
                                  </p:stCondLst>
                                  <p:childTnLst>
                                    <p:set>
                                      <p:cBhvr>
                                        <p:cTn id="75" dur="1" fill="hold">
                                          <p:stCondLst>
                                            <p:cond delay="0"/>
                                          </p:stCondLst>
                                        </p:cTn>
                                        <p:tgtEl>
                                          <p:spTgt spid="235"/>
                                        </p:tgtEl>
                                        <p:attrNameLst>
                                          <p:attrName>style.visibility</p:attrName>
                                        </p:attrNameLst>
                                      </p:cBhvr>
                                      <p:to>
                                        <p:strVal val="visible"/>
                                      </p:to>
                                    </p:set>
                                    <p:anim calcmode="lin" valueType="num">
                                      <p:cBhvr additive="base">
                                        <p:cTn id="76" dur="500"/>
                                        <p:tgtEl>
                                          <p:spTgt spid="235"/>
                                        </p:tgtEl>
                                        <p:attrNameLst>
                                          <p:attrName>ppt_y</p:attrName>
                                        </p:attrNameLst>
                                      </p:cBhvr>
                                      <p:tavLst>
                                        <p:tav tm="0">
                                          <p:val>
                                            <p:strVal val="#ppt_y+1"/>
                                          </p:val>
                                        </p:tav>
                                        <p:tav tm="100000">
                                          <p:val>
                                            <p:strVal val="#ppt_y"/>
                                          </p:val>
                                        </p:tav>
                                      </p:tavLst>
                                    </p:anim>
                                  </p:childTnLst>
                                </p:cTn>
                              </p:par>
                              <p:par>
                                <p:cTn id="77" presetID="2" presetClass="entr" presetSubtype="4" fill="hold" nodeType="withEffect">
                                  <p:stCondLst>
                                    <p:cond delay="500"/>
                                  </p:stCondLst>
                                  <p:childTnLst>
                                    <p:set>
                                      <p:cBhvr>
                                        <p:cTn id="78" dur="1" fill="hold">
                                          <p:stCondLst>
                                            <p:cond delay="0"/>
                                          </p:stCondLst>
                                        </p:cTn>
                                        <p:tgtEl>
                                          <p:spTgt spid="236"/>
                                        </p:tgtEl>
                                        <p:attrNameLst>
                                          <p:attrName>style.visibility</p:attrName>
                                        </p:attrNameLst>
                                      </p:cBhvr>
                                      <p:to>
                                        <p:strVal val="visible"/>
                                      </p:to>
                                    </p:set>
                                    <p:anim calcmode="lin" valueType="num">
                                      <p:cBhvr additive="base">
                                        <p:cTn id="79" dur="500"/>
                                        <p:tgtEl>
                                          <p:spTgt spid="236"/>
                                        </p:tgtEl>
                                        <p:attrNameLst>
                                          <p:attrName>ppt_y</p:attrName>
                                        </p:attrNameLst>
                                      </p:cBhvr>
                                      <p:tavLst>
                                        <p:tav tm="0">
                                          <p:val>
                                            <p:strVal val="#ppt_y+1"/>
                                          </p:val>
                                        </p:tav>
                                        <p:tav tm="100000">
                                          <p:val>
                                            <p:strVal val="#ppt_y"/>
                                          </p:val>
                                        </p:tav>
                                      </p:tavLst>
                                    </p:anim>
                                  </p:childTnLst>
                                </p:cTn>
                              </p:par>
                              <p:par>
                                <p:cTn id="80" presetID="2" presetClass="entr" presetSubtype="4" fill="hold" nodeType="withEffect">
                                  <p:stCondLst>
                                    <p:cond delay="500"/>
                                  </p:stCondLst>
                                  <p:childTnLst>
                                    <p:set>
                                      <p:cBhvr>
                                        <p:cTn id="81" dur="1" fill="hold">
                                          <p:stCondLst>
                                            <p:cond delay="0"/>
                                          </p:stCondLst>
                                        </p:cTn>
                                        <p:tgtEl>
                                          <p:spTgt spid="237"/>
                                        </p:tgtEl>
                                        <p:attrNameLst>
                                          <p:attrName>style.visibility</p:attrName>
                                        </p:attrNameLst>
                                      </p:cBhvr>
                                      <p:to>
                                        <p:strVal val="visible"/>
                                      </p:to>
                                    </p:set>
                                    <p:anim calcmode="lin" valueType="num">
                                      <p:cBhvr additive="base">
                                        <p:cTn id="82" dur="500"/>
                                        <p:tgtEl>
                                          <p:spTgt spid="237"/>
                                        </p:tgtEl>
                                        <p:attrNameLst>
                                          <p:attrName>ppt_y</p:attrName>
                                        </p:attrNameLst>
                                      </p:cBhvr>
                                      <p:tavLst>
                                        <p:tav tm="0">
                                          <p:val>
                                            <p:strVal val="#ppt_y+1"/>
                                          </p:val>
                                        </p:tav>
                                        <p:tav tm="100000">
                                          <p:val>
                                            <p:strVal val="#ppt_y"/>
                                          </p:val>
                                        </p:tav>
                                      </p:tavLst>
                                    </p:anim>
                                  </p:childTnLst>
                                </p:cTn>
                              </p:par>
                              <p:par>
                                <p:cTn id="83" presetID="2" presetClass="entr" presetSubtype="4" fill="hold" nodeType="withEffect">
                                  <p:stCondLst>
                                    <p:cond delay="500"/>
                                  </p:stCondLst>
                                  <p:childTnLst>
                                    <p:set>
                                      <p:cBhvr>
                                        <p:cTn id="84" dur="1" fill="hold">
                                          <p:stCondLst>
                                            <p:cond delay="0"/>
                                          </p:stCondLst>
                                        </p:cTn>
                                        <p:tgtEl>
                                          <p:spTgt spid="238"/>
                                        </p:tgtEl>
                                        <p:attrNameLst>
                                          <p:attrName>style.visibility</p:attrName>
                                        </p:attrNameLst>
                                      </p:cBhvr>
                                      <p:to>
                                        <p:strVal val="visible"/>
                                      </p:to>
                                    </p:set>
                                    <p:anim calcmode="lin" valueType="num">
                                      <p:cBhvr additive="base">
                                        <p:cTn id="85" dur="500"/>
                                        <p:tgtEl>
                                          <p:spTgt spid="238"/>
                                        </p:tgtEl>
                                        <p:attrNameLst>
                                          <p:attrName>ppt_y</p:attrName>
                                        </p:attrNameLst>
                                      </p:cBhvr>
                                      <p:tavLst>
                                        <p:tav tm="0">
                                          <p:val>
                                            <p:strVal val="#ppt_y+1"/>
                                          </p:val>
                                        </p:tav>
                                        <p:tav tm="100000">
                                          <p:val>
                                            <p:strVal val="#ppt_y"/>
                                          </p:val>
                                        </p:tav>
                                      </p:tavLst>
                                    </p:anim>
                                  </p:childTnLst>
                                </p:cTn>
                              </p:par>
                              <p:par>
                                <p:cTn id="86" presetID="2" presetClass="entr" presetSubtype="4" fill="hold" nodeType="withEffect">
                                  <p:stCondLst>
                                    <p:cond delay="500"/>
                                  </p:stCondLst>
                                  <p:childTnLst>
                                    <p:set>
                                      <p:cBhvr>
                                        <p:cTn id="87" dur="1" fill="hold">
                                          <p:stCondLst>
                                            <p:cond delay="0"/>
                                          </p:stCondLst>
                                        </p:cTn>
                                        <p:tgtEl>
                                          <p:spTgt spid="239"/>
                                        </p:tgtEl>
                                        <p:attrNameLst>
                                          <p:attrName>style.visibility</p:attrName>
                                        </p:attrNameLst>
                                      </p:cBhvr>
                                      <p:to>
                                        <p:strVal val="visible"/>
                                      </p:to>
                                    </p:set>
                                    <p:anim calcmode="lin" valueType="num">
                                      <p:cBhvr additive="base">
                                        <p:cTn id="88" dur="500"/>
                                        <p:tgtEl>
                                          <p:spTgt spid="239"/>
                                        </p:tgtEl>
                                        <p:attrNameLst>
                                          <p:attrName>ppt_y</p:attrName>
                                        </p:attrNameLst>
                                      </p:cBhvr>
                                      <p:tavLst>
                                        <p:tav tm="0">
                                          <p:val>
                                            <p:strVal val="#ppt_y+1"/>
                                          </p:val>
                                        </p:tav>
                                        <p:tav tm="100000">
                                          <p:val>
                                            <p:strVal val="#ppt_y"/>
                                          </p:val>
                                        </p:tav>
                                      </p:tavLst>
                                    </p:anim>
                                  </p:childTnLst>
                                </p:cTn>
                              </p:par>
                              <p:par>
                                <p:cTn id="89" presetID="2" presetClass="entr" presetSubtype="4" fill="hold" nodeType="withEffect">
                                  <p:stCondLst>
                                    <p:cond delay="500"/>
                                  </p:stCondLst>
                                  <p:childTnLst>
                                    <p:set>
                                      <p:cBhvr>
                                        <p:cTn id="90" dur="1" fill="hold">
                                          <p:stCondLst>
                                            <p:cond delay="0"/>
                                          </p:stCondLst>
                                        </p:cTn>
                                        <p:tgtEl>
                                          <p:spTgt spid="240"/>
                                        </p:tgtEl>
                                        <p:attrNameLst>
                                          <p:attrName>style.visibility</p:attrName>
                                        </p:attrNameLst>
                                      </p:cBhvr>
                                      <p:to>
                                        <p:strVal val="visible"/>
                                      </p:to>
                                    </p:set>
                                    <p:anim calcmode="lin" valueType="num">
                                      <p:cBhvr additive="base">
                                        <p:cTn id="91" dur="500"/>
                                        <p:tgtEl>
                                          <p:spTgt spid="240"/>
                                        </p:tgtEl>
                                        <p:attrNameLst>
                                          <p:attrName>ppt_y</p:attrName>
                                        </p:attrNameLst>
                                      </p:cBhvr>
                                      <p:tavLst>
                                        <p:tav tm="0">
                                          <p:val>
                                            <p:strVal val="#ppt_y+1"/>
                                          </p:val>
                                        </p:tav>
                                        <p:tav tm="100000">
                                          <p:val>
                                            <p:strVal val="#ppt_y"/>
                                          </p:val>
                                        </p:tav>
                                      </p:tavLst>
                                    </p:anim>
                                  </p:childTnLst>
                                </p:cTn>
                              </p:par>
                              <p:par>
                                <p:cTn id="92" presetID="2" presetClass="entr" presetSubtype="4" fill="hold" nodeType="withEffect">
                                  <p:stCondLst>
                                    <p:cond delay="500"/>
                                  </p:stCondLst>
                                  <p:childTnLst>
                                    <p:set>
                                      <p:cBhvr>
                                        <p:cTn id="93" dur="1" fill="hold">
                                          <p:stCondLst>
                                            <p:cond delay="0"/>
                                          </p:stCondLst>
                                        </p:cTn>
                                        <p:tgtEl>
                                          <p:spTgt spid="241"/>
                                        </p:tgtEl>
                                        <p:attrNameLst>
                                          <p:attrName>style.visibility</p:attrName>
                                        </p:attrNameLst>
                                      </p:cBhvr>
                                      <p:to>
                                        <p:strVal val="visible"/>
                                      </p:to>
                                    </p:set>
                                    <p:anim calcmode="lin" valueType="num">
                                      <p:cBhvr additive="base">
                                        <p:cTn id="94" dur="500"/>
                                        <p:tgtEl>
                                          <p:spTgt spid="241"/>
                                        </p:tgtEl>
                                        <p:attrNameLst>
                                          <p:attrName>ppt_y</p:attrName>
                                        </p:attrNameLst>
                                      </p:cBhvr>
                                      <p:tavLst>
                                        <p:tav tm="0">
                                          <p:val>
                                            <p:strVal val="#ppt_y+1"/>
                                          </p:val>
                                        </p:tav>
                                        <p:tav tm="100000">
                                          <p:val>
                                            <p:strVal val="#ppt_y"/>
                                          </p:val>
                                        </p:tav>
                                      </p:tavLst>
                                    </p:anim>
                                  </p:childTnLst>
                                </p:cTn>
                              </p:par>
                              <p:par>
                                <p:cTn id="95" presetID="2" presetClass="entr" presetSubtype="4" fill="hold" nodeType="withEffect">
                                  <p:stCondLst>
                                    <p:cond delay="500"/>
                                  </p:stCondLst>
                                  <p:childTnLst>
                                    <p:set>
                                      <p:cBhvr>
                                        <p:cTn id="96" dur="1" fill="hold">
                                          <p:stCondLst>
                                            <p:cond delay="0"/>
                                          </p:stCondLst>
                                        </p:cTn>
                                        <p:tgtEl>
                                          <p:spTgt spid="242"/>
                                        </p:tgtEl>
                                        <p:attrNameLst>
                                          <p:attrName>style.visibility</p:attrName>
                                        </p:attrNameLst>
                                      </p:cBhvr>
                                      <p:to>
                                        <p:strVal val="visible"/>
                                      </p:to>
                                    </p:set>
                                    <p:anim calcmode="lin" valueType="num">
                                      <p:cBhvr additive="base">
                                        <p:cTn id="97" dur="500"/>
                                        <p:tgtEl>
                                          <p:spTgt spid="242"/>
                                        </p:tgtEl>
                                        <p:attrNameLst>
                                          <p:attrName>ppt_y</p:attrName>
                                        </p:attrNameLst>
                                      </p:cBhvr>
                                      <p:tavLst>
                                        <p:tav tm="0">
                                          <p:val>
                                            <p:strVal val="#ppt_y+1"/>
                                          </p:val>
                                        </p:tav>
                                        <p:tav tm="100000">
                                          <p:val>
                                            <p:strVal val="#ppt_y"/>
                                          </p:val>
                                        </p:tav>
                                      </p:tavLst>
                                    </p:anim>
                                  </p:childTnLst>
                                </p:cTn>
                              </p:par>
                              <p:par>
                                <p:cTn id="98" presetID="2" presetClass="entr" presetSubtype="4" fill="hold" nodeType="withEffect">
                                  <p:stCondLst>
                                    <p:cond delay="500"/>
                                  </p:stCondLst>
                                  <p:childTnLst>
                                    <p:set>
                                      <p:cBhvr>
                                        <p:cTn id="99" dur="1" fill="hold">
                                          <p:stCondLst>
                                            <p:cond delay="0"/>
                                          </p:stCondLst>
                                        </p:cTn>
                                        <p:tgtEl>
                                          <p:spTgt spid="243"/>
                                        </p:tgtEl>
                                        <p:attrNameLst>
                                          <p:attrName>style.visibility</p:attrName>
                                        </p:attrNameLst>
                                      </p:cBhvr>
                                      <p:to>
                                        <p:strVal val="visible"/>
                                      </p:to>
                                    </p:set>
                                    <p:anim calcmode="lin" valueType="num">
                                      <p:cBhvr additive="base">
                                        <p:cTn id="100" dur="500"/>
                                        <p:tgtEl>
                                          <p:spTgt spid="2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8BA2F0"/>
            </a:gs>
            <a:gs pos="100000">
              <a:srgbClr val="AACBFE"/>
            </a:gs>
          </a:gsLst>
          <a:lin ang="16200000" scaled="0"/>
        </a:gradFill>
        <a:effectLst/>
      </p:bgPr>
    </p:bg>
    <p:spTree>
      <p:nvGrpSpPr>
        <p:cNvPr id="1" name="Shape 256"/>
        <p:cNvGrpSpPr/>
        <p:nvPr/>
      </p:nvGrpSpPr>
      <p:grpSpPr>
        <a:xfrm>
          <a:off x="0" y="0"/>
          <a:ext cx="0" cy="0"/>
          <a:chOff x="0" y="0"/>
          <a:chExt cx="0" cy="0"/>
        </a:xfrm>
      </p:grpSpPr>
      <p:pic>
        <p:nvPicPr>
          <p:cNvPr id="257" name="Google Shape;257;p3"/>
          <p:cNvPicPr preferRelativeResize="0"/>
          <p:nvPr/>
        </p:nvPicPr>
        <p:blipFill rotWithShape="1">
          <a:blip r:embed="rId3">
            <a:alphaModFix/>
          </a:blip>
          <a:srcRect/>
          <a:stretch/>
        </p:blipFill>
        <p:spPr>
          <a:xfrm>
            <a:off x="5495176" y="3010975"/>
            <a:ext cx="1163627" cy="2447189"/>
          </a:xfrm>
          <a:prstGeom prst="rect">
            <a:avLst/>
          </a:prstGeom>
          <a:noFill/>
          <a:ln>
            <a:noFill/>
          </a:ln>
        </p:spPr>
      </p:pic>
      <p:grpSp>
        <p:nvGrpSpPr>
          <p:cNvPr id="258" name="Google Shape;258;p3"/>
          <p:cNvGrpSpPr/>
          <p:nvPr/>
        </p:nvGrpSpPr>
        <p:grpSpPr>
          <a:xfrm>
            <a:off x="660106" y="294582"/>
            <a:ext cx="2653830" cy="307777"/>
            <a:chOff x="632295" y="294582"/>
            <a:chExt cx="2653830" cy="307777"/>
          </a:xfrm>
        </p:grpSpPr>
        <p:sp>
          <p:nvSpPr>
            <p:cNvPr id="259" name="Google Shape;259;p3"/>
            <p:cNvSpPr/>
            <p:nvPr/>
          </p:nvSpPr>
          <p:spPr>
            <a:xfrm>
              <a:off x="1333500" y="294582"/>
              <a:ext cx="1952625"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nvGrpSpPr>
            <p:cNvPr id="260" name="Google Shape;260;p3"/>
            <p:cNvGrpSpPr/>
            <p:nvPr/>
          </p:nvGrpSpPr>
          <p:grpSpPr>
            <a:xfrm>
              <a:off x="1456438" y="365664"/>
              <a:ext cx="155716" cy="165616"/>
              <a:chOff x="1423100" y="355337"/>
              <a:chExt cx="155716" cy="165616"/>
            </a:xfrm>
          </p:grpSpPr>
          <p:sp>
            <p:nvSpPr>
              <p:cNvPr id="261" name="Google Shape;261;p3"/>
              <p:cNvSpPr/>
              <p:nvPr/>
            </p:nvSpPr>
            <p:spPr>
              <a:xfrm>
                <a:off x="1423100" y="355337"/>
                <a:ext cx="122331" cy="122331"/>
              </a:xfrm>
              <a:prstGeom prst="donut">
                <a:avLst>
                  <a:gd name="adj" fmla="val 12458"/>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icrosoft Yahei"/>
                  <a:ea typeface="Microsoft Yahei"/>
                  <a:cs typeface="Microsoft Yahei"/>
                  <a:sym typeface="Microsoft Yahei"/>
                </a:endParaRPr>
              </a:p>
            </p:txBody>
          </p:sp>
          <p:cxnSp>
            <p:nvCxnSpPr>
              <p:cNvPr id="262" name="Google Shape;262;p3"/>
              <p:cNvCxnSpPr>
                <a:stCxn id="261" idx="5"/>
              </p:cNvCxnSpPr>
              <p:nvPr/>
            </p:nvCxnSpPr>
            <p:spPr>
              <a:xfrm>
                <a:off x="1527516" y="459753"/>
                <a:ext cx="51300" cy="61200"/>
              </a:xfrm>
              <a:prstGeom prst="straightConnector1">
                <a:avLst/>
              </a:prstGeom>
              <a:noFill/>
              <a:ln w="19050" cap="flat" cmpd="sng">
                <a:solidFill>
                  <a:schemeClr val="lt1"/>
                </a:solidFill>
                <a:prstDash val="solid"/>
                <a:miter lim="800000"/>
                <a:headEnd type="none" w="sm" len="sm"/>
                <a:tailEnd type="none" w="sm" len="sm"/>
              </a:ln>
            </p:spPr>
          </p:cxnSp>
        </p:grpSp>
        <p:cxnSp>
          <p:nvCxnSpPr>
            <p:cNvPr id="263" name="Google Shape;263;p3"/>
            <p:cNvCxnSpPr/>
            <p:nvPr/>
          </p:nvCxnSpPr>
          <p:spPr>
            <a:xfrm>
              <a:off x="632295" y="378081"/>
              <a:ext cx="213596" cy="0"/>
            </a:xfrm>
            <a:prstGeom prst="straightConnector1">
              <a:avLst/>
            </a:prstGeom>
            <a:noFill/>
            <a:ln w="19050" cap="rnd" cmpd="sng">
              <a:solidFill>
                <a:srgbClr val="304086"/>
              </a:solidFill>
              <a:prstDash val="solid"/>
              <a:miter lim="800000"/>
              <a:headEnd type="none" w="sm" len="sm"/>
              <a:tailEnd type="none" w="sm" len="sm"/>
            </a:ln>
          </p:spPr>
        </p:cxnSp>
        <p:cxnSp>
          <p:nvCxnSpPr>
            <p:cNvPr id="264" name="Google Shape;264;p3"/>
            <p:cNvCxnSpPr/>
            <p:nvPr/>
          </p:nvCxnSpPr>
          <p:spPr>
            <a:xfrm>
              <a:off x="632295" y="448470"/>
              <a:ext cx="151683" cy="0"/>
            </a:xfrm>
            <a:prstGeom prst="straightConnector1">
              <a:avLst/>
            </a:prstGeom>
            <a:noFill/>
            <a:ln w="19050" cap="rnd" cmpd="sng">
              <a:solidFill>
                <a:srgbClr val="304086"/>
              </a:solidFill>
              <a:prstDash val="solid"/>
              <a:miter lim="800000"/>
              <a:headEnd type="none" w="sm" len="sm"/>
              <a:tailEnd type="none" w="sm" len="sm"/>
            </a:ln>
          </p:spPr>
        </p:cxnSp>
        <p:cxnSp>
          <p:nvCxnSpPr>
            <p:cNvPr id="265" name="Google Shape;265;p3"/>
            <p:cNvCxnSpPr/>
            <p:nvPr/>
          </p:nvCxnSpPr>
          <p:spPr>
            <a:xfrm>
              <a:off x="632295" y="518859"/>
              <a:ext cx="106798" cy="0"/>
            </a:xfrm>
            <a:prstGeom prst="straightConnector1">
              <a:avLst/>
            </a:prstGeom>
            <a:noFill/>
            <a:ln w="19050" cap="rnd" cmpd="sng">
              <a:solidFill>
                <a:srgbClr val="304086"/>
              </a:solidFill>
              <a:prstDash val="solid"/>
              <a:miter lim="800000"/>
              <a:headEnd type="none" w="sm" len="sm"/>
              <a:tailEnd type="none" w="sm" len="sm"/>
            </a:ln>
          </p:spPr>
        </p:cxnSp>
      </p:grpSp>
      <p:pic>
        <p:nvPicPr>
          <p:cNvPr id="266" name="Google Shape;266;p3"/>
          <p:cNvPicPr preferRelativeResize="0"/>
          <p:nvPr/>
        </p:nvPicPr>
        <p:blipFill rotWithShape="1">
          <a:blip r:embed="rId4">
            <a:alphaModFix/>
          </a:blip>
          <a:srcRect/>
          <a:stretch/>
        </p:blipFill>
        <p:spPr>
          <a:xfrm flipH="1">
            <a:off x="1147467" y="4674933"/>
            <a:ext cx="1697518" cy="2898692"/>
          </a:xfrm>
          <a:prstGeom prst="rect">
            <a:avLst/>
          </a:prstGeom>
          <a:noFill/>
          <a:ln>
            <a:noFill/>
          </a:ln>
        </p:spPr>
      </p:pic>
      <p:sp>
        <p:nvSpPr>
          <p:cNvPr id="267" name="Google Shape;267;p3"/>
          <p:cNvSpPr txBox="1"/>
          <p:nvPr/>
        </p:nvSpPr>
        <p:spPr>
          <a:xfrm>
            <a:off x="6400875" y="319618"/>
            <a:ext cx="76014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Home</a:t>
            </a:r>
            <a:endParaRPr/>
          </a:p>
        </p:txBody>
      </p:sp>
      <p:grpSp>
        <p:nvGrpSpPr>
          <p:cNvPr id="268" name="Google Shape;268;p3"/>
          <p:cNvGrpSpPr/>
          <p:nvPr/>
        </p:nvGrpSpPr>
        <p:grpSpPr>
          <a:xfrm>
            <a:off x="7493834" y="319618"/>
            <a:ext cx="1299872" cy="331501"/>
            <a:chOff x="7493834" y="319618"/>
            <a:chExt cx="1299872" cy="331501"/>
          </a:xfrm>
        </p:grpSpPr>
        <p:sp>
          <p:nvSpPr>
            <p:cNvPr id="269" name="Google Shape;269;p3"/>
            <p:cNvSpPr/>
            <p:nvPr/>
          </p:nvSpPr>
          <p:spPr>
            <a:xfrm>
              <a:off x="7493834" y="343342"/>
              <a:ext cx="1299872"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sp>
          <p:nvSpPr>
            <p:cNvPr id="270" name="Google Shape;270;p3"/>
            <p:cNvSpPr txBox="1"/>
            <p:nvPr/>
          </p:nvSpPr>
          <p:spPr>
            <a:xfrm>
              <a:off x="7580956" y="319618"/>
              <a:ext cx="115768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About Us </a:t>
              </a:r>
              <a:endParaRPr/>
            </a:p>
          </p:txBody>
        </p:sp>
      </p:grpSp>
      <p:sp>
        <p:nvSpPr>
          <p:cNvPr id="271" name="Google Shape;271;p3"/>
          <p:cNvSpPr txBox="1"/>
          <p:nvPr/>
        </p:nvSpPr>
        <p:spPr>
          <a:xfrm>
            <a:off x="9142552" y="319618"/>
            <a:ext cx="1045500" cy="5232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a:buNone/>
            </a:pPr>
            <a:r>
              <a:rPr lang="en-US">
                <a:solidFill>
                  <a:schemeClr val="lt1"/>
                </a:solidFill>
                <a:latin typeface="Microsoft Yahei"/>
                <a:ea typeface="Microsoft Yahei"/>
                <a:cs typeface="Microsoft Yahei"/>
                <a:sym typeface="Microsoft Yahei"/>
              </a:rPr>
              <a:t>Project</a:t>
            </a:r>
            <a:endParaRPr>
              <a:solidFill>
                <a:schemeClr val="dk1"/>
              </a:solidFill>
            </a:endParaRPr>
          </a:p>
          <a:p>
            <a:pPr marL="0" marR="0" lvl="0" indent="0" algn="l" rtl="0">
              <a:spcBef>
                <a:spcPts val="0"/>
              </a:spcBef>
              <a:spcAft>
                <a:spcPts val="0"/>
              </a:spcAft>
              <a:buNone/>
            </a:pPr>
            <a:endParaRPr>
              <a:solidFill>
                <a:schemeClr val="lt1"/>
              </a:solidFill>
              <a:latin typeface="Microsoft Yahei"/>
              <a:ea typeface="Microsoft Yahei"/>
              <a:cs typeface="Microsoft Yahei"/>
              <a:sym typeface="Microsoft Yahei"/>
            </a:endParaRPr>
          </a:p>
        </p:txBody>
      </p:sp>
      <p:sp>
        <p:nvSpPr>
          <p:cNvPr id="272" name="Google Shape;272;p3"/>
          <p:cNvSpPr txBox="1"/>
          <p:nvPr/>
        </p:nvSpPr>
        <p:spPr>
          <a:xfrm>
            <a:off x="10564688" y="319618"/>
            <a:ext cx="1008609" cy="307777"/>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a:buNone/>
            </a:pPr>
            <a:r>
              <a:rPr lang="en-US">
                <a:solidFill>
                  <a:schemeClr val="lt1"/>
                </a:solidFill>
                <a:latin typeface="Microsoft Yahei"/>
                <a:ea typeface="Microsoft Yahei"/>
                <a:cs typeface="Microsoft Yahei"/>
                <a:sym typeface="Microsoft Yahei"/>
              </a:rPr>
              <a:t>Details</a:t>
            </a:r>
            <a:endParaRPr/>
          </a:p>
        </p:txBody>
      </p:sp>
      <p:pic>
        <p:nvPicPr>
          <p:cNvPr id="273" name="Google Shape;273;p3"/>
          <p:cNvPicPr preferRelativeResize="0"/>
          <p:nvPr/>
        </p:nvPicPr>
        <p:blipFill rotWithShape="1">
          <a:blip r:embed="rId5">
            <a:alphaModFix/>
          </a:blip>
          <a:srcRect/>
          <a:stretch/>
        </p:blipFill>
        <p:spPr>
          <a:xfrm>
            <a:off x="5075648" y="4668940"/>
            <a:ext cx="2505308" cy="2476453"/>
          </a:xfrm>
          <a:custGeom>
            <a:avLst/>
            <a:gdLst/>
            <a:ahLst/>
            <a:cxnLst/>
            <a:rect l="l" t="t" r="r" b="b"/>
            <a:pathLst>
              <a:path w="6635038" h="6558619" extrusionOk="0">
                <a:moveTo>
                  <a:pt x="22170" y="0"/>
                </a:moveTo>
                <a:lnTo>
                  <a:pt x="2031225" y="0"/>
                </a:lnTo>
                <a:lnTo>
                  <a:pt x="2031225" y="546160"/>
                </a:lnTo>
                <a:lnTo>
                  <a:pt x="2304331" y="546160"/>
                </a:lnTo>
                <a:lnTo>
                  <a:pt x="1657004" y="729658"/>
                </a:lnTo>
                <a:lnTo>
                  <a:pt x="2275036" y="1845877"/>
                </a:lnTo>
                <a:lnTo>
                  <a:pt x="2140041" y="1787410"/>
                </a:lnTo>
                <a:lnTo>
                  <a:pt x="2538919" y="2795772"/>
                </a:lnTo>
                <a:lnTo>
                  <a:pt x="2653937" y="2530206"/>
                </a:lnTo>
                <a:lnTo>
                  <a:pt x="2930079" y="3028942"/>
                </a:lnTo>
                <a:lnTo>
                  <a:pt x="2929486" y="368947"/>
                </a:lnTo>
                <a:lnTo>
                  <a:pt x="2919832" y="371684"/>
                </a:lnTo>
                <a:lnTo>
                  <a:pt x="2919832" y="0"/>
                </a:lnTo>
                <a:lnTo>
                  <a:pt x="4209797" y="0"/>
                </a:lnTo>
                <a:lnTo>
                  <a:pt x="4209797" y="2958206"/>
                </a:lnTo>
                <a:lnTo>
                  <a:pt x="4356196" y="2958206"/>
                </a:lnTo>
                <a:lnTo>
                  <a:pt x="4356196" y="3324084"/>
                </a:lnTo>
                <a:lnTo>
                  <a:pt x="5480178" y="3324084"/>
                </a:lnTo>
                <a:lnTo>
                  <a:pt x="5480178" y="2958206"/>
                </a:lnTo>
                <a:lnTo>
                  <a:pt x="6635038" y="2958206"/>
                </a:lnTo>
                <a:lnTo>
                  <a:pt x="6635038" y="6558619"/>
                </a:lnTo>
                <a:lnTo>
                  <a:pt x="0" y="6558619"/>
                </a:lnTo>
                <a:lnTo>
                  <a:pt x="0" y="943116"/>
                </a:lnTo>
                <a:lnTo>
                  <a:pt x="22170" y="943116"/>
                </a:lnTo>
                <a:close/>
              </a:path>
            </a:pathLst>
          </a:custGeom>
          <a:noFill/>
          <a:ln>
            <a:noFill/>
          </a:ln>
        </p:spPr>
      </p:pic>
      <p:pic>
        <p:nvPicPr>
          <p:cNvPr id="274" name="Google Shape;274;p3"/>
          <p:cNvPicPr preferRelativeResize="0"/>
          <p:nvPr/>
        </p:nvPicPr>
        <p:blipFill rotWithShape="1">
          <a:blip r:embed="rId6">
            <a:alphaModFix/>
          </a:blip>
          <a:srcRect/>
          <a:stretch/>
        </p:blipFill>
        <p:spPr>
          <a:xfrm flipH="1">
            <a:off x="3402846" y="3910631"/>
            <a:ext cx="1069701" cy="1826627"/>
          </a:xfrm>
          <a:prstGeom prst="rect">
            <a:avLst/>
          </a:prstGeom>
          <a:noFill/>
          <a:ln>
            <a:noFill/>
          </a:ln>
        </p:spPr>
      </p:pic>
      <p:pic>
        <p:nvPicPr>
          <p:cNvPr id="275" name="Google Shape;275;p3"/>
          <p:cNvPicPr preferRelativeResize="0"/>
          <p:nvPr/>
        </p:nvPicPr>
        <p:blipFill rotWithShape="1">
          <a:blip r:embed="rId6">
            <a:alphaModFix/>
          </a:blip>
          <a:srcRect/>
          <a:stretch/>
        </p:blipFill>
        <p:spPr>
          <a:xfrm>
            <a:off x="7958501" y="3912539"/>
            <a:ext cx="1069701" cy="1826627"/>
          </a:xfrm>
          <a:prstGeom prst="rect">
            <a:avLst/>
          </a:prstGeom>
          <a:noFill/>
          <a:ln>
            <a:noFill/>
          </a:ln>
        </p:spPr>
      </p:pic>
      <p:pic>
        <p:nvPicPr>
          <p:cNvPr id="276" name="Google Shape;276;p3"/>
          <p:cNvPicPr preferRelativeResize="0"/>
          <p:nvPr/>
        </p:nvPicPr>
        <p:blipFill rotWithShape="1">
          <a:blip r:embed="rId4">
            <a:alphaModFix/>
          </a:blip>
          <a:srcRect/>
          <a:stretch/>
        </p:blipFill>
        <p:spPr>
          <a:xfrm>
            <a:off x="9675600" y="4674933"/>
            <a:ext cx="1697518" cy="2898692"/>
          </a:xfrm>
          <a:prstGeom prst="rect">
            <a:avLst/>
          </a:prstGeom>
          <a:noFill/>
          <a:ln>
            <a:noFill/>
          </a:ln>
        </p:spPr>
      </p:pic>
      <p:sp>
        <p:nvSpPr>
          <p:cNvPr id="277" name="Google Shape;277;p3"/>
          <p:cNvSpPr txBox="1"/>
          <p:nvPr/>
        </p:nvSpPr>
        <p:spPr>
          <a:xfrm>
            <a:off x="4472557" y="2464387"/>
            <a:ext cx="5265900" cy="7080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4000">
                <a:solidFill>
                  <a:schemeClr val="lt1"/>
                </a:solidFill>
                <a:latin typeface="Microsoft Yahei"/>
                <a:ea typeface="Microsoft Yahei"/>
                <a:cs typeface="Microsoft Yahei"/>
                <a:sym typeface="Microsoft Yahei"/>
              </a:rPr>
              <a:t>小組組員分工</a:t>
            </a:r>
            <a:endParaRPr/>
          </a:p>
        </p:txBody>
      </p:sp>
      <p:pic>
        <p:nvPicPr>
          <p:cNvPr id="278" name="Google Shape;278;p3"/>
          <p:cNvPicPr preferRelativeResize="0"/>
          <p:nvPr/>
        </p:nvPicPr>
        <p:blipFill rotWithShape="1">
          <a:blip r:embed="rId7">
            <a:alphaModFix/>
          </a:blip>
          <a:srcRect/>
          <a:stretch/>
        </p:blipFill>
        <p:spPr>
          <a:xfrm>
            <a:off x="1023443" y="3685549"/>
            <a:ext cx="1588557" cy="983391"/>
          </a:xfrm>
          <a:prstGeom prst="rect">
            <a:avLst/>
          </a:prstGeom>
          <a:noFill/>
          <a:ln>
            <a:noFill/>
          </a:ln>
        </p:spPr>
      </p:pic>
      <p:pic>
        <p:nvPicPr>
          <p:cNvPr id="279" name="Google Shape;279;p3"/>
          <p:cNvPicPr preferRelativeResize="0"/>
          <p:nvPr/>
        </p:nvPicPr>
        <p:blipFill rotWithShape="1">
          <a:blip r:embed="rId8">
            <a:alphaModFix/>
          </a:blip>
          <a:srcRect/>
          <a:stretch/>
        </p:blipFill>
        <p:spPr>
          <a:xfrm>
            <a:off x="2524471" y="3777396"/>
            <a:ext cx="990769" cy="613332"/>
          </a:xfrm>
          <a:prstGeom prst="rect">
            <a:avLst/>
          </a:prstGeom>
          <a:noFill/>
          <a:ln>
            <a:noFill/>
          </a:ln>
        </p:spPr>
      </p:pic>
      <p:pic>
        <p:nvPicPr>
          <p:cNvPr id="280" name="Google Shape;280;p3"/>
          <p:cNvPicPr preferRelativeResize="0"/>
          <p:nvPr/>
        </p:nvPicPr>
        <p:blipFill rotWithShape="1">
          <a:blip r:embed="rId9">
            <a:alphaModFix/>
          </a:blip>
          <a:srcRect/>
          <a:stretch/>
        </p:blipFill>
        <p:spPr>
          <a:xfrm>
            <a:off x="7158770" y="4985625"/>
            <a:ext cx="509182" cy="1484217"/>
          </a:xfrm>
          <a:prstGeom prst="rect">
            <a:avLst/>
          </a:prstGeom>
          <a:noFill/>
          <a:ln>
            <a:noFill/>
          </a:ln>
        </p:spPr>
      </p:pic>
      <p:pic>
        <p:nvPicPr>
          <p:cNvPr id="281" name="Google Shape;281;p3"/>
          <p:cNvPicPr preferRelativeResize="0"/>
          <p:nvPr/>
        </p:nvPicPr>
        <p:blipFill rotWithShape="1">
          <a:blip r:embed="rId10">
            <a:alphaModFix/>
          </a:blip>
          <a:srcRect/>
          <a:stretch/>
        </p:blipFill>
        <p:spPr>
          <a:xfrm>
            <a:off x="3895701" y="5458164"/>
            <a:ext cx="784295" cy="1028752"/>
          </a:xfrm>
          <a:prstGeom prst="rect">
            <a:avLst/>
          </a:prstGeom>
          <a:noFill/>
          <a:ln>
            <a:noFill/>
          </a:ln>
        </p:spPr>
      </p:pic>
      <p:pic>
        <p:nvPicPr>
          <p:cNvPr id="282" name="Google Shape;282;p3"/>
          <p:cNvPicPr preferRelativeResize="0"/>
          <p:nvPr/>
        </p:nvPicPr>
        <p:blipFill rotWithShape="1">
          <a:blip r:embed="rId11">
            <a:alphaModFix/>
          </a:blip>
          <a:srcRect/>
          <a:stretch/>
        </p:blipFill>
        <p:spPr>
          <a:xfrm>
            <a:off x="8260748" y="5458164"/>
            <a:ext cx="411027" cy="539140"/>
          </a:xfrm>
          <a:prstGeom prst="rect">
            <a:avLst/>
          </a:prstGeom>
          <a:noFill/>
          <a:ln>
            <a:noFill/>
          </a:ln>
        </p:spPr>
      </p:pic>
      <p:pic>
        <p:nvPicPr>
          <p:cNvPr id="283" name="Google Shape;283;p3"/>
          <p:cNvPicPr preferRelativeResize="0"/>
          <p:nvPr/>
        </p:nvPicPr>
        <p:blipFill rotWithShape="1">
          <a:blip r:embed="rId12">
            <a:alphaModFix/>
          </a:blip>
          <a:srcRect/>
          <a:stretch/>
        </p:blipFill>
        <p:spPr>
          <a:xfrm>
            <a:off x="6575423" y="5965693"/>
            <a:ext cx="509182" cy="667889"/>
          </a:xfrm>
          <a:prstGeom prst="rect">
            <a:avLst/>
          </a:prstGeom>
          <a:noFill/>
          <a:ln>
            <a:noFill/>
          </a:ln>
        </p:spPr>
      </p:pic>
      <p:pic>
        <p:nvPicPr>
          <p:cNvPr id="284" name="Google Shape;284;p3"/>
          <p:cNvPicPr preferRelativeResize="0"/>
          <p:nvPr/>
        </p:nvPicPr>
        <p:blipFill rotWithShape="1">
          <a:blip r:embed="rId9">
            <a:alphaModFix/>
          </a:blip>
          <a:srcRect/>
          <a:stretch/>
        </p:blipFill>
        <p:spPr>
          <a:xfrm>
            <a:off x="4705532" y="4594014"/>
            <a:ext cx="509182" cy="1484217"/>
          </a:xfrm>
          <a:prstGeom prst="rect">
            <a:avLst/>
          </a:prstGeom>
          <a:noFill/>
          <a:ln>
            <a:noFill/>
          </a:ln>
        </p:spPr>
      </p:pic>
      <p:pic>
        <p:nvPicPr>
          <p:cNvPr id="285" name="Google Shape;285;p3"/>
          <p:cNvPicPr preferRelativeResize="0"/>
          <p:nvPr/>
        </p:nvPicPr>
        <p:blipFill rotWithShape="1">
          <a:blip r:embed="rId13">
            <a:alphaModFix/>
          </a:blip>
          <a:srcRect/>
          <a:stretch/>
        </p:blipFill>
        <p:spPr>
          <a:xfrm flipH="1">
            <a:off x="7608309" y="5621609"/>
            <a:ext cx="517023" cy="701862"/>
          </a:xfrm>
          <a:prstGeom prst="rect">
            <a:avLst/>
          </a:prstGeom>
          <a:noFill/>
          <a:ln>
            <a:noFill/>
          </a:ln>
        </p:spPr>
      </p:pic>
      <p:grpSp>
        <p:nvGrpSpPr>
          <p:cNvPr id="286" name="Google Shape;286;p3"/>
          <p:cNvGrpSpPr/>
          <p:nvPr/>
        </p:nvGrpSpPr>
        <p:grpSpPr>
          <a:xfrm>
            <a:off x="5056396" y="1480050"/>
            <a:ext cx="1740999" cy="1015663"/>
            <a:chOff x="5056396" y="1480050"/>
            <a:chExt cx="1740999" cy="1015663"/>
          </a:xfrm>
        </p:grpSpPr>
        <p:sp>
          <p:nvSpPr>
            <p:cNvPr id="287" name="Google Shape;287;p3"/>
            <p:cNvSpPr txBox="1"/>
            <p:nvPr/>
          </p:nvSpPr>
          <p:spPr>
            <a:xfrm>
              <a:off x="5523993" y="1480050"/>
              <a:ext cx="1273402" cy="101566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6000">
                  <a:solidFill>
                    <a:srgbClr val="304086"/>
                  </a:solidFill>
                  <a:latin typeface="Microsoft Yahei"/>
                  <a:ea typeface="Microsoft Yahei"/>
                  <a:cs typeface="Microsoft Yahei"/>
                  <a:sym typeface="Microsoft Yahei"/>
                </a:rPr>
                <a:t>01</a:t>
              </a:r>
              <a:endParaRPr sz="6000">
                <a:solidFill>
                  <a:srgbClr val="304086"/>
                </a:solidFill>
                <a:latin typeface="Microsoft Yahei"/>
                <a:ea typeface="Microsoft Yahei"/>
                <a:cs typeface="Microsoft Yahei"/>
                <a:sym typeface="Microsoft Yahei"/>
              </a:endParaRPr>
            </a:p>
          </p:txBody>
        </p:sp>
        <p:sp>
          <p:nvSpPr>
            <p:cNvPr id="288" name="Google Shape;288;p3"/>
            <p:cNvSpPr/>
            <p:nvPr/>
          </p:nvSpPr>
          <p:spPr>
            <a:xfrm rot="5400000">
              <a:off x="5036910" y="1931805"/>
              <a:ext cx="322893" cy="283922"/>
            </a:xfrm>
            <a:custGeom>
              <a:avLst/>
              <a:gdLst/>
              <a:ahLst/>
              <a:cxnLst/>
              <a:rect l="l" t="t" r="r" b="b"/>
              <a:pathLst>
                <a:path w="2761802" h="2428472" extrusionOk="0">
                  <a:moveTo>
                    <a:pt x="0" y="2231611"/>
                  </a:moveTo>
                  <a:cubicBezTo>
                    <a:pt x="0" y="2217407"/>
                    <a:pt x="1439" y="2203540"/>
                    <a:pt x="4179" y="2190147"/>
                  </a:cubicBezTo>
                  <a:lnTo>
                    <a:pt x="8183" y="2177249"/>
                  </a:lnTo>
                  <a:lnTo>
                    <a:pt x="1237619" y="57529"/>
                  </a:lnTo>
                  <a:lnTo>
                    <a:pt x="1298967" y="16167"/>
                  </a:lnTo>
                  <a:cubicBezTo>
                    <a:pt x="1323581" y="5757"/>
                    <a:pt x="1350643" y="0"/>
                    <a:pt x="1379050" y="0"/>
                  </a:cubicBezTo>
                  <a:cubicBezTo>
                    <a:pt x="1435864" y="0"/>
                    <a:pt x="1487298" y="23028"/>
                    <a:pt x="1524530" y="60259"/>
                  </a:cubicBezTo>
                  <a:lnTo>
                    <a:pt x="1544630" y="90072"/>
                  </a:lnTo>
                  <a:lnTo>
                    <a:pt x="1549295" y="90777"/>
                  </a:lnTo>
                  <a:lnTo>
                    <a:pt x="2718425" y="2106521"/>
                  </a:lnTo>
                  <a:lnTo>
                    <a:pt x="2717112" y="2109223"/>
                  </a:lnTo>
                  <a:lnTo>
                    <a:pt x="2737721" y="2139791"/>
                  </a:lnTo>
                  <a:lnTo>
                    <a:pt x="2746907" y="2155628"/>
                  </a:lnTo>
                  <a:lnTo>
                    <a:pt x="2757622" y="2190146"/>
                  </a:lnTo>
                  <a:cubicBezTo>
                    <a:pt x="2760362" y="2203539"/>
                    <a:pt x="2761802" y="2217406"/>
                    <a:pt x="2761802" y="2231610"/>
                  </a:cubicBezTo>
                  <a:cubicBezTo>
                    <a:pt x="2761802" y="2316830"/>
                    <a:pt x="2709989" y="2389948"/>
                    <a:pt x="2636146" y="2421181"/>
                  </a:cubicBezTo>
                  <a:lnTo>
                    <a:pt x="2612656" y="2428472"/>
                  </a:lnTo>
                  <a:lnTo>
                    <a:pt x="149141" y="2428472"/>
                  </a:lnTo>
                  <a:lnTo>
                    <a:pt x="125655" y="2421182"/>
                  </a:lnTo>
                  <a:cubicBezTo>
                    <a:pt x="51812" y="2389949"/>
                    <a:pt x="0" y="2316831"/>
                    <a:pt x="0" y="2231611"/>
                  </a:cubicBezTo>
                  <a:close/>
                </a:path>
              </a:pathLst>
            </a:cu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67"/>
                                        </p:tgtEl>
                                        <p:attrNameLst>
                                          <p:attrName>style.visibility</p:attrName>
                                        </p:attrNameLst>
                                      </p:cBhvr>
                                      <p:to>
                                        <p:strVal val="visible"/>
                                      </p:to>
                                    </p:set>
                                    <p:anim calcmode="lin" valueType="num">
                                      <p:cBhvr additive="base">
                                        <p:cTn id="7" dur="500"/>
                                        <p:tgtEl>
                                          <p:spTgt spid="267"/>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68"/>
                                        </p:tgtEl>
                                        <p:attrNameLst>
                                          <p:attrName>style.visibility</p:attrName>
                                        </p:attrNameLst>
                                      </p:cBhvr>
                                      <p:to>
                                        <p:strVal val="visible"/>
                                      </p:to>
                                    </p:set>
                                    <p:anim calcmode="lin" valueType="num">
                                      <p:cBhvr additive="base">
                                        <p:cTn id="10" dur="500"/>
                                        <p:tgtEl>
                                          <p:spTgt spid="268"/>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271"/>
                                        </p:tgtEl>
                                        <p:attrNameLst>
                                          <p:attrName>style.visibility</p:attrName>
                                        </p:attrNameLst>
                                      </p:cBhvr>
                                      <p:to>
                                        <p:strVal val="visible"/>
                                      </p:to>
                                    </p:set>
                                    <p:anim calcmode="lin" valueType="num">
                                      <p:cBhvr additive="base">
                                        <p:cTn id="13" dur="500"/>
                                        <p:tgtEl>
                                          <p:spTgt spid="271"/>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272"/>
                                        </p:tgtEl>
                                        <p:attrNameLst>
                                          <p:attrName>style.visibility</p:attrName>
                                        </p:attrNameLst>
                                      </p:cBhvr>
                                      <p:to>
                                        <p:strVal val="visible"/>
                                      </p:to>
                                    </p:set>
                                    <p:anim calcmode="lin" valueType="num">
                                      <p:cBhvr additive="base">
                                        <p:cTn id="16" dur="500"/>
                                        <p:tgtEl>
                                          <p:spTgt spid="272"/>
                                        </p:tgtEl>
                                        <p:attrNameLst>
                                          <p:attrName>ppt_x</p:attrName>
                                        </p:attrNameLst>
                                      </p:cBhvr>
                                      <p:tavLst>
                                        <p:tav tm="0">
                                          <p:val>
                                            <p:strVal val="#ppt_x+1"/>
                                          </p:val>
                                        </p:tav>
                                        <p:tav tm="100000">
                                          <p:val>
                                            <p:strVal val="#ppt_x"/>
                                          </p:val>
                                        </p:tav>
                                      </p:tavLst>
                                    </p:anim>
                                  </p:childTnLst>
                                </p:cTn>
                              </p:par>
                              <p:par>
                                <p:cTn id="17" presetID="10" presetClass="entr" presetSubtype="0" fill="hold" nodeType="withEffect">
                                  <p:stCondLst>
                                    <p:cond delay="0"/>
                                  </p:stCondLst>
                                  <p:childTnLst>
                                    <p:set>
                                      <p:cBhvr>
                                        <p:cTn id="18" dur="1" fill="hold">
                                          <p:stCondLst>
                                            <p:cond delay="0"/>
                                          </p:stCondLst>
                                        </p:cTn>
                                        <p:tgtEl>
                                          <p:spTgt spid="258"/>
                                        </p:tgtEl>
                                        <p:attrNameLst>
                                          <p:attrName>style.visibility</p:attrName>
                                        </p:attrNameLst>
                                      </p:cBhvr>
                                      <p:to>
                                        <p:strVal val="visible"/>
                                      </p:to>
                                    </p:set>
                                    <p:animEffect transition="in" filter="fade">
                                      <p:cBhvr>
                                        <p:cTn id="19" dur="500"/>
                                        <p:tgtEl>
                                          <p:spTgt spid="258"/>
                                        </p:tgtEl>
                                      </p:cBhvr>
                                    </p:animEffect>
                                  </p:childTnLst>
                                </p:cTn>
                              </p:par>
                              <p:par>
                                <p:cTn id="20" presetID="10" presetClass="entr" presetSubtype="0" fill="hold" nodeType="withEffect">
                                  <p:stCondLst>
                                    <p:cond delay="0"/>
                                  </p:stCondLst>
                                  <p:childTnLst>
                                    <p:set>
                                      <p:cBhvr>
                                        <p:cTn id="21" dur="1" fill="hold">
                                          <p:stCondLst>
                                            <p:cond delay="0"/>
                                          </p:stCondLst>
                                        </p:cTn>
                                        <p:tgtEl>
                                          <p:spTgt spid="286"/>
                                        </p:tgtEl>
                                        <p:attrNameLst>
                                          <p:attrName>style.visibility</p:attrName>
                                        </p:attrNameLst>
                                      </p:cBhvr>
                                      <p:to>
                                        <p:strVal val="visible"/>
                                      </p:to>
                                    </p:set>
                                    <p:animEffect transition="in" filter="fade">
                                      <p:cBhvr>
                                        <p:cTn id="22" dur="500"/>
                                        <p:tgtEl>
                                          <p:spTgt spid="286"/>
                                        </p:tgtEl>
                                      </p:cBhvr>
                                    </p:animEffect>
                                  </p:childTnLst>
                                </p:cTn>
                              </p:par>
                              <p:par>
                                <p:cTn id="23" presetID="10" presetClass="entr" presetSubtype="0" fill="hold" nodeType="withEffect">
                                  <p:stCondLst>
                                    <p:cond delay="0"/>
                                  </p:stCondLst>
                                  <p:childTnLst>
                                    <p:set>
                                      <p:cBhvr>
                                        <p:cTn id="24" dur="1" fill="hold">
                                          <p:stCondLst>
                                            <p:cond delay="0"/>
                                          </p:stCondLst>
                                        </p:cTn>
                                        <p:tgtEl>
                                          <p:spTgt spid="273"/>
                                        </p:tgtEl>
                                        <p:attrNameLst>
                                          <p:attrName>style.visibility</p:attrName>
                                        </p:attrNameLst>
                                      </p:cBhvr>
                                      <p:to>
                                        <p:strVal val="visible"/>
                                      </p:to>
                                    </p:set>
                                    <p:animEffect transition="in" filter="fade">
                                      <p:cBhvr>
                                        <p:cTn id="25" dur="1000"/>
                                        <p:tgtEl>
                                          <p:spTgt spid="273"/>
                                        </p:tgtEl>
                                      </p:cBhvr>
                                    </p:animEffect>
                                  </p:childTnLst>
                                </p:cTn>
                              </p:par>
                              <p:par>
                                <p:cTn id="26" presetID="10" presetClass="entr" presetSubtype="0" fill="hold" nodeType="withEffect">
                                  <p:stCondLst>
                                    <p:cond delay="250"/>
                                  </p:stCondLst>
                                  <p:childTnLst>
                                    <p:set>
                                      <p:cBhvr>
                                        <p:cTn id="27" dur="1" fill="hold">
                                          <p:stCondLst>
                                            <p:cond delay="0"/>
                                          </p:stCondLst>
                                        </p:cTn>
                                        <p:tgtEl>
                                          <p:spTgt spid="266"/>
                                        </p:tgtEl>
                                        <p:attrNameLst>
                                          <p:attrName>style.visibility</p:attrName>
                                        </p:attrNameLst>
                                      </p:cBhvr>
                                      <p:to>
                                        <p:strVal val="visible"/>
                                      </p:to>
                                    </p:set>
                                    <p:animEffect transition="in" filter="fade">
                                      <p:cBhvr>
                                        <p:cTn id="28" dur="1000"/>
                                        <p:tgtEl>
                                          <p:spTgt spid="266"/>
                                        </p:tgtEl>
                                      </p:cBhvr>
                                    </p:animEffect>
                                  </p:childTnLst>
                                </p:cTn>
                              </p:par>
                              <p:par>
                                <p:cTn id="29" presetID="10" presetClass="entr" presetSubtype="0" fill="hold" nodeType="withEffect">
                                  <p:stCondLst>
                                    <p:cond delay="250"/>
                                  </p:stCondLst>
                                  <p:childTnLst>
                                    <p:set>
                                      <p:cBhvr>
                                        <p:cTn id="30" dur="1" fill="hold">
                                          <p:stCondLst>
                                            <p:cond delay="0"/>
                                          </p:stCondLst>
                                        </p:cTn>
                                        <p:tgtEl>
                                          <p:spTgt spid="274"/>
                                        </p:tgtEl>
                                        <p:attrNameLst>
                                          <p:attrName>style.visibility</p:attrName>
                                        </p:attrNameLst>
                                      </p:cBhvr>
                                      <p:to>
                                        <p:strVal val="visible"/>
                                      </p:to>
                                    </p:set>
                                    <p:animEffect transition="in" filter="fade">
                                      <p:cBhvr>
                                        <p:cTn id="31" dur="1000"/>
                                        <p:tgtEl>
                                          <p:spTgt spid="274"/>
                                        </p:tgtEl>
                                      </p:cBhvr>
                                    </p:animEffect>
                                  </p:childTnLst>
                                </p:cTn>
                              </p:par>
                              <p:par>
                                <p:cTn id="32" presetID="10" presetClass="entr" presetSubtype="0" fill="hold" nodeType="withEffect">
                                  <p:stCondLst>
                                    <p:cond delay="250"/>
                                  </p:stCondLst>
                                  <p:childTnLst>
                                    <p:set>
                                      <p:cBhvr>
                                        <p:cTn id="33" dur="1" fill="hold">
                                          <p:stCondLst>
                                            <p:cond delay="0"/>
                                          </p:stCondLst>
                                        </p:cTn>
                                        <p:tgtEl>
                                          <p:spTgt spid="275"/>
                                        </p:tgtEl>
                                        <p:attrNameLst>
                                          <p:attrName>style.visibility</p:attrName>
                                        </p:attrNameLst>
                                      </p:cBhvr>
                                      <p:to>
                                        <p:strVal val="visible"/>
                                      </p:to>
                                    </p:set>
                                    <p:animEffect transition="in" filter="fade">
                                      <p:cBhvr>
                                        <p:cTn id="34" dur="1000"/>
                                        <p:tgtEl>
                                          <p:spTgt spid="275"/>
                                        </p:tgtEl>
                                      </p:cBhvr>
                                    </p:animEffect>
                                  </p:childTnLst>
                                </p:cTn>
                              </p:par>
                              <p:par>
                                <p:cTn id="35" presetID="10" presetClass="entr" presetSubtype="0" fill="hold" nodeType="withEffect">
                                  <p:stCondLst>
                                    <p:cond delay="250"/>
                                  </p:stCondLst>
                                  <p:childTnLst>
                                    <p:set>
                                      <p:cBhvr>
                                        <p:cTn id="36" dur="1" fill="hold">
                                          <p:stCondLst>
                                            <p:cond delay="0"/>
                                          </p:stCondLst>
                                        </p:cTn>
                                        <p:tgtEl>
                                          <p:spTgt spid="276"/>
                                        </p:tgtEl>
                                        <p:attrNameLst>
                                          <p:attrName>style.visibility</p:attrName>
                                        </p:attrNameLst>
                                      </p:cBhvr>
                                      <p:to>
                                        <p:strVal val="visible"/>
                                      </p:to>
                                    </p:set>
                                    <p:animEffect transition="in" filter="fade">
                                      <p:cBhvr>
                                        <p:cTn id="37" dur="1000"/>
                                        <p:tgtEl>
                                          <p:spTgt spid="276"/>
                                        </p:tgtEl>
                                      </p:cBhvr>
                                    </p:animEffect>
                                  </p:childTnLst>
                                </p:cTn>
                              </p:par>
                              <p:par>
                                <p:cTn id="38" presetID="10" presetClass="entr" presetSubtype="0" fill="hold" nodeType="withEffect">
                                  <p:stCondLst>
                                    <p:cond delay="250"/>
                                  </p:stCondLst>
                                  <p:childTnLst>
                                    <p:set>
                                      <p:cBhvr>
                                        <p:cTn id="39" dur="1" fill="hold">
                                          <p:stCondLst>
                                            <p:cond delay="0"/>
                                          </p:stCondLst>
                                        </p:cTn>
                                        <p:tgtEl>
                                          <p:spTgt spid="278"/>
                                        </p:tgtEl>
                                        <p:attrNameLst>
                                          <p:attrName>style.visibility</p:attrName>
                                        </p:attrNameLst>
                                      </p:cBhvr>
                                      <p:to>
                                        <p:strVal val="visible"/>
                                      </p:to>
                                    </p:set>
                                    <p:animEffect transition="in" filter="fade">
                                      <p:cBhvr>
                                        <p:cTn id="40" dur="1000"/>
                                        <p:tgtEl>
                                          <p:spTgt spid="278"/>
                                        </p:tgtEl>
                                      </p:cBhvr>
                                    </p:animEffect>
                                  </p:childTnLst>
                                </p:cTn>
                              </p:par>
                              <p:par>
                                <p:cTn id="41" presetID="10" presetClass="entr" presetSubtype="0" fill="hold" nodeType="withEffect">
                                  <p:stCondLst>
                                    <p:cond delay="250"/>
                                  </p:stCondLst>
                                  <p:childTnLst>
                                    <p:set>
                                      <p:cBhvr>
                                        <p:cTn id="42" dur="1" fill="hold">
                                          <p:stCondLst>
                                            <p:cond delay="0"/>
                                          </p:stCondLst>
                                        </p:cTn>
                                        <p:tgtEl>
                                          <p:spTgt spid="279"/>
                                        </p:tgtEl>
                                        <p:attrNameLst>
                                          <p:attrName>style.visibility</p:attrName>
                                        </p:attrNameLst>
                                      </p:cBhvr>
                                      <p:to>
                                        <p:strVal val="visible"/>
                                      </p:to>
                                    </p:set>
                                    <p:animEffect transition="in" filter="fade">
                                      <p:cBhvr>
                                        <p:cTn id="43" dur="1000"/>
                                        <p:tgtEl>
                                          <p:spTgt spid="279"/>
                                        </p:tgtEl>
                                      </p:cBhvr>
                                    </p:animEffect>
                                  </p:childTnLst>
                                </p:cTn>
                              </p:par>
                              <p:par>
                                <p:cTn id="44" presetID="10" presetClass="entr" presetSubtype="0" fill="hold" nodeType="withEffect">
                                  <p:stCondLst>
                                    <p:cond delay="250"/>
                                  </p:stCondLst>
                                  <p:childTnLst>
                                    <p:set>
                                      <p:cBhvr>
                                        <p:cTn id="45" dur="1" fill="hold">
                                          <p:stCondLst>
                                            <p:cond delay="0"/>
                                          </p:stCondLst>
                                        </p:cTn>
                                        <p:tgtEl>
                                          <p:spTgt spid="280"/>
                                        </p:tgtEl>
                                        <p:attrNameLst>
                                          <p:attrName>style.visibility</p:attrName>
                                        </p:attrNameLst>
                                      </p:cBhvr>
                                      <p:to>
                                        <p:strVal val="visible"/>
                                      </p:to>
                                    </p:set>
                                    <p:animEffect transition="in" filter="fade">
                                      <p:cBhvr>
                                        <p:cTn id="46" dur="1000"/>
                                        <p:tgtEl>
                                          <p:spTgt spid="280"/>
                                        </p:tgtEl>
                                      </p:cBhvr>
                                    </p:animEffect>
                                  </p:childTnLst>
                                </p:cTn>
                              </p:par>
                              <p:par>
                                <p:cTn id="47" presetID="10" presetClass="entr" presetSubtype="0" fill="hold" nodeType="withEffect">
                                  <p:stCondLst>
                                    <p:cond delay="250"/>
                                  </p:stCondLst>
                                  <p:childTnLst>
                                    <p:set>
                                      <p:cBhvr>
                                        <p:cTn id="48" dur="1" fill="hold">
                                          <p:stCondLst>
                                            <p:cond delay="0"/>
                                          </p:stCondLst>
                                        </p:cTn>
                                        <p:tgtEl>
                                          <p:spTgt spid="281"/>
                                        </p:tgtEl>
                                        <p:attrNameLst>
                                          <p:attrName>style.visibility</p:attrName>
                                        </p:attrNameLst>
                                      </p:cBhvr>
                                      <p:to>
                                        <p:strVal val="visible"/>
                                      </p:to>
                                    </p:set>
                                    <p:animEffect transition="in" filter="fade">
                                      <p:cBhvr>
                                        <p:cTn id="49" dur="1000"/>
                                        <p:tgtEl>
                                          <p:spTgt spid="281"/>
                                        </p:tgtEl>
                                      </p:cBhvr>
                                    </p:animEffect>
                                  </p:childTnLst>
                                </p:cTn>
                              </p:par>
                              <p:par>
                                <p:cTn id="50" presetID="10" presetClass="entr" presetSubtype="0" fill="hold" nodeType="withEffect">
                                  <p:stCondLst>
                                    <p:cond delay="250"/>
                                  </p:stCondLst>
                                  <p:childTnLst>
                                    <p:set>
                                      <p:cBhvr>
                                        <p:cTn id="51" dur="1" fill="hold">
                                          <p:stCondLst>
                                            <p:cond delay="0"/>
                                          </p:stCondLst>
                                        </p:cTn>
                                        <p:tgtEl>
                                          <p:spTgt spid="282"/>
                                        </p:tgtEl>
                                        <p:attrNameLst>
                                          <p:attrName>style.visibility</p:attrName>
                                        </p:attrNameLst>
                                      </p:cBhvr>
                                      <p:to>
                                        <p:strVal val="visible"/>
                                      </p:to>
                                    </p:set>
                                    <p:animEffect transition="in" filter="fade">
                                      <p:cBhvr>
                                        <p:cTn id="52" dur="1000"/>
                                        <p:tgtEl>
                                          <p:spTgt spid="282"/>
                                        </p:tgtEl>
                                      </p:cBhvr>
                                    </p:animEffect>
                                  </p:childTnLst>
                                </p:cTn>
                              </p:par>
                              <p:par>
                                <p:cTn id="53" presetID="10" presetClass="entr" presetSubtype="0" fill="hold" nodeType="withEffect">
                                  <p:stCondLst>
                                    <p:cond delay="250"/>
                                  </p:stCondLst>
                                  <p:childTnLst>
                                    <p:set>
                                      <p:cBhvr>
                                        <p:cTn id="54" dur="1" fill="hold">
                                          <p:stCondLst>
                                            <p:cond delay="0"/>
                                          </p:stCondLst>
                                        </p:cTn>
                                        <p:tgtEl>
                                          <p:spTgt spid="283"/>
                                        </p:tgtEl>
                                        <p:attrNameLst>
                                          <p:attrName>style.visibility</p:attrName>
                                        </p:attrNameLst>
                                      </p:cBhvr>
                                      <p:to>
                                        <p:strVal val="visible"/>
                                      </p:to>
                                    </p:set>
                                    <p:animEffect transition="in" filter="fade">
                                      <p:cBhvr>
                                        <p:cTn id="55" dur="1000"/>
                                        <p:tgtEl>
                                          <p:spTgt spid="283"/>
                                        </p:tgtEl>
                                      </p:cBhvr>
                                    </p:animEffect>
                                  </p:childTnLst>
                                </p:cTn>
                              </p:par>
                              <p:par>
                                <p:cTn id="56" presetID="10" presetClass="entr" presetSubtype="0" fill="hold" nodeType="withEffect">
                                  <p:stCondLst>
                                    <p:cond delay="250"/>
                                  </p:stCondLst>
                                  <p:childTnLst>
                                    <p:set>
                                      <p:cBhvr>
                                        <p:cTn id="57" dur="1" fill="hold">
                                          <p:stCondLst>
                                            <p:cond delay="0"/>
                                          </p:stCondLst>
                                        </p:cTn>
                                        <p:tgtEl>
                                          <p:spTgt spid="284"/>
                                        </p:tgtEl>
                                        <p:attrNameLst>
                                          <p:attrName>style.visibility</p:attrName>
                                        </p:attrNameLst>
                                      </p:cBhvr>
                                      <p:to>
                                        <p:strVal val="visible"/>
                                      </p:to>
                                    </p:set>
                                    <p:animEffect transition="in" filter="fade">
                                      <p:cBhvr>
                                        <p:cTn id="58" dur="1000"/>
                                        <p:tgtEl>
                                          <p:spTgt spid="284"/>
                                        </p:tgtEl>
                                      </p:cBhvr>
                                    </p:animEffect>
                                  </p:childTnLst>
                                </p:cTn>
                              </p:par>
                              <p:par>
                                <p:cTn id="59" presetID="10" presetClass="entr" presetSubtype="0" fill="hold" nodeType="withEffect">
                                  <p:stCondLst>
                                    <p:cond delay="250"/>
                                  </p:stCondLst>
                                  <p:childTnLst>
                                    <p:set>
                                      <p:cBhvr>
                                        <p:cTn id="60" dur="1" fill="hold">
                                          <p:stCondLst>
                                            <p:cond delay="0"/>
                                          </p:stCondLst>
                                        </p:cTn>
                                        <p:tgtEl>
                                          <p:spTgt spid="285"/>
                                        </p:tgtEl>
                                        <p:attrNameLst>
                                          <p:attrName>style.visibility</p:attrName>
                                        </p:attrNameLst>
                                      </p:cBhvr>
                                      <p:to>
                                        <p:strVal val="visible"/>
                                      </p:to>
                                    </p:set>
                                    <p:animEffect transition="in" filter="fade">
                                      <p:cBhvr>
                                        <p:cTn id="61" dur="1000"/>
                                        <p:tgtEl>
                                          <p:spTgt spid="285"/>
                                        </p:tgtEl>
                                      </p:cBhvr>
                                    </p:animEffect>
                                  </p:childTnLst>
                                </p:cTn>
                              </p:par>
                              <p:par>
                                <p:cTn id="62" presetID="10" presetClass="entr" presetSubtype="0" fill="hold" nodeType="withEffect">
                                  <p:stCondLst>
                                    <p:cond delay="250"/>
                                  </p:stCondLst>
                                  <p:childTnLst>
                                    <p:set>
                                      <p:cBhvr>
                                        <p:cTn id="63" dur="1" fill="hold">
                                          <p:stCondLst>
                                            <p:cond delay="0"/>
                                          </p:stCondLst>
                                        </p:cTn>
                                        <p:tgtEl>
                                          <p:spTgt spid="257"/>
                                        </p:tgtEl>
                                        <p:attrNameLst>
                                          <p:attrName>style.visibility</p:attrName>
                                        </p:attrNameLst>
                                      </p:cBhvr>
                                      <p:to>
                                        <p:strVal val="visible"/>
                                      </p:to>
                                    </p:set>
                                    <p:animEffect transition="in" filter="fade">
                                      <p:cBhvr>
                                        <p:cTn id="64" dur="1000"/>
                                        <p:tgtEl>
                                          <p:spTgt spid="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2"/>
        <p:cNvGrpSpPr/>
        <p:nvPr/>
      </p:nvGrpSpPr>
      <p:grpSpPr>
        <a:xfrm>
          <a:off x="0" y="0"/>
          <a:ext cx="0" cy="0"/>
          <a:chOff x="0" y="0"/>
          <a:chExt cx="0" cy="0"/>
        </a:xfrm>
      </p:grpSpPr>
      <p:sp>
        <p:nvSpPr>
          <p:cNvPr id="293" name="Google Shape;293;p4"/>
          <p:cNvSpPr/>
          <p:nvPr/>
        </p:nvSpPr>
        <p:spPr>
          <a:xfrm>
            <a:off x="-2971799" y="-101600"/>
            <a:ext cx="8394700" cy="7823200"/>
          </a:xfrm>
          <a:prstGeom prst="parallelogram">
            <a:avLst>
              <a:gd name="adj" fmla="val 25000"/>
            </a:avLst>
          </a:prstGeom>
          <a:gradFill>
            <a:gsLst>
              <a:gs pos="0">
                <a:srgbClr val="8BA2F0"/>
              </a:gs>
              <a:gs pos="100000">
                <a:srgbClr val="AACBFE"/>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nvGrpSpPr>
          <p:cNvPr id="294" name="Google Shape;294;p4"/>
          <p:cNvGrpSpPr/>
          <p:nvPr/>
        </p:nvGrpSpPr>
        <p:grpSpPr>
          <a:xfrm>
            <a:off x="660106" y="294582"/>
            <a:ext cx="2653830" cy="307777"/>
            <a:chOff x="632295" y="294582"/>
            <a:chExt cx="2653830" cy="307777"/>
          </a:xfrm>
        </p:grpSpPr>
        <p:sp>
          <p:nvSpPr>
            <p:cNvPr id="295" name="Google Shape;295;p4"/>
            <p:cNvSpPr/>
            <p:nvPr/>
          </p:nvSpPr>
          <p:spPr>
            <a:xfrm>
              <a:off x="1333500" y="294582"/>
              <a:ext cx="1952625"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nvGrpSpPr>
            <p:cNvPr id="296" name="Google Shape;296;p4"/>
            <p:cNvGrpSpPr/>
            <p:nvPr/>
          </p:nvGrpSpPr>
          <p:grpSpPr>
            <a:xfrm>
              <a:off x="1456438" y="365664"/>
              <a:ext cx="155716" cy="165616"/>
              <a:chOff x="1423100" y="355337"/>
              <a:chExt cx="155716" cy="165616"/>
            </a:xfrm>
          </p:grpSpPr>
          <p:sp>
            <p:nvSpPr>
              <p:cNvPr id="297" name="Google Shape;297;p4"/>
              <p:cNvSpPr/>
              <p:nvPr/>
            </p:nvSpPr>
            <p:spPr>
              <a:xfrm>
                <a:off x="1423100" y="355337"/>
                <a:ext cx="122331" cy="122331"/>
              </a:xfrm>
              <a:prstGeom prst="donut">
                <a:avLst>
                  <a:gd name="adj" fmla="val 12458"/>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icrosoft Yahei"/>
                  <a:ea typeface="Microsoft Yahei"/>
                  <a:cs typeface="Microsoft Yahei"/>
                  <a:sym typeface="Microsoft Yahei"/>
                </a:endParaRPr>
              </a:p>
            </p:txBody>
          </p:sp>
          <p:cxnSp>
            <p:nvCxnSpPr>
              <p:cNvPr id="298" name="Google Shape;298;p4"/>
              <p:cNvCxnSpPr>
                <a:stCxn id="297" idx="5"/>
              </p:cNvCxnSpPr>
              <p:nvPr/>
            </p:nvCxnSpPr>
            <p:spPr>
              <a:xfrm>
                <a:off x="1527516" y="459753"/>
                <a:ext cx="51300" cy="61200"/>
              </a:xfrm>
              <a:prstGeom prst="straightConnector1">
                <a:avLst/>
              </a:prstGeom>
              <a:noFill/>
              <a:ln w="19050" cap="flat" cmpd="sng">
                <a:solidFill>
                  <a:schemeClr val="lt1"/>
                </a:solidFill>
                <a:prstDash val="solid"/>
                <a:miter lim="800000"/>
                <a:headEnd type="none" w="sm" len="sm"/>
                <a:tailEnd type="none" w="sm" len="sm"/>
              </a:ln>
            </p:spPr>
          </p:cxnSp>
        </p:grpSp>
        <p:cxnSp>
          <p:nvCxnSpPr>
            <p:cNvPr id="299" name="Google Shape;299;p4"/>
            <p:cNvCxnSpPr/>
            <p:nvPr/>
          </p:nvCxnSpPr>
          <p:spPr>
            <a:xfrm>
              <a:off x="632295" y="378081"/>
              <a:ext cx="213596" cy="0"/>
            </a:xfrm>
            <a:prstGeom prst="straightConnector1">
              <a:avLst/>
            </a:prstGeom>
            <a:noFill/>
            <a:ln w="19050" cap="rnd" cmpd="sng">
              <a:solidFill>
                <a:srgbClr val="304086"/>
              </a:solidFill>
              <a:prstDash val="solid"/>
              <a:miter lim="800000"/>
              <a:headEnd type="none" w="sm" len="sm"/>
              <a:tailEnd type="none" w="sm" len="sm"/>
            </a:ln>
          </p:spPr>
        </p:cxnSp>
        <p:cxnSp>
          <p:nvCxnSpPr>
            <p:cNvPr id="300" name="Google Shape;300;p4"/>
            <p:cNvCxnSpPr/>
            <p:nvPr/>
          </p:nvCxnSpPr>
          <p:spPr>
            <a:xfrm>
              <a:off x="632295" y="448470"/>
              <a:ext cx="151683" cy="0"/>
            </a:xfrm>
            <a:prstGeom prst="straightConnector1">
              <a:avLst/>
            </a:prstGeom>
            <a:noFill/>
            <a:ln w="19050" cap="rnd" cmpd="sng">
              <a:solidFill>
                <a:srgbClr val="304086"/>
              </a:solidFill>
              <a:prstDash val="solid"/>
              <a:miter lim="800000"/>
              <a:headEnd type="none" w="sm" len="sm"/>
              <a:tailEnd type="none" w="sm" len="sm"/>
            </a:ln>
          </p:spPr>
        </p:cxnSp>
        <p:cxnSp>
          <p:nvCxnSpPr>
            <p:cNvPr id="301" name="Google Shape;301;p4"/>
            <p:cNvCxnSpPr/>
            <p:nvPr/>
          </p:nvCxnSpPr>
          <p:spPr>
            <a:xfrm>
              <a:off x="632295" y="518859"/>
              <a:ext cx="106798" cy="0"/>
            </a:xfrm>
            <a:prstGeom prst="straightConnector1">
              <a:avLst/>
            </a:prstGeom>
            <a:noFill/>
            <a:ln w="19050" cap="rnd" cmpd="sng">
              <a:solidFill>
                <a:srgbClr val="304086"/>
              </a:solidFill>
              <a:prstDash val="solid"/>
              <a:miter lim="800000"/>
              <a:headEnd type="none" w="sm" len="sm"/>
              <a:tailEnd type="none" w="sm" len="sm"/>
            </a:ln>
          </p:spPr>
        </p:cxnSp>
      </p:grpSp>
      <p:sp>
        <p:nvSpPr>
          <p:cNvPr id="302" name="Google Shape;302;p4"/>
          <p:cNvSpPr txBox="1"/>
          <p:nvPr/>
        </p:nvSpPr>
        <p:spPr>
          <a:xfrm>
            <a:off x="6649629" y="6282268"/>
            <a:ext cx="76014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304086"/>
                </a:solidFill>
                <a:latin typeface="Microsoft Yahei"/>
                <a:ea typeface="Microsoft Yahei"/>
                <a:cs typeface="Microsoft Yahei"/>
                <a:sym typeface="Microsoft Yahei"/>
              </a:rPr>
              <a:t>Home</a:t>
            </a:r>
            <a:endParaRPr/>
          </a:p>
        </p:txBody>
      </p:sp>
      <p:grpSp>
        <p:nvGrpSpPr>
          <p:cNvPr id="303" name="Google Shape;303;p4"/>
          <p:cNvGrpSpPr/>
          <p:nvPr/>
        </p:nvGrpSpPr>
        <p:grpSpPr>
          <a:xfrm>
            <a:off x="7742588" y="6282268"/>
            <a:ext cx="1299872" cy="331501"/>
            <a:chOff x="7493834" y="319618"/>
            <a:chExt cx="1299872" cy="331501"/>
          </a:xfrm>
        </p:grpSpPr>
        <p:sp>
          <p:nvSpPr>
            <p:cNvPr id="304" name="Google Shape;304;p4"/>
            <p:cNvSpPr/>
            <p:nvPr/>
          </p:nvSpPr>
          <p:spPr>
            <a:xfrm>
              <a:off x="7493834" y="343342"/>
              <a:ext cx="1299872"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sp>
          <p:nvSpPr>
            <p:cNvPr id="305" name="Google Shape;305;p4"/>
            <p:cNvSpPr txBox="1"/>
            <p:nvPr/>
          </p:nvSpPr>
          <p:spPr>
            <a:xfrm>
              <a:off x="7580956" y="319618"/>
              <a:ext cx="115768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About Us </a:t>
              </a:r>
              <a:endParaRPr/>
            </a:p>
          </p:txBody>
        </p:sp>
      </p:grpSp>
      <p:sp>
        <p:nvSpPr>
          <p:cNvPr id="306" name="Google Shape;306;p4"/>
          <p:cNvSpPr txBox="1"/>
          <p:nvPr/>
        </p:nvSpPr>
        <p:spPr>
          <a:xfrm>
            <a:off x="9391306" y="6282268"/>
            <a:ext cx="87299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304086"/>
                </a:solidFill>
                <a:latin typeface="Microsoft Yahei"/>
                <a:ea typeface="Microsoft Yahei"/>
                <a:cs typeface="Microsoft Yahei"/>
                <a:sym typeface="Microsoft Yahei"/>
              </a:rPr>
              <a:t>Project</a:t>
            </a:r>
            <a:endParaRPr/>
          </a:p>
        </p:txBody>
      </p:sp>
      <p:sp>
        <p:nvSpPr>
          <p:cNvPr id="307" name="Google Shape;307;p4"/>
          <p:cNvSpPr txBox="1"/>
          <p:nvPr/>
        </p:nvSpPr>
        <p:spPr>
          <a:xfrm>
            <a:off x="10813442" y="6282268"/>
            <a:ext cx="85953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304086"/>
                </a:solidFill>
                <a:latin typeface="Microsoft Yahei"/>
                <a:ea typeface="Microsoft Yahei"/>
                <a:cs typeface="Microsoft Yahei"/>
                <a:sym typeface="Microsoft Yahei"/>
              </a:rPr>
              <a:t>Details</a:t>
            </a:r>
            <a:endParaRPr/>
          </a:p>
          <a:p>
            <a:pPr marL="0" marR="0" lvl="0" indent="0" algn="l" rtl="0">
              <a:spcBef>
                <a:spcPts val="0"/>
              </a:spcBef>
              <a:spcAft>
                <a:spcPts val="0"/>
              </a:spcAft>
              <a:buNone/>
            </a:pPr>
            <a:endParaRPr sz="1400">
              <a:solidFill>
                <a:srgbClr val="304086"/>
              </a:solidFill>
              <a:latin typeface="Microsoft Yahei"/>
              <a:ea typeface="Microsoft Yahei"/>
              <a:cs typeface="Microsoft Yahei"/>
              <a:sym typeface="Microsoft Yahei"/>
            </a:endParaRPr>
          </a:p>
        </p:txBody>
      </p:sp>
      <p:sp>
        <p:nvSpPr>
          <p:cNvPr id="308" name="Google Shape;308;p4"/>
          <p:cNvSpPr/>
          <p:nvPr/>
        </p:nvSpPr>
        <p:spPr>
          <a:xfrm>
            <a:off x="6418269" y="2861488"/>
            <a:ext cx="766467" cy="68270"/>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icrosoft Yahei"/>
              <a:ea typeface="Microsoft Yahei"/>
              <a:cs typeface="Microsoft Yahei"/>
              <a:sym typeface="Microsoft Yahei"/>
            </a:endParaRPr>
          </a:p>
        </p:txBody>
      </p:sp>
      <p:sp>
        <p:nvSpPr>
          <p:cNvPr id="309" name="Google Shape;309;p4"/>
          <p:cNvSpPr txBox="1"/>
          <p:nvPr/>
        </p:nvSpPr>
        <p:spPr>
          <a:xfrm>
            <a:off x="6335101" y="3066284"/>
            <a:ext cx="4433547" cy="462563"/>
          </a:xfrm>
          <a:prstGeom prst="rect">
            <a:avLst/>
          </a:prstGeom>
          <a:noFill/>
          <a:ln>
            <a:noFill/>
          </a:ln>
        </p:spPr>
        <p:txBody>
          <a:bodyPr spcFirstLastPara="1" wrap="square" lIns="91425" tIns="45700" rIns="91425" bIns="45700" anchor="t" anchorCtr="0">
            <a:spAutoFit/>
          </a:bodyPr>
          <a:lstStyle/>
          <a:p>
            <a:pPr marL="0" marR="0" lvl="0" indent="0" algn="just" rtl="0">
              <a:lnSpc>
                <a:spcPct val="136363"/>
              </a:lnSpc>
              <a:spcBef>
                <a:spcPts val="0"/>
              </a:spcBef>
              <a:spcAft>
                <a:spcPts val="0"/>
              </a:spcAft>
              <a:buNone/>
            </a:pPr>
            <a:endParaRPr sz="1100">
              <a:solidFill>
                <a:srgbClr val="3F3F3F"/>
              </a:solidFill>
              <a:latin typeface="Microsoft Yahei"/>
              <a:ea typeface="Microsoft Yahei"/>
              <a:cs typeface="Microsoft Yahei"/>
              <a:sym typeface="Microsoft Yahei"/>
            </a:endParaRPr>
          </a:p>
          <a:p>
            <a:pPr marL="0" marR="0" lvl="0" indent="0" algn="just" rtl="0">
              <a:lnSpc>
                <a:spcPct val="136363"/>
              </a:lnSpc>
              <a:spcBef>
                <a:spcPts val="0"/>
              </a:spcBef>
              <a:spcAft>
                <a:spcPts val="0"/>
              </a:spcAft>
              <a:buNone/>
            </a:pPr>
            <a:endParaRPr sz="1100">
              <a:solidFill>
                <a:srgbClr val="3F3F3F"/>
              </a:solidFill>
              <a:latin typeface="Microsoft Yahei"/>
              <a:ea typeface="Microsoft Yahei"/>
              <a:cs typeface="Microsoft Yahei"/>
              <a:sym typeface="Microsoft Yahei"/>
            </a:endParaRPr>
          </a:p>
        </p:txBody>
      </p:sp>
      <p:sp>
        <p:nvSpPr>
          <p:cNvPr id="310" name="Google Shape;310;p4"/>
          <p:cNvSpPr txBox="1"/>
          <p:nvPr/>
        </p:nvSpPr>
        <p:spPr>
          <a:xfrm>
            <a:off x="6335101" y="2190218"/>
            <a:ext cx="2018155"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a:solidFill>
                  <a:srgbClr val="304086"/>
                </a:solidFill>
                <a:latin typeface="Microsoft Yahei"/>
                <a:ea typeface="Microsoft Yahei"/>
                <a:cs typeface="Microsoft Yahei"/>
                <a:sym typeface="Microsoft Yahei"/>
              </a:rPr>
              <a:t>TASK</a:t>
            </a:r>
            <a:endParaRPr/>
          </a:p>
        </p:txBody>
      </p:sp>
      <p:grpSp>
        <p:nvGrpSpPr>
          <p:cNvPr id="311" name="Google Shape;311;p4"/>
          <p:cNvGrpSpPr/>
          <p:nvPr/>
        </p:nvGrpSpPr>
        <p:grpSpPr>
          <a:xfrm>
            <a:off x="1545414" y="1589160"/>
            <a:ext cx="3957438" cy="4126415"/>
            <a:chOff x="1322945" y="1892542"/>
            <a:chExt cx="3797521" cy="3959670"/>
          </a:xfrm>
        </p:grpSpPr>
        <p:grpSp>
          <p:nvGrpSpPr>
            <p:cNvPr id="312" name="Google Shape;312;p4"/>
            <p:cNvGrpSpPr/>
            <p:nvPr/>
          </p:nvGrpSpPr>
          <p:grpSpPr>
            <a:xfrm>
              <a:off x="1361311" y="1892542"/>
              <a:ext cx="3759155" cy="3851312"/>
              <a:chOff x="1247011" y="2059510"/>
              <a:chExt cx="3280974" cy="3361408"/>
            </a:xfrm>
          </p:grpSpPr>
          <p:grpSp>
            <p:nvGrpSpPr>
              <p:cNvPr id="313" name="Google Shape;313;p4"/>
              <p:cNvGrpSpPr/>
              <p:nvPr/>
            </p:nvGrpSpPr>
            <p:grpSpPr>
              <a:xfrm>
                <a:off x="1247011" y="2059510"/>
                <a:ext cx="3280974" cy="3361408"/>
                <a:chOff x="1361311" y="2110310"/>
                <a:chExt cx="3280974" cy="3361408"/>
              </a:xfrm>
            </p:grpSpPr>
            <p:sp>
              <p:nvSpPr>
                <p:cNvPr id="314" name="Google Shape;314;p4"/>
                <p:cNvSpPr/>
                <p:nvPr/>
              </p:nvSpPr>
              <p:spPr>
                <a:xfrm>
                  <a:off x="2443263" y="2748065"/>
                  <a:ext cx="518812" cy="2125895"/>
                </a:xfrm>
                <a:custGeom>
                  <a:avLst/>
                  <a:gdLst/>
                  <a:ahLst/>
                  <a:cxnLst/>
                  <a:rect l="l" t="t" r="r" b="b"/>
                  <a:pathLst>
                    <a:path w="7549" h="30934" extrusionOk="0">
                      <a:moveTo>
                        <a:pt x="1" y="1"/>
                      </a:moveTo>
                      <a:lnTo>
                        <a:pt x="1" y="28081"/>
                      </a:lnTo>
                      <a:lnTo>
                        <a:pt x="7549" y="30934"/>
                      </a:lnTo>
                      <a:lnTo>
                        <a:pt x="7549" y="2876"/>
                      </a:lnTo>
                      <a:lnTo>
                        <a:pt x="1" y="1"/>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15" name="Google Shape;315;p4"/>
                <p:cNvSpPr/>
                <p:nvPr/>
              </p:nvSpPr>
              <p:spPr>
                <a:xfrm>
                  <a:off x="2962006" y="2748065"/>
                  <a:ext cx="519293" cy="2125895"/>
                </a:xfrm>
                <a:custGeom>
                  <a:avLst/>
                  <a:gdLst/>
                  <a:ahLst/>
                  <a:cxnLst/>
                  <a:rect l="l" t="t" r="r" b="b"/>
                  <a:pathLst>
                    <a:path w="7556" h="30934" extrusionOk="0">
                      <a:moveTo>
                        <a:pt x="7556" y="1"/>
                      </a:moveTo>
                      <a:lnTo>
                        <a:pt x="1" y="2876"/>
                      </a:lnTo>
                      <a:lnTo>
                        <a:pt x="1" y="30934"/>
                      </a:lnTo>
                      <a:lnTo>
                        <a:pt x="7556" y="28081"/>
                      </a:lnTo>
                      <a:lnTo>
                        <a:pt x="7556" y="1"/>
                      </a:ln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grpSp>
              <p:nvGrpSpPr>
                <p:cNvPr id="316" name="Google Shape;316;p4"/>
                <p:cNvGrpSpPr/>
                <p:nvPr/>
              </p:nvGrpSpPr>
              <p:grpSpPr>
                <a:xfrm>
                  <a:off x="2485042" y="2923242"/>
                  <a:ext cx="385524" cy="703219"/>
                  <a:chOff x="2485042" y="2923242"/>
                  <a:chExt cx="385524" cy="703219"/>
                </a:xfrm>
              </p:grpSpPr>
              <p:sp>
                <p:nvSpPr>
                  <p:cNvPr id="317" name="Google Shape;317;p4"/>
                  <p:cNvSpPr/>
                  <p:nvPr/>
                </p:nvSpPr>
                <p:spPr>
                  <a:xfrm>
                    <a:off x="2495254" y="2923242"/>
                    <a:ext cx="375312" cy="182941"/>
                  </a:xfrm>
                  <a:custGeom>
                    <a:avLst/>
                    <a:gdLst/>
                    <a:ahLst/>
                    <a:cxnLst/>
                    <a:rect l="l" t="t" r="r" b="b"/>
                    <a:pathLst>
                      <a:path w="518811" h="252888" extrusionOk="0">
                        <a:moveTo>
                          <a:pt x="0" y="0"/>
                        </a:moveTo>
                        <a:lnTo>
                          <a:pt x="518811" y="204788"/>
                        </a:lnTo>
                        <a:lnTo>
                          <a:pt x="518811" y="252888"/>
                        </a:lnTo>
                        <a:lnTo>
                          <a:pt x="0" y="4571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sp>
                <p:nvSpPr>
                  <p:cNvPr id="318" name="Google Shape;318;p4"/>
                  <p:cNvSpPr/>
                  <p:nvPr/>
                </p:nvSpPr>
                <p:spPr>
                  <a:xfrm>
                    <a:off x="2491850" y="3096668"/>
                    <a:ext cx="375312" cy="182941"/>
                  </a:xfrm>
                  <a:custGeom>
                    <a:avLst/>
                    <a:gdLst/>
                    <a:ahLst/>
                    <a:cxnLst/>
                    <a:rect l="l" t="t" r="r" b="b"/>
                    <a:pathLst>
                      <a:path w="518811" h="252888" extrusionOk="0">
                        <a:moveTo>
                          <a:pt x="0" y="0"/>
                        </a:moveTo>
                        <a:lnTo>
                          <a:pt x="518811" y="204788"/>
                        </a:lnTo>
                        <a:lnTo>
                          <a:pt x="518811" y="252888"/>
                        </a:lnTo>
                        <a:lnTo>
                          <a:pt x="0" y="4571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sp>
                <p:nvSpPr>
                  <p:cNvPr id="319" name="Google Shape;319;p4"/>
                  <p:cNvSpPr/>
                  <p:nvPr/>
                </p:nvSpPr>
                <p:spPr>
                  <a:xfrm>
                    <a:off x="2488446" y="3270094"/>
                    <a:ext cx="375312" cy="182941"/>
                  </a:xfrm>
                  <a:custGeom>
                    <a:avLst/>
                    <a:gdLst/>
                    <a:ahLst/>
                    <a:cxnLst/>
                    <a:rect l="l" t="t" r="r" b="b"/>
                    <a:pathLst>
                      <a:path w="518811" h="252888" extrusionOk="0">
                        <a:moveTo>
                          <a:pt x="0" y="0"/>
                        </a:moveTo>
                        <a:lnTo>
                          <a:pt x="518811" y="204788"/>
                        </a:lnTo>
                        <a:lnTo>
                          <a:pt x="518811" y="252888"/>
                        </a:lnTo>
                        <a:lnTo>
                          <a:pt x="0" y="4571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sp>
                <p:nvSpPr>
                  <p:cNvPr id="320" name="Google Shape;320;p4"/>
                  <p:cNvSpPr/>
                  <p:nvPr/>
                </p:nvSpPr>
                <p:spPr>
                  <a:xfrm>
                    <a:off x="2485042" y="3443520"/>
                    <a:ext cx="375312" cy="182941"/>
                  </a:xfrm>
                  <a:custGeom>
                    <a:avLst/>
                    <a:gdLst/>
                    <a:ahLst/>
                    <a:cxnLst/>
                    <a:rect l="l" t="t" r="r" b="b"/>
                    <a:pathLst>
                      <a:path w="518811" h="252888" extrusionOk="0">
                        <a:moveTo>
                          <a:pt x="0" y="0"/>
                        </a:moveTo>
                        <a:lnTo>
                          <a:pt x="518811" y="204788"/>
                        </a:lnTo>
                        <a:lnTo>
                          <a:pt x="518811" y="252888"/>
                        </a:lnTo>
                        <a:lnTo>
                          <a:pt x="0" y="4571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grpSp>
              <p:nvGrpSpPr>
                <p:cNvPr id="321" name="Google Shape;321;p4"/>
                <p:cNvGrpSpPr/>
                <p:nvPr/>
              </p:nvGrpSpPr>
              <p:grpSpPr>
                <a:xfrm flipH="1">
                  <a:off x="3044424" y="2931213"/>
                  <a:ext cx="385524" cy="703219"/>
                  <a:chOff x="2485042" y="2923242"/>
                  <a:chExt cx="385524" cy="703219"/>
                </a:xfrm>
              </p:grpSpPr>
              <p:sp>
                <p:nvSpPr>
                  <p:cNvPr id="322" name="Google Shape;322;p4"/>
                  <p:cNvSpPr/>
                  <p:nvPr/>
                </p:nvSpPr>
                <p:spPr>
                  <a:xfrm>
                    <a:off x="2495254" y="2923242"/>
                    <a:ext cx="375312" cy="182941"/>
                  </a:xfrm>
                  <a:custGeom>
                    <a:avLst/>
                    <a:gdLst/>
                    <a:ahLst/>
                    <a:cxnLst/>
                    <a:rect l="l" t="t" r="r" b="b"/>
                    <a:pathLst>
                      <a:path w="518811" h="252888" extrusionOk="0">
                        <a:moveTo>
                          <a:pt x="0" y="0"/>
                        </a:moveTo>
                        <a:lnTo>
                          <a:pt x="518811" y="204788"/>
                        </a:lnTo>
                        <a:lnTo>
                          <a:pt x="518811" y="252888"/>
                        </a:lnTo>
                        <a:lnTo>
                          <a:pt x="0" y="4571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sp>
                <p:nvSpPr>
                  <p:cNvPr id="323" name="Google Shape;323;p4"/>
                  <p:cNvSpPr/>
                  <p:nvPr/>
                </p:nvSpPr>
                <p:spPr>
                  <a:xfrm>
                    <a:off x="2491850" y="3096668"/>
                    <a:ext cx="375312" cy="182941"/>
                  </a:xfrm>
                  <a:custGeom>
                    <a:avLst/>
                    <a:gdLst/>
                    <a:ahLst/>
                    <a:cxnLst/>
                    <a:rect l="l" t="t" r="r" b="b"/>
                    <a:pathLst>
                      <a:path w="518811" h="252888" extrusionOk="0">
                        <a:moveTo>
                          <a:pt x="0" y="0"/>
                        </a:moveTo>
                        <a:lnTo>
                          <a:pt x="518811" y="204788"/>
                        </a:lnTo>
                        <a:lnTo>
                          <a:pt x="518811" y="252888"/>
                        </a:lnTo>
                        <a:lnTo>
                          <a:pt x="0" y="4571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sp>
                <p:nvSpPr>
                  <p:cNvPr id="324" name="Google Shape;324;p4"/>
                  <p:cNvSpPr/>
                  <p:nvPr/>
                </p:nvSpPr>
                <p:spPr>
                  <a:xfrm>
                    <a:off x="2488446" y="3270094"/>
                    <a:ext cx="375312" cy="182941"/>
                  </a:xfrm>
                  <a:custGeom>
                    <a:avLst/>
                    <a:gdLst/>
                    <a:ahLst/>
                    <a:cxnLst/>
                    <a:rect l="l" t="t" r="r" b="b"/>
                    <a:pathLst>
                      <a:path w="518811" h="252888" extrusionOk="0">
                        <a:moveTo>
                          <a:pt x="0" y="0"/>
                        </a:moveTo>
                        <a:lnTo>
                          <a:pt x="518811" y="204788"/>
                        </a:lnTo>
                        <a:lnTo>
                          <a:pt x="518811" y="252888"/>
                        </a:lnTo>
                        <a:lnTo>
                          <a:pt x="0" y="4571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sp>
                <p:nvSpPr>
                  <p:cNvPr id="325" name="Google Shape;325;p4"/>
                  <p:cNvSpPr/>
                  <p:nvPr/>
                </p:nvSpPr>
                <p:spPr>
                  <a:xfrm>
                    <a:off x="2485042" y="3443520"/>
                    <a:ext cx="375312" cy="182941"/>
                  </a:xfrm>
                  <a:custGeom>
                    <a:avLst/>
                    <a:gdLst/>
                    <a:ahLst/>
                    <a:cxnLst/>
                    <a:rect l="l" t="t" r="r" b="b"/>
                    <a:pathLst>
                      <a:path w="518811" h="252888" extrusionOk="0">
                        <a:moveTo>
                          <a:pt x="0" y="0"/>
                        </a:moveTo>
                        <a:lnTo>
                          <a:pt x="518811" y="204788"/>
                        </a:lnTo>
                        <a:lnTo>
                          <a:pt x="518811" y="252888"/>
                        </a:lnTo>
                        <a:lnTo>
                          <a:pt x="0" y="45719"/>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sp>
              <p:nvSpPr>
                <p:cNvPr id="326" name="Google Shape;326;p4"/>
                <p:cNvSpPr/>
                <p:nvPr/>
              </p:nvSpPr>
              <p:spPr>
                <a:xfrm>
                  <a:off x="2443263" y="2551996"/>
                  <a:ext cx="1038036" cy="393717"/>
                </a:xfrm>
                <a:custGeom>
                  <a:avLst/>
                  <a:gdLst/>
                  <a:ahLst/>
                  <a:cxnLst/>
                  <a:rect l="l" t="t" r="r" b="b"/>
                  <a:pathLst>
                    <a:path w="15104" h="5729" extrusionOk="0">
                      <a:moveTo>
                        <a:pt x="7549" y="0"/>
                      </a:moveTo>
                      <a:lnTo>
                        <a:pt x="1" y="2854"/>
                      </a:lnTo>
                      <a:lnTo>
                        <a:pt x="7549" y="5729"/>
                      </a:lnTo>
                      <a:lnTo>
                        <a:pt x="15104" y="2854"/>
                      </a:lnTo>
                      <a:lnTo>
                        <a:pt x="7549" y="0"/>
                      </a:lnTo>
                      <a:close/>
                    </a:path>
                  </a:pathLst>
                </a:custGeom>
                <a:solidFill>
                  <a:srgbClr val="8BA2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27" name="Google Shape;327;p4"/>
                <p:cNvSpPr/>
                <p:nvPr/>
              </p:nvSpPr>
              <p:spPr>
                <a:xfrm>
                  <a:off x="2734935" y="2110310"/>
                  <a:ext cx="477233" cy="625316"/>
                </a:xfrm>
                <a:custGeom>
                  <a:avLst/>
                  <a:gdLst/>
                  <a:ahLst/>
                  <a:cxnLst/>
                  <a:rect l="l" t="t" r="r" b="b"/>
                  <a:pathLst>
                    <a:path w="6944" h="9099" extrusionOk="0">
                      <a:moveTo>
                        <a:pt x="3457" y="1"/>
                      </a:moveTo>
                      <a:cubicBezTo>
                        <a:pt x="1550" y="1"/>
                        <a:pt x="0" y="1544"/>
                        <a:pt x="0" y="3487"/>
                      </a:cubicBezTo>
                      <a:cubicBezTo>
                        <a:pt x="0" y="6427"/>
                        <a:pt x="3457" y="9099"/>
                        <a:pt x="3457" y="9099"/>
                      </a:cubicBezTo>
                      <a:cubicBezTo>
                        <a:pt x="3457" y="9099"/>
                        <a:pt x="6944" y="6639"/>
                        <a:pt x="6944" y="3487"/>
                      </a:cubicBezTo>
                      <a:cubicBezTo>
                        <a:pt x="6944" y="1544"/>
                        <a:pt x="5401" y="1"/>
                        <a:pt x="3457" y="1"/>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28" name="Google Shape;328;p4"/>
                <p:cNvSpPr/>
                <p:nvPr/>
              </p:nvSpPr>
              <p:spPr>
                <a:xfrm>
                  <a:off x="2770398" y="2145359"/>
                  <a:ext cx="406789" cy="406706"/>
                </a:xfrm>
                <a:custGeom>
                  <a:avLst/>
                  <a:gdLst/>
                  <a:ahLst/>
                  <a:cxnLst/>
                  <a:rect l="l" t="t" r="r" b="b"/>
                  <a:pathLst>
                    <a:path w="5919" h="5918" extrusionOk="0">
                      <a:moveTo>
                        <a:pt x="2971" y="0"/>
                      </a:moveTo>
                      <a:cubicBezTo>
                        <a:pt x="1333" y="0"/>
                        <a:pt x="1" y="1339"/>
                        <a:pt x="1" y="2977"/>
                      </a:cubicBezTo>
                      <a:cubicBezTo>
                        <a:pt x="1" y="4585"/>
                        <a:pt x="1333" y="5917"/>
                        <a:pt x="2971" y="5917"/>
                      </a:cubicBezTo>
                      <a:cubicBezTo>
                        <a:pt x="4579" y="5917"/>
                        <a:pt x="5918" y="4585"/>
                        <a:pt x="5918" y="2977"/>
                      </a:cubicBezTo>
                      <a:cubicBezTo>
                        <a:pt x="5918" y="1339"/>
                        <a:pt x="4579" y="0"/>
                        <a:pt x="2971" y="0"/>
                      </a:cubicBez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29" name="Google Shape;329;p4"/>
                <p:cNvSpPr/>
                <p:nvPr/>
              </p:nvSpPr>
              <p:spPr>
                <a:xfrm>
                  <a:off x="1361311" y="4321216"/>
                  <a:ext cx="1557260" cy="590267"/>
                </a:xfrm>
                <a:custGeom>
                  <a:avLst/>
                  <a:gdLst/>
                  <a:ahLst/>
                  <a:cxnLst/>
                  <a:rect l="l" t="t" r="r" b="b"/>
                  <a:pathLst>
                    <a:path w="22659" h="8589" extrusionOk="0">
                      <a:moveTo>
                        <a:pt x="11348" y="0"/>
                      </a:moveTo>
                      <a:lnTo>
                        <a:pt x="1" y="4309"/>
                      </a:lnTo>
                      <a:lnTo>
                        <a:pt x="11348" y="8589"/>
                      </a:lnTo>
                      <a:lnTo>
                        <a:pt x="22658" y="4309"/>
                      </a:lnTo>
                      <a:lnTo>
                        <a:pt x="11348" y="0"/>
                      </a:lnTo>
                      <a:close/>
                    </a:path>
                  </a:pathLst>
                </a:custGeom>
                <a:solidFill>
                  <a:srgbClr val="E4E4E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30" name="Google Shape;330;p4"/>
                <p:cNvSpPr/>
                <p:nvPr/>
              </p:nvSpPr>
              <p:spPr>
                <a:xfrm>
                  <a:off x="1361311" y="4617278"/>
                  <a:ext cx="779901" cy="508829"/>
                </a:xfrm>
                <a:custGeom>
                  <a:avLst/>
                  <a:gdLst/>
                  <a:ahLst/>
                  <a:cxnLst/>
                  <a:rect l="l" t="t" r="r" b="b"/>
                  <a:pathLst>
                    <a:path w="11348" h="7404" extrusionOk="0">
                      <a:moveTo>
                        <a:pt x="1" y="1"/>
                      </a:moveTo>
                      <a:lnTo>
                        <a:pt x="1" y="3123"/>
                      </a:lnTo>
                      <a:lnTo>
                        <a:pt x="11348" y="7403"/>
                      </a:lnTo>
                      <a:lnTo>
                        <a:pt x="11348" y="4281"/>
                      </a:lnTo>
                      <a:lnTo>
                        <a:pt x="1" y="1"/>
                      </a:lnTo>
                      <a:close/>
                    </a:path>
                  </a:pathLst>
                </a:custGeom>
                <a:solidFill>
                  <a:srgbClr val="ACACA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31" name="Google Shape;331;p4"/>
                <p:cNvSpPr/>
                <p:nvPr/>
              </p:nvSpPr>
              <p:spPr>
                <a:xfrm>
                  <a:off x="2141144" y="4617278"/>
                  <a:ext cx="777427" cy="508829"/>
                </a:xfrm>
                <a:custGeom>
                  <a:avLst/>
                  <a:gdLst/>
                  <a:ahLst/>
                  <a:cxnLst/>
                  <a:rect l="l" t="t" r="r" b="b"/>
                  <a:pathLst>
                    <a:path w="11312" h="7404" extrusionOk="0">
                      <a:moveTo>
                        <a:pt x="11311" y="1"/>
                      </a:moveTo>
                      <a:lnTo>
                        <a:pt x="1" y="4281"/>
                      </a:lnTo>
                      <a:lnTo>
                        <a:pt x="1" y="7403"/>
                      </a:lnTo>
                      <a:lnTo>
                        <a:pt x="11311" y="3123"/>
                      </a:lnTo>
                      <a:lnTo>
                        <a:pt x="11311" y="1"/>
                      </a:lnTo>
                      <a:close/>
                    </a:path>
                  </a:pathLst>
                </a:custGeom>
                <a:solidFill>
                  <a:srgbClr val="D2D2D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32" name="Google Shape;332;p4"/>
                <p:cNvSpPr/>
                <p:nvPr/>
              </p:nvSpPr>
              <p:spPr>
                <a:xfrm>
                  <a:off x="1621920" y="3927568"/>
                  <a:ext cx="1038036" cy="393717"/>
                </a:xfrm>
                <a:custGeom>
                  <a:avLst/>
                  <a:gdLst/>
                  <a:ahLst/>
                  <a:cxnLst/>
                  <a:rect l="l" t="t" r="r" b="b"/>
                  <a:pathLst>
                    <a:path w="15104" h="5729" extrusionOk="0">
                      <a:moveTo>
                        <a:pt x="7556" y="0"/>
                      </a:moveTo>
                      <a:lnTo>
                        <a:pt x="1" y="2882"/>
                      </a:lnTo>
                      <a:lnTo>
                        <a:pt x="7556" y="5728"/>
                      </a:lnTo>
                      <a:lnTo>
                        <a:pt x="15103" y="2882"/>
                      </a:lnTo>
                      <a:lnTo>
                        <a:pt x="7556" y="0"/>
                      </a:lnTo>
                      <a:close/>
                    </a:path>
                  </a:pathLst>
                </a:custGeom>
                <a:solidFill>
                  <a:srgbClr val="8BA2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33" name="Google Shape;333;p4"/>
                <p:cNvSpPr/>
                <p:nvPr/>
              </p:nvSpPr>
              <p:spPr>
                <a:xfrm>
                  <a:off x="1621920" y="4125629"/>
                  <a:ext cx="519293" cy="706341"/>
                </a:xfrm>
                <a:custGeom>
                  <a:avLst/>
                  <a:gdLst/>
                  <a:ahLst/>
                  <a:cxnLst/>
                  <a:rect l="l" t="t" r="r" b="b"/>
                  <a:pathLst>
                    <a:path w="7556" h="10278" extrusionOk="0">
                      <a:moveTo>
                        <a:pt x="1" y="0"/>
                      </a:moveTo>
                      <a:lnTo>
                        <a:pt x="1" y="7432"/>
                      </a:lnTo>
                      <a:lnTo>
                        <a:pt x="7556" y="10277"/>
                      </a:lnTo>
                      <a:lnTo>
                        <a:pt x="7556" y="2817"/>
                      </a:lnTo>
                      <a:lnTo>
                        <a:pt x="1" y="0"/>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34" name="Google Shape;334;p4"/>
                <p:cNvSpPr/>
                <p:nvPr/>
              </p:nvSpPr>
              <p:spPr>
                <a:xfrm>
                  <a:off x="2141144" y="4125629"/>
                  <a:ext cx="518812" cy="706341"/>
                </a:xfrm>
                <a:custGeom>
                  <a:avLst/>
                  <a:gdLst/>
                  <a:ahLst/>
                  <a:cxnLst/>
                  <a:rect l="l" t="t" r="r" b="b"/>
                  <a:pathLst>
                    <a:path w="7549" h="10278" extrusionOk="0">
                      <a:moveTo>
                        <a:pt x="7548" y="0"/>
                      </a:moveTo>
                      <a:lnTo>
                        <a:pt x="1" y="2846"/>
                      </a:lnTo>
                      <a:lnTo>
                        <a:pt x="1" y="10277"/>
                      </a:lnTo>
                      <a:lnTo>
                        <a:pt x="7548" y="7432"/>
                      </a:lnTo>
                      <a:lnTo>
                        <a:pt x="7548" y="0"/>
                      </a:ln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35" name="Google Shape;335;p4"/>
                <p:cNvSpPr/>
                <p:nvPr/>
              </p:nvSpPr>
              <p:spPr>
                <a:xfrm>
                  <a:off x="1901565" y="3445815"/>
                  <a:ext cx="479294" cy="627859"/>
                </a:xfrm>
                <a:custGeom>
                  <a:avLst/>
                  <a:gdLst/>
                  <a:ahLst/>
                  <a:cxnLst/>
                  <a:rect l="l" t="t" r="r" b="b"/>
                  <a:pathLst>
                    <a:path w="6974" h="9136" extrusionOk="0">
                      <a:moveTo>
                        <a:pt x="3487" y="1"/>
                      </a:moveTo>
                      <a:cubicBezTo>
                        <a:pt x="1543" y="1"/>
                        <a:pt x="0" y="1580"/>
                        <a:pt x="0" y="3495"/>
                      </a:cubicBezTo>
                      <a:cubicBezTo>
                        <a:pt x="0" y="6464"/>
                        <a:pt x="3487" y="9135"/>
                        <a:pt x="3487" y="9135"/>
                      </a:cubicBezTo>
                      <a:cubicBezTo>
                        <a:pt x="3487" y="9135"/>
                        <a:pt x="6973" y="6675"/>
                        <a:pt x="6973" y="3495"/>
                      </a:cubicBezTo>
                      <a:cubicBezTo>
                        <a:pt x="6973" y="1580"/>
                        <a:pt x="5394" y="1"/>
                        <a:pt x="3487" y="1"/>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36" name="Google Shape;336;p4"/>
                <p:cNvSpPr/>
                <p:nvPr/>
              </p:nvSpPr>
              <p:spPr>
                <a:xfrm>
                  <a:off x="1936547" y="3483339"/>
                  <a:ext cx="406789" cy="406775"/>
                </a:xfrm>
                <a:custGeom>
                  <a:avLst/>
                  <a:gdLst/>
                  <a:ahLst/>
                  <a:cxnLst/>
                  <a:rect l="l" t="t" r="r" b="b"/>
                  <a:pathLst>
                    <a:path w="5919" h="5919" extrusionOk="0">
                      <a:moveTo>
                        <a:pt x="2978" y="1"/>
                      </a:moveTo>
                      <a:cubicBezTo>
                        <a:pt x="1340" y="1"/>
                        <a:pt x="1" y="1340"/>
                        <a:pt x="1" y="2949"/>
                      </a:cubicBezTo>
                      <a:cubicBezTo>
                        <a:pt x="1" y="4586"/>
                        <a:pt x="1340" y="5918"/>
                        <a:pt x="2978" y="5918"/>
                      </a:cubicBezTo>
                      <a:cubicBezTo>
                        <a:pt x="4615" y="5918"/>
                        <a:pt x="5918" y="4586"/>
                        <a:pt x="5918" y="2949"/>
                      </a:cubicBezTo>
                      <a:cubicBezTo>
                        <a:pt x="5918" y="1340"/>
                        <a:pt x="4615" y="1"/>
                        <a:pt x="2978" y="1"/>
                      </a:cubicBez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37" name="Google Shape;337;p4"/>
                <p:cNvSpPr/>
                <p:nvPr/>
              </p:nvSpPr>
              <p:spPr>
                <a:xfrm>
                  <a:off x="3085094" y="4321216"/>
                  <a:ext cx="1557191" cy="590267"/>
                </a:xfrm>
                <a:custGeom>
                  <a:avLst/>
                  <a:gdLst/>
                  <a:ahLst/>
                  <a:cxnLst/>
                  <a:rect l="l" t="t" r="r" b="b"/>
                  <a:pathLst>
                    <a:path w="22658" h="8589" extrusionOk="0">
                      <a:moveTo>
                        <a:pt x="11311" y="0"/>
                      </a:moveTo>
                      <a:lnTo>
                        <a:pt x="0" y="4309"/>
                      </a:lnTo>
                      <a:lnTo>
                        <a:pt x="11311" y="8589"/>
                      </a:lnTo>
                      <a:lnTo>
                        <a:pt x="22658" y="4309"/>
                      </a:lnTo>
                      <a:lnTo>
                        <a:pt x="11311" y="0"/>
                      </a:lnTo>
                      <a:close/>
                    </a:path>
                  </a:pathLst>
                </a:custGeom>
                <a:solidFill>
                  <a:srgbClr val="E4E4E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38" name="Google Shape;338;p4"/>
                <p:cNvSpPr/>
                <p:nvPr/>
              </p:nvSpPr>
              <p:spPr>
                <a:xfrm>
                  <a:off x="3085094" y="4617278"/>
                  <a:ext cx="777359" cy="508829"/>
                </a:xfrm>
                <a:custGeom>
                  <a:avLst/>
                  <a:gdLst/>
                  <a:ahLst/>
                  <a:cxnLst/>
                  <a:rect l="l" t="t" r="r" b="b"/>
                  <a:pathLst>
                    <a:path w="11311" h="7404" extrusionOk="0">
                      <a:moveTo>
                        <a:pt x="0" y="1"/>
                      </a:moveTo>
                      <a:lnTo>
                        <a:pt x="0" y="3123"/>
                      </a:lnTo>
                      <a:lnTo>
                        <a:pt x="11311" y="7403"/>
                      </a:lnTo>
                      <a:lnTo>
                        <a:pt x="11311" y="4281"/>
                      </a:lnTo>
                      <a:lnTo>
                        <a:pt x="0" y="1"/>
                      </a:lnTo>
                      <a:close/>
                    </a:path>
                  </a:pathLst>
                </a:custGeom>
                <a:solidFill>
                  <a:srgbClr val="ACACA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39" name="Google Shape;339;p4"/>
                <p:cNvSpPr/>
                <p:nvPr/>
              </p:nvSpPr>
              <p:spPr>
                <a:xfrm>
                  <a:off x="3862384" y="4617278"/>
                  <a:ext cx="779901" cy="508829"/>
                </a:xfrm>
                <a:custGeom>
                  <a:avLst/>
                  <a:gdLst/>
                  <a:ahLst/>
                  <a:cxnLst/>
                  <a:rect l="l" t="t" r="r" b="b"/>
                  <a:pathLst>
                    <a:path w="11348" h="7404" extrusionOk="0">
                      <a:moveTo>
                        <a:pt x="11348" y="1"/>
                      </a:moveTo>
                      <a:lnTo>
                        <a:pt x="1" y="4281"/>
                      </a:lnTo>
                      <a:lnTo>
                        <a:pt x="1" y="7403"/>
                      </a:lnTo>
                      <a:lnTo>
                        <a:pt x="11348" y="3123"/>
                      </a:lnTo>
                      <a:lnTo>
                        <a:pt x="11348" y="1"/>
                      </a:lnTo>
                      <a:close/>
                    </a:path>
                  </a:pathLst>
                </a:custGeom>
                <a:solidFill>
                  <a:srgbClr val="D2D2D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40" name="Google Shape;340;p4"/>
                <p:cNvSpPr/>
                <p:nvPr/>
              </p:nvSpPr>
              <p:spPr>
                <a:xfrm>
                  <a:off x="3345702" y="3156214"/>
                  <a:ext cx="1035974" cy="392206"/>
                </a:xfrm>
                <a:custGeom>
                  <a:avLst/>
                  <a:gdLst/>
                  <a:ahLst/>
                  <a:cxnLst/>
                  <a:rect l="l" t="t" r="r" b="b"/>
                  <a:pathLst>
                    <a:path w="15074" h="5707" extrusionOk="0">
                      <a:moveTo>
                        <a:pt x="7519" y="1"/>
                      </a:moveTo>
                      <a:lnTo>
                        <a:pt x="0" y="2854"/>
                      </a:lnTo>
                      <a:lnTo>
                        <a:pt x="7519" y="5707"/>
                      </a:lnTo>
                      <a:lnTo>
                        <a:pt x="15074" y="2854"/>
                      </a:lnTo>
                      <a:lnTo>
                        <a:pt x="7519" y="1"/>
                      </a:lnTo>
                      <a:close/>
                    </a:path>
                  </a:pathLst>
                </a:custGeom>
                <a:solidFill>
                  <a:srgbClr val="8BA2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41" name="Google Shape;341;p4"/>
                <p:cNvSpPr/>
                <p:nvPr/>
              </p:nvSpPr>
              <p:spPr>
                <a:xfrm>
                  <a:off x="3345702" y="3352283"/>
                  <a:ext cx="516750" cy="1479688"/>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42" name="Google Shape;342;p4"/>
                <p:cNvSpPr/>
                <p:nvPr/>
              </p:nvSpPr>
              <p:spPr>
                <a:xfrm>
                  <a:off x="3862384" y="3352283"/>
                  <a:ext cx="519293" cy="1479688"/>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43" name="Google Shape;343;p4"/>
                <p:cNvSpPr/>
                <p:nvPr/>
              </p:nvSpPr>
              <p:spPr>
                <a:xfrm>
                  <a:off x="3624798" y="2702020"/>
                  <a:ext cx="477782" cy="625316"/>
                </a:xfrm>
                <a:custGeom>
                  <a:avLst/>
                  <a:gdLst/>
                  <a:ahLst/>
                  <a:cxnLst/>
                  <a:rect l="l" t="t" r="r" b="b"/>
                  <a:pathLst>
                    <a:path w="6952" h="9099" extrusionOk="0">
                      <a:moveTo>
                        <a:pt x="3458" y="1"/>
                      </a:moveTo>
                      <a:cubicBezTo>
                        <a:pt x="1551" y="1"/>
                        <a:pt x="0" y="1580"/>
                        <a:pt x="0" y="3487"/>
                      </a:cubicBezTo>
                      <a:cubicBezTo>
                        <a:pt x="0" y="6457"/>
                        <a:pt x="3458" y="9099"/>
                        <a:pt x="3458" y="9099"/>
                      </a:cubicBezTo>
                      <a:cubicBezTo>
                        <a:pt x="3458" y="9099"/>
                        <a:pt x="6951" y="6675"/>
                        <a:pt x="6951" y="3487"/>
                      </a:cubicBezTo>
                      <a:cubicBezTo>
                        <a:pt x="6951" y="1580"/>
                        <a:pt x="5401" y="1"/>
                        <a:pt x="3458" y="1"/>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44" name="Google Shape;344;p4"/>
                <p:cNvSpPr/>
                <p:nvPr/>
              </p:nvSpPr>
              <p:spPr>
                <a:xfrm>
                  <a:off x="3660329" y="2737550"/>
                  <a:ext cx="406720" cy="408218"/>
                </a:xfrm>
                <a:custGeom>
                  <a:avLst/>
                  <a:gdLst/>
                  <a:ahLst/>
                  <a:cxnLst/>
                  <a:rect l="l" t="t" r="r" b="b"/>
                  <a:pathLst>
                    <a:path w="5918" h="5940" extrusionOk="0">
                      <a:moveTo>
                        <a:pt x="2941" y="1"/>
                      </a:moveTo>
                      <a:cubicBezTo>
                        <a:pt x="1339" y="1"/>
                        <a:pt x="0" y="1333"/>
                        <a:pt x="0" y="2970"/>
                      </a:cubicBezTo>
                      <a:cubicBezTo>
                        <a:pt x="0" y="4608"/>
                        <a:pt x="1339" y="5940"/>
                        <a:pt x="2941" y="5940"/>
                      </a:cubicBezTo>
                      <a:cubicBezTo>
                        <a:pt x="4578" y="5940"/>
                        <a:pt x="5918" y="4608"/>
                        <a:pt x="5918" y="2970"/>
                      </a:cubicBezTo>
                      <a:cubicBezTo>
                        <a:pt x="5918" y="1333"/>
                        <a:pt x="4578" y="1"/>
                        <a:pt x="2941" y="1"/>
                      </a:cubicBez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45" name="Google Shape;345;p4"/>
                <p:cNvSpPr/>
                <p:nvPr/>
              </p:nvSpPr>
              <p:spPr>
                <a:xfrm>
                  <a:off x="2220178" y="4667308"/>
                  <a:ext cx="1557260" cy="589786"/>
                </a:xfrm>
                <a:custGeom>
                  <a:avLst/>
                  <a:gdLst/>
                  <a:ahLst/>
                  <a:cxnLst/>
                  <a:rect l="l" t="t" r="r" b="b"/>
                  <a:pathLst>
                    <a:path w="22659" h="8582" extrusionOk="0">
                      <a:moveTo>
                        <a:pt x="11340" y="1"/>
                      </a:moveTo>
                      <a:lnTo>
                        <a:pt x="1" y="4310"/>
                      </a:lnTo>
                      <a:lnTo>
                        <a:pt x="11340" y="8582"/>
                      </a:lnTo>
                      <a:lnTo>
                        <a:pt x="22658" y="4310"/>
                      </a:lnTo>
                      <a:lnTo>
                        <a:pt x="11340" y="1"/>
                      </a:lnTo>
                      <a:close/>
                    </a:path>
                  </a:pathLst>
                </a:custGeom>
                <a:solidFill>
                  <a:srgbClr val="E4E4E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46" name="Google Shape;346;p4"/>
                <p:cNvSpPr/>
                <p:nvPr/>
              </p:nvSpPr>
              <p:spPr>
                <a:xfrm>
                  <a:off x="2220178" y="4963438"/>
                  <a:ext cx="779420" cy="508280"/>
                </a:xfrm>
                <a:custGeom>
                  <a:avLst/>
                  <a:gdLst/>
                  <a:ahLst/>
                  <a:cxnLst/>
                  <a:rect l="l" t="t" r="r" b="b"/>
                  <a:pathLst>
                    <a:path w="11341" h="7396" extrusionOk="0">
                      <a:moveTo>
                        <a:pt x="1" y="1"/>
                      </a:moveTo>
                      <a:lnTo>
                        <a:pt x="1" y="3123"/>
                      </a:lnTo>
                      <a:lnTo>
                        <a:pt x="11340" y="7395"/>
                      </a:lnTo>
                      <a:lnTo>
                        <a:pt x="11340" y="4273"/>
                      </a:lnTo>
                      <a:lnTo>
                        <a:pt x="1" y="1"/>
                      </a:lnTo>
                      <a:close/>
                    </a:path>
                  </a:pathLst>
                </a:custGeom>
                <a:solidFill>
                  <a:srgbClr val="ACACA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47" name="Google Shape;347;p4"/>
                <p:cNvSpPr/>
                <p:nvPr/>
              </p:nvSpPr>
              <p:spPr>
                <a:xfrm>
                  <a:off x="2999530" y="4963438"/>
                  <a:ext cx="777908" cy="508280"/>
                </a:xfrm>
                <a:custGeom>
                  <a:avLst/>
                  <a:gdLst/>
                  <a:ahLst/>
                  <a:cxnLst/>
                  <a:rect l="l" t="t" r="r" b="b"/>
                  <a:pathLst>
                    <a:path w="11319" h="7396" extrusionOk="0">
                      <a:moveTo>
                        <a:pt x="11318" y="1"/>
                      </a:moveTo>
                      <a:lnTo>
                        <a:pt x="0" y="4273"/>
                      </a:lnTo>
                      <a:lnTo>
                        <a:pt x="0" y="7395"/>
                      </a:lnTo>
                      <a:lnTo>
                        <a:pt x="11318" y="3123"/>
                      </a:lnTo>
                      <a:lnTo>
                        <a:pt x="11318" y="1"/>
                      </a:lnTo>
                      <a:close/>
                    </a:path>
                  </a:pathLst>
                </a:custGeom>
                <a:solidFill>
                  <a:srgbClr val="D2D2D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48" name="Google Shape;348;p4"/>
                <p:cNvSpPr/>
                <p:nvPr/>
              </p:nvSpPr>
              <p:spPr>
                <a:xfrm>
                  <a:off x="2480787" y="3760982"/>
                  <a:ext cx="1036043" cy="391724"/>
                </a:xfrm>
                <a:custGeom>
                  <a:avLst/>
                  <a:gdLst/>
                  <a:ahLst/>
                  <a:cxnLst/>
                  <a:rect l="l" t="t" r="r" b="b"/>
                  <a:pathLst>
                    <a:path w="15075" h="5700" extrusionOk="0">
                      <a:moveTo>
                        <a:pt x="7548" y="0"/>
                      </a:moveTo>
                      <a:lnTo>
                        <a:pt x="1" y="2846"/>
                      </a:lnTo>
                      <a:lnTo>
                        <a:pt x="7548" y="5699"/>
                      </a:lnTo>
                      <a:lnTo>
                        <a:pt x="15074" y="2846"/>
                      </a:lnTo>
                      <a:lnTo>
                        <a:pt x="7548" y="0"/>
                      </a:lnTo>
                      <a:close/>
                    </a:path>
                  </a:pathLst>
                </a:custGeom>
                <a:solidFill>
                  <a:srgbClr val="8BA2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49" name="Google Shape;349;p4"/>
                <p:cNvSpPr/>
                <p:nvPr/>
              </p:nvSpPr>
              <p:spPr>
                <a:xfrm>
                  <a:off x="2480787" y="3956569"/>
                  <a:ext cx="518812" cy="1221493"/>
                </a:xfrm>
                <a:custGeom>
                  <a:avLst/>
                  <a:gdLst/>
                  <a:ahLst/>
                  <a:cxnLst/>
                  <a:rect l="l" t="t" r="r" b="b"/>
                  <a:pathLst>
                    <a:path w="7549" h="17774" extrusionOk="0">
                      <a:moveTo>
                        <a:pt x="1" y="0"/>
                      </a:moveTo>
                      <a:lnTo>
                        <a:pt x="1" y="14921"/>
                      </a:lnTo>
                      <a:lnTo>
                        <a:pt x="7548" y="17774"/>
                      </a:lnTo>
                      <a:lnTo>
                        <a:pt x="7548" y="2853"/>
                      </a:lnTo>
                      <a:lnTo>
                        <a:pt x="1" y="0"/>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50" name="Google Shape;350;p4"/>
                <p:cNvSpPr/>
                <p:nvPr/>
              </p:nvSpPr>
              <p:spPr>
                <a:xfrm>
                  <a:off x="2999530" y="3956569"/>
                  <a:ext cx="517300" cy="1221493"/>
                </a:xfrm>
                <a:custGeom>
                  <a:avLst/>
                  <a:gdLst/>
                  <a:ahLst/>
                  <a:cxnLst/>
                  <a:rect l="l" t="t" r="r" b="b"/>
                  <a:pathLst>
                    <a:path w="7527" h="17774" extrusionOk="0">
                      <a:moveTo>
                        <a:pt x="7526" y="0"/>
                      </a:moveTo>
                      <a:lnTo>
                        <a:pt x="0" y="2853"/>
                      </a:lnTo>
                      <a:lnTo>
                        <a:pt x="0" y="17774"/>
                      </a:lnTo>
                      <a:lnTo>
                        <a:pt x="7526" y="14921"/>
                      </a:lnTo>
                      <a:lnTo>
                        <a:pt x="7526" y="0"/>
                      </a:ln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51" name="Google Shape;351;p4"/>
                <p:cNvSpPr/>
                <p:nvPr/>
              </p:nvSpPr>
              <p:spPr>
                <a:xfrm>
                  <a:off x="2759952" y="3354276"/>
                  <a:ext cx="477233" cy="625316"/>
                </a:xfrm>
                <a:custGeom>
                  <a:avLst/>
                  <a:gdLst/>
                  <a:ahLst/>
                  <a:cxnLst/>
                  <a:rect l="l" t="t" r="r" b="b"/>
                  <a:pathLst>
                    <a:path w="6944" h="9099" extrusionOk="0">
                      <a:moveTo>
                        <a:pt x="3486" y="1"/>
                      </a:moveTo>
                      <a:cubicBezTo>
                        <a:pt x="1550" y="1"/>
                        <a:pt x="0" y="1551"/>
                        <a:pt x="0" y="3487"/>
                      </a:cubicBezTo>
                      <a:cubicBezTo>
                        <a:pt x="0" y="6428"/>
                        <a:pt x="3486" y="9099"/>
                        <a:pt x="3486" y="9099"/>
                      </a:cubicBezTo>
                      <a:cubicBezTo>
                        <a:pt x="3486" y="9099"/>
                        <a:pt x="6944" y="6646"/>
                        <a:pt x="6944" y="3487"/>
                      </a:cubicBezTo>
                      <a:cubicBezTo>
                        <a:pt x="6944" y="1551"/>
                        <a:pt x="5401" y="1"/>
                        <a:pt x="3486" y="1"/>
                      </a:cubicBezTo>
                      <a:close/>
                    </a:path>
                  </a:pathLst>
                </a:custGeom>
                <a:solidFill>
                  <a:schemeClr val="lt2"/>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52" name="Google Shape;352;p4"/>
                <p:cNvSpPr/>
                <p:nvPr/>
              </p:nvSpPr>
              <p:spPr>
                <a:xfrm>
                  <a:off x="2795414" y="3389806"/>
                  <a:ext cx="406789" cy="406225"/>
                </a:xfrm>
                <a:custGeom>
                  <a:avLst/>
                  <a:gdLst/>
                  <a:ahLst/>
                  <a:cxnLst/>
                  <a:rect l="l" t="t" r="r" b="b"/>
                  <a:pathLst>
                    <a:path w="5919" h="5911" extrusionOk="0">
                      <a:moveTo>
                        <a:pt x="2970" y="1"/>
                      </a:moveTo>
                      <a:cubicBezTo>
                        <a:pt x="1333" y="1"/>
                        <a:pt x="1" y="1333"/>
                        <a:pt x="1" y="2970"/>
                      </a:cubicBezTo>
                      <a:cubicBezTo>
                        <a:pt x="1" y="4608"/>
                        <a:pt x="1333" y="5911"/>
                        <a:pt x="2970" y="5911"/>
                      </a:cubicBezTo>
                      <a:cubicBezTo>
                        <a:pt x="4579" y="5911"/>
                        <a:pt x="5918" y="4608"/>
                        <a:pt x="5918" y="2970"/>
                      </a:cubicBezTo>
                      <a:cubicBezTo>
                        <a:pt x="5918" y="1333"/>
                        <a:pt x="4579" y="1"/>
                        <a:pt x="2970" y="1"/>
                      </a:cubicBez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grpSp>
          <p:grpSp>
            <p:nvGrpSpPr>
              <p:cNvPr id="353" name="Google Shape;353;p4"/>
              <p:cNvGrpSpPr/>
              <p:nvPr/>
            </p:nvGrpSpPr>
            <p:grpSpPr>
              <a:xfrm>
                <a:off x="2765922" y="2184942"/>
                <a:ext cx="186656" cy="218219"/>
                <a:chOff x="-48237000" y="2342650"/>
                <a:chExt cx="256800" cy="300225"/>
              </a:xfrm>
            </p:grpSpPr>
            <p:sp>
              <p:nvSpPr>
                <p:cNvPr id="354" name="Google Shape;354;p4"/>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55" name="Google Shape;355;p4"/>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56" name="Google Shape;356;p4"/>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grpSp>
          <p:sp>
            <p:nvSpPr>
              <p:cNvPr id="357" name="Google Shape;357;p4"/>
              <p:cNvSpPr/>
              <p:nvPr/>
            </p:nvSpPr>
            <p:spPr>
              <a:xfrm>
                <a:off x="3671824" y="2798799"/>
                <a:ext cx="213918" cy="212805"/>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grpSp>
            <p:nvGrpSpPr>
              <p:cNvPr id="358" name="Google Shape;358;p4"/>
              <p:cNvGrpSpPr/>
              <p:nvPr/>
            </p:nvGrpSpPr>
            <p:grpSpPr>
              <a:xfrm>
                <a:off x="1928265" y="3536562"/>
                <a:ext cx="210156" cy="210714"/>
                <a:chOff x="-1700225" y="2768875"/>
                <a:chExt cx="291450" cy="292225"/>
              </a:xfrm>
            </p:grpSpPr>
            <p:sp>
              <p:nvSpPr>
                <p:cNvPr id="359" name="Google Shape;359;p4"/>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60" name="Google Shape;360;p4"/>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61" name="Google Shape;361;p4"/>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62" name="Google Shape;362;p4"/>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63" name="Google Shape;363;p4"/>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64" name="Google Shape;364;p4"/>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grpSp>
          <p:grpSp>
            <p:nvGrpSpPr>
              <p:cNvPr id="365" name="Google Shape;365;p4"/>
              <p:cNvGrpSpPr/>
              <p:nvPr/>
            </p:nvGrpSpPr>
            <p:grpSpPr>
              <a:xfrm>
                <a:off x="2787561" y="3416113"/>
                <a:ext cx="217055" cy="215301"/>
                <a:chOff x="-31166825" y="1939525"/>
                <a:chExt cx="293800" cy="291425"/>
              </a:xfrm>
            </p:grpSpPr>
            <p:sp>
              <p:nvSpPr>
                <p:cNvPr id="366" name="Google Shape;366;p4"/>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67" name="Google Shape;367;p4"/>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68" name="Google Shape;368;p4"/>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69" name="Google Shape;369;p4"/>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70" name="Google Shape;370;p4"/>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71" name="Google Shape;371;p4"/>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72" name="Google Shape;372;p4"/>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73" name="Google Shape;373;p4"/>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74" name="Google Shape;374;p4"/>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75" name="Google Shape;375;p4"/>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376" name="Google Shape;376;p4"/>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solidFill>
                  <a:schemeClr val="lt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grpSp>
        </p:grpSp>
        <p:pic>
          <p:nvPicPr>
            <p:cNvPr id="377" name="Google Shape;377;p4"/>
            <p:cNvPicPr preferRelativeResize="0"/>
            <p:nvPr/>
          </p:nvPicPr>
          <p:blipFill rotWithShape="1">
            <a:blip r:embed="rId3">
              <a:alphaModFix/>
            </a:blip>
            <a:srcRect/>
            <a:stretch/>
          </p:blipFill>
          <p:spPr>
            <a:xfrm>
              <a:off x="1322945" y="4618774"/>
              <a:ext cx="908606" cy="1233438"/>
            </a:xfrm>
            <a:prstGeom prst="rect">
              <a:avLst/>
            </a:prstGeom>
            <a:noFill/>
            <a:ln>
              <a:noFill/>
            </a:ln>
          </p:spPr>
        </p:pic>
      </p:grpSp>
      <p:cxnSp>
        <p:nvCxnSpPr>
          <p:cNvPr id="378" name="Google Shape;378;p4"/>
          <p:cNvCxnSpPr/>
          <p:nvPr/>
        </p:nvCxnSpPr>
        <p:spPr>
          <a:xfrm>
            <a:off x="6898587" y="448470"/>
            <a:ext cx="4698432" cy="0"/>
          </a:xfrm>
          <a:prstGeom prst="straightConnector1">
            <a:avLst/>
          </a:prstGeom>
          <a:noFill/>
          <a:ln w="9525" cap="flat" cmpd="sng">
            <a:solidFill>
              <a:srgbClr val="304086"/>
            </a:solidFill>
            <a:prstDash val="solid"/>
            <a:miter lim="800000"/>
            <a:headEnd type="none" w="sm" len="sm"/>
            <a:tailEnd type="oval" w="med" len="med"/>
          </a:ln>
        </p:spPr>
      </p:cxnSp>
      <p:sp>
        <p:nvSpPr>
          <p:cNvPr id="379" name="Google Shape;379;p4"/>
          <p:cNvSpPr txBox="1"/>
          <p:nvPr/>
        </p:nvSpPr>
        <p:spPr>
          <a:xfrm>
            <a:off x="6898587" y="941560"/>
            <a:ext cx="309400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FFFF"/>
                </a:solidFill>
                <a:latin typeface="Microsoft Yahei"/>
                <a:ea typeface="Microsoft Yahei"/>
                <a:cs typeface="Microsoft Yahei"/>
                <a:sym typeface="Microsoft Yahei"/>
              </a:rPr>
              <a:t>https://www.ypppt.com/</a:t>
            </a:r>
            <a:endParaRPr sz="1800">
              <a:solidFill>
                <a:srgbClr val="FFFFFF"/>
              </a:solidFill>
              <a:latin typeface="Microsoft Yahei"/>
              <a:ea typeface="Microsoft Yahei"/>
              <a:cs typeface="Microsoft Yahei"/>
              <a:sym typeface="Microsoft Yahei"/>
            </a:endParaRPr>
          </a:p>
        </p:txBody>
      </p:sp>
      <p:graphicFrame>
        <p:nvGraphicFramePr>
          <p:cNvPr id="380" name="Google Shape;380;p4"/>
          <p:cNvGraphicFramePr/>
          <p:nvPr/>
        </p:nvGraphicFramePr>
        <p:xfrm>
          <a:off x="6451023" y="3177885"/>
          <a:ext cx="4739600" cy="1463080"/>
        </p:xfrm>
        <a:graphic>
          <a:graphicData uri="http://schemas.openxmlformats.org/drawingml/2006/table">
            <a:tbl>
              <a:tblPr firstRow="1" bandRow="1">
                <a:noFill/>
                <a:tableStyleId>{B081CEBA-05AF-4E04-B89E-B6E080C43332}</a:tableStyleId>
              </a:tblPr>
              <a:tblGrid>
                <a:gridCol w="2369800"/>
                <a:gridCol w="2369800"/>
              </a:tblGrid>
              <a:tr h="177550">
                <a:tc>
                  <a:txBody>
                    <a:bodyPr/>
                    <a:lstStyle/>
                    <a:p>
                      <a:pPr marL="0" marR="0" lvl="0" indent="0" algn="l" rtl="0">
                        <a:spcBef>
                          <a:spcPts val="0"/>
                        </a:spcBef>
                        <a:spcAft>
                          <a:spcPts val="0"/>
                        </a:spcAft>
                        <a:buNone/>
                      </a:pPr>
                      <a:r>
                        <a:rPr lang="en-US" sz="1800" u="none" strike="noStrike" cap="none"/>
                        <a:t>組員</a:t>
                      </a:r>
                      <a:endParaRPr/>
                    </a:p>
                  </a:txBody>
                  <a:tcPr marL="91450" marR="91450" marT="45725" marB="45725"/>
                </a:tc>
                <a:tc>
                  <a:txBody>
                    <a:bodyPr/>
                    <a:lstStyle/>
                    <a:p>
                      <a:pPr marL="0" marR="0" lvl="0" indent="0" algn="l" rtl="0">
                        <a:spcBef>
                          <a:spcPts val="0"/>
                        </a:spcBef>
                        <a:spcAft>
                          <a:spcPts val="0"/>
                        </a:spcAft>
                        <a:buNone/>
                      </a:pPr>
                      <a:r>
                        <a:rPr lang="en-US" sz="1800"/>
                        <a:t>工作分配</a:t>
                      </a:r>
                      <a:endParaRPr/>
                    </a:p>
                  </a:txBody>
                  <a:tcPr marL="91450" marR="91450" marT="45725" marB="45725"/>
                </a:tc>
              </a:tr>
              <a:tr h="173425">
                <a:tc>
                  <a:txBody>
                    <a:bodyPr/>
                    <a:lstStyle/>
                    <a:p>
                      <a:pPr marL="0" marR="0" lvl="0" indent="0" algn="l" rtl="0">
                        <a:spcBef>
                          <a:spcPts val="0"/>
                        </a:spcBef>
                        <a:spcAft>
                          <a:spcPts val="0"/>
                        </a:spcAft>
                        <a:buNone/>
                      </a:pPr>
                      <a:r>
                        <a:rPr lang="en-US" sz="1800"/>
                        <a:t>陳則迦</a:t>
                      </a:r>
                      <a:endParaRPr/>
                    </a:p>
                  </a:txBody>
                  <a:tcPr marL="91450" marR="91450" marT="45725" marB="45725"/>
                </a:tc>
                <a:tc>
                  <a:txBody>
                    <a:bodyPr/>
                    <a:lstStyle/>
                    <a:p>
                      <a:pPr marL="0" marR="0" lvl="0" indent="0" algn="l" rtl="0">
                        <a:spcBef>
                          <a:spcPts val="0"/>
                        </a:spcBef>
                        <a:spcAft>
                          <a:spcPts val="0"/>
                        </a:spcAft>
                        <a:buNone/>
                      </a:pPr>
                      <a:r>
                        <a:rPr lang="en-US" sz="1800"/>
                        <a:t>模型訓練</a:t>
                      </a:r>
                      <a:endParaRPr/>
                    </a:p>
                  </a:txBody>
                  <a:tcPr marL="91450" marR="91450" marT="45725" marB="45725"/>
                </a:tc>
              </a:tr>
              <a:tr h="177550">
                <a:tc>
                  <a:txBody>
                    <a:bodyPr/>
                    <a:lstStyle/>
                    <a:p>
                      <a:pPr marL="0" marR="0" lvl="0" indent="0" algn="l" rtl="0">
                        <a:spcBef>
                          <a:spcPts val="0"/>
                        </a:spcBef>
                        <a:spcAft>
                          <a:spcPts val="0"/>
                        </a:spcAft>
                        <a:buNone/>
                      </a:pPr>
                      <a:r>
                        <a:rPr lang="en-US" sz="1800"/>
                        <a:t>陳思妤</a:t>
                      </a:r>
                      <a:endParaRPr/>
                    </a:p>
                  </a:txBody>
                  <a:tcPr marL="91450" marR="91450" marT="45725" marB="45725"/>
                </a:tc>
                <a:tc>
                  <a:txBody>
                    <a:bodyPr/>
                    <a:lstStyle/>
                    <a:p>
                      <a:pPr marL="0" marR="0" lvl="0" indent="0" algn="l" rtl="0">
                        <a:spcBef>
                          <a:spcPts val="0"/>
                        </a:spcBef>
                        <a:spcAft>
                          <a:spcPts val="0"/>
                        </a:spcAft>
                        <a:buNone/>
                      </a:pPr>
                      <a:r>
                        <a:rPr lang="en-US" sz="1800"/>
                        <a:t>程式撰寫</a:t>
                      </a:r>
                      <a:endParaRPr/>
                    </a:p>
                  </a:txBody>
                  <a:tcPr marL="91450" marR="91450" marT="45725" marB="45725"/>
                </a:tc>
              </a:tr>
              <a:tr h="173425">
                <a:tc>
                  <a:txBody>
                    <a:bodyPr/>
                    <a:lstStyle/>
                    <a:p>
                      <a:pPr marL="0" marR="0" lvl="0" indent="0" algn="l" rtl="0">
                        <a:spcBef>
                          <a:spcPts val="0"/>
                        </a:spcBef>
                        <a:spcAft>
                          <a:spcPts val="0"/>
                        </a:spcAft>
                        <a:buNone/>
                      </a:pPr>
                      <a:r>
                        <a:rPr lang="en-US" sz="1800"/>
                        <a:t>李宜蓁</a:t>
                      </a:r>
                      <a:endParaRPr/>
                    </a:p>
                  </a:txBody>
                  <a:tcPr marL="91450" marR="91450" marT="45725" marB="45725"/>
                </a:tc>
                <a:tc>
                  <a:txBody>
                    <a:bodyPr/>
                    <a:lstStyle/>
                    <a:p>
                      <a:pPr marL="0" marR="0" lvl="0" indent="0" algn="l" rtl="0">
                        <a:spcBef>
                          <a:spcPts val="0"/>
                        </a:spcBef>
                        <a:spcAft>
                          <a:spcPts val="0"/>
                        </a:spcAft>
                        <a:buNone/>
                      </a:pPr>
                      <a:r>
                        <a:rPr lang="en-US" sz="1800"/>
                        <a:t>簡報製作</a:t>
                      </a:r>
                      <a:endParaRPr/>
                    </a:p>
                  </a:txBody>
                  <a:tcPr marL="91450" marR="91450" marT="45725" marB="45725"/>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02"/>
                                        </p:tgtEl>
                                        <p:attrNameLst>
                                          <p:attrName>style.visibility</p:attrName>
                                        </p:attrNameLst>
                                      </p:cBhvr>
                                      <p:to>
                                        <p:strVal val="visible"/>
                                      </p:to>
                                    </p:set>
                                    <p:anim calcmode="lin" valueType="num">
                                      <p:cBhvr additive="base">
                                        <p:cTn id="7" dur="500"/>
                                        <p:tgtEl>
                                          <p:spTgt spid="30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03"/>
                                        </p:tgtEl>
                                        <p:attrNameLst>
                                          <p:attrName>style.visibility</p:attrName>
                                        </p:attrNameLst>
                                      </p:cBhvr>
                                      <p:to>
                                        <p:strVal val="visible"/>
                                      </p:to>
                                    </p:set>
                                    <p:anim calcmode="lin" valueType="num">
                                      <p:cBhvr additive="base">
                                        <p:cTn id="10" dur="500"/>
                                        <p:tgtEl>
                                          <p:spTgt spid="303"/>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306"/>
                                        </p:tgtEl>
                                        <p:attrNameLst>
                                          <p:attrName>style.visibility</p:attrName>
                                        </p:attrNameLst>
                                      </p:cBhvr>
                                      <p:to>
                                        <p:strVal val="visible"/>
                                      </p:to>
                                    </p:set>
                                    <p:anim calcmode="lin" valueType="num">
                                      <p:cBhvr additive="base">
                                        <p:cTn id="13" dur="500"/>
                                        <p:tgtEl>
                                          <p:spTgt spid="306"/>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307"/>
                                        </p:tgtEl>
                                        <p:attrNameLst>
                                          <p:attrName>style.visibility</p:attrName>
                                        </p:attrNameLst>
                                      </p:cBhvr>
                                      <p:to>
                                        <p:strVal val="visible"/>
                                      </p:to>
                                    </p:set>
                                    <p:anim calcmode="lin" valueType="num">
                                      <p:cBhvr additive="base">
                                        <p:cTn id="16" dur="500"/>
                                        <p:tgtEl>
                                          <p:spTgt spid="307"/>
                                        </p:tgtEl>
                                        <p:attrNameLst>
                                          <p:attrName>ppt_x</p:attrName>
                                        </p:attrNameLst>
                                      </p:cBhvr>
                                      <p:tavLst>
                                        <p:tav tm="0">
                                          <p:val>
                                            <p:strVal val="#ppt_x+1"/>
                                          </p:val>
                                        </p:tav>
                                        <p:tav tm="100000">
                                          <p:val>
                                            <p:strVal val="#ppt_x"/>
                                          </p:val>
                                        </p:tav>
                                      </p:tavLst>
                                    </p:anim>
                                  </p:childTnLst>
                                </p:cTn>
                              </p:par>
                              <p:par>
                                <p:cTn id="17" presetID="10" presetClass="entr" presetSubtype="0" fill="hold" nodeType="withEffect">
                                  <p:stCondLst>
                                    <p:cond delay="0"/>
                                  </p:stCondLst>
                                  <p:childTnLst>
                                    <p:set>
                                      <p:cBhvr>
                                        <p:cTn id="18" dur="1" fill="hold">
                                          <p:stCondLst>
                                            <p:cond delay="0"/>
                                          </p:stCondLst>
                                        </p:cTn>
                                        <p:tgtEl>
                                          <p:spTgt spid="294"/>
                                        </p:tgtEl>
                                        <p:attrNameLst>
                                          <p:attrName>style.visibility</p:attrName>
                                        </p:attrNameLst>
                                      </p:cBhvr>
                                      <p:to>
                                        <p:strVal val="visible"/>
                                      </p:to>
                                    </p:set>
                                    <p:animEffect transition="in" filter="fade">
                                      <p:cBhvr>
                                        <p:cTn id="19" dur="500"/>
                                        <p:tgtEl>
                                          <p:spTgt spid="294"/>
                                        </p:tgtEl>
                                      </p:cBhvr>
                                    </p:animEffect>
                                  </p:childTnLst>
                                </p:cTn>
                              </p:par>
                              <p:par>
                                <p:cTn id="20" presetID="2" presetClass="entr" presetSubtype="2" fill="hold" nodeType="withEffect">
                                  <p:stCondLst>
                                    <p:cond delay="0"/>
                                  </p:stCondLst>
                                  <p:childTnLst>
                                    <p:set>
                                      <p:cBhvr>
                                        <p:cTn id="21" dur="1" fill="hold">
                                          <p:stCondLst>
                                            <p:cond delay="0"/>
                                          </p:stCondLst>
                                        </p:cTn>
                                        <p:tgtEl>
                                          <p:spTgt spid="308"/>
                                        </p:tgtEl>
                                        <p:attrNameLst>
                                          <p:attrName>style.visibility</p:attrName>
                                        </p:attrNameLst>
                                      </p:cBhvr>
                                      <p:to>
                                        <p:strVal val="visible"/>
                                      </p:to>
                                    </p:set>
                                    <p:anim calcmode="lin" valueType="num">
                                      <p:cBhvr additive="base">
                                        <p:cTn id="22" dur="500"/>
                                        <p:tgtEl>
                                          <p:spTgt spid="308"/>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310"/>
                                        </p:tgtEl>
                                        <p:attrNameLst>
                                          <p:attrName>style.visibility</p:attrName>
                                        </p:attrNameLst>
                                      </p:cBhvr>
                                      <p:to>
                                        <p:strVal val="visible"/>
                                      </p:to>
                                    </p:set>
                                    <p:anim calcmode="lin" valueType="num">
                                      <p:cBhvr additive="base">
                                        <p:cTn id="25" dur="500"/>
                                        <p:tgtEl>
                                          <p:spTgt spid="310"/>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309"/>
                                        </p:tgtEl>
                                        <p:attrNameLst>
                                          <p:attrName>style.visibility</p:attrName>
                                        </p:attrNameLst>
                                      </p:cBhvr>
                                      <p:to>
                                        <p:strVal val="visible"/>
                                      </p:to>
                                    </p:set>
                                    <p:anim calcmode="lin" valueType="num">
                                      <p:cBhvr additive="base">
                                        <p:cTn id="28" dur="500"/>
                                        <p:tgtEl>
                                          <p:spTgt spid="309"/>
                                        </p:tgtEl>
                                        <p:attrNameLst>
                                          <p:attrName>ppt_x</p:attrName>
                                        </p:attrNameLst>
                                      </p:cBhvr>
                                      <p:tavLst>
                                        <p:tav tm="0">
                                          <p:val>
                                            <p:strVal val="#ppt_x+1"/>
                                          </p:val>
                                        </p:tav>
                                        <p:tav tm="100000">
                                          <p:val>
                                            <p:strVal val="#ppt_x"/>
                                          </p:val>
                                        </p:tav>
                                      </p:tavLst>
                                    </p:anim>
                                  </p:childTnLst>
                                </p:cTn>
                              </p:par>
                              <p:par>
                                <p:cTn id="29" presetID="10" presetClass="entr" presetSubtype="0" fill="hold" nodeType="withEffect">
                                  <p:stCondLst>
                                    <p:cond delay="0"/>
                                  </p:stCondLst>
                                  <p:childTnLst>
                                    <p:set>
                                      <p:cBhvr>
                                        <p:cTn id="30" dur="1" fill="hold">
                                          <p:stCondLst>
                                            <p:cond delay="0"/>
                                          </p:stCondLst>
                                        </p:cTn>
                                        <p:tgtEl>
                                          <p:spTgt spid="378"/>
                                        </p:tgtEl>
                                        <p:attrNameLst>
                                          <p:attrName>style.visibility</p:attrName>
                                        </p:attrNameLst>
                                      </p:cBhvr>
                                      <p:to>
                                        <p:strVal val="visible"/>
                                      </p:to>
                                    </p:set>
                                    <p:animEffect transition="in" filter="fade">
                                      <p:cBhvr>
                                        <p:cTn id="31" dur="500"/>
                                        <p:tgtEl>
                                          <p:spTgt spid="378"/>
                                        </p:tgtEl>
                                      </p:cBhvr>
                                    </p:animEffect>
                                  </p:childTnLst>
                                </p:cTn>
                              </p:par>
                              <p:par>
                                <p:cTn id="32" presetID="2" presetClass="entr" presetSubtype="8" fill="hold" nodeType="withEffect">
                                  <p:stCondLst>
                                    <p:cond delay="0"/>
                                  </p:stCondLst>
                                  <p:childTnLst>
                                    <p:set>
                                      <p:cBhvr>
                                        <p:cTn id="33" dur="1" fill="hold">
                                          <p:stCondLst>
                                            <p:cond delay="0"/>
                                          </p:stCondLst>
                                        </p:cTn>
                                        <p:tgtEl>
                                          <p:spTgt spid="293"/>
                                        </p:tgtEl>
                                        <p:attrNameLst>
                                          <p:attrName>style.visibility</p:attrName>
                                        </p:attrNameLst>
                                      </p:cBhvr>
                                      <p:to>
                                        <p:strVal val="visible"/>
                                      </p:to>
                                    </p:set>
                                    <p:anim calcmode="lin" valueType="num">
                                      <p:cBhvr additive="base">
                                        <p:cTn id="34" dur="500"/>
                                        <p:tgtEl>
                                          <p:spTgt spid="293"/>
                                        </p:tgtEl>
                                        <p:attrNameLst>
                                          <p:attrName>ppt_x</p:attrName>
                                        </p:attrNameLst>
                                      </p:cBhvr>
                                      <p:tavLst>
                                        <p:tav tm="0">
                                          <p:val>
                                            <p:strVal val="#ppt_x-1"/>
                                          </p:val>
                                        </p:tav>
                                        <p:tav tm="100000">
                                          <p:val>
                                            <p:strVal val="#ppt_x"/>
                                          </p:val>
                                        </p:tav>
                                      </p:tavLst>
                                    </p:anim>
                                  </p:childTnLst>
                                </p:cTn>
                              </p:par>
                              <p:par>
                                <p:cTn id="35" presetID="10" presetClass="entr" presetSubtype="0" fill="hold" nodeType="withEffect">
                                  <p:stCondLst>
                                    <p:cond delay="0"/>
                                  </p:stCondLst>
                                  <p:childTnLst>
                                    <p:set>
                                      <p:cBhvr>
                                        <p:cTn id="36" dur="1" fill="hold">
                                          <p:stCondLst>
                                            <p:cond delay="0"/>
                                          </p:stCondLst>
                                        </p:cTn>
                                        <p:tgtEl>
                                          <p:spTgt spid="311"/>
                                        </p:tgtEl>
                                        <p:attrNameLst>
                                          <p:attrName>style.visibility</p:attrName>
                                        </p:attrNameLst>
                                      </p:cBhvr>
                                      <p:to>
                                        <p:strVal val="visible"/>
                                      </p:to>
                                    </p:set>
                                    <p:animEffect transition="in" filter="fade">
                                      <p:cBhvr>
                                        <p:cTn id="37" dur="1000"/>
                                        <p:tgtEl>
                                          <p:spTgt spid="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8BA2F0"/>
            </a:gs>
            <a:gs pos="100000">
              <a:srgbClr val="AACBFE"/>
            </a:gs>
          </a:gsLst>
          <a:lin ang="16200000" scaled="0"/>
        </a:gradFill>
        <a:effectLst/>
      </p:bgPr>
    </p:bg>
    <p:spTree>
      <p:nvGrpSpPr>
        <p:cNvPr id="1" name="Shape 441"/>
        <p:cNvGrpSpPr/>
        <p:nvPr/>
      </p:nvGrpSpPr>
      <p:grpSpPr>
        <a:xfrm>
          <a:off x="0" y="0"/>
          <a:ext cx="0" cy="0"/>
          <a:chOff x="0" y="0"/>
          <a:chExt cx="0" cy="0"/>
        </a:xfrm>
      </p:grpSpPr>
      <p:pic>
        <p:nvPicPr>
          <p:cNvPr id="442" name="Google Shape;442;p7"/>
          <p:cNvPicPr preferRelativeResize="0"/>
          <p:nvPr/>
        </p:nvPicPr>
        <p:blipFill rotWithShape="1">
          <a:blip r:embed="rId3">
            <a:alphaModFix/>
          </a:blip>
          <a:srcRect/>
          <a:stretch/>
        </p:blipFill>
        <p:spPr>
          <a:xfrm>
            <a:off x="5495176" y="3010975"/>
            <a:ext cx="1163627" cy="2447189"/>
          </a:xfrm>
          <a:prstGeom prst="rect">
            <a:avLst/>
          </a:prstGeom>
          <a:noFill/>
          <a:ln>
            <a:noFill/>
          </a:ln>
        </p:spPr>
      </p:pic>
      <p:grpSp>
        <p:nvGrpSpPr>
          <p:cNvPr id="443" name="Google Shape;443;p7"/>
          <p:cNvGrpSpPr/>
          <p:nvPr/>
        </p:nvGrpSpPr>
        <p:grpSpPr>
          <a:xfrm>
            <a:off x="660106" y="294582"/>
            <a:ext cx="2653830" cy="307777"/>
            <a:chOff x="632295" y="294582"/>
            <a:chExt cx="2653830" cy="307777"/>
          </a:xfrm>
        </p:grpSpPr>
        <p:sp>
          <p:nvSpPr>
            <p:cNvPr id="444" name="Google Shape;444;p7"/>
            <p:cNvSpPr/>
            <p:nvPr/>
          </p:nvSpPr>
          <p:spPr>
            <a:xfrm>
              <a:off x="1333500" y="294582"/>
              <a:ext cx="1952625"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nvGrpSpPr>
            <p:cNvPr id="445" name="Google Shape;445;p7"/>
            <p:cNvGrpSpPr/>
            <p:nvPr/>
          </p:nvGrpSpPr>
          <p:grpSpPr>
            <a:xfrm>
              <a:off x="1456438" y="365664"/>
              <a:ext cx="155716" cy="165616"/>
              <a:chOff x="1423100" y="355337"/>
              <a:chExt cx="155716" cy="165616"/>
            </a:xfrm>
          </p:grpSpPr>
          <p:sp>
            <p:nvSpPr>
              <p:cNvPr id="446" name="Google Shape;446;p7"/>
              <p:cNvSpPr/>
              <p:nvPr/>
            </p:nvSpPr>
            <p:spPr>
              <a:xfrm>
                <a:off x="1423100" y="355337"/>
                <a:ext cx="122331" cy="122331"/>
              </a:xfrm>
              <a:prstGeom prst="donut">
                <a:avLst>
                  <a:gd name="adj" fmla="val 12458"/>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icrosoft Yahei"/>
                  <a:ea typeface="Microsoft Yahei"/>
                  <a:cs typeface="Microsoft Yahei"/>
                  <a:sym typeface="Microsoft Yahei"/>
                </a:endParaRPr>
              </a:p>
            </p:txBody>
          </p:sp>
          <p:cxnSp>
            <p:nvCxnSpPr>
              <p:cNvPr id="447" name="Google Shape;447;p7"/>
              <p:cNvCxnSpPr>
                <a:stCxn id="446" idx="5"/>
              </p:cNvCxnSpPr>
              <p:nvPr/>
            </p:nvCxnSpPr>
            <p:spPr>
              <a:xfrm>
                <a:off x="1527516" y="459753"/>
                <a:ext cx="51300" cy="61200"/>
              </a:xfrm>
              <a:prstGeom prst="straightConnector1">
                <a:avLst/>
              </a:prstGeom>
              <a:noFill/>
              <a:ln w="19050" cap="flat" cmpd="sng">
                <a:solidFill>
                  <a:schemeClr val="lt1"/>
                </a:solidFill>
                <a:prstDash val="solid"/>
                <a:miter lim="800000"/>
                <a:headEnd type="none" w="sm" len="sm"/>
                <a:tailEnd type="none" w="sm" len="sm"/>
              </a:ln>
            </p:spPr>
          </p:cxnSp>
        </p:grpSp>
        <p:cxnSp>
          <p:nvCxnSpPr>
            <p:cNvPr id="448" name="Google Shape;448;p7"/>
            <p:cNvCxnSpPr/>
            <p:nvPr/>
          </p:nvCxnSpPr>
          <p:spPr>
            <a:xfrm>
              <a:off x="632295" y="378081"/>
              <a:ext cx="213596" cy="0"/>
            </a:xfrm>
            <a:prstGeom prst="straightConnector1">
              <a:avLst/>
            </a:prstGeom>
            <a:noFill/>
            <a:ln w="19050" cap="rnd" cmpd="sng">
              <a:solidFill>
                <a:srgbClr val="304086"/>
              </a:solidFill>
              <a:prstDash val="solid"/>
              <a:miter lim="800000"/>
              <a:headEnd type="none" w="sm" len="sm"/>
              <a:tailEnd type="none" w="sm" len="sm"/>
            </a:ln>
          </p:spPr>
        </p:cxnSp>
        <p:cxnSp>
          <p:nvCxnSpPr>
            <p:cNvPr id="449" name="Google Shape;449;p7"/>
            <p:cNvCxnSpPr/>
            <p:nvPr/>
          </p:nvCxnSpPr>
          <p:spPr>
            <a:xfrm>
              <a:off x="632295" y="448470"/>
              <a:ext cx="151683" cy="0"/>
            </a:xfrm>
            <a:prstGeom prst="straightConnector1">
              <a:avLst/>
            </a:prstGeom>
            <a:noFill/>
            <a:ln w="19050" cap="rnd" cmpd="sng">
              <a:solidFill>
                <a:srgbClr val="304086"/>
              </a:solidFill>
              <a:prstDash val="solid"/>
              <a:miter lim="800000"/>
              <a:headEnd type="none" w="sm" len="sm"/>
              <a:tailEnd type="none" w="sm" len="sm"/>
            </a:ln>
          </p:spPr>
        </p:cxnSp>
        <p:cxnSp>
          <p:nvCxnSpPr>
            <p:cNvPr id="450" name="Google Shape;450;p7"/>
            <p:cNvCxnSpPr/>
            <p:nvPr/>
          </p:nvCxnSpPr>
          <p:spPr>
            <a:xfrm>
              <a:off x="632295" y="518859"/>
              <a:ext cx="106798" cy="0"/>
            </a:xfrm>
            <a:prstGeom prst="straightConnector1">
              <a:avLst/>
            </a:prstGeom>
            <a:noFill/>
            <a:ln w="19050" cap="rnd" cmpd="sng">
              <a:solidFill>
                <a:srgbClr val="304086"/>
              </a:solidFill>
              <a:prstDash val="solid"/>
              <a:miter lim="800000"/>
              <a:headEnd type="none" w="sm" len="sm"/>
              <a:tailEnd type="none" w="sm" len="sm"/>
            </a:ln>
          </p:spPr>
        </p:cxnSp>
      </p:grpSp>
      <p:pic>
        <p:nvPicPr>
          <p:cNvPr id="451" name="Google Shape;451;p7"/>
          <p:cNvPicPr preferRelativeResize="0"/>
          <p:nvPr/>
        </p:nvPicPr>
        <p:blipFill rotWithShape="1">
          <a:blip r:embed="rId4">
            <a:alphaModFix/>
          </a:blip>
          <a:srcRect/>
          <a:stretch/>
        </p:blipFill>
        <p:spPr>
          <a:xfrm flipH="1">
            <a:off x="1147467" y="4674933"/>
            <a:ext cx="1697518" cy="2898692"/>
          </a:xfrm>
          <a:prstGeom prst="rect">
            <a:avLst/>
          </a:prstGeom>
          <a:noFill/>
          <a:ln>
            <a:noFill/>
          </a:ln>
        </p:spPr>
      </p:pic>
      <p:sp>
        <p:nvSpPr>
          <p:cNvPr id="452" name="Google Shape;452;p7"/>
          <p:cNvSpPr txBox="1"/>
          <p:nvPr/>
        </p:nvSpPr>
        <p:spPr>
          <a:xfrm>
            <a:off x="6400875" y="319618"/>
            <a:ext cx="76014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Home</a:t>
            </a:r>
            <a:endParaRPr/>
          </a:p>
        </p:txBody>
      </p:sp>
      <p:grpSp>
        <p:nvGrpSpPr>
          <p:cNvPr id="453" name="Google Shape;453;p7"/>
          <p:cNvGrpSpPr/>
          <p:nvPr/>
        </p:nvGrpSpPr>
        <p:grpSpPr>
          <a:xfrm>
            <a:off x="7580956" y="315800"/>
            <a:ext cx="4104677" cy="311595"/>
            <a:chOff x="7580956" y="315800"/>
            <a:chExt cx="4104677" cy="311595"/>
          </a:xfrm>
        </p:grpSpPr>
        <p:sp>
          <p:nvSpPr>
            <p:cNvPr id="454" name="Google Shape;454;p7"/>
            <p:cNvSpPr txBox="1"/>
            <p:nvPr/>
          </p:nvSpPr>
          <p:spPr>
            <a:xfrm>
              <a:off x="7580956" y="319618"/>
              <a:ext cx="115768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About Us </a:t>
              </a:r>
              <a:endParaRPr/>
            </a:p>
          </p:txBody>
        </p:sp>
        <p:sp>
          <p:nvSpPr>
            <p:cNvPr id="455" name="Google Shape;455;p7"/>
            <p:cNvSpPr/>
            <p:nvPr/>
          </p:nvSpPr>
          <p:spPr>
            <a:xfrm>
              <a:off x="10385762" y="315800"/>
              <a:ext cx="1299872"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sp>
        <p:nvSpPr>
          <p:cNvPr id="456" name="Google Shape;456;p7"/>
          <p:cNvSpPr txBox="1"/>
          <p:nvPr/>
        </p:nvSpPr>
        <p:spPr>
          <a:xfrm>
            <a:off x="9142552" y="319618"/>
            <a:ext cx="87299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Project</a:t>
            </a:r>
            <a:endParaRPr/>
          </a:p>
          <a:p>
            <a:pPr marL="0" marR="0" lvl="0" indent="0" algn="l" rtl="0">
              <a:spcBef>
                <a:spcPts val="0"/>
              </a:spcBef>
              <a:spcAft>
                <a:spcPts val="0"/>
              </a:spcAft>
              <a:buNone/>
            </a:pPr>
            <a:endParaRPr sz="1400">
              <a:solidFill>
                <a:schemeClr val="lt1"/>
              </a:solidFill>
              <a:latin typeface="Microsoft Yahei"/>
              <a:ea typeface="Microsoft Yahei"/>
              <a:cs typeface="Microsoft Yahei"/>
              <a:sym typeface="Microsoft Yahei"/>
            </a:endParaRPr>
          </a:p>
        </p:txBody>
      </p:sp>
      <p:sp>
        <p:nvSpPr>
          <p:cNvPr id="457" name="Google Shape;457;p7"/>
          <p:cNvSpPr txBox="1"/>
          <p:nvPr/>
        </p:nvSpPr>
        <p:spPr>
          <a:xfrm>
            <a:off x="10610592" y="319618"/>
            <a:ext cx="85953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Details</a:t>
            </a:r>
            <a:endParaRPr/>
          </a:p>
        </p:txBody>
      </p:sp>
      <p:pic>
        <p:nvPicPr>
          <p:cNvPr id="458" name="Google Shape;458;p7"/>
          <p:cNvPicPr preferRelativeResize="0"/>
          <p:nvPr/>
        </p:nvPicPr>
        <p:blipFill rotWithShape="1">
          <a:blip r:embed="rId5">
            <a:alphaModFix/>
          </a:blip>
          <a:srcRect/>
          <a:stretch/>
        </p:blipFill>
        <p:spPr>
          <a:xfrm>
            <a:off x="5075648" y="4668940"/>
            <a:ext cx="2505308" cy="2476453"/>
          </a:xfrm>
          <a:custGeom>
            <a:avLst/>
            <a:gdLst/>
            <a:ahLst/>
            <a:cxnLst/>
            <a:rect l="l" t="t" r="r" b="b"/>
            <a:pathLst>
              <a:path w="6635038" h="6558619" extrusionOk="0">
                <a:moveTo>
                  <a:pt x="22170" y="0"/>
                </a:moveTo>
                <a:lnTo>
                  <a:pt x="2031225" y="0"/>
                </a:lnTo>
                <a:lnTo>
                  <a:pt x="2031225" y="546160"/>
                </a:lnTo>
                <a:lnTo>
                  <a:pt x="2304331" y="546160"/>
                </a:lnTo>
                <a:lnTo>
                  <a:pt x="1657004" y="729658"/>
                </a:lnTo>
                <a:lnTo>
                  <a:pt x="2275036" y="1845877"/>
                </a:lnTo>
                <a:lnTo>
                  <a:pt x="2140041" y="1787410"/>
                </a:lnTo>
                <a:lnTo>
                  <a:pt x="2538919" y="2795772"/>
                </a:lnTo>
                <a:lnTo>
                  <a:pt x="2653937" y="2530206"/>
                </a:lnTo>
                <a:lnTo>
                  <a:pt x="2930079" y="3028942"/>
                </a:lnTo>
                <a:lnTo>
                  <a:pt x="2929486" y="368947"/>
                </a:lnTo>
                <a:lnTo>
                  <a:pt x="2919832" y="371684"/>
                </a:lnTo>
                <a:lnTo>
                  <a:pt x="2919832" y="0"/>
                </a:lnTo>
                <a:lnTo>
                  <a:pt x="4209797" y="0"/>
                </a:lnTo>
                <a:lnTo>
                  <a:pt x="4209797" y="2958206"/>
                </a:lnTo>
                <a:lnTo>
                  <a:pt x="4356196" y="2958206"/>
                </a:lnTo>
                <a:lnTo>
                  <a:pt x="4356196" y="3324084"/>
                </a:lnTo>
                <a:lnTo>
                  <a:pt x="5480178" y="3324084"/>
                </a:lnTo>
                <a:lnTo>
                  <a:pt x="5480178" y="2958206"/>
                </a:lnTo>
                <a:lnTo>
                  <a:pt x="6635038" y="2958206"/>
                </a:lnTo>
                <a:lnTo>
                  <a:pt x="6635038" y="6558619"/>
                </a:lnTo>
                <a:lnTo>
                  <a:pt x="0" y="6558619"/>
                </a:lnTo>
                <a:lnTo>
                  <a:pt x="0" y="943116"/>
                </a:lnTo>
                <a:lnTo>
                  <a:pt x="22170" y="943116"/>
                </a:lnTo>
                <a:close/>
              </a:path>
            </a:pathLst>
          </a:custGeom>
          <a:noFill/>
          <a:ln>
            <a:noFill/>
          </a:ln>
        </p:spPr>
      </p:pic>
      <p:pic>
        <p:nvPicPr>
          <p:cNvPr id="459" name="Google Shape;459;p7"/>
          <p:cNvPicPr preferRelativeResize="0"/>
          <p:nvPr/>
        </p:nvPicPr>
        <p:blipFill rotWithShape="1">
          <a:blip r:embed="rId6">
            <a:alphaModFix/>
          </a:blip>
          <a:srcRect/>
          <a:stretch/>
        </p:blipFill>
        <p:spPr>
          <a:xfrm flipH="1">
            <a:off x="3402846" y="3910631"/>
            <a:ext cx="1069701" cy="1826627"/>
          </a:xfrm>
          <a:prstGeom prst="rect">
            <a:avLst/>
          </a:prstGeom>
          <a:noFill/>
          <a:ln>
            <a:noFill/>
          </a:ln>
        </p:spPr>
      </p:pic>
      <p:pic>
        <p:nvPicPr>
          <p:cNvPr id="460" name="Google Shape;460;p7"/>
          <p:cNvPicPr preferRelativeResize="0"/>
          <p:nvPr/>
        </p:nvPicPr>
        <p:blipFill rotWithShape="1">
          <a:blip r:embed="rId6">
            <a:alphaModFix/>
          </a:blip>
          <a:srcRect/>
          <a:stretch/>
        </p:blipFill>
        <p:spPr>
          <a:xfrm>
            <a:off x="7958501" y="3912539"/>
            <a:ext cx="1069701" cy="1826627"/>
          </a:xfrm>
          <a:prstGeom prst="rect">
            <a:avLst/>
          </a:prstGeom>
          <a:noFill/>
          <a:ln>
            <a:noFill/>
          </a:ln>
        </p:spPr>
      </p:pic>
      <p:pic>
        <p:nvPicPr>
          <p:cNvPr id="461" name="Google Shape;461;p7"/>
          <p:cNvPicPr preferRelativeResize="0"/>
          <p:nvPr/>
        </p:nvPicPr>
        <p:blipFill rotWithShape="1">
          <a:blip r:embed="rId4">
            <a:alphaModFix/>
          </a:blip>
          <a:srcRect/>
          <a:stretch/>
        </p:blipFill>
        <p:spPr>
          <a:xfrm>
            <a:off x="9675600" y="4674933"/>
            <a:ext cx="1697518" cy="2898692"/>
          </a:xfrm>
          <a:prstGeom prst="rect">
            <a:avLst/>
          </a:prstGeom>
          <a:noFill/>
          <a:ln>
            <a:noFill/>
          </a:ln>
        </p:spPr>
      </p:pic>
      <p:grpSp>
        <p:nvGrpSpPr>
          <p:cNvPr id="462" name="Google Shape;462;p7"/>
          <p:cNvGrpSpPr/>
          <p:nvPr/>
        </p:nvGrpSpPr>
        <p:grpSpPr>
          <a:xfrm>
            <a:off x="3567574" y="2560237"/>
            <a:ext cx="6170877" cy="872981"/>
            <a:chOff x="3910384" y="2660572"/>
            <a:chExt cx="5237120" cy="872981"/>
          </a:xfrm>
        </p:grpSpPr>
        <p:sp>
          <p:nvSpPr>
            <p:cNvPr id="463" name="Google Shape;463;p7"/>
            <p:cNvSpPr txBox="1"/>
            <p:nvPr/>
          </p:nvSpPr>
          <p:spPr>
            <a:xfrm>
              <a:off x="4678404" y="2660572"/>
              <a:ext cx="4469100" cy="7080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4000">
                  <a:solidFill>
                    <a:schemeClr val="lt1"/>
                  </a:solidFill>
                  <a:latin typeface="Microsoft Yahei"/>
                  <a:ea typeface="Microsoft Yahei"/>
                  <a:cs typeface="Microsoft Yahei"/>
                  <a:sym typeface="Microsoft Yahei"/>
                </a:rPr>
                <a:t>專題內容說明</a:t>
              </a:r>
              <a:endParaRPr sz="1800">
                <a:solidFill>
                  <a:schemeClr val="dk1"/>
                </a:solidFill>
                <a:latin typeface="Microsoft Yahei"/>
                <a:ea typeface="Microsoft Yahei"/>
                <a:cs typeface="Microsoft Yahei"/>
                <a:sym typeface="Microsoft Yahei"/>
              </a:endParaRPr>
            </a:p>
          </p:txBody>
        </p:sp>
        <p:sp>
          <p:nvSpPr>
            <p:cNvPr id="464" name="Google Shape;464;p7"/>
            <p:cNvSpPr txBox="1"/>
            <p:nvPr/>
          </p:nvSpPr>
          <p:spPr>
            <a:xfrm>
              <a:off x="3910384" y="3271943"/>
              <a:ext cx="4435330" cy="26161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100">
                <a:solidFill>
                  <a:schemeClr val="lt1"/>
                </a:solidFill>
                <a:latin typeface="Microsoft Yahei"/>
                <a:ea typeface="Microsoft Yahei"/>
                <a:cs typeface="Microsoft Yahei"/>
                <a:sym typeface="Microsoft Yahei"/>
              </a:endParaRPr>
            </a:p>
          </p:txBody>
        </p:sp>
      </p:grpSp>
      <p:pic>
        <p:nvPicPr>
          <p:cNvPr id="465" name="Google Shape;465;p7"/>
          <p:cNvPicPr preferRelativeResize="0"/>
          <p:nvPr/>
        </p:nvPicPr>
        <p:blipFill rotWithShape="1">
          <a:blip r:embed="rId7">
            <a:alphaModFix/>
          </a:blip>
          <a:srcRect/>
          <a:stretch/>
        </p:blipFill>
        <p:spPr>
          <a:xfrm>
            <a:off x="1023443" y="3685549"/>
            <a:ext cx="1588557" cy="983391"/>
          </a:xfrm>
          <a:prstGeom prst="rect">
            <a:avLst/>
          </a:prstGeom>
          <a:noFill/>
          <a:ln>
            <a:noFill/>
          </a:ln>
        </p:spPr>
      </p:pic>
      <p:pic>
        <p:nvPicPr>
          <p:cNvPr id="466" name="Google Shape;466;p7"/>
          <p:cNvPicPr preferRelativeResize="0"/>
          <p:nvPr/>
        </p:nvPicPr>
        <p:blipFill rotWithShape="1">
          <a:blip r:embed="rId8">
            <a:alphaModFix/>
          </a:blip>
          <a:srcRect/>
          <a:stretch/>
        </p:blipFill>
        <p:spPr>
          <a:xfrm>
            <a:off x="2524471" y="3777396"/>
            <a:ext cx="990769" cy="613332"/>
          </a:xfrm>
          <a:prstGeom prst="rect">
            <a:avLst/>
          </a:prstGeom>
          <a:noFill/>
          <a:ln>
            <a:noFill/>
          </a:ln>
        </p:spPr>
      </p:pic>
      <p:pic>
        <p:nvPicPr>
          <p:cNvPr id="467" name="Google Shape;467;p7"/>
          <p:cNvPicPr preferRelativeResize="0"/>
          <p:nvPr/>
        </p:nvPicPr>
        <p:blipFill rotWithShape="1">
          <a:blip r:embed="rId9">
            <a:alphaModFix/>
          </a:blip>
          <a:srcRect/>
          <a:stretch/>
        </p:blipFill>
        <p:spPr>
          <a:xfrm>
            <a:off x="7158770" y="4985625"/>
            <a:ext cx="509182" cy="1484217"/>
          </a:xfrm>
          <a:prstGeom prst="rect">
            <a:avLst/>
          </a:prstGeom>
          <a:noFill/>
          <a:ln>
            <a:noFill/>
          </a:ln>
        </p:spPr>
      </p:pic>
      <p:pic>
        <p:nvPicPr>
          <p:cNvPr id="468" name="Google Shape;468;p7"/>
          <p:cNvPicPr preferRelativeResize="0"/>
          <p:nvPr/>
        </p:nvPicPr>
        <p:blipFill rotWithShape="1">
          <a:blip r:embed="rId10">
            <a:alphaModFix/>
          </a:blip>
          <a:srcRect/>
          <a:stretch/>
        </p:blipFill>
        <p:spPr>
          <a:xfrm>
            <a:off x="3895701" y="5458164"/>
            <a:ext cx="784295" cy="1028752"/>
          </a:xfrm>
          <a:prstGeom prst="rect">
            <a:avLst/>
          </a:prstGeom>
          <a:noFill/>
          <a:ln>
            <a:noFill/>
          </a:ln>
        </p:spPr>
      </p:pic>
      <p:pic>
        <p:nvPicPr>
          <p:cNvPr id="469" name="Google Shape;469;p7"/>
          <p:cNvPicPr preferRelativeResize="0"/>
          <p:nvPr/>
        </p:nvPicPr>
        <p:blipFill rotWithShape="1">
          <a:blip r:embed="rId11">
            <a:alphaModFix/>
          </a:blip>
          <a:srcRect/>
          <a:stretch/>
        </p:blipFill>
        <p:spPr>
          <a:xfrm>
            <a:off x="8260748" y="5458164"/>
            <a:ext cx="411027" cy="539140"/>
          </a:xfrm>
          <a:prstGeom prst="rect">
            <a:avLst/>
          </a:prstGeom>
          <a:noFill/>
          <a:ln>
            <a:noFill/>
          </a:ln>
        </p:spPr>
      </p:pic>
      <p:pic>
        <p:nvPicPr>
          <p:cNvPr id="470" name="Google Shape;470;p7"/>
          <p:cNvPicPr preferRelativeResize="0"/>
          <p:nvPr/>
        </p:nvPicPr>
        <p:blipFill rotWithShape="1">
          <a:blip r:embed="rId12">
            <a:alphaModFix/>
          </a:blip>
          <a:srcRect/>
          <a:stretch/>
        </p:blipFill>
        <p:spPr>
          <a:xfrm>
            <a:off x="6575423" y="5965693"/>
            <a:ext cx="509182" cy="667889"/>
          </a:xfrm>
          <a:prstGeom prst="rect">
            <a:avLst/>
          </a:prstGeom>
          <a:noFill/>
          <a:ln>
            <a:noFill/>
          </a:ln>
        </p:spPr>
      </p:pic>
      <p:pic>
        <p:nvPicPr>
          <p:cNvPr id="471" name="Google Shape;471;p7"/>
          <p:cNvPicPr preferRelativeResize="0"/>
          <p:nvPr/>
        </p:nvPicPr>
        <p:blipFill rotWithShape="1">
          <a:blip r:embed="rId9">
            <a:alphaModFix/>
          </a:blip>
          <a:srcRect/>
          <a:stretch/>
        </p:blipFill>
        <p:spPr>
          <a:xfrm>
            <a:off x="4705532" y="4594014"/>
            <a:ext cx="509182" cy="1484217"/>
          </a:xfrm>
          <a:prstGeom prst="rect">
            <a:avLst/>
          </a:prstGeom>
          <a:noFill/>
          <a:ln>
            <a:noFill/>
          </a:ln>
        </p:spPr>
      </p:pic>
      <p:pic>
        <p:nvPicPr>
          <p:cNvPr id="472" name="Google Shape;472;p7"/>
          <p:cNvPicPr preferRelativeResize="0"/>
          <p:nvPr/>
        </p:nvPicPr>
        <p:blipFill rotWithShape="1">
          <a:blip r:embed="rId13">
            <a:alphaModFix/>
          </a:blip>
          <a:srcRect/>
          <a:stretch/>
        </p:blipFill>
        <p:spPr>
          <a:xfrm flipH="1">
            <a:off x="7608309" y="5621609"/>
            <a:ext cx="517023" cy="701862"/>
          </a:xfrm>
          <a:prstGeom prst="rect">
            <a:avLst/>
          </a:prstGeom>
          <a:noFill/>
          <a:ln>
            <a:noFill/>
          </a:ln>
        </p:spPr>
      </p:pic>
      <p:grpSp>
        <p:nvGrpSpPr>
          <p:cNvPr id="473" name="Google Shape;473;p7"/>
          <p:cNvGrpSpPr/>
          <p:nvPr/>
        </p:nvGrpSpPr>
        <p:grpSpPr>
          <a:xfrm>
            <a:off x="5056396" y="1480050"/>
            <a:ext cx="1740999" cy="1015622"/>
            <a:chOff x="5056396" y="1480050"/>
            <a:chExt cx="1740999" cy="1015622"/>
          </a:xfrm>
        </p:grpSpPr>
        <p:sp>
          <p:nvSpPr>
            <p:cNvPr id="474" name="Google Shape;474;p7"/>
            <p:cNvSpPr txBox="1"/>
            <p:nvPr/>
          </p:nvSpPr>
          <p:spPr>
            <a:xfrm>
              <a:off x="5523993" y="1480050"/>
              <a:ext cx="1273402" cy="101562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6000" dirty="0" smtClean="0">
                  <a:solidFill>
                    <a:srgbClr val="304086"/>
                  </a:solidFill>
                  <a:latin typeface="Microsoft Yahei"/>
                  <a:ea typeface="Microsoft Yahei"/>
                  <a:cs typeface="Microsoft Yahei"/>
                  <a:sym typeface="Microsoft Yahei"/>
                </a:rPr>
                <a:t>02</a:t>
              </a:r>
              <a:endParaRPr sz="6000" dirty="0">
                <a:solidFill>
                  <a:srgbClr val="304086"/>
                </a:solidFill>
                <a:latin typeface="Microsoft Yahei"/>
                <a:ea typeface="Microsoft Yahei"/>
                <a:cs typeface="Microsoft Yahei"/>
                <a:sym typeface="Microsoft Yahei"/>
              </a:endParaRPr>
            </a:p>
          </p:txBody>
        </p:sp>
        <p:sp>
          <p:nvSpPr>
            <p:cNvPr id="475" name="Google Shape;475;p7"/>
            <p:cNvSpPr/>
            <p:nvPr/>
          </p:nvSpPr>
          <p:spPr>
            <a:xfrm rot="5400000">
              <a:off x="5036910" y="1931805"/>
              <a:ext cx="322893" cy="283922"/>
            </a:xfrm>
            <a:custGeom>
              <a:avLst/>
              <a:gdLst/>
              <a:ahLst/>
              <a:cxnLst/>
              <a:rect l="l" t="t" r="r" b="b"/>
              <a:pathLst>
                <a:path w="2761802" h="2428472" extrusionOk="0">
                  <a:moveTo>
                    <a:pt x="0" y="2231611"/>
                  </a:moveTo>
                  <a:cubicBezTo>
                    <a:pt x="0" y="2217407"/>
                    <a:pt x="1439" y="2203540"/>
                    <a:pt x="4179" y="2190147"/>
                  </a:cubicBezTo>
                  <a:lnTo>
                    <a:pt x="8183" y="2177249"/>
                  </a:lnTo>
                  <a:lnTo>
                    <a:pt x="1237619" y="57529"/>
                  </a:lnTo>
                  <a:lnTo>
                    <a:pt x="1298967" y="16167"/>
                  </a:lnTo>
                  <a:cubicBezTo>
                    <a:pt x="1323581" y="5757"/>
                    <a:pt x="1350643" y="0"/>
                    <a:pt x="1379050" y="0"/>
                  </a:cubicBezTo>
                  <a:cubicBezTo>
                    <a:pt x="1435864" y="0"/>
                    <a:pt x="1487298" y="23028"/>
                    <a:pt x="1524530" y="60259"/>
                  </a:cubicBezTo>
                  <a:lnTo>
                    <a:pt x="1544630" y="90072"/>
                  </a:lnTo>
                  <a:lnTo>
                    <a:pt x="1549295" y="90777"/>
                  </a:lnTo>
                  <a:lnTo>
                    <a:pt x="2718425" y="2106521"/>
                  </a:lnTo>
                  <a:lnTo>
                    <a:pt x="2717112" y="2109223"/>
                  </a:lnTo>
                  <a:lnTo>
                    <a:pt x="2737721" y="2139791"/>
                  </a:lnTo>
                  <a:lnTo>
                    <a:pt x="2746907" y="2155628"/>
                  </a:lnTo>
                  <a:lnTo>
                    <a:pt x="2757622" y="2190146"/>
                  </a:lnTo>
                  <a:cubicBezTo>
                    <a:pt x="2760362" y="2203539"/>
                    <a:pt x="2761802" y="2217406"/>
                    <a:pt x="2761802" y="2231610"/>
                  </a:cubicBezTo>
                  <a:cubicBezTo>
                    <a:pt x="2761802" y="2316830"/>
                    <a:pt x="2709989" y="2389948"/>
                    <a:pt x="2636146" y="2421181"/>
                  </a:cubicBezTo>
                  <a:lnTo>
                    <a:pt x="2612656" y="2428472"/>
                  </a:lnTo>
                  <a:lnTo>
                    <a:pt x="149141" y="2428472"/>
                  </a:lnTo>
                  <a:lnTo>
                    <a:pt x="125655" y="2421182"/>
                  </a:lnTo>
                  <a:cubicBezTo>
                    <a:pt x="51812" y="2389949"/>
                    <a:pt x="0" y="2316831"/>
                    <a:pt x="0" y="2231611"/>
                  </a:cubicBezTo>
                  <a:close/>
                </a:path>
              </a:pathLst>
            </a:cu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52"/>
                                        </p:tgtEl>
                                        <p:attrNameLst>
                                          <p:attrName>style.visibility</p:attrName>
                                        </p:attrNameLst>
                                      </p:cBhvr>
                                      <p:to>
                                        <p:strVal val="visible"/>
                                      </p:to>
                                    </p:set>
                                    <p:anim calcmode="lin" valueType="num">
                                      <p:cBhvr additive="base">
                                        <p:cTn id="7" dur="500"/>
                                        <p:tgtEl>
                                          <p:spTgt spid="45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453"/>
                                        </p:tgtEl>
                                        <p:attrNameLst>
                                          <p:attrName>style.visibility</p:attrName>
                                        </p:attrNameLst>
                                      </p:cBhvr>
                                      <p:to>
                                        <p:strVal val="visible"/>
                                      </p:to>
                                    </p:set>
                                    <p:anim calcmode="lin" valueType="num">
                                      <p:cBhvr additive="base">
                                        <p:cTn id="10" dur="500"/>
                                        <p:tgtEl>
                                          <p:spTgt spid="453"/>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456"/>
                                        </p:tgtEl>
                                        <p:attrNameLst>
                                          <p:attrName>style.visibility</p:attrName>
                                        </p:attrNameLst>
                                      </p:cBhvr>
                                      <p:to>
                                        <p:strVal val="visible"/>
                                      </p:to>
                                    </p:set>
                                    <p:anim calcmode="lin" valueType="num">
                                      <p:cBhvr additive="base">
                                        <p:cTn id="13" dur="500"/>
                                        <p:tgtEl>
                                          <p:spTgt spid="456"/>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457"/>
                                        </p:tgtEl>
                                        <p:attrNameLst>
                                          <p:attrName>style.visibility</p:attrName>
                                        </p:attrNameLst>
                                      </p:cBhvr>
                                      <p:to>
                                        <p:strVal val="visible"/>
                                      </p:to>
                                    </p:set>
                                    <p:anim calcmode="lin" valueType="num">
                                      <p:cBhvr additive="base">
                                        <p:cTn id="16" dur="500"/>
                                        <p:tgtEl>
                                          <p:spTgt spid="457"/>
                                        </p:tgtEl>
                                        <p:attrNameLst>
                                          <p:attrName>ppt_x</p:attrName>
                                        </p:attrNameLst>
                                      </p:cBhvr>
                                      <p:tavLst>
                                        <p:tav tm="0">
                                          <p:val>
                                            <p:strVal val="#ppt_x+1"/>
                                          </p:val>
                                        </p:tav>
                                        <p:tav tm="100000">
                                          <p:val>
                                            <p:strVal val="#ppt_x"/>
                                          </p:val>
                                        </p:tav>
                                      </p:tavLst>
                                    </p:anim>
                                  </p:childTnLst>
                                </p:cTn>
                              </p:par>
                              <p:par>
                                <p:cTn id="17" presetID="10" presetClass="entr" presetSubtype="0" fill="hold" nodeType="withEffect">
                                  <p:stCondLst>
                                    <p:cond delay="0"/>
                                  </p:stCondLst>
                                  <p:childTnLst>
                                    <p:set>
                                      <p:cBhvr>
                                        <p:cTn id="18" dur="1" fill="hold">
                                          <p:stCondLst>
                                            <p:cond delay="0"/>
                                          </p:stCondLst>
                                        </p:cTn>
                                        <p:tgtEl>
                                          <p:spTgt spid="443"/>
                                        </p:tgtEl>
                                        <p:attrNameLst>
                                          <p:attrName>style.visibility</p:attrName>
                                        </p:attrNameLst>
                                      </p:cBhvr>
                                      <p:to>
                                        <p:strVal val="visible"/>
                                      </p:to>
                                    </p:set>
                                    <p:animEffect transition="in" filter="fade">
                                      <p:cBhvr>
                                        <p:cTn id="19" dur="500"/>
                                        <p:tgtEl>
                                          <p:spTgt spid="443"/>
                                        </p:tgtEl>
                                      </p:cBhvr>
                                    </p:animEffect>
                                  </p:childTnLst>
                                </p:cTn>
                              </p:par>
                              <p:par>
                                <p:cTn id="20" presetID="10" presetClass="entr" presetSubtype="0" fill="hold" nodeType="withEffect">
                                  <p:stCondLst>
                                    <p:cond delay="0"/>
                                  </p:stCondLst>
                                  <p:childTnLst>
                                    <p:set>
                                      <p:cBhvr>
                                        <p:cTn id="21" dur="1" fill="hold">
                                          <p:stCondLst>
                                            <p:cond delay="0"/>
                                          </p:stCondLst>
                                        </p:cTn>
                                        <p:tgtEl>
                                          <p:spTgt spid="473"/>
                                        </p:tgtEl>
                                        <p:attrNameLst>
                                          <p:attrName>style.visibility</p:attrName>
                                        </p:attrNameLst>
                                      </p:cBhvr>
                                      <p:to>
                                        <p:strVal val="visible"/>
                                      </p:to>
                                    </p:set>
                                    <p:animEffect transition="in" filter="fade">
                                      <p:cBhvr>
                                        <p:cTn id="22" dur="500"/>
                                        <p:tgtEl>
                                          <p:spTgt spid="473"/>
                                        </p:tgtEl>
                                      </p:cBhvr>
                                    </p:animEffect>
                                  </p:childTnLst>
                                </p:cTn>
                              </p:par>
                              <p:par>
                                <p:cTn id="23" presetID="10" presetClass="entr" presetSubtype="0" fill="hold" nodeType="withEffect">
                                  <p:stCondLst>
                                    <p:cond delay="0"/>
                                  </p:stCondLst>
                                  <p:childTnLst>
                                    <p:set>
                                      <p:cBhvr>
                                        <p:cTn id="24" dur="1" fill="hold">
                                          <p:stCondLst>
                                            <p:cond delay="0"/>
                                          </p:stCondLst>
                                        </p:cTn>
                                        <p:tgtEl>
                                          <p:spTgt spid="462"/>
                                        </p:tgtEl>
                                        <p:attrNameLst>
                                          <p:attrName>style.visibility</p:attrName>
                                        </p:attrNameLst>
                                      </p:cBhvr>
                                      <p:to>
                                        <p:strVal val="visible"/>
                                      </p:to>
                                    </p:set>
                                    <p:animEffect transition="in" filter="fade">
                                      <p:cBhvr>
                                        <p:cTn id="25" dur="750"/>
                                        <p:tgtEl>
                                          <p:spTgt spid="462"/>
                                        </p:tgtEl>
                                      </p:cBhvr>
                                    </p:animEffect>
                                  </p:childTnLst>
                                </p:cTn>
                              </p:par>
                              <p:par>
                                <p:cTn id="26" presetID="10" presetClass="entr" presetSubtype="0" fill="hold" nodeType="withEffect">
                                  <p:stCondLst>
                                    <p:cond delay="0"/>
                                  </p:stCondLst>
                                  <p:childTnLst>
                                    <p:set>
                                      <p:cBhvr>
                                        <p:cTn id="27" dur="1" fill="hold">
                                          <p:stCondLst>
                                            <p:cond delay="0"/>
                                          </p:stCondLst>
                                        </p:cTn>
                                        <p:tgtEl>
                                          <p:spTgt spid="458"/>
                                        </p:tgtEl>
                                        <p:attrNameLst>
                                          <p:attrName>style.visibility</p:attrName>
                                        </p:attrNameLst>
                                      </p:cBhvr>
                                      <p:to>
                                        <p:strVal val="visible"/>
                                      </p:to>
                                    </p:set>
                                    <p:animEffect transition="in" filter="fade">
                                      <p:cBhvr>
                                        <p:cTn id="28" dur="1000"/>
                                        <p:tgtEl>
                                          <p:spTgt spid="458"/>
                                        </p:tgtEl>
                                      </p:cBhvr>
                                    </p:animEffect>
                                  </p:childTnLst>
                                </p:cTn>
                              </p:par>
                              <p:par>
                                <p:cTn id="29" presetID="10" presetClass="entr" presetSubtype="0" fill="hold" nodeType="withEffect">
                                  <p:stCondLst>
                                    <p:cond delay="250"/>
                                  </p:stCondLst>
                                  <p:childTnLst>
                                    <p:set>
                                      <p:cBhvr>
                                        <p:cTn id="30" dur="1" fill="hold">
                                          <p:stCondLst>
                                            <p:cond delay="0"/>
                                          </p:stCondLst>
                                        </p:cTn>
                                        <p:tgtEl>
                                          <p:spTgt spid="451"/>
                                        </p:tgtEl>
                                        <p:attrNameLst>
                                          <p:attrName>style.visibility</p:attrName>
                                        </p:attrNameLst>
                                      </p:cBhvr>
                                      <p:to>
                                        <p:strVal val="visible"/>
                                      </p:to>
                                    </p:set>
                                    <p:animEffect transition="in" filter="fade">
                                      <p:cBhvr>
                                        <p:cTn id="31" dur="1000"/>
                                        <p:tgtEl>
                                          <p:spTgt spid="451"/>
                                        </p:tgtEl>
                                      </p:cBhvr>
                                    </p:animEffect>
                                  </p:childTnLst>
                                </p:cTn>
                              </p:par>
                              <p:par>
                                <p:cTn id="32" presetID="10" presetClass="entr" presetSubtype="0" fill="hold" nodeType="withEffect">
                                  <p:stCondLst>
                                    <p:cond delay="250"/>
                                  </p:stCondLst>
                                  <p:childTnLst>
                                    <p:set>
                                      <p:cBhvr>
                                        <p:cTn id="33" dur="1" fill="hold">
                                          <p:stCondLst>
                                            <p:cond delay="0"/>
                                          </p:stCondLst>
                                        </p:cTn>
                                        <p:tgtEl>
                                          <p:spTgt spid="459"/>
                                        </p:tgtEl>
                                        <p:attrNameLst>
                                          <p:attrName>style.visibility</p:attrName>
                                        </p:attrNameLst>
                                      </p:cBhvr>
                                      <p:to>
                                        <p:strVal val="visible"/>
                                      </p:to>
                                    </p:set>
                                    <p:animEffect transition="in" filter="fade">
                                      <p:cBhvr>
                                        <p:cTn id="34" dur="1000"/>
                                        <p:tgtEl>
                                          <p:spTgt spid="459"/>
                                        </p:tgtEl>
                                      </p:cBhvr>
                                    </p:animEffect>
                                  </p:childTnLst>
                                </p:cTn>
                              </p:par>
                              <p:par>
                                <p:cTn id="35" presetID="10" presetClass="entr" presetSubtype="0" fill="hold" nodeType="withEffect">
                                  <p:stCondLst>
                                    <p:cond delay="250"/>
                                  </p:stCondLst>
                                  <p:childTnLst>
                                    <p:set>
                                      <p:cBhvr>
                                        <p:cTn id="36" dur="1" fill="hold">
                                          <p:stCondLst>
                                            <p:cond delay="0"/>
                                          </p:stCondLst>
                                        </p:cTn>
                                        <p:tgtEl>
                                          <p:spTgt spid="460"/>
                                        </p:tgtEl>
                                        <p:attrNameLst>
                                          <p:attrName>style.visibility</p:attrName>
                                        </p:attrNameLst>
                                      </p:cBhvr>
                                      <p:to>
                                        <p:strVal val="visible"/>
                                      </p:to>
                                    </p:set>
                                    <p:animEffect transition="in" filter="fade">
                                      <p:cBhvr>
                                        <p:cTn id="37" dur="1000"/>
                                        <p:tgtEl>
                                          <p:spTgt spid="460"/>
                                        </p:tgtEl>
                                      </p:cBhvr>
                                    </p:animEffect>
                                  </p:childTnLst>
                                </p:cTn>
                              </p:par>
                              <p:par>
                                <p:cTn id="38" presetID="10" presetClass="entr" presetSubtype="0" fill="hold" nodeType="withEffect">
                                  <p:stCondLst>
                                    <p:cond delay="250"/>
                                  </p:stCondLst>
                                  <p:childTnLst>
                                    <p:set>
                                      <p:cBhvr>
                                        <p:cTn id="39" dur="1" fill="hold">
                                          <p:stCondLst>
                                            <p:cond delay="0"/>
                                          </p:stCondLst>
                                        </p:cTn>
                                        <p:tgtEl>
                                          <p:spTgt spid="461"/>
                                        </p:tgtEl>
                                        <p:attrNameLst>
                                          <p:attrName>style.visibility</p:attrName>
                                        </p:attrNameLst>
                                      </p:cBhvr>
                                      <p:to>
                                        <p:strVal val="visible"/>
                                      </p:to>
                                    </p:set>
                                    <p:animEffect transition="in" filter="fade">
                                      <p:cBhvr>
                                        <p:cTn id="40" dur="1000"/>
                                        <p:tgtEl>
                                          <p:spTgt spid="461"/>
                                        </p:tgtEl>
                                      </p:cBhvr>
                                    </p:animEffect>
                                  </p:childTnLst>
                                </p:cTn>
                              </p:par>
                              <p:par>
                                <p:cTn id="41" presetID="10" presetClass="entr" presetSubtype="0" fill="hold" nodeType="withEffect">
                                  <p:stCondLst>
                                    <p:cond delay="250"/>
                                  </p:stCondLst>
                                  <p:childTnLst>
                                    <p:set>
                                      <p:cBhvr>
                                        <p:cTn id="42" dur="1" fill="hold">
                                          <p:stCondLst>
                                            <p:cond delay="0"/>
                                          </p:stCondLst>
                                        </p:cTn>
                                        <p:tgtEl>
                                          <p:spTgt spid="465"/>
                                        </p:tgtEl>
                                        <p:attrNameLst>
                                          <p:attrName>style.visibility</p:attrName>
                                        </p:attrNameLst>
                                      </p:cBhvr>
                                      <p:to>
                                        <p:strVal val="visible"/>
                                      </p:to>
                                    </p:set>
                                    <p:animEffect transition="in" filter="fade">
                                      <p:cBhvr>
                                        <p:cTn id="43" dur="1000"/>
                                        <p:tgtEl>
                                          <p:spTgt spid="465"/>
                                        </p:tgtEl>
                                      </p:cBhvr>
                                    </p:animEffect>
                                  </p:childTnLst>
                                </p:cTn>
                              </p:par>
                              <p:par>
                                <p:cTn id="44" presetID="10" presetClass="entr" presetSubtype="0" fill="hold" nodeType="withEffect">
                                  <p:stCondLst>
                                    <p:cond delay="250"/>
                                  </p:stCondLst>
                                  <p:childTnLst>
                                    <p:set>
                                      <p:cBhvr>
                                        <p:cTn id="45" dur="1" fill="hold">
                                          <p:stCondLst>
                                            <p:cond delay="0"/>
                                          </p:stCondLst>
                                        </p:cTn>
                                        <p:tgtEl>
                                          <p:spTgt spid="466"/>
                                        </p:tgtEl>
                                        <p:attrNameLst>
                                          <p:attrName>style.visibility</p:attrName>
                                        </p:attrNameLst>
                                      </p:cBhvr>
                                      <p:to>
                                        <p:strVal val="visible"/>
                                      </p:to>
                                    </p:set>
                                    <p:animEffect transition="in" filter="fade">
                                      <p:cBhvr>
                                        <p:cTn id="46" dur="1000"/>
                                        <p:tgtEl>
                                          <p:spTgt spid="466"/>
                                        </p:tgtEl>
                                      </p:cBhvr>
                                    </p:animEffect>
                                  </p:childTnLst>
                                </p:cTn>
                              </p:par>
                              <p:par>
                                <p:cTn id="47" presetID="10" presetClass="entr" presetSubtype="0" fill="hold" nodeType="withEffect">
                                  <p:stCondLst>
                                    <p:cond delay="250"/>
                                  </p:stCondLst>
                                  <p:childTnLst>
                                    <p:set>
                                      <p:cBhvr>
                                        <p:cTn id="48" dur="1" fill="hold">
                                          <p:stCondLst>
                                            <p:cond delay="0"/>
                                          </p:stCondLst>
                                        </p:cTn>
                                        <p:tgtEl>
                                          <p:spTgt spid="467"/>
                                        </p:tgtEl>
                                        <p:attrNameLst>
                                          <p:attrName>style.visibility</p:attrName>
                                        </p:attrNameLst>
                                      </p:cBhvr>
                                      <p:to>
                                        <p:strVal val="visible"/>
                                      </p:to>
                                    </p:set>
                                    <p:animEffect transition="in" filter="fade">
                                      <p:cBhvr>
                                        <p:cTn id="49" dur="1000"/>
                                        <p:tgtEl>
                                          <p:spTgt spid="467"/>
                                        </p:tgtEl>
                                      </p:cBhvr>
                                    </p:animEffect>
                                  </p:childTnLst>
                                </p:cTn>
                              </p:par>
                              <p:par>
                                <p:cTn id="50" presetID="10" presetClass="entr" presetSubtype="0" fill="hold" nodeType="withEffect">
                                  <p:stCondLst>
                                    <p:cond delay="250"/>
                                  </p:stCondLst>
                                  <p:childTnLst>
                                    <p:set>
                                      <p:cBhvr>
                                        <p:cTn id="51" dur="1" fill="hold">
                                          <p:stCondLst>
                                            <p:cond delay="0"/>
                                          </p:stCondLst>
                                        </p:cTn>
                                        <p:tgtEl>
                                          <p:spTgt spid="468"/>
                                        </p:tgtEl>
                                        <p:attrNameLst>
                                          <p:attrName>style.visibility</p:attrName>
                                        </p:attrNameLst>
                                      </p:cBhvr>
                                      <p:to>
                                        <p:strVal val="visible"/>
                                      </p:to>
                                    </p:set>
                                    <p:animEffect transition="in" filter="fade">
                                      <p:cBhvr>
                                        <p:cTn id="52" dur="1000"/>
                                        <p:tgtEl>
                                          <p:spTgt spid="468"/>
                                        </p:tgtEl>
                                      </p:cBhvr>
                                    </p:animEffect>
                                  </p:childTnLst>
                                </p:cTn>
                              </p:par>
                              <p:par>
                                <p:cTn id="53" presetID="10" presetClass="entr" presetSubtype="0" fill="hold" nodeType="withEffect">
                                  <p:stCondLst>
                                    <p:cond delay="250"/>
                                  </p:stCondLst>
                                  <p:childTnLst>
                                    <p:set>
                                      <p:cBhvr>
                                        <p:cTn id="54" dur="1" fill="hold">
                                          <p:stCondLst>
                                            <p:cond delay="0"/>
                                          </p:stCondLst>
                                        </p:cTn>
                                        <p:tgtEl>
                                          <p:spTgt spid="469"/>
                                        </p:tgtEl>
                                        <p:attrNameLst>
                                          <p:attrName>style.visibility</p:attrName>
                                        </p:attrNameLst>
                                      </p:cBhvr>
                                      <p:to>
                                        <p:strVal val="visible"/>
                                      </p:to>
                                    </p:set>
                                    <p:animEffect transition="in" filter="fade">
                                      <p:cBhvr>
                                        <p:cTn id="55" dur="1000"/>
                                        <p:tgtEl>
                                          <p:spTgt spid="469"/>
                                        </p:tgtEl>
                                      </p:cBhvr>
                                    </p:animEffect>
                                  </p:childTnLst>
                                </p:cTn>
                              </p:par>
                              <p:par>
                                <p:cTn id="56" presetID="10" presetClass="entr" presetSubtype="0" fill="hold" nodeType="withEffect">
                                  <p:stCondLst>
                                    <p:cond delay="250"/>
                                  </p:stCondLst>
                                  <p:childTnLst>
                                    <p:set>
                                      <p:cBhvr>
                                        <p:cTn id="57" dur="1" fill="hold">
                                          <p:stCondLst>
                                            <p:cond delay="0"/>
                                          </p:stCondLst>
                                        </p:cTn>
                                        <p:tgtEl>
                                          <p:spTgt spid="470"/>
                                        </p:tgtEl>
                                        <p:attrNameLst>
                                          <p:attrName>style.visibility</p:attrName>
                                        </p:attrNameLst>
                                      </p:cBhvr>
                                      <p:to>
                                        <p:strVal val="visible"/>
                                      </p:to>
                                    </p:set>
                                    <p:animEffect transition="in" filter="fade">
                                      <p:cBhvr>
                                        <p:cTn id="58" dur="1000"/>
                                        <p:tgtEl>
                                          <p:spTgt spid="470"/>
                                        </p:tgtEl>
                                      </p:cBhvr>
                                    </p:animEffect>
                                  </p:childTnLst>
                                </p:cTn>
                              </p:par>
                              <p:par>
                                <p:cTn id="59" presetID="10" presetClass="entr" presetSubtype="0" fill="hold" nodeType="withEffect">
                                  <p:stCondLst>
                                    <p:cond delay="250"/>
                                  </p:stCondLst>
                                  <p:childTnLst>
                                    <p:set>
                                      <p:cBhvr>
                                        <p:cTn id="60" dur="1" fill="hold">
                                          <p:stCondLst>
                                            <p:cond delay="0"/>
                                          </p:stCondLst>
                                        </p:cTn>
                                        <p:tgtEl>
                                          <p:spTgt spid="471"/>
                                        </p:tgtEl>
                                        <p:attrNameLst>
                                          <p:attrName>style.visibility</p:attrName>
                                        </p:attrNameLst>
                                      </p:cBhvr>
                                      <p:to>
                                        <p:strVal val="visible"/>
                                      </p:to>
                                    </p:set>
                                    <p:animEffect transition="in" filter="fade">
                                      <p:cBhvr>
                                        <p:cTn id="61" dur="1000"/>
                                        <p:tgtEl>
                                          <p:spTgt spid="471"/>
                                        </p:tgtEl>
                                      </p:cBhvr>
                                    </p:animEffect>
                                  </p:childTnLst>
                                </p:cTn>
                              </p:par>
                              <p:par>
                                <p:cTn id="62" presetID="10" presetClass="entr" presetSubtype="0" fill="hold" nodeType="withEffect">
                                  <p:stCondLst>
                                    <p:cond delay="250"/>
                                  </p:stCondLst>
                                  <p:childTnLst>
                                    <p:set>
                                      <p:cBhvr>
                                        <p:cTn id="63" dur="1" fill="hold">
                                          <p:stCondLst>
                                            <p:cond delay="0"/>
                                          </p:stCondLst>
                                        </p:cTn>
                                        <p:tgtEl>
                                          <p:spTgt spid="472"/>
                                        </p:tgtEl>
                                        <p:attrNameLst>
                                          <p:attrName>style.visibility</p:attrName>
                                        </p:attrNameLst>
                                      </p:cBhvr>
                                      <p:to>
                                        <p:strVal val="visible"/>
                                      </p:to>
                                    </p:set>
                                    <p:animEffect transition="in" filter="fade">
                                      <p:cBhvr>
                                        <p:cTn id="64" dur="1000"/>
                                        <p:tgtEl>
                                          <p:spTgt spid="472"/>
                                        </p:tgtEl>
                                      </p:cBhvr>
                                    </p:animEffect>
                                  </p:childTnLst>
                                </p:cTn>
                              </p:par>
                              <p:par>
                                <p:cTn id="65" presetID="10" presetClass="entr" presetSubtype="0" fill="hold" nodeType="withEffect">
                                  <p:stCondLst>
                                    <p:cond delay="250"/>
                                  </p:stCondLst>
                                  <p:childTnLst>
                                    <p:set>
                                      <p:cBhvr>
                                        <p:cTn id="66" dur="1" fill="hold">
                                          <p:stCondLst>
                                            <p:cond delay="0"/>
                                          </p:stCondLst>
                                        </p:cTn>
                                        <p:tgtEl>
                                          <p:spTgt spid="442"/>
                                        </p:tgtEl>
                                        <p:attrNameLst>
                                          <p:attrName>style.visibility</p:attrName>
                                        </p:attrNameLst>
                                      </p:cBhvr>
                                      <p:to>
                                        <p:strVal val="visible"/>
                                      </p:to>
                                    </p:set>
                                    <p:animEffect transition="in" filter="fade">
                                      <p:cBhvr>
                                        <p:cTn id="67" dur="1000"/>
                                        <p:tgtEl>
                                          <p:spTgt spid="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9"/>
        <p:cNvGrpSpPr/>
        <p:nvPr/>
      </p:nvGrpSpPr>
      <p:grpSpPr>
        <a:xfrm>
          <a:off x="0" y="0"/>
          <a:ext cx="0" cy="0"/>
          <a:chOff x="0" y="0"/>
          <a:chExt cx="0" cy="0"/>
        </a:xfrm>
      </p:grpSpPr>
      <p:sp>
        <p:nvSpPr>
          <p:cNvPr id="480" name="Google Shape;480;p8"/>
          <p:cNvSpPr/>
          <p:nvPr/>
        </p:nvSpPr>
        <p:spPr>
          <a:xfrm flipH="1">
            <a:off x="7110804" y="-101600"/>
            <a:ext cx="7518663" cy="7823200"/>
          </a:xfrm>
          <a:prstGeom prst="parallelogram">
            <a:avLst>
              <a:gd name="adj" fmla="val 25000"/>
            </a:avLst>
          </a:prstGeom>
          <a:gradFill>
            <a:gsLst>
              <a:gs pos="0">
                <a:srgbClr val="8BA2F0"/>
              </a:gs>
              <a:gs pos="100000">
                <a:srgbClr val="AACBFE"/>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nvGrpSpPr>
          <p:cNvPr id="481" name="Google Shape;481;p8"/>
          <p:cNvGrpSpPr/>
          <p:nvPr/>
        </p:nvGrpSpPr>
        <p:grpSpPr>
          <a:xfrm>
            <a:off x="660106" y="294582"/>
            <a:ext cx="2653830" cy="307777"/>
            <a:chOff x="632295" y="294582"/>
            <a:chExt cx="2653830" cy="307777"/>
          </a:xfrm>
        </p:grpSpPr>
        <p:sp>
          <p:nvSpPr>
            <p:cNvPr id="482" name="Google Shape;482;p8"/>
            <p:cNvSpPr/>
            <p:nvPr/>
          </p:nvSpPr>
          <p:spPr>
            <a:xfrm>
              <a:off x="1333500" y="294582"/>
              <a:ext cx="1952625"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nvGrpSpPr>
            <p:cNvPr id="483" name="Google Shape;483;p8"/>
            <p:cNvGrpSpPr/>
            <p:nvPr/>
          </p:nvGrpSpPr>
          <p:grpSpPr>
            <a:xfrm>
              <a:off x="1456438" y="365664"/>
              <a:ext cx="155716" cy="165616"/>
              <a:chOff x="1423100" y="355337"/>
              <a:chExt cx="155716" cy="165616"/>
            </a:xfrm>
          </p:grpSpPr>
          <p:sp>
            <p:nvSpPr>
              <p:cNvPr id="484" name="Google Shape;484;p8"/>
              <p:cNvSpPr/>
              <p:nvPr/>
            </p:nvSpPr>
            <p:spPr>
              <a:xfrm>
                <a:off x="1423100" y="355337"/>
                <a:ext cx="122331" cy="122331"/>
              </a:xfrm>
              <a:prstGeom prst="donut">
                <a:avLst>
                  <a:gd name="adj" fmla="val 12458"/>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icrosoft Yahei"/>
                  <a:ea typeface="Microsoft Yahei"/>
                  <a:cs typeface="Microsoft Yahei"/>
                  <a:sym typeface="Microsoft Yahei"/>
                </a:endParaRPr>
              </a:p>
            </p:txBody>
          </p:sp>
          <p:cxnSp>
            <p:nvCxnSpPr>
              <p:cNvPr id="485" name="Google Shape;485;p8"/>
              <p:cNvCxnSpPr>
                <a:stCxn id="484" idx="5"/>
              </p:cNvCxnSpPr>
              <p:nvPr/>
            </p:nvCxnSpPr>
            <p:spPr>
              <a:xfrm>
                <a:off x="1527516" y="459753"/>
                <a:ext cx="51300" cy="61200"/>
              </a:xfrm>
              <a:prstGeom prst="straightConnector1">
                <a:avLst/>
              </a:prstGeom>
              <a:noFill/>
              <a:ln w="19050" cap="flat" cmpd="sng">
                <a:solidFill>
                  <a:schemeClr val="lt1"/>
                </a:solidFill>
                <a:prstDash val="solid"/>
                <a:miter lim="800000"/>
                <a:headEnd type="none" w="sm" len="sm"/>
                <a:tailEnd type="none" w="sm" len="sm"/>
              </a:ln>
            </p:spPr>
          </p:cxnSp>
        </p:grpSp>
        <p:cxnSp>
          <p:nvCxnSpPr>
            <p:cNvPr id="486" name="Google Shape;486;p8"/>
            <p:cNvCxnSpPr/>
            <p:nvPr/>
          </p:nvCxnSpPr>
          <p:spPr>
            <a:xfrm>
              <a:off x="632295" y="378081"/>
              <a:ext cx="213596" cy="0"/>
            </a:xfrm>
            <a:prstGeom prst="straightConnector1">
              <a:avLst/>
            </a:prstGeom>
            <a:noFill/>
            <a:ln w="19050" cap="rnd" cmpd="sng">
              <a:solidFill>
                <a:srgbClr val="304086"/>
              </a:solidFill>
              <a:prstDash val="solid"/>
              <a:miter lim="800000"/>
              <a:headEnd type="none" w="sm" len="sm"/>
              <a:tailEnd type="none" w="sm" len="sm"/>
            </a:ln>
          </p:spPr>
        </p:cxnSp>
        <p:cxnSp>
          <p:nvCxnSpPr>
            <p:cNvPr id="487" name="Google Shape;487;p8"/>
            <p:cNvCxnSpPr/>
            <p:nvPr/>
          </p:nvCxnSpPr>
          <p:spPr>
            <a:xfrm>
              <a:off x="632295" y="448470"/>
              <a:ext cx="151683" cy="0"/>
            </a:xfrm>
            <a:prstGeom prst="straightConnector1">
              <a:avLst/>
            </a:prstGeom>
            <a:noFill/>
            <a:ln w="19050" cap="rnd" cmpd="sng">
              <a:solidFill>
                <a:srgbClr val="304086"/>
              </a:solidFill>
              <a:prstDash val="solid"/>
              <a:miter lim="800000"/>
              <a:headEnd type="none" w="sm" len="sm"/>
              <a:tailEnd type="none" w="sm" len="sm"/>
            </a:ln>
          </p:spPr>
        </p:cxnSp>
        <p:cxnSp>
          <p:nvCxnSpPr>
            <p:cNvPr id="488" name="Google Shape;488;p8"/>
            <p:cNvCxnSpPr/>
            <p:nvPr/>
          </p:nvCxnSpPr>
          <p:spPr>
            <a:xfrm>
              <a:off x="632295" y="518859"/>
              <a:ext cx="106798" cy="0"/>
            </a:xfrm>
            <a:prstGeom prst="straightConnector1">
              <a:avLst/>
            </a:prstGeom>
            <a:noFill/>
            <a:ln w="19050" cap="rnd" cmpd="sng">
              <a:solidFill>
                <a:srgbClr val="304086"/>
              </a:solidFill>
              <a:prstDash val="solid"/>
              <a:miter lim="800000"/>
              <a:headEnd type="none" w="sm" len="sm"/>
              <a:tailEnd type="none" w="sm" len="sm"/>
            </a:ln>
          </p:spPr>
        </p:cxnSp>
      </p:grpSp>
      <p:sp>
        <p:nvSpPr>
          <p:cNvPr id="489" name="Google Shape;489;p8"/>
          <p:cNvSpPr txBox="1"/>
          <p:nvPr/>
        </p:nvSpPr>
        <p:spPr>
          <a:xfrm>
            <a:off x="660106" y="6282268"/>
            <a:ext cx="76014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304086"/>
                </a:solidFill>
                <a:latin typeface="Microsoft Yahei"/>
                <a:ea typeface="Microsoft Yahei"/>
                <a:cs typeface="Microsoft Yahei"/>
                <a:sym typeface="Microsoft Yahei"/>
              </a:rPr>
              <a:t>Home</a:t>
            </a:r>
            <a:endParaRPr/>
          </a:p>
        </p:txBody>
      </p:sp>
      <p:grpSp>
        <p:nvGrpSpPr>
          <p:cNvPr id="490" name="Google Shape;490;p8"/>
          <p:cNvGrpSpPr/>
          <p:nvPr/>
        </p:nvGrpSpPr>
        <p:grpSpPr>
          <a:xfrm>
            <a:off x="4696290" y="6282268"/>
            <a:ext cx="1299872" cy="312451"/>
            <a:chOff x="7227134" y="91018"/>
            <a:chExt cx="1299872" cy="312451"/>
          </a:xfrm>
        </p:grpSpPr>
        <p:sp>
          <p:nvSpPr>
            <p:cNvPr id="491" name="Google Shape;491;p8"/>
            <p:cNvSpPr/>
            <p:nvPr/>
          </p:nvSpPr>
          <p:spPr>
            <a:xfrm>
              <a:off x="7227134" y="95692"/>
              <a:ext cx="1299872"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sp>
          <p:nvSpPr>
            <p:cNvPr id="492" name="Google Shape;492;p8"/>
            <p:cNvSpPr txBox="1"/>
            <p:nvPr/>
          </p:nvSpPr>
          <p:spPr>
            <a:xfrm>
              <a:off x="7438081" y="91018"/>
              <a:ext cx="925253"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Details </a:t>
              </a:r>
              <a:endParaRPr/>
            </a:p>
          </p:txBody>
        </p:sp>
      </p:grpSp>
      <p:sp>
        <p:nvSpPr>
          <p:cNvPr id="493" name="Google Shape;493;p8"/>
          <p:cNvSpPr txBox="1"/>
          <p:nvPr/>
        </p:nvSpPr>
        <p:spPr>
          <a:xfrm>
            <a:off x="3401783" y="6282268"/>
            <a:ext cx="87299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304086"/>
                </a:solidFill>
                <a:latin typeface="Microsoft Yahei"/>
                <a:ea typeface="Microsoft Yahei"/>
                <a:cs typeface="Microsoft Yahei"/>
                <a:sym typeface="Microsoft Yahei"/>
              </a:rPr>
              <a:t>Project</a:t>
            </a:r>
            <a:endParaRPr/>
          </a:p>
        </p:txBody>
      </p:sp>
      <p:sp>
        <p:nvSpPr>
          <p:cNvPr id="494" name="Google Shape;494;p8"/>
          <p:cNvSpPr txBox="1"/>
          <p:nvPr/>
        </p:nvSpPr>
        <p:spPr>
          <a:xfrm>
            <a:off x="1956894" y="6282268"/>
            <a:ext cx="109196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304086"/>
                </a:solidFill>
                <a:latin typeface="Microsoft Yahei"/>
                <a:ea typeface="Microsoft Yahei"/>
                <a:cs typeface="Microsoft Yahei"/>
                <a:sym typeface="Microsoft Yahei"/>
              </a:rPr>
              <a:t>About Us</a:t>
            </a:r>
            <a:endParaRPr sz="1400">
              <a:solidFill>
                <a:srgbClr val="304086"/>
              </a:solidFill>
              <a:latin typeface="Microsoft Yahei"/>
              <a:ea typeface="Microsoft Yahei"/>
              <a:cs typeface="Microsoft Yahei"/>
              <a:sym typeface="Microsoft Yahei"/>
            </a:endParaRPr>
          </a:p>
        </p:txBody>
      </p:sp>
      <p:cxnSp>
        <p:nvCxnSpPr>
          <p:cNvPr id="495" name="Google Shape;495;p8"/>
          <p:cNvCxnSpPr/>
          <p:nvPr/>
        </p:nvCxnSpPr>
        <p:spPr>
          <a:xfrm rot="10800000">
            <a:off x="5560386" y="3191262"/>
            <a:ext cx="1145100" cy="0"/>
          </a:xfrm>
          <a:prstGeom prst="straightConnector1">
            <a:avLst/>
          </a:prstGeom>
          <a:noFill/>
          <a:ln w="9525" cap="flat" cmpd="sng">
            <a:solidFill>
              <a:srgbClr val="BFBFBF"/>
            </a:solidFill>
            <a:prstDash val="dash"/>
            <a:round/>
            <a:headEnd type="none" w="sm" len="sm"/>
            <a:tailEnd type="oval" w="med" len="med"/>
          </a:ln>
        </p:spPr>
      </p:cxnSp>
      <p:cxnSp>
        <p:nvCxnSpPr>
          <p:cNvPr id="496" name="Google Shape;496;p8"/>
          <p:cNvCxnSpPr/>
          <p:nvPr/>
        </p:nvCxnSpPr>
        <p:spPr>
          <a:xfrm rot="10800000">
            <a:off x="5560248" y="4196462"/>
            <a:ext cx="801000" cy="0"/>
          </a:xfrm>
          <a:prstGeom prst="straightConnector1">
            <a:avLst/>
          </a:prstGeom>
          <a:noFill/>
          <a:ln w="9525" cap="flat" cmpd="sng">
            <a:solidFill>
              <a:srgbClr val="BFBFBF"/>
            </a:solidFill>
            <a:prstDash val="dash"/>
            <a:round/>
            <a:headEnd type="none" w="sm" len="sm"/>
            <a:tailEnd type="oval" w="med" len="med"/>
          </a:ln>
        </p:spPr>
      </p:cxnSp>
      <p:cxnSp>
        <p:nvCxnSpPr>
          <p:cNvPr id="497" name="Google Shape;497;p8"/>
          <p:cNvCxnSpPr/>
          <p:nvPr/>
        </p:nvCxnSpPr>
        <p:spPr>
          <a:xfrm rot="10800000">
            <a:off x="5560311" y="5301495"/>
            <a:ext cx="1706513" cy="0"/>
          </a:xfrm>
          <a:prstGeom prst="straightConnector1">
            <a:avLst/>
          </a:prstGeom>
          <a:noFill/>
          <a:ln w="9525" cap="flat" cmpd="sng">
            <a:solidFill>
              <a:srgbClr val="BFBFBF"/>
            </a:solidFill>
            <a:prstDash val="dash"/>
            <a:round/>
            <a:headEnd type="none" w="sm" len="sm"/>
            <a:tailEnd type="oval" w="med" len="med"/>
          </a:ln>
        </p:spPr>
      </p:cxnSp>
      <p:cxnSp>
        <p:nvCxnSpPr>
          <p:cNvPr id="498" name="Google Shape;498;p8"/>
          <p:cNvCxnSpPr/>
          <p:nvPr/>
        </p:nvCxnSpPr>
        <p:spPr>
          <a:xfrm rot="10800000">
            <a:off x="5560470" y="2284938"/>
            <a:ext cx="3348900" cy="0"/>
          </a:xfrm>
          <a:prstGeom prst="straightConnector1">
            <a:avLst/>
          </a:prstGeom>
          <a:noFill/>
          <a:ln w="9525" cap="flat" cmpd="sng">
            <a:solidFill>
              <a:srgbClr val="BFBFBF"/>
            </a:solidFill>
            <a:prstDash val="dash"/>
            <a:round/>
            <a:headEnd type="none" w="sm" len="sm"/>
            <a:tailEnd type="oval" w="med" len="med"/>
          </a:ln>
        </p:spPr>
      </p:cxnSp>
      <p:grpSp>
        <p:nvGrpSpPr>
          <p:cNvPr id="499" name="Google Shape;499;p8"/>
          <p:cNvGrpSpPr/>
          <p:nvPr/>
        </p:nvGrpSpPr>
        <p:grpSpPr>
          <a:xfrm>
            <a:off x="6764129" y="2017855"/>
            <a:ext cx="3526554" cy="3473224"/>
            <a:chOff x="7392277" y="2017855"/>
            <a:chExt cx="3526554" cy="3473224"/>
          </a:xfrm>
        </p:grpSpPr>
        <p:sp>
          <p:nvSpPr>
            <p:cNvPr id="500" name="Google Shape;500;p8"/>
            <p:cNvSpPr/>
            <p:nvPr/>
          </p:nvSpPr>
          <p:spPr>
            <a:xfrm>
              <a:off x="8613552" y="2499941"/>
              <a:ext cx="390518" cy="1547095"/>
            </a:xfrm>
            <a:custGeom>
              <a:avLst/>
              <a:gdLst/>
              <a:ahLst/>
              <a:cxnLst/>
              <a:rect l="l" t="t" r="r" b="b"/>
              <a:pathLst>
                <a:path w="20335" h="80560" extrusionOk="0">
                  <a:moveTo>
                    <a:pt x="185" y="0"/>
                  </a:moveTo>
                  <a:lnTo>
                    <a:pt x="0" y="51279"/>
                  </a:lnTo>
                  <a:lnTo>
                    <a:pt x="20038" y="80560"/>
                  </a:lnTo>
                  <a:lnTo>
                    <a:pt x="20334" y="29429"/>
                  </a:lnTo>
                  <a:lnTo>
                    <a:pt x="185" y="0"/>
                  </a:ln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01" name="Google Shape;501;p8"/>
            <p:cNvSpPr/>
            <p:nvPr/>
          </p:nvSpPr>
          <p:spPr>
            <a:xfrm>
              <a:off x="8992604" y="3035202"/>
              <a:ext cx="544575" cy="1018152"/>
            </a:xfrm>
            <a:custGeom>
              <a:avLst/>
              <a:gdLst/>
              <a:ahLst/>
              <a:cxnLst/>
              <a:rect l="l" t="t" r="r" b="b"/>
              <a:pathLst>
                <a:path w="28357" h="53017" extrusionOk="0">
                  <a:moveTo>
                    <a:pt x="10463" y="0"/>
                  </a:moveTo>
                  <a:cubicBezTo>
                    <a:pt x="9871" y="0"/>
                    <a:pt x="9243" y="148"/>
                    <a:pt x="8614" y="148"/>
                  </a:cubicBezTo>
                  <a:lnTo>
                    <a:pt x="8023" y="148"/>
                  </a:lnTo>
                  <a:cubicBezTo>
                    <a:pt x="7542" y="148"/>
                    <a:pt x="7099" y="333"/>
                    <a:pt x="6618" y="333"/>
                  </a:cubicBezTo>
                  <a:lnTo>
                    <a:pt x="6027" y="333"/>
                  </a:lnTo>
                  <a:cubicBezTo>
                    <a:pt x="5250" y="481"/>
                    <a:pt x="4622" y="481"/>
                    <a:pt x="3993" y="629"/>
                  </a:cubicBezTo>
                  <a:lnTo>
                    <a:pt x="3697" y="629"/>
                  </a:lnTo>
                  <a:cubicBezTo>
                    <a:pt x="2921" y="776"/>
                    <a:pt x="2329" y="924"/>
                    <a:pt x="1553" y="924"/>
                  </a:cubicBezTo>
                  <a:cubicBezTo>
                    <a:pt x="1405" y="924"/>
                    <a:pt x="1405" y="1072"/>
                    <a:pt x="1220" y="1072"/>
                  </a:cubicBezTo>
                  <a:cubicBezTo>
                    <a:pt x="925" y="1072"/>
                    <a:pt x="629" y="1072"/>
                    <a:pt x="296" y="1257"/>
                  </a:cubicBezTo>
                  <a:lnTo>
                    <a:pt x="0" y="52388"/>
                  </a:lnTo>
                  <a:cubicBezTo>
                    <a:pt x="481" y="52388"/>
                    <a:pt x="925" y="52240"/>
                    <a:pt x="1405" y="52240"/>
                  </a:cubicBezTo>
                  <a:cubicBezTo>
                    <a:pt x="1997" y="52092"/>
                    <a:pt x="2773" y="51907"/>
                    <a:pt x="3549" y="51759"/>
                  </a:cubicBezTo>
                  <a:lnTo>
                    <a:pt x="3845" y="51759"/>
                  </a:lnTo>
                  <a:cubicBezTo>
                    <a:pt x="4474" y="51759"/>
                    <a:pt x="5102" y="51611"/>
                    <a:pt x="5842" y="51611"/>
                  </a:cubicBezTo>
                  <a:cubicBezTo>
                    <a:pt x="6027" y="51611"/>
                    <a:pt x="6174" y="51463"/>
                    <a:pt x="6470" y="51463"/>
                  </a:cubicBezTo>
                  <a:lnTo>
                    <a:pt x="7690" y="51463"/>
                  </a:lnTo>
                  <a:cubicBezTo>
                    <a:pt x="8023" y="51315"/>
                    <a:pt x="8171" y="51315"/>
                    <a:pt x="8467" y="51315"/>
                  </a:cubicBezTo>
                  <a:lnTo>
                    <a:pt x="10315" y="51315"/>
                  </a:lnTo>
                  <a:cubicBezTo>
                    <a:pt x="11091" y="51168"/>
                    <a:pt x="11720" y="51168"/>
                    <a:pt x="12312" y="51168"/>
                  </a:cubicBezTo>
                  <a:lnTo>
                    <a:pt x="14160" y="51168"/>
                  </a:lnTo>
                  <a:cubicBezTo>
                    <a:pt x="14493" y="51168"/>
                    <a:pt x="14641" y="51315"/>
                    <a:pt x="14936" y="51315"/>
                  </a:cubicBezTo>
                  <a:lnTo>
                    <a:pt x="16785" y="51315"/>
                  </a:lnTo>
                  <a:cubicBezTo>
                    <a:pt x="17118" y="51315"/>
                    <a:pt x="17561" y="51315"/>
                    <a:pt x="17857" y="51463"/>
                  </a:cubicBezTo>
                  <a:lnTo>
                    <a:pt x="18634" y="51463"/>
                  </a:lnTo>
                  <a:cubicBezTo>
                    <a:pt x="18966" y="51463"/>
                    <a:pt x="19410" y="51611"/>
                    <a:pt x="19706" y="51611"/>
                  </a:cubicBezTo>
                  <a:lnTo>
                    <a:pt x="20482" y="51611"/>
                  </a:lnTo>
                  <a:cubicBezTo>
                    <a:pt x="20815" y="51759"/>
                    <a:pt x="21111" y="51759"/>
                    <a:pt x="21554" y="51759"/>
                  </a:cubicBezTo>
                  <a:cubicBezTo>
                    <a:pt x="21739" y="51759"/>
                    <a:pt x="22035" y="51907"/>
                    <a:pt x="22331" y="51907"/>
                  </a:cubicBezTo>
                  <a:cubicBezTo>
                    <a:pt x="22663" y="51907"/>
                    <a:pt x="22959" y="52092"/>
                    <a:pt x="23403" y="52092"/>
                  </a:cubicBezTo>
                  <a:cubicBezTo>
                    <a:pt x="23735" y="52092"/>
                    <a:pt x="23883" y="52240"/>
                    <a:pt x="24179" y="52240"/>
                  </a:cubicBezTo>
                  <a:cubicBezTo>
                    <a:pt x="24512" y="52240"/>
                    <a:pt x="24955" y="52388"/>
                    <a:pt x="25251" y="52388"/>
                  </a:cubicBezTo>
                  <a:cubicBezTo>
                    <a:pt x="25436" y="52535"/>
                    <a:pt x="25732" y="52535"/>
                    <a:pt x="26028" y="52535"/>
                  </a:cubicBezTo>
                  <a:cubicBezTo>
                    <a:pt x="26656" y="52683"/>
                    <a:pt x="27433" y="52831"/>
                    <a:pt x="28209" y="53016"/>
                  </a:cubicBezTo>
                  <a:lnTo>
                    <a:pt x="28357" y="1849"/>
                  </a:lnTo>
                  <a:cubicBezTo>
                    <a:pt x="27580" y="1701"/>
                    <a:pt x="26952" y="1553"/>
                    <a:pt x="26176" y="1405"/>
                  </a:cubicBezTo>
                  <a:lnTo>
                    <a:pt x="25880" y="1405"/>
                  </a:lnTo>
                  <a:cubicBezTo>
                    <a:pt x="25732" y="1257"/>
                    <a:pt x="25584" y="1257"/>
                    <a:pt x="25436" y="1257"/>
                  </a:cubicBezTo>
                  <a:cubicBezTo>
                    <a:pt x="25103" y="1072"/>
                    <a:pt x="24660" y="1072"/>
                    <a:pt x="24327" y="1072"/>
                  </a:cubicBezTo>
                  <a:cubicBezTo>
                    <a:pt x="24031" y="924"/>
                    <a:pt x="23883" y="924"/>
                    <a:pt x="23588" y="924"/>
                  </a:cubicBezTo>
                  <a:cubicBezTo>
                    <a:pt x="23255" y="776"/>
                    <a:pt x="22811" y="776"/>
                    <a:pt x="22478" y="776"/>
                  </a:cubicBezTo>
                  <a:cubicBezTo>
                    <a:pt x="22331" y="776"/>
                    <a:pt x="22183" y="629"/>
                    <a:pt x="22035" y="629"/>
                  </a:cubicBezTo>
                  <a:lnTo>
                    <a:pt x="21739" y="629"/>
                  </a:lnTo>
                  <a:cubicBezTo>
                    <a:pt x="21406" y="629"/>
                    <a:pt x="20963" y="481"/>
                    <a:pt x="20630" y="481"/>
                  </a:cubicBezTo>
                  <a:cubicBezTo>
                    <a:pt x="20334" y="481"/>
                    <a:pt x="20186" y="481"/>
                    <a:pt x="19891" y="333"/>
                  </a:cubicBezTo>
                  <a:lnTo>
                    <a:pt x="18781" y="333"/>
                  </a:lnTo>
                  <a:cubicBezTo>
                    <a:pt x="18634" y="333"/>
                    <a:pt x="18486" y="333"/>
                    <a:pt x="18338" y="148"/>
                  </a:cubicBezTo>
                  <a:lnTo>
                    <a:pt x="16193" y="148"/>
                  </a:lnTo>
                  <a:cubicBezTo>
                    <a:pt x="15861" y="0"/>
                    <a:pt x="15417" y="0"/>
                    <a:pt x="15084" y="0"/>
                  </a:cubicBez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02" name="Google Shape;502;p8"/>
            <p:cNvSpPr/>
            <p:nvPr/>
          </p:nvSpPr>
          <p:spPr>
            <a:xfrm>
              <a:off x="8611343" y="2436047"/>
              <a:ext cx="1339765" cy="640423"/>
            </a:xfrm>
            <a:custGeom>
              <a:avLst/>
              <a:gdLst/>
              <a:ahLst/>
              <a:cxnLst/>
              <a:rect l="l" t="t" r="r" b="b"/>
              <a:pathLst>
                <a:path w="69764" h="33348" extrusionOk="0">
                  <a:moveTo>
                    <a:pt x="32337" y="1"/>
                  </a:moveTo>
                  <a:cubicBezTo>
                    <a:pt x="21227" y="1"/>
                    <a:pt x="10286" y="1152"/>
                    <a:pt x="0" y="3327"/>
                  </a:cubicBezTo>
                  <a:lnTo>
                    <a:pt x="20149" y="32756"/>
                  </a:lnTo>
                  <a:cubicBezTo>
                    <a:pt x="24221" y="31969"/>
                    <a:pt x="28554" y="31546"/>
                    <a:pt x="32950" y="31546"/>
                  </a:cubicBezTo>
                  <a:cubicBezTo>
                    <a:pt x="38055" y="31546"/>
                    <a:pt x="43244" y="32116"/>
                    <a:pt x="48210" y="33348"/>
                  </a:cubicBezTo>
                  <a:lnTo>
                    <a:pt x="69764" y="4547"/>
                  </a:lnTo>
                  <a:cubicBezTo>
                    <a:pt x="57534" y="1456"/>
                    <a:pt x="44829" y="1"/>
                    <a:pt x="32337" y="1"/>
                  </a:cubicBezTo>
                  <a:close/>
                </a:path>
              </a:pathLst>
            </a:custGeom>
            <a:solidFill>
              <a:srgbClr val="3F54A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03" name="Google Shape;503;p8"/>
            <p:cNvSpPr/>
            <p:nvPr/>
          </p:nvSpPr>
          <p:spPr>
            <a:xfrm>
              <a:off x="9004666" y="2635542"/>
              <a:ext cx="348634" cy="43095"/>
            </a:xfrm>
            <a:custGeom>
              <a:avLst/>
              <a:gdLst/>
              <a:ahLst/>
              <a:cxnLst/>
              <a:rect l="l" t="t" r="r" b="b"/>
              <a:pathLst>
                <a:path w="18154" h="2244" extrusionOk="0">
                  <a:moveTo>
                    <a:pt x="16785" y="1"/>
                  </a:moveTo>
                  <a:lnTo>
                    <a:pt x="1221" y="925"/>
                  </a:lnTo>
                  <a:cubicBezTo>
                    <a:pt x="444" y="925"/>
                    <a:pt x="1" y="1258"/>
                    <a:pt x="149" y="1554"/>
                  </a:cubicBezTo>
                  <a:cubicBezTo>
                    <a:pt x="149" y="1849"/>
                    <a:pt x="297" y="1849"/>
                    <a:pt x="444" y="2034"/>
                  </a:cubicBezTo>
                  <a:cubicBezTo>
                    <a:pt x="680" y="2139"/>
                    <a:pt x="897" y="2243"/>
                    <a:pt x="1108" y="2243"/>
                  </a:cubicBezTo>
                  <a:cubicBezTo>
                    <a:pt x="1195" y="2243"/>
                    <a:pt x="1282" y="2225"/>
                    <a:pt x="1369" y="2182"/>
                  </a:cubicBezTo>
                  <a:lnTo>
                    <a:pt x="16933" y="1258"/>
                  </a:lnTo>
                  <a:cubicBezTo>
                    <a:pt x="17562" y="1258"/>
                    <a:pt x="18153" y="925"/>
                    <a:pt x="18006" y="629"/>
                  </a:cubicBezTo>
                  <a:cubicBezTo>
                    <a:pt x="18006" y="481"/>
                    <a:pt x="17858" y="334"/>
                    <a:pt x="17710" y="186"/>
                  </a:cubicBezTo>
                  <a:cubicBezTo>
                    <a:pt x="17414" y="1"/>
                    <a:pt x="17081" y="1"/>
                    <a:pt x="16785"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04" name="Google Shape;504;p8"/>
            <p:cNvSpPr/>
            <p:nvPr/>
          </p:nvSpPr>
          <p:spPr>
            <a:xfrm>
              <a:off x="9030937" y="2795302"/>
              <a:ext cx="83097" cy="44747"/>
            </a:xfrm>
            <a:custGeom>
              <a:avLst/>
              <a:gdLst/>
              <a:ahLst/>
              <a:cxnLst/>
              <a:rect l="l" t="t" r="r" b="b"/>
              <a:pathLst>
                <a:path w="4327" h="2330" extrusionOk="0">
                  <a:moveTo>
                    <a:pt x="1997" y="0"/>
                  </a:moveTo>
                  <a:cubicBezTo>
                    <a:pt x="925" y="185"/>
                    <a:pt x="1" y="629"/>
                    <a:pt x="149" y="1257"/>
                  </a:cubicBezTo>
                  <a:cubicBezTo>
                    <a:pt x="333" y="1553"/>
                    <a:pt x="481" y="1849"/>
                    <a:pt x="777" y="2034"/>
                  </a:cubicBezTo>
                  <a:cubicBezTo>
                    <a:pt x="1258" y="2329"/>
                    <a:pt x="1849" y="2329"/>
                    <a:pt x="2478" y="2329"/>
                  </a:cubicBezTo>
                  <a:cubicBezTo>
                    <a:pt x="3550" y="2329"/>
                    <a:pt x="4326" y="1701"/>
                    <a:pt x="4178" y="1109"/>
                  </a:cubicBezTo>
                  <a:cubicBezTo>
                    <a:pt x="4178" y="777"/>
                    <a:pt x="4031" y="629"/>
                    <a:pt x="3550" y="333"/>
                  </a:cubicBezTo>
                  <a:cubicBezTo>
                    <a:pt x="3254" y="185"/>
                    <a:pt x="2626" y="0"/>
                    <a:pt x="1997"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05" name="Google Shape;505;p8"/>
            <p:cNvSpPr/>
            <p:nvPr/>
          </p:nvSpPr>
          <p:spPr>
            <a:xfrm>
              <a:off x="9220502" y="2783933"/>
              <a:ext cx="83097" cy="45149"/>
            </a:xfrm>
            <a:custGeom>
              <a:avLst/>
              <a:gdLst/>
              <a:ahLst/>
              <a:cxnLst/>
              <a:rect l="l" t="t" r="r" b="b"/>
              <a:pathLst>
                <a:path w="4327" h="2351" extrusionOk="0">
                  <a:moveTo>
                    <a:pt x="1997" y="1"/>
                  </a:moveTo>
                  <a:cubicBezTo>
                    <a:pt x="777" y="149"/>
                    <a:pt x="1" y="777"/>
                    <a:pt x="149" y="1369"/>
                  </a:cubicBezTo>
                  <a:cubicBezTo>
                    <a:pt x="149" y="1516"/>
                    <a:pt x="445" y="1849"/>
                    <a:pt x="777" y="1997"/>
                  </a:cubicBezTo>
                  <a:cubicBezTo>
                    <a:pt x="1102" y="2214"/>
                    <a:pt x="1447" y="2351"/>
                    <a:pt x="1840" y="2351"/>
                  </a:cubicBezTo>
                  <a:cubicBezTo>
                    <a:pt x="1984" y="2351"/>
                    <a:pt x="2135" y="2333"/>
                    <a:pt x="2293" y="2293"/>
                  </a:cubicBezTo>
                  <a:cubicBezTo>
                    <a:pt x="3550" y="2293"/>
                    <a:pt x="4326" y="1701"/>
                    <a:pt x="4142" y="1073"/>
                  </a:cubicBezTo>
                  <a:cubicBezTo>
                    <a:pt x="4142" y="777"/>
                    <a:pt x="3846" y="592"/>
                    <a:pt x="3550" y="444"/>
                  </a:cubicBezTo>
                  <a:cubicBezTo>
                    <a:pt x="3217" y="149"/>
                    <a:pt x="2626" y="1"/>
                    <a:pt x="1997"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06" name="Google Shape;506;p8"/>
            <p:cNvSpPr/>
            <p:nvPr/>
          </p:nvSpPr>
          <p:spPr>
            <a:xfrm>
              <a:off x="9043016" y="2695191"/>
              <a:ext cx="269109" cy="39542"/>
            </a:xfrm>
            <a:custGeom>
              <a:avLst/>
              <a:gdLst/>
              <a:ahLst/>
              <a:cxnLst/>
              <a:rect l="l" t="t" r="r" b="b"/>
              <a:pathLst>
                <a:path w="14013" h="2059" extrusionOk="0">
                  <a:moveTo>
                    <a:pt x="12644" y="0"/>
                  </a:moveTo>
                  <a:lnTo>
                    <a:pt x="1220" y="777"/>
                  </a:lnTo>
                  <a:cubicBezTo>
                    <a:pt x="444" y="777"/>
                    <a:pt x="0" y="1073"/>
                    <a:pt x="148" y="1516"/>
                  </a:cubicBezTo>
                  <a:cubicBezTo>
                    <a:pt x="148" y="1701"/>
                    <a:pt x="296" y="1701"/>
                    <a:pt x="444" y="1849"/>
                  </a:cubicBezTo>
                  <a:cubicBezTo>
                    <a:pt x="679" y="1953"/>
                    <a:pt x="896" y="2058"/>
                    <a:pt x="1107" y="2058"/>
                  </a:cubicBezTo>
                  <a:cubicBezTo>
                    <a:pt x="1195" y="2058"/>
                    <a:pt x="1281" y="2040"/>
                    <a:pt x="1368" y="1997"/>
                  </a:cubicBezTo>
                  <a:lnTo>
                    <a:pt x="12792" y="1368"/>
                  </a:lnTo>
                  <a:cubicBezTo>
                    <a:pt x="13384" y="1368"/>
                    <a:pt x="14012" y="1073"/>
                    <a:pt x="13864" y="592"/>
                  </a:cubicBezTo>
                  <a:cubicBezTo>
                    <a:pt x="13864" y="444"/>
                    <a:pt x="13716" y="296"/>
                    <a:pt x="13568" y="296"/>
                  </a:cubicBezTo>
                  <a:cubicBezTo>
                    <a:pt x="13236" y="148"/>
                    <a:pt x="12940" y="0"/>
                    <a:pt x="12644"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07" name="Google Shape;507;p8"/>
            <p:cNvSpPr/>
            <p:nvPr/>
          </p:nvSpPr>
          <p:spPr>
            <a:xfrm>
              <a:off x="9087033" y="2614955"/>
              <a:ext cx="435245" cy="170168"/>
            </a:xfrm>
            <a:custGeom>
              <a:avLst/>
              <a:gdLst/>
              <a:ahLst/>
              <a:cxnLst/>
              <a:rect l="l" t="t" r="r" b="b"/>
              <a:pathLst>
                <a:path w="22664" h="8861" extrusionOk="0">
                  <a:moveTo>
                    <a:pt x="21259" y="1"/>
                  </a:moveTo>
                  <a:lnTo>
                    <a:pt x="17266" y="149"/>
                  </a:lnTo>
                  <a:cubicBezTo>
                    <a:pt x="16637" y="149"/>
                    <a:pt x="16046" y="481"/>
                    <a:pt x="15898" y="777"/>
                  </a:cubicBezTo>
                  <a:lnTo>
                    <a:pt x="12201" y="6323"/>
                  </a:lnTo>
                  <a:cubicBezTo>
                    <a:pt x="11868" y="6618"/>
                    <a:pt x="11276" y="6951"/>
                    <a:pt x="10648" y="6951"/>
                  </a:cubicBezTo>
                  <a:lnTo>
                    <a:pt x="1110" y="7543"/>
                  </a:lnTo>
                  <a:cubicBezTo>
                    <a:pt x="481" y="7543"/>
                    <a:pt x="0" y="7875"/>
                    <a:pt x="0" y="8171"/>
                  </a:cubicBezTo>
                  <a:cubicBezTo>
                    <a:pt x="185" y="8467"/>
                    <a:pt x="185" y="8467"/>
                    <a:pt x="481" y="8652"/>
                  </a:cubicBezTo>
                  <a:cubicBezTo>
                    <a:pt x="586" y="8756"/>
                    <a:pt x="764" y="8861"/>
                    <a:pt x="1030" y="8861"/>
                  </a:cubicBezTo>
                  <a:cubicBezTo>
                    <a:pt x="1140" y="8861"/>
                    <a:pt x="1264" y="8843"/>
                    <a:pt x="1405" y="8800"/>
                  </a:cubicBezTo>
                  <a:lnTo>
                    <a:pt x="12349" y="8171"/>
                  </a:lnTo>
                  <a:cubicBezTo>
                    <a:pt x="12940" y="8171"/>
                    <a:pt x="13569" y="7875"/>
                    <a:pt x="13717" y="7543"/>
                  </a:cubicBezTo>
                  <a:lnTo>
                    <a:pt x="17414" y="2182"/>
                  </a:lnTo>
                  <a:cubicBezTo>
                    <a:pt x="17746" y="1701"/>
                    <a:pt x="18338" y="1553"/>
                    <a:pt x="18966" y="1406"/>
                  </a:cubicBezTo>
                  <a:lnTo>
                    <a:pt x="21591" y="1258"/>
                  </a:lnTo>
                  <a:cubicBezTo>
                    <a:pt x="22183" y="1258"/>
                    <a:pt x="22663" y="925"/>
                    <a:pt x="22663" y="629"/>
                  </a:cubicBezTo>
                  <a:cubicBezTo>
                    <a:pt x="22516" y="481"/>
                    <a:pt x="22516" y="333"/>
                    <a:pt x="22183" y="149"/>
                  </a:cubicBezTo>
                  <a:cubicBezTo>
                    <a:pt x="22035" y="1"/>
                    <a:pt x="21739" y="1"/>
                    <a:pt x="21259"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08" name="Google Shape;508;p8"/>
            <p:cNvSpPr/>
            <p:nvPr/>
          </p:nvSpPr>
          <p:spPr>
            <a:xfrm>
              <a:off x="7593210" y="2721462"/>
              <a:ext cx="1405098" cy="801604"/>
            </a:xfrm>
            <a:custGeom>
              <a:avLst/>
              <a:gdLst/>
              <a:ahLst/>
              <a:cxnLst/>
              <a:rect l="l" t="t" r="r" b="b"/>
              <a:pathLst>
                <a:path w="73166" h="41741" extrusionOk="0">
                  <a:moveTo>
                    <a:pt x="53016" y="0"/>
                  </a:moveTo>
                  <a:cubicBezTo>
                    <a:pt x="30057" y="4954"/>
                    <a:pt x="10500" y="15121"/>
                    <a:pt x="0" y="29133"/>
                  </a:cubicBezTo>
                  <a:lnTo>
                    <a:pt x="50058" y="41740"/>
                  </a:lnTo>
                  <a:cubicBezTo>
                    <a:pt x="54532" y="35603"/>
                    <a:pt x="63183" y="31278"/>
                    <a:pt x="73165" y="29281"/>
                  </a:cubicBezTo>
                  <a:lnTo>
                    <a:pt x="53016" y="0"/>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09" name="Google Shape;509;p8"/>
            <p:cNvSpPr/>
            <p:nvPr/>
          </p:nvSpPr>
          <p:spPr>
            <a:xfrm>
              <a:off x="8551694" y="3278020"/>
              <a:ext cx="446614" cy="999677"/>
            </a:xfrm>
            <a:custGeom>
              <a:avLst/>
              <a:gdLst/>
              <a:ahLst/>
              <a:cxnLst/>
              <a:rect l="l" t="t" r="r" b="b"/>
              <a:pathLst>
                <a:path w="23256" h="52055" extrusionOk="0">
                  <a:moveTo>
                    <a:pt x="23255" y="0"/>
                  </a:moveTo>
                  <a:cubicBezTo>
                    <a:pt x="22664" y="148"/>
                    <a:pt x="22035" y="296"/>
                    <a:pt x="21407" y="444"/>
                  </a:cubicBezTo>
                  <a:cubicBezTo>
                    <a:pt x="21259" y="444"/>
                    <a:pt x="21111" y="444"/>
                    <a:pt x="20963" y="629"/>
                  </a:cubicBezTo>
                  <a:cubicBezTo>
                    <a:pt x="20482" y="629"/>
                    <a:pt x="20186" y="776"/>
                    <a:pt x="19743" y="924"/>
                  </a:cubicBezTo>
                  <a:cubicBezTo>
                    <a:pt x="19558" y="924"/>
                    <a:pt x="19262" y="924"/>
                    <a:pt x="19114" y="1072"/>
                  </a:cubicBezTo>
                  <a:cubicBezTo>
                    <a:pt x="18819" y="1072"/>
                    <a:pt x="18338" y="1220"/>
                    <a:pt x="18042" y="1368"/>
                  </a:cubicBezTo>
                  <a:cubicBezTo>
                    <a:pt x="17894" y="1368"/>
                    <a:pt x="17562" y="1368"/>
                    <a:pt x="17414" y="1553"/>
                  </a:cubicBezTo>
                  <a:cubicBezTo>
                    <a:pt x="17266" y="1553"/>
                    <a:pt x="17118" y="1701"/>
                    <a:pt x="16970" y="1701"/>
                  </a:cubicBezTo>
                  <a:cubicBezTo>
                    <a:pt x="16637" y="1701"/>
                    <a:pt x="16489" y="1849"/>
                    <a:pt x="16342" y="1849"/>
                  </a:cubicBezTo>
                  <a:cubicBezTo>
                    <a:pt x="16194" y="1997"/>
                    <a:pt x="16046" y="1997"/>
                    <a:pt x="15861" y="1997"/>
                  </a:cubicBezTo>
                  <a:cubicBezTo>
                    <a:pt x="15417" y="2144"/>
                    <a:pt x="14789" y="2292"/>
                    <a:pt x="14345" y="2625"/>
                  </a:cubicBezTo>
                  <a:lnTo>
                    <a:pt x="14197" y="2625"/>
                  </a:lnTo>
                  <a:cubicBezTo>
                    <a:pt x="13717" y="2773"/>
                    <a:pt x="13273" y="2921"/>
                    <a:pt x="12940" y="3069"/>
                  </a:cubicBezTo>
                  <a:cubicBezTo>
                    <a:pt x="12792" y="3217"/>
                    <a:pt x="12644" y="3217"/>
                    <a:pt x="12497" y="3401"/>
                  </a:cubicBezTo>
                  <a:cubicBezTo>
                    <a:pt x="12164" y="3549"/>
                    <a:pt x="11720" y="3697"/>
                    <a:pt x="11424" y="3845"/>
                  </a:cubicBezTo>
                  <a:cubicBezTo>
                    <a:pt x="11240" y="3845"/>
                    <a:pt x="11092" y="3993"/>
                    <a:pt x="11092" y="3993"/>
                  </a:cubicBezTo>
                  <a:cubicBezTo>
                    <a:pt x="10648" y="4141"/>
                    <a:pt x="10167" y="4474"/>
                    <a:pt x="9724" y="4621"/>
                  </a:cubicBezTo>
                  <a:cubicBezTo>
                    <a:pt x="9576" y="4769"/>
                    <a:pt x="9576" y="4769"/>
                    <a:pt x="9391" y="4769"/>
                  </a:cubicBezTo>
                  <a:cubicBezTo>
                    <a:pt x="9095" y="5065"/>
                    <a:pt x="8652" y="5250"/>
                    <a:pt x="8319" y="5398"/>
                  </a:cubicBezTo>
                  <a:cubicBezTo>
                    <a:pt x="8319" y="5398"/>
                    <a:pt x="8171" y="5546"/>
                    <a:pt x="8023" y="5546"/>
                  </a:cubicBezTo>
                  <a:cubicBezTo>
                    <a:pt x="7875" y="5694"/>
                    <a:pt x="7875" y="5694"/>
                    <a:pt x="7727" y="5694"/>
                  </a:cubicBezTo>
                  <a:cubicBezTo>
                    <a:pt x="7543" y="5841"/>
                    <a:pt x="7395" y="5989"/>
                    <a:pt x="7247" y="5989"/>
                  </a:cubicBezTo>
                  <a:cubicBezTo>
                    <a:pt x="7099" y="6174"/>
                    <a:pt x="6803" y="6322"/>
                    <a:pt x="6618" y="6470"/>
                  </a:cubicBezTo>
                  <a:cubicBezTo>
                    <a:pt x="6322" y="6618"/>
                    <a:pt x="6175" y="6766"/>
                    <a:pt x="5879" y="6914"/>
                  </a:cubicBezTo>
                  <a:cubicBezTo>
                    <a:pt x="5694" y="7098"/>
                    <a:pt x="5546" y="7246"/>
                    <a:pt x="5398" y="7394"/>
                  </a:cubicBezTo>
                  <a:cubicBezTo>
                    <a:pt x="5102" y="7542"/>
                    <a:pt x="4955" y="7690"/>
                    <a:pt x="4622" y="7838"/>
                  </a:cubicBezTo>
                  <a:lnTo>
                    <a:pt x="4178" y="8318"/>
                  </a:lnTo>
                  <a:cubicBezTo>
                    <a:pt x="3845" y="8466"/>
                    <a:pt x="3698" y="8614"/>
                    <a:pt x="3550" y="8762"/>
                  </a:cubicBezTo>
                  <a:cubicBezTo>
                    <a:pt x="3402" y="8947"/>
                    <a:pt x="3106" y="9095"/>
                    <a:pt x="2921" y="9243"/>
                  </a:cubicBezTo>
                  <a:lnTo>
                    <a:pt x="2921" y="9391"/>
                  </a:lnTo>
                  <a:cubicBezTo>
                    <a:pt x="2625" y="9539"/>
                    <a:pt x="2330" y="9871"/>
                    <a:pt x="1997" y="10167"/>
                  </a:cubicBezTo>
                  <a:cubicBezTo>
                    <a:pt x="1997" y="10167"/>
                    <a:pt x="1997" y="10315"/>
                    <a:pt x="1849" y="10315"/>
                  </a:cubicBezTo>
                  <a:cubicBezTo>
                    <a:pt x="1553" y="10611"/>
                    <a:pt x="1405" y="10943"/>
                    <a:pt x="1073" y="11239"/>
                  </a:cubicBezTo>
                  <a:cubicBezTo>
                    <a:pt x="777" y="11535"/>
                    <a:pt x="629" y="11720"/>
                    <a:pt x="481" y="12016"/>
                  </a:cubicBezTo>
                  <a:cubicBezTo>
                    <a:pt x="333" y="12163"/>
                    <a:pt x="148" y="12311"/>
                    <a:pt x="148" y="12459"/>
                  </a:cubicBezTo>
                  <a:lnTo>
                    <a:pt x="0" y="52055"/>
                  </a:lnTo>
                  <a:cubicBezTo>
                    <a:pt x="148" y="51759"/>
                    <a:pt x="481" y="51463"/>
                    <a:pt x="777" y="50983"/>
                  </a:cubicBezTo>
                  <a:lnTo>
                    <a:pt x="925" y="50983"/>
                  </a:lnTo>
                  <a:cubicBezTo>
                    <a:pt x="1073" y="50687"/>
                    <a:pt x="1405" y="50354"/>
                    <a:pt x="1701" y="50058"/>
                  </a:cubicBezTo>
                  <a:cubicBezTo>
                    <a:pt x="1849" y="50058"/>
                    <a:pt x="1849" y="49911"/>
                    <a:pt x="1849" y="49911"/>
                  </a:cubicBezTo>
                  <a:lnTo>
                    <a:pt x="2773" y="48986"/>
                  </a:lnTo>
                  <a:lnTo>
                    <a:pt x="3254" y="48506"/>
                  </a:lnTo>
                  <a:cubicBezTo>
                    <a:pt x="3550" y="48358"/>
                    <a:pt x="3698" y="48210"/>
                    <a:pt x="4030" y="48062"/>
                  </a:cubicBezTo>
                  <a:cubicBezTo>
                    <a:pt x="4178" y="47914"/>
                    <a:pt x="4326" y="47766"/>
                    <a:pt x="4474" y="47581"/>
                  </a:cubicBezTo>
                  <a:cubicBezTo>
                    <a:pt x="4770" y="47434"/>
                    <a:pt x="4955" y="47286"/>
                    <a:pt x="5102" y="47138"/>
                  </a:cubicBezTo>
                  <a:cubicBezTo>
                    <a:pt x="5398" y="46990"/>
                    <a:pt x="5546" y="46842"/>
                    <a:pt x="5694" y="46657"/>
                  </a:cubicBezTo>
                  <a:cubicBezTo>
                    <a:pt x="6027" y="46509"/>
                    <a:pt x="6175" y="46361"/>
                    <a:pt x="6470" y="46213"/>
                  </a:cubicBezTo>
                  <a:cubicBezTo>
                    <a:pt x="6618" y="46066"/>
                    <a:pt x="6803" y="45918"/>
                    <a:pt x="7099" y="45733"/>
                  </a:cubicBezTo>
                  <a:cubicBezTo>
                    <a:pt x="7247" y="45585"/>
                    <a:pt x="7543" y="45437"/>
                    <a:pt x="7875" y="45289"/>
                  </a:cubicBezTo>
                  <a:cubicBezTo>
                    <a:pt x="8023" y="45289"/>
                    <a:pt x="8023" y="45141"/>
                    <a:pt x="8171" y="45141"/>
                  </a:cubicBezTo>
                  <a:cubicBezTo>
                    <a:pt x="8467" y="44993"/>
                    <a:pt x="8947" y="44661"/>
                    <a:pt x="9243" y="44513"/>
                  </a:cubicBezTo>
                  <a:cubicBezTo>
                    <a:pt x="9243" y="44513"/>
                    <a:pt x="9391" y="44365"/>
                    <a:pt x="9576" y="44365"/>
                  </a:cubicBezTo>
                  <a:cubicBezTo>
                    <a:pt x="10020" y="44217"/>
                    <a:pt x="10500" y="43884"/>
                    <a:pt x="10944" y="43736"/>
                  </a:cubicBezTo>
                  <a:cubicBezTo>
                    <a:pt x="10944" y="43589"/>
                    <a:pt x="11092" y="43589"/>
                    <a:pt x="11240" y="43589"/>
                  </a:cubicBezTo>
                  <a:cubicBezTo>
                    <a:pt x="11572" y="43441"/>
                    <a:pt x="11868" y="43293"/>
                    <a:pt x="12349" y="42960"/>
                  </a:cubicBezTo>
                  <a:cubicBezTo>
                    <a:pt x="12497" y="42960"/>
                    <a:pt x="12644" y="42960"/>
                    <a:pt x="12792" y="42812"/>
                  </a:cubicBezTo>
                  <a:cubicBezTo>
                    <a:pt x="13088" y="42664"/>
                    <a:pt x="13569" y="42516"/>
                    <a:pt x="14012" y="42369"/>
                  </a:cubicBezTo>
                  <a:cubicBezTo>
                    <a:pt x="14012" y="42369"/>
                    <a:pt x="14197" y="42369"/>
                    <a:pt x="14197" y="42221"/>
                  </a:cubicBezTo>
                  <a:cubicBezTo>
                    <a:pt x="14641" y="42036"/>
                    <a:pt x="15269" y="41888"/>
                    <a:pt x="15713" y="41740"/>
                  </a:cubicBezTo>
                  <a:cubicBezTo>
                    <a:pt x="15861" y="41740"/>
                    <a:pt x="16046" y="41592"/>
                    <a:pt x="16194" y="41592"/>
                  </a:cubicBezTo>
                  <a:cubicBezTo>
                    <a:pt x="16489" y="41444"/>
                    <a:pt x="16785" y="41444"/>
                    <a:pt x="17266" y="41296"/>
                  </a:cubicBezTo>
                  <a:cubicBezTo>
                    <a:pt x="17414" y="41112"/>
                    <a:pt x="17709" y="41112"/>
                    <a:pt x="17894" y="40964"/>
                  </a:cubicBezTo>
                  <a:cubicBezTo>
                    <a:pt x="18190" y="40964"/>
                    <a:pt x="18486" y="40816"/>
                    <a:pt x="18966" y="40816"/>
                  </a:cubicBezTo>
                  <a:cubicBezTo>
                    <a:pt x="19114" y="40668"/>
                    <a:pt x="19410" y="40668"/>
                    <a:pt x="19558" y="40520"/>
                  </a:cubicBezTo>
                  <a:cubicBezTo>
                    <a:pt x="19891" y="40520"/>
                    <a:pt x="20334" y="40372"/>
                    <a:pt x="20667" y="40372"/>
                  </a:cubicBezTo>
                  <a:cubicBezTo>
                    <a:pt x="20963" y="40187"/>
                    <a:pt x="21111" y="40187"/>
                    <a:pt x="21259" y="40187"/>
                  </a:cubicBezTo>
                  <a:cubicBezTo>
                    <a:pt x="21887" y="40039"/>
                    <a:pt x="22516" y="39891"/>
                    <a:pt x="22959" y="39744"/>
                  </a:cubicBezTo>
                  <a:lnTo>
                    <a:pt x="23255" y="0"/>
                  </a:lnTo>
                  <a:close/>
                </a:path>
              </a:pathLst>
            </a:custGeom>
            <a:solidFill>
              <a:srgbClr val="3F54A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10" name="Google Shape;510;p8"/>
            <p:cNvSpPr/>
            <p:nvPr/>
          </p:nvSpPr>
          <p:spPr>
            <a:xfrm>
              <a:off x="7590367" y="3278058"/>
              <a:ext cx="964187" cy="1002520"/>
            </a:xfrm>
            <a:custGeom>
              <a:avLst/>
              <a:gdLst/>
              <a:ahLst/>
              <a:cxnLst/>
              <a:rect l="l" t="t" r="r" b="b"/>
              <a:pathLst>
                <a:path w="50207" h="52203" extrusionOk="0">
                  <a:moveTo>
                    <a:pt x="148" y="0"/>
                  </a:moveTo>
                  <a:lnTo>
                    <a:pt x="0" y="39744"/>
                  </a:lnTo>
                  <a:lnTo>
                    <a:pt x="50058" y="52203"/>
                  </a:lnTo>
                  <a:lnTo>
                    <a:pt x="50206" y="12607"/>
                  </a:lnTo>
                  <a:lnTo>
                    <a:pt x="148" y="0"/>
                  </a:lnTo>
                  <a:close/>
                </a:path>
              </a:pathLst>
            </a:custGeom>
            <a:solidFill>
              <a:srgbClr val="8BA2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11" name="Google Shape;511;p8"/>
            <p:cNvSpPr/>
            <p:nvPr/>
          </p:nvSpPr>
          <p:spPr>
            <a:xfrm>
              <a:off x="8309586" y="3026041"/>
              <a:ext cx="109349" cy="71018"/>
            </a:xfrm>
            <a:custGeom>
              <a:avLst/>
              <a:gdLst/>
              <a:ahLst/>
              <a:cxnLst/>
              <a:rect l="l" t="t" r="r" b="b"/>
              <a:pathLst>
                <a:path w="5694" h="3698" extrusionOk="0">
                  <a:moveTo>
                    <a:pt x="1997" y="1"/>
                  </a:moveTo>
                  <a:lnTo>
                    <a:pt x="0" y="777"/>
                  </a:lnTo>
                  <a:lnTo>
                    <a:pt x="3845" y="3698"/>
                  </a:lnTo>
                  <a:lnTo>
                    <a:pt x="5694" y="2774"/>
                  </a:lnTo>
                  <a:lnTo>
                    <a:pt x="1997"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12" name="Google Shape;512;p8"/>
            <p:cNvSpPr/>
            <p:nvPr/>
          </p:nvSpPr>
          <p:spPr>
            <a:xfrm>
              <a:off x="8359287" y="3005243"/>
              <a:ext cx="118586" cy="68387"/>
            </a:xfrm>
            <a:custGeom>
              <a:avLst/>
              <a:gdLst/>
              <a:ahLst/>
              <a:cxnLst/>
              <a:rect l="l" t="t" r="r" b="b"/>
              <a:pathLst>
                <a:path w="6175" h="3561" extrusionOk="0">
                  <a:moveTo>
                    <a:pt x="2865" y="0"/>
                  </a:moveTo>
                  <a:cubicBezTo>
                    <a:pt x="2194" y="0"/>
                    <a:pt x="1511" y="120"/>
                    <a:pt x="925" y="344"/>
                  </a:cubicBezTo>
                  <a:lnTo>
                    <a:pt x="0" y="788"/>
                  </a:lnTo>
                  <a:lnTo>
                    <a:pt x="3882" y="3561"/>
                  </a:lnTo>
                  <a:lnTo>
                    <a:pt x="4622" y="3117"/>
                  </a:lnTo>
                  <a:cubicBezTo>
                    <a:pt x="6027" y="2636"/>
                    <a:pt x="6175" y="1416"/>
                    <a:pt x="5250" y="640"/>
                  </a:cubicBezTo>
                  <a:cubicBezTo>
                    <a:pt x="5102" y="640"/>
                    <a:pt x="5102" y="640"/>
                    <a:pt x="4954" y="492"/>
                  </a:cubicBezTo>
                  <a:cubicBezTo>
                    <a:pt x="4383" y="157"/>
                    <a:pt x="3632" y="0"/>
                    <a:pt x="2865"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13" name="Google Shape;513;p8"/>
            <p:cNvSpPr/>
            <p:nvPr/>
          </p:nvSpPr>
          <p:spPr>
            <a:xfrm>
              <a:off x="8235035" y="3053024"/>
              <a:ext cx="127823" cy="76702"/>
            </a:xfrm>
            <a:custGeom>
              <a:avLst/>
              <a:gdLst/>
              <a:ahLst/>
              <a:cxnLst/>
              <a:rect l="l" t="t" r="r" b="b"/>
              <a:pathLst>
                <a:path w="6656" h="3994" extrusionOk="0">
                  <a:moveTo>
                    <a:pt x="2773" y="1"/>
                  </a:moveTo>
                  <a:lnTo>
                    <a:pt x="1" y="1221"/>
                  </a:lnTo>
                  <a:lnTo>
                    <a:pt x="3698" y="3993"/>
                  </a:lnTo>
                  <a:lnTo>
                    <a:pt x="6655" y="2773"/>
                  </a:lnTo>
                  <a:lnTo>
                    <a:pt x="2773"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14" name="Google Shape;514;p8"/>
            <p:cNvSpPr/>
            <p:nvPr/>
          </p:nvSpPr>
          <p:spPr>
            <a:xfrm>
              <a:off x="8081671" y="3182959"/>
              <a:ext cx="310302" cy="84269"/>
            </a:xfrm>
            <a:custGeom>
              <a:avLst/>
              <a:gdLst/>
              <a:ahLst/>
              <a:cxnLst/>
              <a:rect l="l" t="t" r="r" b="b"/>
              <a:pathLst>
                <a:path w="16158" h="4388" extrusionOk="0">
                  <a:moveTo>
                    <a:pt x="1517" y="0"/>
                  </a:moveTo>
                  <a:lnTo>
                    <a:pt x="1" y="333"/>
                  </a:lnTo>
                  <a:lnTo>
                    <a:pt x="15233" y="4326"/>
                  </a:lnTo>
                  <a:cubicBezTo>
                    <a:pt x="15330" y="4369"/>
                    <a:pt x="15425" y="4387"/>
                    <a:pt x="15513" y="4387"/>
                  </a:cubicBezTo>
                  <a:cubicBezTo>
                    <a:pt x="15726" y="4387"/>
                    <a:pt x="15905" y="4283"/>
                    <a:pt x="16009" y="4178"/>
                  </a:cubicBezTo>
                  <a:cubicBezTo>
                    <a:pt x="16157" y="4030"/>
                    <a:pt x="16157" y="3845"/>
                    <a:pt x="16009" y="3845"/>
                  </a:cubicBezTo>
                  <a:cubicBezTo>
                    <a:pt x="15861" y="3697"/>
                    <a:pt x="15861" y="3697"/>
                    <a:pt x="15713" y="3697"/>
                  </a:cubicBezTo>
                  <a:lnTo>
                    <a:pt x="2441" y="333"/>
                  </a:lnTo>
                  <a:lnTo>
                    <a:pt x="1517"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15" name="Google Shape;515;p8"/>
            <p:cNvSpPr/>
            <p:nvPr/>
          </p:nvSpPr>
          <p:spPr>
            <a:xfrm>
              <a:off x="8158352" y="3085690"/>
              <a:ext cx="127114" cy="79525"/>
            </a:xfrm>
            <a:custGeom>
              <a:avLst/>
              <a:gdLst/>
              <a:ahLst/>
              <a:cxnLst/>
              <a:rect l="l" t="t" r="r" b="b"/>
              <a:pathLst>
                <a:path w="6619" h="4141" extrusionOk="0">
                  <a:moveTo>
                    <a:pt x="2921" y="0"/>
                  </a:moveTo>
                  <a:lnTo>
                    <a:pt x="1" y="1368"/>
                  </a:lnTo>
                  <a:lnTo>
                    <a:pt x="3698" y="4141"/>
                  </a:lnTo>
                  <a:lnTo>
                    <a:pt x="6618" y="2773"/>
                  </a:lnTo>
                  <a:lnTo>
                    <a:pt x="2921"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16" name="Google Shape;516;p8"/>
            <p:cNvSpPr/>
            <p:nvPr/>
          </p:nvSpPr>
          <p:spPr>
            <a:xfrm>
              <a:off x="8081671" y="3121179"/>
              <a:ext cx="127114" cy="68174"/>
            </a:xfrm>
            <a:custGeom>
              <a:avLst/>
              <a:gdLst/>
              <a:ahLst/>
              <a:cxnLst/>
              <a:rect l="l" t="t" r="r" b="b"/>
              <a:pathLst>
                <a:path w="6619" h="3550" extrusionOk="0">
                  <a:moveTo>
                    <a:pt x="2922" y="1"/>
                  </a:moveTo>
                  <a:lnTo>
                    <a:pt x="1517" y="592"/>
                  </a:lnTo>
                  <a:lnTo>
                    <a:pt x="1" y="3550"/>
                  </a:lnTo>
                  <a:lnTo>
                    <a:pt x="1517" y="3217"/>
                  </a:lnTo>
                  <a:lnTo>
                    <a:pt x="2441" y="3550"/>
                  </a:lnTo>
                  <a:lnTo>
                    <a:pt x="5214" y="3365"/>
                  </a:lnTo>
                  <a:lnTo>
                    <a:pt x="6619" y="2774"/>
                  </a:lnTo>
                  <a:lnTo>
                    <a:pt x="2922"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17" name="Google Shape;517;p8"/>
            <p:cNvSpPr/>
            <p:nvPr/>
          </p:nvSpPr>
          <p:spPr>
            <a:xfrm>
              <a:off x="8489933" y="3739556"/>
              <a:ext cx="64622" cy="712843"/>
            </a:xfrm>
            <a:custGeom>
              <a:avLst/>
              <a:gdLst/>
              <a:ahLst/>
              <a:cxnLst/>
              <a:rect l="l" t="t" r="r" b="b"/>
              <a:pathLst>
                <a:path w="3365" h="37119" extrusionOk="0">
                  <a:moveTo>
                    <a:pt x="3364" y="0"/>
                  </a:moveTo>
                  <a:lnTo>
                    <a:pt x="3364" y="0"/>
                  </a:lnTo>
                  <a:cubicBezTo>
                    <a:pt x="3069" y="296"/>
                    <a:pt x="2921" y="777"/>
                    <a:pt x="2625" y="1072"/>
                  </a:cubicBezTo>
                  <a:cubicBezTo>
                    <a:pt x="2625" y="1220"/>
                    <a:pt x="2440" y="1220"/>
                    <a:pt x="2440" y="1368"/>
                  </a:cubicBezTo>
                  <a:cubicBezTo>
                    <a:pt x="2292" y="1516"/>
                    <a:pt x="2144" y="1701"/>
                    <a:pt x="2144" y="1997"/>
                  </a:cubicBezTo>
                  <a:lnTo>
                    <a:pt x="1996" y="1997"/>
                  </a:lnTo>
                  <a:cubicBezTo>
                    <a:pt x="1849" y="2292"/>
                    <a:pt x="1849" y="2440"/>
                    <a:pt x="1701" y="2625"/>
                  </a:cubicBezTo>
                  <a:cubicBezTo>
                    <a:pt x="1701" y="2773"/>
                    <a:pt x="1516" y="2921"/>
                    <a:pt x="1368" y="3217"/>
                  </a:cubicBezTo>
                  <a:cubicBezTo>
                    <a:pt x="1368" y="3364"/>
                    <a:pt x="1220" y="3549"/>
                    <a:pt x="1220" y="3697"/>
                  </a:cubicBezTo>
                  <a:cubicBezTo>
                    <a:pt x="1220" y="3845"/>
                    <a:pt x="1072" y="3993"/>
                    <a:pt x="1072" y="4141"/>
                  </a:cubicBezTo>
                  <a:lnTo>
                    <a:pt x="1072" y="4289"/>
                  </a:lnTo>
                  <a:cubicBezTo>
                    <a:pt x="924" y="4474"/>
                    <a:pt x="924" y="4622"/>
                    <a:pt x="776" y="4769"/>
                  </a:cubicBezTo>
                  <a:cubicBezTo>
                    <a:pt x="776" y="5065"/>
                    <a:pt x="776" y="5213"/>
                    <a:pt x="592" y="5398"/>
                  </a:cubicBezTo>
                  <a:cubicBezTo>
                    <a:pt x="592" y="5546"/>
                    <a:pt x="592" y="5694"/>
                    <a:pt x="444" y="5842"/>
                  </a:cubicBezTo>
                  <a:lnTo>
                    <a:pt x="444" y="6322"/>
                  </a:lnTo>
                  <a:lnTo>
                    <a:pt x="444" y="6470"/>
                  </a:lnTo>
                  <a:cubicBezTo>
                    <a:pt x="296" y="6618"/>
                    <a:pt x="296" y="6914"/>
                    <a:pt x="296" y="7062"/>
                  </a:cubicBezTo>
                  <a:lnTo>
                    <a:pt x="296" y="7542"/>
                  </a:lnTo>
                  <a:cubicBezTo>
                    <a:pt x="148" y="7838"/>
                    <a:pt x="148" y="7986"/>
                    <a:pt x="148" y="8171"/>
                  </a:cubicBezTo>
                  <a:lnTo>
                    <a:pt x="148" y="8466"/>
                  </a:lnTo>
                  <a:lnTo>
                    <a:pt x="148" y="8910"/>
                  </a:lnTo>
                  <a:lnTo>
                    <a:pt x="7" y="35884"/>
                  </a:lnTo>
                  <a:lnTo>
                    <a:pt x="7" y="35884"/>
                  </a:lnTo>
                  <a:cubicBezTo>
                    <a:pt x="148" y="35562"/>
                    <a:pt x="148" y="35416"/>
                    <a:pt x="148" y="35270"/>
                  </a:cubicBezTo>
                  <a:lnTo>
                    <a:pt x="148" y="34790"/>
                  </a:lnTo>
                  <a:cubicBezTo>
                    <a:pt x="296" y="34494"/>
                    <a:pt x="296" y="34346"/>
                    <a:pt x="296" y="34198"/>
                  </a:cubicBezTo>
                  <a:cubicBezTo>
                    <a:pt x="444" y="34050"/>
                    <a:pt x="444" y="33865"/>
                    <a:pt x="444" y="33570"/>
                  </a:cubicBezTo>
                  <a:cubicBezTo>
                    <a:pt x="444" y="33422"/>
                    <a:pt x="592" y="33274"/>
                    <a:pt x="592" y="33126"/>
                  </a:cubicBezTo>
                  <a:cubicBezTo>
                    <a:pt x="776" y="32793"/>
                    <a:pt x="776" y="32645"/>
                    <a:pt x="776" y="32497"/>
                  </a:cubicBezTo>
                  <a:cubicBezTo>
                    <a:pt x="924" y="32350"/>
                    <a:pt x="924" y="32202"/>
                    <a:pt x="1072" y="32017"/>
                  </a:cubicBezTo>
                  <a:cubicBezTo>
                    <a:pt x="1072" y="31721"/>
                    <a:pt x="1220" y="31573"/>
                    <a:pt x="1220" y="31425"/>
                  </a:cubicBezTo>
                  <a:cubicBezTo>
                    <a:pt x="1368" y="31277"/>
                    <a:pt x="1516" y="31093"/>
                    <a:pt x="1516" y="30797"/>
                  </a:cubicBezTo>
                  <a:cubicBezTo>
                    <a:pt x="1701" y="30649"/>
                    <a:pt x="1701" y="30501"/>
                    <a:pt x="1849" y="30353"/>
                  </a:cubicBezTo>
                  <a:cubicBezTo>
                    <a:pt x="1996" y="30020"/>
                    <a:pt x="2144" y="29873"/>
                    <a:pt x="2292" y="29577"/>
                  </a:cubicBezTo>
                  <a:cubicBezTo>
                    <a:pt x="2292" y="29577"/>
                    <a:pt x="2292" y="29429"/>
                    <a:pt x="2440" y="29244"/>
                  </a:cubicBezTo>
                  <a:cubicBezTo>
                    <a:pt x="2625" y="28948"/>
                    <a:pt x="2921" y="28652"/>
                    <a:pt x="3216" y="28172"/>
                  </a:cubicBezTo>
                  <a:lnTo>
                    <a:pt x="3364" y="0"/>
                  </a:lnTo>
                  <a:close/>
                  <a:moveTo>
                    <a:pt x="7" y="35884"/>
                  </a:moveTo>
                  <a:cubicBezTo>
                    <a:pt x="4" y="35889"/>
                    <a:pt x="2" y="35894"/>
                    <a:pt x="0" y="35899"/>
                  </a:cubicBezTo>
                  <a:lnTo>
                    <a:pt x="0" y="36342"/>
                  </a:lnTo>
                  <a:lnTo>
                    <a:pt x="0" y="37119"/>
                  </a:lnTo>
                  <a:lnTo>
                    <a:pt x="7" y="35884"/>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18" name="Google Shape;518;p8"/>
            <p:cNvSpPr/>
            <p:nvPr/>
          </p:nvSpPr>
          <p:spPr>
            <a:xfrm>
              <a:off x="7578923" y="4088824"/>
              <a:ext cx="976268" cy="763274"/>
            </a:xfrm>
            <a:custGeom>
              <a:avLst/>
              <a:gdLst/>
              <a:ahLst/>
              <a:cxnLst/>
              <a:rect l="l" t="t" r="r" b="b"/>
              <a:pathLst>
                <a:path w="50836" h="39745" extrusionOk="0">
                  <a:moveTo>
                    <a:pt x="50835" y="1"/>
                  </a:moveTo>
                  <a:lnTo>
                    <a:pt x="148" y="11536"/>
                  </a:lnTo>
                  <a:lnTo>
                    <a:pt x="0" y="39744"/>
                  </a:lnTo>
                  <a:lnTo>
                    <a:pt x="50687" y="28172"/>
                  </a:lnTo>
                  <a:lnTo>
                    <a:pt x="50835" y="1"/>
                  </a:lnTo>
                  <a:close/>
                </a:path>
              </a:pathLst>
            </a:custGeom>
            <a:solidFill>
              <a:srgbClr val="7888CE"/>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19" name="Google Shape;519;p8"/>
            <p:cNvSpPr/>
            <p:nvPr/>
          </p:nvSpPr>
          <p:spPr>
            <a:xfrm>
              <a:off x="7442688" y="3904942"/>
              <a:ext cx="144858" cy="947154"/>
            </a:xfrm>
            <a:custGeom>
              <a:avLst/>
              <a:gdLst/>
              <a:ahLst/>
              <a:cxnLst/>
              <a:rect l="l" t="t" r="r" b="b"/>
              <a:pathLst>
                <a:path w="7543" h="49320" extrusionOk="0">
                  <a:moveTo>
                    <a:pt x="296" y="0"/>
                  </a:moveTo>
                  <a:lnTo>
                    <a:pt x="148" y="28209"/>
                  </a:lnTo>
                  <a:cubicBezTo>
                    <a:pt x="0" y="35455"/>
                    <a:pt x="2625" y="42664"/>
                    <a:pt x="7394" y="49319"/>
                  </a:cubicBezTo>
                  <a:lnTo>
                    <a:pt x="7542" y="21111"/>
                  </a:lnTo>
                  <a:cubicBezTo>
                    <a:pt x="3697" y="15713"/>
                    <a:pt x="1220" y="9871"/>
                    <a:pt x="444" y="4030"/>
                  </a:cubicBezTo>
                  <a:cubicBezTo>
                    <a:pt x="296" y="2625"/>
                    <a:pt x="296" y="1257"/>
                    <a:pt x="296" y="0"/>
                  </a:cubicBez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20" name="Google Shape;520;p8"/>
            <p:cNvSpPr/>
            <p:nvPr/>
          </p:nvSpPr>
          <p:spPr>
            <a:xfrm>
              <a:off x="7392277" y="3502460"/>
              <a:ext cx="1168674" cy="813666"/>
            </a:xfrm>
            <a:custGeom>
              <a:avLst/>
              <a:gdLst/>
              <a:ahLst/>
              <a:cxnLst/>
              <a:rect l="l" t="t" r="r" b="b"/>
              <a:pathLst>
                <a:path w="60855" h="42369" extrusionOk="0">
                  <a:moveTo>
                    <a:pt x="10463" y="0"/>
                  </a:moveTo>
                  <a:cubicBezTo>
                    <a:pt x="0" y="14012"/>
                    <a:pt x="777" y="29281"/>
                    <a:pt x="10167" y="42369"/>
                  </a:cubicBezTo>
                  <a:lnTo>
                    <a:pt x="60854" y="30834"/>
                  </a:lnTo>
                  <a:cubicBezTo>
                    <a:pt x="56381" y="25103"/>
                    <a:pt x="55900" y="18485"/>
                    <a:pt x="60521" y="12496"/>
                  </a:cubicBezTo>
                  <a:lnTo>
                    <a:pt x="10463" y="0"/>
                  </a:lnTo>
                  <a:close/>
                </a:path>
              </a:pathLst>
            </a:custGeom>
            <a:solidFill>
              <a:srgbClr val="6275C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21" name="Google Shape;521;p8"/>
            <p:cNvSpPr/>
            <p:nvPr/>
          </p:nvSpPr>
          <p:spPr>
            <a:xfrm>
              <a:off x="7963103" y="3771531"/>
              <a:ext cx="271951" cy="156938"/>
            </a:xfrm>
            <a:custGeom>
              <a:avLst/>
              <a:gdLst/>
              <a:ahLst/>
              <a:cxnLst/>
              <a:rect l="l" t="t" r="r" b="b"/>
              <a:pathLst>
                <a:path w="14161" h="8172" extrusionOk="0">
                  <a:moveTo>
                    <a:pt x="7290" y="2143"/>
                  </a:moveTo>
                  <a:cubicBezTo>
                    <a:pt x="8080" y="2143"/>
                    <a:pt x="8908" y="2384"/>
                    <a:pt x="9391" y="2626"/>
                  </a:cubicBezTo>
                  <a:cubicBezTo>
                    <a:pt x="10020" y="2959"/>
                    <a:pt x="10316" y="3402"/>
                    <a:pt x="10463" y="3883"/>
                  </a:cubicBezTo>
                  <a:cubicBezTo>
                    <a:pt x="10648" y="4955"/>
                    <a:pt x="9243" y="5879"/>
                    <a:pt x="7395" y="6027"/>
                  </a:cubicBezTo>
                  <a:cubicBezTo>
                    <a:pt x="6323" y="6027"/>
                    <a:pt x="5398" y="5879"/>
                    <a:pt x="4770" y="5399"/>
                  </a:cubicBezTo>
                  <a:cubicBezTo>
                    <a:pt x="4178" y="5103"/>
                    <a:pt x="3846" y="4622"/>
                    <a:pt x="3698" y="4179"/>
                  </a:cubicBezTo>
                  <a:cubicBezTo>
                    <a:pt x="3550" y="3107"/>
                    <a:pt x="4918" y="2182"/>
                    <a:pt x="6766" y="2182"/>
                  </a:cubicBezTo>
                  <a:cubicBezTo>
                    <a:pt x="6936" y="2155"/>
                    <a:pt x="7112" y="2143"/>
                    <a:pt x="7290" y="2143"/>
                  </a:cubicBezTo>
                  <a:close/>
                  <a:moveTo>
                    <a:pt x="7876" y="1"/>
                  </a:moveTo>
                  <a:lnTo>
                    <a:pt x="4918" y="186"/>
                  </a:lnTo>
                  <a:lnTo>
                    <a:pt x="5103" y="925"/>
                  </a:lnTo>
                  <a:cubicBezTo>
                    <a:pt x="4622" y="1110"/>
                    <a:pt x="4178" y="1258"/>
                    <a:pt x="3846" y="1406"/>
                  </a:cubicBezTo>
                  <a:lnTo>
                    <a:pt x="2626" y="777"/>
                  </a:lnTo>
                  <a:lnTo>
                    <a:pt x="777" y="2182"/>
                  </a:lnTo>
                  <a:lnTo>
                    <a:pt x="1849" y="2774"/>
                  </a:lnTo>
                  <a:cubicBezTo>
                    <a:pt x="1701" y="2959"/>
                    <a:pt x="1554" y="3254"/>
                    <a:pt x="1554" y="3402"/>
                  </a:cubicBezTo>
                  <a:lnTo>
                    <a:pt x="1" y="3550"/>
                  </a:lnTo>
                  <a:lnTo>
                    <a:pt x="297" y="5251"/>
                  </a:lnTo>
                  <a:lnTo>
                    <a:pt x="1849" y="5251"/>
                  </a:lnTo>
                  <a:cubicBezTo>
                    <a:pt x="1997" y="5399"/>
                    <a:pt x="2145" y="5731"/>
                    <a:pt x="2478" y="5879"/>
                  </a:cubicBezTo>
                  <a:lnTo>
                    <a:pt x="1554" y="6656"/>
                  </a:lnTo>
                  <a:lnTo>
                    <a:pt x="3846" y="7728"/>
                  </a:lnTo>
                  <a:lnTo>
                    <a:pt x="4770" y="7099"/>
                  </a:lnTo>
                  <a:cubicBezTo>
                    <a:pt x="5251" y="7099"/>
                    <a:pt x="5694" y="7247"/>
                    <a:pt x="6175" y="7247"/>
                  </a:cubicBezTo>
                  <a:lnTo>
                    <a:pt x="6323" y="8171"/>
                  </a:lnTo>
                  <a:lnTo>
                    <a:pt x="9243" y="8024"/>
                  </a:lnTo>
                  <a:lnTo>
                    <a:pt x="9096" y="7099"/>
                  </a:lnTo>
                  <a:cubicBezTo>
                    <a:pt x="9539" y="6951"/>
                    <a:pt x="9872" y="6951"/>
                    <a:pt x="10316" y="6804"/>
                  </a:cubicBezTo>
                  <a:lnTo>
                    <a:pt x="11388" y="7247"/>
                  </a:lnTo>
                  <a:lnTo>
                    <a:pt x="13421" y="5879"/>
                  </a:lnTo>
                  <a:lnTo>
                    <a:pt x="12164" y="5399"/>
                  </a:lnTo>
                  <a:cubicBezTo>
                    <a:pt x="12497" y="5103"/>
                    <a:pt x="12497" y="4955"/>
                    <a:pt x="12645" y="4622"/>
                  </a:cubicBezTo>
                  <a:lnTo>
                    <a:pt x="14161" y="4474"/>
                  </a:lnTo>
                  <a:lnTo>
                    <a:pt x="13865" y="2774"/>
                  </a:lnTo>
                  <a:lnTo>
                    <a:pt x="12312" y="2959"/>
                  </a:lnTo>
                  <a:cubicBezTo>
                    <a:pt x="12164" y="2626"/>
                    <a:pt x="12016" y="2478"/>
                    <a:pt x="11720" y="2182"/>
                  </a:cubicBezTo>
                  <a:lnTo>
                    <a:pt x="12645" y="1554"/>
                  </a:lnTo>
                  <a:lnTo>
                    <a:pt x="10316" y="482"/>
                  </a:lnTo>
                  <a:lnTo>
                    <a:pt x="9391" y="1110"/>
                  </a:lnTo>
                  <a:cubicBezTo>
                    <a:pt x="8948" y="925"/>
                    <a:pt x="8467" y="925"/>
                    <a:pt x="8023" y="777"/>
                  </a:cubicBezTo>
                  <a:lnTo>
                    <a:pt x="7876"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22" name="Google Shape;522;p8"/>
            <p:cNvSpPr/>
            <p:nvPr/>
          </p:nvSpPr>
          <p:spPr>
            <a:xfrm>
              <a:off x="7646444" y="3848924"/>
              <a:ext cx="364247" cy="210190"/>
            </a:xfrm>
            <a:custGeom>
              <a:avLst/>
              <a:gdLst/>
              <a:ahLst/>
              <a:cxnLst/>
              <a:rect l="l" t="t" r="r" b="b"/>
              <a:pathLst>
                <a:path w="18967" h="10945" extrusionOk="0">
                  <a:moveTo>
                    <a:pt x="9797" y="2884"/>
                  </a:moveTo>
                  <a:cubicBezTo>
                    <a:pt x="10907" y="2884"/>
                    <a:pt x="11878" y="3176"/>
                    <a:pt x="12645" y="3698"/>
                  </a:cubicBezTo>
                  <a:cubicBezTo>
                    <a:pt x="13421" y="3994"/>
                    <a:pt x="13865" y="4622"/>
                    <a:pt x="14013" y="5214"/>
                  </a:cubicBezTo>
                  <a:cubicBezTo>
                    <a:pt x="14198" y="6619"/>
                    <a:pt x="12497" y="7986"/>
                    <a:pt x="10020" y="8171"/>
                  </a:cubicBezTo>
                  <a:cubicBezTo>
                    <a:pt x="8652" y="8171"/>
                    <a:pt x="7247" y="7839"/>
                    <a:pt x="6323" y="7395"/>
                  </a:cubicBezTo>
                  <a:cubicBezTo>
                    <a:pt x="5546" y="6914"/>
                    <a:pt x="5103" y="6323"/>
                    <a:pt x="5103" y="5694"/>
                  </a:cubicBezTo>
                  <a:cubicBezTo>
                    <a:pt x="4770" y="4289"/>
                    <a:pt x="6619" y="3069"/>
                    <a:pt x="9096" y="2921"/>
                  </a:cubicBezTo>
                  <a:cubicBezTo>
                    <a:pt x="9335" y="2896"/>
                    <a:pt x="9569" y="2884"/>
                    <a:pt x="9797" y="2884"/>
                  </a:cubicBezTo>
                  <a:close/>
                  <a:moveTo>
                    <a:pt x="10648" y="1"/>
                  </a:moveTo>
                  <a:lnTo>
                    <a:pt x="6619" y="297"/>
                  </a:lnTo>
                  <a:lnTo>
                    <a:pt x="6803" y="1369"/>
                  </a:lnTo>
                  <a:cubicBezTo>
                    <a:pt x="6175" y="1517"/>
                    <a:pt x="5694" y="1701"/>
                    <a:pt x="5103" y="1849"/>
                  </a:cubicBezTo>
                  <a:lnTo>
                    <a:pt x="3550" y="1221"/>
                  </a:lnTo>
                  <a:lnTo>
                    <a:pt x="1073" y="2921"/>
                  </a:lnTo>
                  <a:lnTo>
                    <a:pt x="2626" y="3698"/>
                  </a:lnTo>
                  <a:cubicBezTo>
                    <a:pt x="2330" y="3994"/>
                    <a:pt x="2182" y="4289"/>
                    <a:pt x="1997" y="4770"/>
                  </a:cubicBezTo>
                  <a:lnTo>
                    <a:pt x="1" y="4770"/>
                  </a:lnTo>
                  <a:lnTo>
                    <a:pt x="481" y="7247"/>
                  </a:lnTo>
                  <a:lnTo>
                    <a:pt x="2478" y="7062"/>
                  </a:lnTo>
                  <a:cubicBezTo>
                    <a:pt x="2626" y="7395"/>
                    <a:pt x="2922" y="7691"/>
                    <a:pt x="3254" y="7986"/>
                  </a:cubicBezTo>
                  <a:lnTo>
                    <a:pt x="1997" y="8911"/>
                  </a:lnTo>
                  <a:lnTo>
                    <a:pt x="5103" y="10463"/>
                  </a:lnTo>
                  <a:lnTo>
                    <a:pt x="6471" y="9539"/>
                  </a:lnTo>
                  <a:cubicBezTo>
                    <a:pt x="6951" y="9687"/>
                    <a:pt x="7543" y="9687"/>
                    <a:pt x="8171" y="9835"/>
                  </a:cubicBezTo>
                  <a:lnTo>
                    <a:pt x="8319" y="10944"/>
                  </a:lnTo>
                  <a:lnTo>
                    <a:pt x="12497" y="10759"/>
                  </a:lnTo>
                  <a:lnTo>
                    <a:pt x="12164" y="9539"/>
                  </a:lnTo>
                  <a:cubicBezTo>
                    <a:pt x="12793" y="9539"/>
                    <a:pt x="13421" y="9243"/>
                    <a:pt x="13865" y="9096"/>
                  </a:cubicBezTo>
                  <a:lnTo>
                    <a:pt x="15418" y="9835"/>
                  </a:lnTo>
                  <a:lnTo>
                    <a:pt x="18043" y="7986"/>
                  </a:lnTo>
                  <a:lnTo>
                    <a:pt x="16490" y="7247"/>
                  </a:lnTo>
                  <a:cubicBezTo>
                    <a:pt x="16638" y="6914"/>
                    <a:pt x="16970" y="6619"/>
                    <a:pt x="16970" y="6323"/>
                  </a:cubicBezTo>
                  <a:lnTo>
                    <a:pt x="18967" y="6138"/>
                  </a:lnTo>
                  <a:lnTo>
                    <a:pt x="18634" y="3846"/>
                  </a:lnTo>
                  <a:lnTo>
                    <a:pt x="16638" y="3994"/>
                  </a:lnTo>
                  <a:cubicBezTo>
                    <a:pt x="16342" y="3550"/>
                    <a:pt x="16046" y="3217"/>
                    <a:pt x="15713" y="2921"/>
                  </a:cubicBezTo>
                  <a:lnTo>
                    <a:pt x="16970" y="2145"/>
                  </a:lnTo>
                  <a:lnTo>
                    <a:pt x="13865" y="592"/>
                  </a:lnTo>
                  <a:lnTo>
                    <a:pt x="12645" y="1517"/>
                  </a:lnTo>
                  <a:cubicBezTo>
                    <a:pt x="12016" y="1369"/>
                    <a:pt x="11425" y="1221"/>
                    <a:pt x="10796" y="1221"/>
                  </a:cubicBezTo>
                  <a:lnTo>
                    <a:pt x="10648"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23" name="Google Shape;523;p8"/>
            <p:cNvSpPr/>
            <p:nvPr/>
          </p:nvSpPr>
          <p:spPr>
            <a:xfrm>
              <a:off x="7584682" y="4529024"/>
              <a:ext cx="946444" cy="876156"/>
            </a:xfrm>
            <a:custGeom>
              <a:avLst/>
              <a:gdLst/>
              <a:ahLst/>
              <a:cxnLst/>
              <a:rect l="l" t="t" r="r" b="b"/>
              <a:pathLst>
                <a:path w="49283" h="45623" extrusionOk="0">
                  <a:moveTo>
                    <a:pt x="148" y="0"/>
                  </a:moveTo>
                  <a:lnTo>
                    <a:pt x="0" y="16822"/>
                  </a:lnTo>
                  <a:cubicBezTo>
                    <a:pt x="4770" y="23292"/>
                    <a:pt x="11535" y="29133"/>
                    <a:pt x="20334" y="34198"/>
                  </a:cubicBezTo>
                  <a:cubicBezTo>
                    <a:pt x="20778" y="34531"/>
                    <a:pt x="21259" y="34827"/>
                    <a:pt x="21850" y="35123"/>
                  </a:cubicBezTo>
                  <a:cubicBezTo>
                    <a:pt x="22035" y="35123"/>
                    <a:pt x="22183" y="35308"/>
                    <a:pt x="22331" y="35455"/>
                  </a:cubicBezTo>
                  <a:cubicBezTo>
                    <a:pt x="22626" y="35603"/>
                    <a:pt x="23107" y="35751"/>
                    <a:pt x="23403" y="35899"/>
                  </a:cubicBezTo>
                  <a:cubicBezTo>
                    <a:pt x="23551" y="36047"/>
                    <a:pt x="23883" y="36232"/>
                    <a:pt x="24031" y="36232"/>
                  </a:cubicBezTo>
                  <a:cubicBezTo>
                    <a:pt x="24327" y="36528"/>
                    <a:pt x="24623" y="36675"/>
                    <a:pt x="24956" y="36823"/>
                  </a:cubicBezTo>
                  <a:cubicBezTo>
                    <a:pt x="25251" y="36971"/>
                    <a:pt x="25547" y="36971"/>
                    <a:pt x="25732" y="37156"/>
                  </a:cubicBezTo>
                  <a:cubicBezTo>
                    <a:pt x="26028" y="37304"/>
                    <a:pt x="26324" y="37452"/>
                    <a:pt x="26656" y="37600"/>
                  </a:cubicBezTo>
                  <a:cubicBezTo>
                    <a:pt x="26952" y="37748"/>
                    <a:pt x="27100" y="37895"/>
                    <a:pt x="27396" y="37895"/>
                  </a:cubicBezTo>
                  <a:cubicBezTo>
                    <a:pt x="27728" y="38080"/>
                    <a:pt x="28024" y="38228"/>
                    <a:pt x="28320" y="38376"/>
                  </a:cubicBezTo>
                  <a:cubicBezTo>
                    <a:pt x="28653" y="38524"/>
                    <a:pt x="28948" y="38672"/>
                    <a:pt x="29096" y="38672"/>
                  </a:cubicBezTo>
                  <a:cubicBezTo>
                    <a:pt x="29429" y="38820"/>
                    <a:pt x="29725" y="39005"/>
                    <a:pt x="30021" y="39152"/>
                  </a:cubicBezTo>
                  <a:cubicBezTo>
                    <a:pt x="30353" y="39300"/>
                    <a:pt x="30649" y="39448"/>
                    <a:pt x="30945" y="39448"/>
                  </a:cubicBezTo>
                  <a:cubicBezTo>
                    <a:pt x="31278" y="39596"/>
                    <a:pt x="31573" y="39744"/>
                    <a:pt x="31869" y="39929"/>
                  </a:cubicBezTo>
                  <a:cubicBezTo>
                    <a:pt x="32202" y="40077"/>
                    <a:pt x="32350" y="40077"/>
                    <a:pt x="32646" y="40225"/>
                  </a:cubicBezTo>
                  <a:cubicBezTo>
                    <a:pt x="32941" y="40373"/>
                    <a:pt x="33274" y="40520"/>
                    <a:pt x="33570" y="40668"/>
                  </a:cubicBezTo>
                  <a:lnTo>
                    <a:pt x="33866" y="40668"/>
                  </a:lnTo>
                  <a:cubicBezTo>
                    <a:pt x="34642" y="41001"/>
                    <a:pt x="35418" y="41297"/>
                    <a:pt x="36047" y="41593"/>
                  </a:cubicBezTo>
                  <a:cubicBezTo>
                    <a:pt x="36343" y="41593"/>
                    <a:pt x="36490" y="41777"/>
                    <a:pt x="36638" y="41777"/>
                  </a:cubicBezTo>
                  <a:cubicBezTo>
                    <a:pt x="37563" y="42073"/>
                    <a:pt x="38339" y="42369"/>
                    <a:pt x="39263" y="42702"/>
                  </a:cubicBezTo>
                  <a:cubicBezTo>
                    <a:pt x="40188" y="42997"/>
                    <a:pt x="40964" y="43293"/>
                    <a:pt x="41740" y="43441"/>
                  </a:cubicBezTo>
                  <a:cubicBezTo>
                    <a:pt x="42036" y="43626"/>
                    <a:pt x="42184" y="43626"/>
                    <a:pt x="42369" y="43774"/>
                  </a:cubicBezTo>
                  <a:cubicBezTo>
                    <a:pt x="43293" y="43922"/>
                    <a:pt x="44217" y="44217"/>
                    <a:pt x="44957" y="44550"/>
                  </a:cubicBezTo>
                  <a:cubicBezTo>
                    <a:pt x="45585" y="44698"/>
                    <a:pt x="46214" y="44846"/>
                    <a:pt x="46657" y="44994"/>
                  </a:cubicBezTo>
                  <a:lnTo>
                    <a:pt x="47138" y="44994"/>
                  </a:lnTo>
                  <a:cubicBezTo>
                    <a:pt x="47730" y="45142"/>
                    <a:pt x="48506" y="45474"/>
                    <a:pt x="49134" y="45622"/>
                  </a:cubicBezTo>
                  <a:lnTo>
                    <a:pt x="49282" y="28838"/>
                  </a:lnTo>
                  <a:cubicBezTo>
                    <a:pt x="48654" y="28653"/>
                    <a:pt x="47914" y="28505"/>
                    <a:pt x="47286" y="28209"/>
                  </a:cubicBezTo>
                  <a:lnTo>
                    <a:pt x="46990" y="28209"/>
                  </a:lnTo>
                  <a:cubicBezTo>
                    <a:pt x="46362" y="28061"/>
                    <a:pt x="45733" y="27913"/>
                    <a:pt x="45289" y="27729"/>
                  </a:cubicBezTo>
                  <a:lnTo>
                    <a:pt x="45142" y="27729"/>
                  </a:lnTo>
                  <a:cubicBezTo>
                    <a:pt x="44365" y="27433"/>
                    <a:pt x="43441" y="27137"/>
                    <a:pt x="42665" y="26989"/>
                  </a:cubicBezTo>
                  <a:cubicBezTo>
                    <a:pt x="42369" y="26804"/>
                    <a:pt x="42184" y="26804"/>
                    <a:pt x="41888" y="26656"/>
                  </a:cubicBezTo>
                  <a:cubicBezTo>
                    <a:pt x="41112" y="26508"/>
                    <a:pt x="40335" y="26213"/>
                    <a:pt x="39596" y="25880"/>
                  </a:cubicBezTo>
                  <a:lnTo>
                    <a:pt x="39411" y="25880"/>
                  </a:lnTo>
                  <a:cubicBezTo>
                    <a:pt x="38487" y="25584"/>
                    <a:pt x="37747" y="25288"/>
                    <a:pt x="36971" y="24956"/>
                  </a:cubicBezTo>
                  <a:cubicBezTo>
                    <a:pt x="36638" y="24956"/>
                    <a:pt x="36490" y="24808"/>
                    <a:pt x="36343" y="24808"/>
                  </a:cubicBezTo>
                  <a:cubicBezTo>
                    <a:pt x="35566" y="24512"/>
                    <a:pt x="34790" y="24216"/>
                    <a:pt x="34050" y="23884"/>
                  </a:cubicBezTo>
                  <a:lnTo>
                    <a:pt x="33866" y="23884"/>
                  </a:lnTo>
                  <a:cubicBezTo>
                    <a:pt x="33570" y="23736"/>
                    <a:pt x="33126" y="23588"/>
                    <a:pt x="32793" y="23440"/>
                  </a:cubicBezTo>
                  <a:cubicBezTo>
                    <a:pt x="32646" y="23440"/>
                    <a:pt x="32350" y="23292"/>
                    <a:pt x="32017" y="23107"/>
                  </a:cubicBezTo>
                  <a:cubicBezTo>
                    <a:pt x="31721" y="22959"/>
                    <a:pt x="31425" y="22811"/>
                    <a:pt x="31093" y="22811"/>
                  </a:cubicBezTo>
                  <a:cubicBezTo>
                    <a:pt x="30797" y="22664"/>
                    <a:pt x="30501" y="22516"/>
                    <a:pt x="30353" y="22368"/>
                  </a:cubicBezTo>
                  <a:cubicBezTo>
                    <a:pt x="29873" y="22183"/>
                    <a:pt x="29577" y="22035"/>
                    <a:pt x="29244" y="22035"/>
                  </a:cubicBezTo>
                  <a:cubicBezTo>
                    <a:pt x="29096" y="21887"/>
                    <a:pt x="28801" y="21739"/>
                    <a:pt x="28505" y="21591"/>
                  </a:cubicBezTo>
                  <a:cubicBezTo>
                    <a:pt x="28172" y="21443"/>
                    <a:pt x="27876" y="21259"/>
                    <a:pt x="27581" y="21111"/>
                  </a:cubicBezTo>
                  <a:cubicBezTo>
                    <a:pt x="27396" y="21111"/>
                    <a:pt x="27100" y="20963"/>
                    <a:pt x="26804" y="20815"/>
                  </a:cubicBezTo>
                  <a:cubicBezTo>
                    <a:pt x="26471" y="20667"/>
                    <a:pt x="26176" y="20519"/>
                    <a:pt x="25880" y="20334"/>
                  </a:cubicBezTo>
                  <a:cubicBezTo>
                    <a:pt x="25732" y="20186"/>
                    <a:pt x="25399" y="20186"/>
                    <a:pt x="25251" y="20039"/>
                  </a:cubicBezTo>
                  <a:cubicBezTo>
                    <a:pt x="24808" y="19891"/>
                    <a:pt x="24475" y="19743"/>
                    <a:pt x="24179" y="19595"/>
                  </a:cubicBezTo>
                  <a:cubicBezTo>
                    <a:pt x="24031" y="19410"/>
                    <a:pt x="23699" y="19262"/>
                    <a:pt x="23551" y="19114"/>
                  </a:cubicBezTo>
                  <a:cubicBezTo>
                    <a:pt x="23255" y="18966"/>
                    <a:pt x="22959" y="18819"/>
                    <a:pt x="22479" y="18671"/>
                  </a:cubicBezTo>
                  <a:cubicBezTo>
                    <a:pt x="22331" y="18486"/>
                    <a:pt x="22183" y="18486"/>
                    <a:pt x="22035" y="18338"/>
                  </a:cubicBezTo>
                  <a:cubicBezTo>
                    <a:pt x="21554" y="18042"/>
                    <a:pt x="20926" y="17746"/>
                    <a:pt x="20482" y="17414"/>
                  </a:cubicBezTo>
                  <a:cubicBezTo>
                    <a:pt x="11683" y="12497"/>
                    <a:pt x="4918" y="6470"/>
                    <a:pt x="148" y="0"/>
                  </a:cubicBezTo>
                  <a:close/>
                </a:path>
              </a:pathLst>
            </a:custGeom>
            <a:solidFill>
              <a:srgbClr val="6275C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24" name="Google Shape;524;p8"/>
            <p:cNvSpPr/>
            <p:nvPr/>
          </p:nvSpPr>
          <p:spPr>
            <a:xfrm>
              <a:off x="7587525" y="4313265"/>
              <a:ext cx="1357530" cy="775333"/>
            </a:xfrm>
            <a:custGeom>
              <a:avLst/>
              <a:gdLst/>
              <a:ahLst/>
              <a:cxnLst/>
              <a:rect l="l" t="t" r="r" b="b"/>
              <a:pathLst>
                <a:path w="70689" h="40373" extrusionOk="0">
                  <a:moveTo>
                    <a:pt x="50687" y="1"/>
                  </a:moveTo>
                  <a:lnTo>
                    <a:pt x="0" y="11535"/>
                  </a:lnTo>
                  <a:cubicBezTo>
                    <a:pt x="4770" y="18005"/>
                    <a:pt x="11535" y="24032"/>
                    <a:pt x="20334" y="28949"/>
                  </a:cubicBezTo>
                  <a:cubicBezTo>
                    <a:pt x="28357" y="33718"/>
                    <a:pt x="38043" y="37600"/>
                    <a:pt x="49134" y="40373"/>
                  </a:cubicBezTo>
                  <a:lnTo>
                    <a:pt x="70688" y="11388"/>
                  </a:lnTo>
                  <a:cubicBezTo>
                    <a:pt x="66067" y="10315"/>
                    <a:pt x="62074" y="8615"/>
                    <a:pt x="58673" y="6766"/>
                  </a:cubicBezTo>
                  <a:cubicBezTo>
                    <a:pt x="55308" y="4770"/>
                    <a:pt x="52536" y="2478"/>
                    <a:pt x="50687" y="1"/>
                  </a:cubicBezTo>
                  <a:close/>
                </a:path>
              </a:pathLst>
            </a:custGeom>
            <a:solidFill>
              <a:srgbClr val="8BA2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25" name="Google Shape;525;p8"/>
            <p:cNvSpPr/>
            <p:nvPr/>
          </p:nvSpPr>
          <p:spPr>
            <a:xfrm>
              <a:off x="8528265" y="4531943"/>
              <a:ext cx="416790" cy="878998"/>
            </a:xfrm>
            <a:custGeom>
              <a:avLst/>
              <a:gdLst/>
              <a:ahLst/>
              <a:cxnLst/>
              <a:rect l="l" t="t" r="r" b="b"/>
              <a:pathLst>
                <a:path w="21703" h="45771" extrusionOk="0">
                  <a:moveTo>
                    <a:pt x="21702" y="1"/>
                  </a:moveTo>
                  <a:lnTo>
                    <a:pt x="148" y="28986"/>
                  </a:lnTo>
                  <a:lnTo>
                    <a:pt x="0" y="45770"/>
                  </a:lnTo>
                  <a:lnTo>
                    <a:pt x="21702" y="16970"/>
                  </a:lnTo>
                  <a:lnTo>
                    <a:pt x="21702" y="1"/>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26" name="Google Shape;526;p8"/>
            <p:cNvSpPr/>
            <p:nvPr/>
          </p:nvSpPr>
          <p:spPr>
            <a:xfrm>
              <a:off x="8223685" y="4598159"/>
              <a:ext cx="274774" cy="143072"/>
            </a:xfrm>
            <a:custGeom>
              <a:avLst/>
              <a:gdLst/>
              <a:ahLst/>
              <a:cxnLst/>
              <a:rect l="l" t="t" r="r" b="b"/>
              <a:pathLst>
                <a:path w="14308" h="7450" extrusionOk="0">
                  <a:moveTo>
                    <a:pt x="10481" y="1257"/>
                  </a:moveTo>
                  <a:cubicBezTo>
                    <a:pt x="10731" y="1257"/>
                    <a:pt x="10999" y="1340"/>
                    <a:pt x="11239" y="1507"/>
                  </a:cubicBezTo>
                  <a:lnTo>
                    <a:pt x="11387" y="1507"/>
                  </a:lnTo>
                  <a:cubicBezTo>
                    <a:pt x="11683" y="1802"/>
                    <a:pt x="11535" y="2098"/>
                    <a:pt x="11239" y="2246"/>
                  </a:cubicBezTo>
                  <a:lnTo>
                    <a:pt x="8466" y="3799"/>
                  </a:lnTo>
                  <a:cubicBezTo>
                    <a:pt x="8466" y="3799"/>
                    <a:pt x="8318" y="3799"/>
                    <a:pt x="8318" y="3947"/>
                  </a:cubicBezTo>
                  <a:lnTo>
                    <a:pt x="9095" y="5943"/>
                  </a:lnTo>
                  <a:cubicBezTo>
                    <a:pt x="9095" y="6128"/>
                    <a:pt x="8910" y="6276"/>
                    <a:pt x="8762" y="6424"/>
                  </a:cubicBezTo>
                  <a:cubicBezTo>
                    <a:pt x="8614" y="6424"/>
                    <a:pt x="8318" y="6572"/>
                    <a:pt x="7986" y="6572"/>
                  </a:cubicBezTo>
                  <a:cubicBezTo>
                    <a:pt x="7838" y="6572"/>
                    <a:pt x="7542" y="6424"/>
                    <a:pt x="7394" y="6424"/>
                  </a:cubicBezTo>
                  <a:cubicBezTo>
                    <a:pt x="7246" y="6276"/>
                    <a:pt x="7061" y="6128"/>
                    <a:pt x="7061" y="5943"/>
                  </a:cubicBezTo>
                  <a:lnTo>
                    <a:pt x="6322" y="3651"/>
                  </a:lnTo>
                  <a:cubicBezTo>
                    <a:pt x="6322" y="3503"/>
                    <a:pt x="6470" y="3503"/>
                    <a:pt x="6470" y="3355"/>
                  </a:cubicBezTo>
                  <a:cubicBezTo>
                    <a:pt x="6618" y="3170"/>
                    <a:pt x="6618" y="3170"/>
                    <a:pt x="6766" y="3022"/>
                  </a:cubicBezTo>
                  <a:lnTo>
                    <a:pt x="9834" y="1507"/>
                  </a:lnTo>
                  <a:cubicBezTo>
                    <a:pt x="10001" y="1340"/>
                    <a:pt x="10232" y="1257"/>
                    <a:pt x="10481" y="1257"/>
                  </a:cubicBezTo>
                  <a:close/>
                  <a:moveTo>
                    <a:pt x="7209" y="0"/>
                  </a:moveTo>
                  <a:cubicBezTo>
                    <a:pt x="5573" y="0"/>
                    <a:pt x="3919" y="342"/>
                    <a:pt x="2625" y="1026"/>
                  </a:cubicBezTo>
                  <a:cubicBezTo>
                    <a:pt x="148" y="2431"/>
                    <a:pt x="0" y="4723"/>
                    <a:pt x="2440" y="6276"/>
                  </a:cubicBezTo>
                  <a:cubicBezTo>
                    <a:pt x="2440" y="6276"/>
                    <a:pt x="2625" y="6276"/>
                    <a:pt x="2625" y="6424"/>
                  </a:cubicBezTo>
                  <a:cubicBezTo>
                    <a:pt x="3845" y="7108"/>
                    <a:pt x="5462" y="7450"/>
                    <a:pt x="7098" y="7450"/>
                  </a:cubicBezTo>
                  <a:cubicBezTo>
                    <a:pt x="8734" y="7450"/>
                    <a:pt x="10389" y="7108"/>
                    <a:pt x="11683" y="6424"/>
                  </a:cubicBezTo>
                  <a:cubicBezTo>
                    <a:pt x="14160" y="5019"/>
                    <a:pt x="14308" y="2579"/>
                    <a:pt x="11868" y="1174"/>
                  </a:cubicBezTo>
                  <a:cubicBezTo>
                    <a:pt x="11868" y="1026"/>
                    <a:pt x="11683" y="1026"/>
                    <a:pt x="11683" y="1026"/>
                  </a:cubicBezTo>
                  <a:cubicBezTo>
                    <a:pt x="10463" y="342"/>
                    <a:pt x="8845" y="0"/>
                    <a:pt x="7209"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27" name="Google Shape;527;p8"/>
            <p:cNvSpPr/>
            <p:nvPr/>
          </p:nvSpPr>
          <p:spPr>
            <a:xfrm>
              <a:off x="8122863" y="4543831"/>
              <a:ext cx="476419" cy="250328"/>
            </a:xfrm>
            <a:custGeom>
              <a:avLst/>
              <a:gdLst/>
              <a:ahLst/>
              <a:cxnLst/>
              <a:rect l="l" t="t" r="r" b="b"/>
              <a:pathLst>
                <a:path w="24808" h="13035" extrusionOk="0">
                  <a:moveTo>
                    <a:pt x="12419" y="1414"/>
                  </a:moveTo>
                  <a:cubicBezTo>
                    <a:pt x="14676" y="1414"/>
                    <a:pt x="16919" y="1913"/>
                    <a:pt x="18633" y="2931"/>
                  </a:cubicBezTo>
                  <a:lnTo>
                    <a:pt x="18781" y="2931"/>
                  </a:lnTo>
                  <a:cubicBezTo>
                    <a:pt x="22183" y="5075"/>
                    <a:pt x="22035" y="8329"/>
                    <a:pt x="18486" y="10177"/>
                  </a:cubicBezTo>
                  <a:cubicBezTo>
                    <a:pt x="16785" y="11101"/>
                    <a:pt x="14548" y="11563"/>
                    <a:pt x="12335" y="11563"/>
                  </a:cubicBezTo>
                  <a:cubicBezTo>
                    <a:pt x="10121" y="11563"/>
                    <a:pt x="7930" y="11101"/>
                    <a:pt x="6322" y="10177"/>
                  </a:cubicBezTo>
                  <a:lnTo>
                    <a:pt x="6174" y="10029"/>
                  </a:lnTo>
                  <a:cubicBezTo>
                    <a:pt x="2773" y="8033"/>
                    <a:pt x="2921" y="4779"/>
                    <a:pt x="6322" y="2783"/>
                  </a:cubicBezTo>
                  <a:cubicBezTo>
                    <a:pt x="8063" y="1876"/>
                    <a:pt x="10248" y="1414"/>
                    <a:pt x="12419" y="1414"/>
                  </a:cubicBezTo>
                  <a:close/>
                  <a:moveTo>
                    <a:pt x="12533" y="1"/>
                  </a:moveTo>
                  <a:cubicBezTo>
                    <a:pt x="9705" y="1"/>
                    <a:pt x="6858" y="620"/>
                    <a:pt x="4622" y="1859"/>
                  </a:cubicBezTo>
                  <a:cubicBezTo>
                    <a:pt x="148" y="4336"/>
                    <a:pt x="0" y="8329"/>
                    <a:pt x="4326" y="10953"/>
                  </a:cubicBezTo>
                  <a:cubicBezTo>
                    <a:pt x="4326" y="11101"/>
                    <a:pt x="4474" y="11101"/>
                    <a:pt x="4474" y="11101"/>
                  </a:cubicBezTo>
                  <a:cubicBezTo>
                    <a:pt x="6701" y="12377"/>
                    <a:pt x="9654" y="13035"/>
                    <a:pt x="12585" y="13035"/>
                  </a:cubicBezTo>
                  <a:cubicBezTo>
                    <a:pt x="15346" y="13035"/>
                    <a:pt x="18088" y="12451"/>
                    <a:pt x="20186" y="11249"/>
                  </a:cubicBezTo>
                  <a:cubicBezTo>
                    <a:pt x="24660" y="8772"/>
                    <a:pt x="24808" y="4631"/>
                    <a:pt x="20630" y="2007"/>
                  </a:cubicBezTo>
                  <a:cubicBezTo>
                    <a:pt x="20482" y="2007"/>
                    <a:pt x="20482" y="2007"/>
                    <a:pt x="20334" y="1859"/>
                  </a:cubicBezTo>
                  <a:cubicBezTo>
                    <a:pt x="18171" y="620"/>
                    <a:pt x="15362" y="1"/>
                    <a:pt x="1253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28" name="Google Shape;528;p8"/>
            <p:cNvSpPr/>
            <p:nvPr/>
          </p:nvSpPr>
          <p:spPr>
            <a:xfrm>
              <a:off x="9309264" y="2017855"/>
              <a:ext cx="19" cy="19"/>
            </a:xfrm>
            <a:custGeom>
              <a:avLst/>
              <a:gdLst/>
              <a:ahLst/>
              <a:cxnLst/>
              <a:rect l="l" t="t" r="r" b="b"/>
              <a:pathLst>
                <a:path w="1" h="1" fill="none" extrusionOk="0">
                  <a:moveTo>
                    <a:pt x="0" y="0"/>
                  </a:moveTo>
                  <a:lnTo>
                    <a:pt x="0" y="0"/>
                  </a:lnTo>
                  <a:close/>
                </a:path>
              </a:pathLst>
            </a:custGeom>
            <a:solidFill>
              <a:schemeClr val="accent4"/>
            </a:solidFill>
            <a:ln w="30500" cap="flat" cmpd="sng">
              <a:solidFill>
                <a:srgbClr val="DA7200"/>
              </a:solidFill>
              <a:prstDash val="solid"/>
              <a:miter lim="36970"/>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29" name="Google Shape;529;p8"/>
            <p:cNvSpPr/>
            <p:nvPr/>
          </p:nvSpPr>
          <p:spPr>
            <a:xfrm>
              <a:off x="9534318" y="2523369"/>
              <a:ext cx="416790" cy="1535745"/>
            </a:xfrm>
            <a:custGeom>
              <a:avLst/>
              <a:gdLst/>
              <a:ahLst/>
              <a:cxnLst/>
              <a:rect l="l" t="t" r="r" b="b"/>
              <a:pathLst>
                <a:path w="21703" h="79969" extrusionOk="0">
                  <a:moveTo>
                    <a:pt x="21703" y="0"/>
                  </a:moveTo>
                  <a:lnTo>
                    <a:pt x="149" y="28801"/>
                  </a:lnTo>
                  <a:lnTo>
                    <a:pt x="1" y="79968"/>
                  </a:lnTo>
                  <a:lnTo>
                    <a:pt x="21555" y="51131"/>
                  </a:lnTo>
                  <a:lnTo>
                    <a:pt x="21703" y="0"/>
                  </a:lnTo>
                  <a:close/>
                </a:path>
              </a:pathLst>
            </a:custGeom>
            <a:solidFill>
              <a:srgbClr val="B26E1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30" name="Google Shape;530;p8"/>
            <p:cNvSpPr/>
            <p:nvPr/>
          </p:nvSpPr>
          <p:spPr>
            <a:xfrm>
              <a:off x="9309264" y="2499940"/>
              <a:ext cx="19" cy="19"/>
            </a:xfrm>
            <a:custGeom>
              <a:avLst/>
              <a:gdLst/>
              <a:ahLst/>
              <a:cxnLst/>
              <a:rect l="l" t="t" r="r" b="b"/>
              <a:pathLst>
                <a:path w="1" h="1" fill="none" extrusionOk="0">
                  <a:moveTo>
                    <a:pt x="0" y="0"/>
                  </a:moveTo>
                  <a:lnTo>
                    <a:pt x="0" y="0"/>
                  </a:lnTo>
                  <a:close/>
                </a:path>
              </a:pathLst>
            </a:custGeom>
            <a:noFill/>
            <a:ln w="30500" cap="flat" cmpd="sng">
              <a:solidFill>
                <a:srgbClr val="DA7200"/>
              </a:solidFill>
              <a:prstDash val="solid"/>
              <a:miter lim="36970"/>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31" name="Google Shape;531;p8"/>
            <p:cNvSpPr/>
            <p:nvPr/>
          </p:nvSpPr>
          <p:spPr>
            <a:xfrm>
              <a:off x="9534318" y="2852012"/>
              <a:ext cx="413948" cy="1461194"/>
            </a:xfrm>
            <a:custGeom>
              <a:avLst/>
              <a:gdLst/>
              <a:ahLst/>
              <a:cxnLst/>
              <a:rect l="l" t="t" r="r" b="b"/>
              <a:pathLst>
                <a:path w="21555" h="76087" extrusionOk="0">
                  <a:moveTo>
                    <a:pt x="149" y="1"/>
                  </a:moveTo>
                  <a:lnTo>
                    <a:pt x="1" y="62555"/>
                  </a:lnTo>
                  <a:cubicBezTo>
                    <a:pt x="592" y="62703"/>
                    <a:pt x="1073" y="62851"/>
                    <a:pt x="1665" y="62999"/>
                  </a:cubicBezTo>
                  <a:cubicBezTo>
                    <a:pt x="2441" y="63295"/>
                    <a:pt x="3069" y="63479"/>
                    <a:pt x="3846" y="63775"/>
                  </a:cubicBezTo>
                  <a:cubicBezTo>
                    <a:pt x="3994" y="63775"/>
                    <a:pt x="4142" y="63923"/>
                    <a:pt x="4290" y="63923"/>
                  </a:cubicBezTo>
                  <a:cubicBezTo>
                    <a:pt x="5066" y="64071"/>
                    <a:pt x="5694" y="64404"/>
                    <a:pt x="6286" y="64699"/>
                  </a:cubicBezTo>
                  <a:lnTo>
                    <a:pt x="6471" y="64699"/>
                  </a:lnTo>
                  <a:cubicBezTo>
                    <a:pt x="6767" y="64847"/>
                    <a:pt x="7062" y="64847"/>
                    <a:pt x="7210" y="64995"/>
                  </a:cubicBezTo>
                  <a:cubicBezTo>
                    <a:pt x="7543" y="65143"/>
                    <a:pt x="7691" y="65143"/>
                    <a:pt x="7839" y="65328"/>
                  </a:cubicBezTo>
                  <a:cubicBezTo>
                    <a:pt x="8134" y="65476"/>
                    <a:pt x="8467" y="65624"/>
                    <a:pt x="8763" y="65624"/>
                  </a:cubicBezTo>
                  <a:cubicBezTo>
                    <a:pt x="8911" y="65772"/>
                    <a:pt x="9244" y="65919"/>
                    <a:pt x="9391" y="65919"/>
                  </a:cubicBezTo>
                  <a:cubicBezTo>
                    <a:pt x="9687" y="66067"/>
                    <a:pt x="9983" y="66252"/>
                    <a:pt x="10316" y="66400"/>
                  </a:cubicBezTo>
                  <a:cubicBezTo>
                    <a:pt x="10464" y="66548"/>
                    <a:pt x="10612" y="66548"/>
                    <a:pt x="10759" y="66696"/>
                  </a:cubicBezTo>
                  <a:cubicBezTo>
                    <a:pt x="11092" y="66844"/>
                    <a:pt x="11536" y="67176"/>
                    <a:pt x="12016" y="67324"/>
                  </a:cubicBezTo>
                  <a:cubicBezTo>
                    <a:pt x="16305" y="69764"/>
                    <a:pt x="19411" y="72870"/>
                    <a:pt x="21407" y="76086"/>
                  </a:cubicBezTo>
                  <a:lnTo>
                    <a:pt x="21555" y="13384"/>
                  </a:lnTo>
                  <a:cubicBezTo>
                    <a:pt x="19706" y="10168"/>
                    <a:pt x="16453" y="7099"/>
                    <a:pt x="12164" y="4622"/>
                  </a:cubicBezTo>
                  <a:cubicBezTo>
                    <a:pt x="11684" y="4474"/>
                    <a:pt x="11388" y="4141"/>
                    <a:pt x="10907" y="3993"/>
                  </a:cubicBezTo>
                  <a:cubicBezTo>
                    <a:pt x="10759" y="3846"/>
                    <a:pt x="10612" y="3846"/>
                    <a:pt x="10464" y="3698"/>
                  </a:cubicBezTo>
                  <a:cubicBezTo>
                    <a:pt x="10168" y="3550"/>
                    <a:pt x="9835" y="3402"/>
                    <a:pt x="9539" y="3217"/>
                  </a:cubicBezTo>
                  <a:cubicBezTo>
                    <a:pt x="9391" y="3217"/>
                    <a:pt x="9059" y="3069"/>
                    <a:pt x="8911" y="3069"/>
                  </a:cubicBezTo>
                  <a:cubicBezTo>
                    <a:pt x="8615" y="2921"/>
                    <a:pt x="8467" y="2773"/>
                    <a:pt x="8134" y="2626"/>
                  </a:cubicBezTo>
                  <a:cubicBezTo>
                    <a:pt x="7839" y="2478"/>
                    <a:pt x="7691" y="2478"/>
                    <a:pt x="7543" y="2293"/>
                  </a:cubicBezTo>
                  <a:cubicBezTo>
                    <a:pt x="7210" y="2293"/>
                    <a:pt x="6914" y="2145"/>
                    <a:pt x="6619" y="1997"/>
                  </a:cubicBezTo>
                  <a:lnTo>
                    <a:pt x="6471" y="1997"/>
                  </a:lnTo>
                  <a:cubicBezTo>
                    <a:pt x="5842" y="1701"/>
                    <a:pt x="5214" y="1553"/>
                    <a:pt x="4622" y="1221"/>
                  </a:cubicBezTo>
                  <a:cubicBezTo>
                    <a:pt x="4290" y="1221"/>
                    <a:pt x="4142" y="1073"/>
                    <a:pt x="3994" y="1073"/>
                  </a:cubicBezTo>
                  <a:cubicBezTo>
                    <a:pt x="3365" y="925"/>
                    <a:pt x="2589" y="629"/>
                    <a:pt x="1849" y="444"/>
                  </a:cubicBezTo>
                  <a:cubicBezTo>
                    <a:pt x="1221" y="296"/>
                    <a:pt x="740" y="149"/>
                    <a:pt x="149" y="1"/>
                  </a:cubicBezTo>
                  <a:close/>
                </a:path>
              </a:pathLst>
            </a:custGeom>
            <a:solidFill>
              <a:srgbClr val="2A387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32" name="Google Shape;532;p8"/>
            <p:cNvSpPr/>
            <p:nvPr/>
          </p:nvSpPr>
          <p:spPr>
            <a:xfrm>
              <a:off x="9537161" y="2301849"/>
              <a:ext cx="1381669" cy="812973"/>
            </a:xfrm>
            <a:custGeom>
              <a:avLst/>
              <a:gdLst/>
              <a:ahLst/>
              <a:cxnLst/>
              <a:rect l="l" t="t" r="r" b="b"/>
              <a:pathLst>
                <a:path w="71946" h="42333" extrusionOk="0">
                  <a:moveTo>
                    <a:pt x="21555" y="1"/>
                  </a:moveTo>
                  <a:lnTo>
                    <a:pt x="1" y="28949"/>
                  </a:lnTo>
                  <a:cubicBezTo>
                    <a:pt x="4622" y="30021"/>
                    <a:pt x="8615" y="31721"/>
                    <a:pt x="12016" y="33570"/>
                  </a:cubicBezTo>
                  <a:cubicBezTo>
                    <a:pt x="16305" y="36047"/>
                    <a:pt x="19558" y="39116"/>
                    <a:pt x="21407" y="42332"/>
                  </a:cubicBezTo>
                  <a:lnTo>
                    <a:pt x="71946" y="30797"/>
                  </a:lnTo>
                  <a:cubicBezTo>
                    <a:pt x="67324" y="23551"/>
                    <a:pt x="59930" y="16933"/>
                    <a:pt x="50355" y="11388"/>
                  </a:cubicBezTo>
                  <a:cubicBezTo>
                    <a:pt x="42369" y="6618"/>
                    <a:pt x="32646" y="2773"/>
                    <a:pt x="21555" y="1"/>
                  </a:cubicBez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33" name="Google Shape;533;p8"/>
            <p:cNvSpPr/>
            <p:nvPr/>
          </p:nvSpPr>
          <p:spPr>
            <a:xfrm>
              <a:off x="9945406" y="2887521"/>
              <a:ext cx="973425" cy="1425685"/>
            </a:xfrm>
            <a:custGeom>
              <a:avLst/>
              <a:gdLst/>
              <a:ahLst/>
              <a:cxnLst/>
              <a:rect l="l" t="t" r="r" b="b"/>
              <a:pathLst>
                <a:path w="50688" h="74238" extrusionOk="0">
                  <a:moveTo>
                    <a:pt x="50688" y="0"/>
                  </a:moveTo>
                  <a:lnTo>
                    <a:pt x="149" y="11535"/>
                  </a:lnTo>
                  <a:lnTo>
                    <a:pt x="1" y="74237"/>
                  </a:lnTo>
                  <a:lnTo>
                    <a:pt x="1" y="74237"/>
                  </a:lnTo>
                  <a:lnTo>
                    <a:pt x="50503" y="62703"/>
                  </a:lnTo>
                  <a:lnTo>
                    <a:pt x="50688" y="0"/>
                  </a:lnTo>
                  <a:close/>
                </a:path>
              </a:pathLst>
            </a:custGeom>
            <a:solidFill>
              <a:srgbClr val="2A387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34" name="Google Shape;534;p8"/>
            <p:cNvSpPr/>
            <p:nvPr/>
          </p:nvSpPr>
          <p:spPr>
            <a:xfrm>
              <a:off x="9915600" y="2504914"/>
              <a:ext cx="626942" cy="355721"/>
            </a:xfrm>
            <a:custGeom>
              <a:avLst/>
              <a:gdLst/>
              <a:ahLst/>
              <a:cxnLst/>
              <a:rect l="l" t="t" r="r" b="b"/>
              <a:pathLst>
                <a:path w="32646" h="18523" extrusionOk="0">
                  <a:moveTo>
                    <a:pt x="16253" y="4788"/>
                  </a:moveTo>
                  <a:cubicBezTo>
                    <a:pt x="18217" y="4788"/>
                    <a:pt x="20186" y="5213"/>
                    <a:pt x="21739" y="6063"/>
                  </a:cubicBezTo>
                  <a:cubicBezTo>
                    <a:pt x="24808" y="7912"/>
                    <a:pt x="24808" y="10685"/>
                    <a:pt x="21739" y="12348"/>
                  </a:cubicBezTo>
                  <a:cubicBezTo>
                    <a:pt x="20260" y="13273"/>
                    <a:pt x="18291" y="13735"/>
                    <a:pt x="16309" y="13735"/>
                  </a:cubicBezTo>
                  <a:cubicBezTo>
                    <a:pt x="14326" y="13735"/>
                    <a:pt x="12330" y="13273"/>
                    <a:pt x="10796" y="12348"/>
                  </a:cubicBezTo>
                  <a:cubicBezTo>
                    <a:pt x="7875" y="10685"/>
                    <a:pt x="7875" y="7912"/>
                    <a:pt x="10796" y="6063"/>
                  </a:cubicBezTo>
                  <a:cubicBezTo>
                    <a:pt x="12330" y="5213"/>
                    <a:pt x="14289" y="4788"/>
                    <a:pt x="16253" y="4788"/>
                  </a:cubicBezTo>
                  <a:close/>
                  <a:moveTo>
                    <a:pt x="11701" y="0"/>
                  </a:moveTo>
                  <a:cubicBezTo>
                    <a:pt x="11064" y="0"/>
                    <a:pt x="10407" y="111"/>
                    <a:pt x="9871" y="333"/>
                  </a:cubicBezTo>
                  <a:lnTo>
                    <a:pt x="924" y="5583"/>
                  </a:lnTo>
                  <a:cubicBezTo>
                    <a:pt x="0" y="6211"/>
                    <a:pt x="0" y="6988"/>
                    <a:pt x="924" y="7579"/>
                  </a:cubicBezTo>
                  <a:lnTo>
                    <a:pt x="19262" y="18079"/>
                  </a:lnTo>
                  <a:cubicBezTo>
                    <a:pt x="19724" y="18375"/>
                    <a:pt x="20343" y="18523"/>
                    <a:pt x="20963" y="18523"/>
                  </a:cubicBezTo>
                  <a:cubicBezTo>
                    <a:pt x="21582" y="18523"/>
                    <a:pt x="22201" y="18375"/>
                    <a:pt x="22663" y="18079"/>
                  </a:cubicBezTo>
                  <a:lnTo>
                    <a:pt x="31573" y="12977"/>
                  </a:lnTo>
                  <a:cubicBezTo>
                    <a:pt x="32645" y="12348"/>
                    <a:pt x="32645" y="11424"/>
                    <a:pt x="31573" y="10981"/>
                  </a:cubicBezTo>
                  <a:lnTo>
                    <a:pt x="13421" y="333"/>
                  </a:lnTo>
                  <a:cubicBezTo>
                    <a:pt x="12958" y="111"/>
                    <a:pt x="12339" y="0"/>
                    <a:pt x="11701"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35" name="Google Shape;535;p8"/>
            <p:cNvSpPr/>
            <p:nvPr/>
          </p:nvSpPr>
          <p:spPr>
            <a:xfrm>
              <a:off x="10098770" y="2612997"/>
              <a:ext cx="260583" cy="137407"/>
            </a:xfrm>
            <a:custGeom>
              <a:avLst/>
              <a:gdLst/>
              <a:ahLst/>
              <a:cxnLst/>
              <a:rect l="l" t="t" r="r" b="b"/>
              <a:pathLst>
                <a:path w="13569" h="7155" extrusionOk="0">
                  <a:moveTo>
                    <a:pt x="9872" y="1360"/>
                  </a:moveTo>
                  <a:lnTo>
                    <a:pt x="10648" y="1803"/>
                  </a:lnTo>
                  <a:lnTo>
                    <a:pt x="10168" y="2099"/>
                  </a:lnTo>
                  <a:cubicBezTo>
                    <a:pt x="10796" y="2580"/>
                    <a:pt x="10500" y="3023"/>
                    <a:pt x="9724" y="3504"/>
                  </a:cubicBezTo>
                  <a:lnTo>
                    <a:pt x="9576" y="3652"/>
                  </a:lnTo>
                  <a:lnTo>
                    <a:pt x="8652" y="3208"/>
                  </a:lnTo>
                  <a:lnTo>
                    <a:pt x="8800" y="3023"/>
                  </a:lnTo>
                  <a:cubicBezTo>
                    <a:pt x="9243" y="2728"/>
                    <a:pt x="9243" y="2580"/>
                    <a:pt x="8948" y="2432"/>
                  </a:cubicBezTo>
                  <a:cubicBezTo>
                    <a:pt x="8800" y="2265"/>
                    <a:pt x="8643" y="2182"/>
                    <a:pt x="8467" y="2182"/>
                  </a:cubicBezTo>
                  <a:cubicBezTo>
                    <a:pt x="8291" y="2182"/>
                    <a:pt x="8097" y="2265"/>
                    <a:pt x="7875" y="2432"/>
                  </a:cubicBezTo>
                  <a:cubicBezTo>
                    <a:pt x="6655" y="3208"/>
                    <a:pt x="8504" y="4280"/>
                    <a:pt x="6655" y="5353"/>
                  </a:cubicBezTo>
                  <a:cubicBezTo>
                    <a:pt x="6153" y="5640"/>
                    <a:pt x="5588" y="5819"/>
                    <a:pt x="5041" y="5819"/>
                  </a:cubicBezTo>
                  <a:cubicBezTo>
                    <a:pt x="4744" y="5819"/>
                    <a:pt x="4452" y="5766"/>
                    <a:pt x="4178" y="5648"/>
                  </a:cubicBezTo>
                  <a:lnTo>
                    <a:pt x="3698" y="5796"/>
                  </a:lnTo>
                  <a:lnTo>
                    <a:pt x="2773" y="5353"/>
                  </a:lnTo>
                  <a:lnTo>
                    <a:pt x="3254" y="5205"/>
                  </a:lnTo>
                  <a:cubicBezTo>
                    <a:pt x="2773" y="4724"/>
                    <a:pt x="2958" y="4132"/>
                    <a:pt x="3698" y="3652"/>
                  </a:cubicBezTo>
                  <a:lnTo>
                    <a:pt x="4178" y="3356"/>
                  </a:lnTo>
                  <a:lnTo>
                    <a:pt x="5103" y="3948"/>
                  </a:lnTo>
                  <a:lnTo>
                    <a:pt x="4622" y="4280"/>
                  </a:lnTo>
                  <a:cubicBezTo>
                    <a:pt x="4178" y="4428"/>
                    <a:pt x="4178" y="4724"/>
                    <a:pt x="4474" y="4872"/>
                  </a:cubicBezTo>
                  <a:cubicBezTo>
                    <a:pt x="4640" y="4964"/>
                    <a:pt x="4835" y="5011"/>
                    <a:pt x="5047" y="5011"/>
                  </a:cubicBezTo>
                  <a:cubicBezTo>
                    <a:pt x="5260" y="5011"/>
                    <a:pt x="5491" y="4964"/>
                    <a:pt x="5731" y="4872"/>
                  </a:cubicBezTo>
                  <a:cubicBezTo>
                    <a:pt x="6951" y="4132"/>
                    <a:pt x="5103" y="2875"/>
                    <a:pt x="6803" y="1951"/>
                  </a:cubicBezTo>
                  <a:cubicBezTo>
                    <a:pt x="7400" y="1665"/>
                    <a:pt x="7935" y="1502"/>
                    <a:pt x="8488" y="1502"/>
                  </a:cubicBezTo>
                  <a:cubicBezTo>
                    <a:pt x="8792" y="1502"/>
                    <a:pt x="9101" y="1551"/>
                    <a:pt x="9428" y="1655"/>
                  </a:cubicBezTo>
                  <a:lnTo>
                    <a:pt x="9872" y="1360"/>
                  </a:lnTo>
                  <a:close/>
                  <a:moveTo>
                    <a:pt x="6725" y="1"/>
                  </a:moveTo>
                  <a:cubicBezTo>
                    <a:pt x="5149" y="1"/>
                    <a:pt x="3568" y="343"/>
                    <a:pt x="2330" y="1027"/>
                  </a:cubicBezTo>
                  <a:cubicBezTo>
                    <a:pt x="1" y="2432"/>
                    <a:pt x="1" y="4724"/>
                    <a:pt x="2330" y="6129"/>
                  </a:cubicBezTo>
                  <a:cubicBezTo>
                    <a:pt x="3568" y="6813"/>
                    <a:pt x="5186" y="7155"/>
                    <a:pt x="6780" y="7155"/>
                  </a:cubicBezTo>
                  <a:cubicBezTo>
                    <a:pt x="8374" y="7155"/>
                    <a:pt x="9946" y="6813"/>
                    <a:pt x="11092" y="6129"/>
                  </a:cubicBezTo>
                  <a:cubicBezTo>
                    <a:pt x="13569" y="4724"/>
                    <a:pt x="13569" y="2432"/>
                    <a:pt x="11092" y="1027"/>
                  </a:cubicBezTo>
                  <a:cubicBezTo>
                    <a:pt x="9872" y="343"/>
                    <a:pt x="8301" y="1"/>
                    <a:pt x="6725"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36" name="Google Shape;536;p8"/>
            <p:cNvSpPr/>
            <p:nvPr/>
          </p:nvSpPr>
          <p:spPr>
            <a:xfrm>
              <a:off x="8531108" y="4751331"/>
              <a:ext cx="1405098" cy="643190"/>
            </a:xfrm>
            <a:custGeom>
              <a:avLst/>
              <a:gdLst/>
              <a:ahLst/>
              <a:cxnLst/>
              <a:rect l="l" t="t" r="r" b="b"/>
              <a:pathLst>
                <a:path w="73166" h="33492" extrusionOk="0">
                  <a:moveTo>
                    <a:pt x="52979" y="1"/>
                  </a:moveTo>
                  <a:cubicBezTo>
                    <a:pt x="47985" y="1278"/>
                    <a:pt x="42483" y="1978"/>
                    <a:pt x="36868" y="1978"/>
                  </a:cubicBezTo>
                  <a:cubicBezTo>
                    <a:pt x="31759" y="1978"/>
                    <a:pt x="26556" y="1399"/>
                    <a:pt x="21554" y="148"/>
                  </a:cubicBezTo>
                  <a:lnTo>
                    <a:pt x="0" y="28949"/>
                  </a:lnTo>
                  <a:cubicBezTo>
                    <a:pt x="12145" y="32031"/>
                    <a:pt x="24759" y="33491"/>
                    <a:pt x="37162" y="33491"/>
                  </a:cubicBezTo>
                  <a:cubicBezTo>
                    <a:pt x="49604" y="33491"/>
                    <a:pt x="61834" y="32022"/>
                    <a:pt x="73165" y="29244"/>
                  </a:cubicBezTo>
                  <a:lnTo>
                    <a:pt x="52979" y="1"/>
                  </a:lnTo>
                  <a:close/>
                </a:path>
              </a:pathLst>
            </a:custGeom>
            <a:solidFill>
              <a:srgbClr val="7888CE"/>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37" name="Google Shape;537;p8"/>
            <p:cNvSpPr/>
            <p:nvPr/>
          </p:nvSpPr>
          <p:spPr>
            <a:xfrm>
              <a:off x="8528266" y="5301495"/>
              <a:ext cx="1407941" cy="189584"/>
            </a:xfrm>
            <a:custGeom>
              <a:avLst/>
              <a:gdLst/>
              <a:ahLst/>
              <a:cxnLst/>
              <a:rect l="l" t="t" r="r" b="b"/>
              <a:pathLst>
                <a:path w="73314" h="9872" extrusionOk="0">
                  <a:moveTo>
                    <a:pt x="148" y="1"/>
                  </a:moveTo>
                  <a:lnTo>
                    <a:pt x="0" y="5398"/>
                  </a:lnTo>
                  <a:cubicBezTo>
                    <a:pt x="925" y="5546"/>
                    <a:pt x="1849" y="5842"/>
                    <a:pt x="2625" y="5990"/>
                  </a:cubicBezTo>
                  <a:cubicBezTo>
                    <a:pt x="2921" y="5990"/>
                    <a:pt x="3217" y="6175"/>
                    <a:pt x="3550" y="6175"/>
                  </a:cubicBezTo>
                  <a:cubicBezTo>
                    <a:pt x="4141" y="6323"/>
                    <a:pt x="4770" y="6470"/>
                    <a:pt x="5398" y="6618"/>
                  </a:cubicBezTo>
                  <a:lnTo>
                    <a:pt x="5842" y="6618"/>
                  </a:lnTo>
                  <a:cubicBezTo>
                    <a:pt x="5990" y="6766"/>
                    <a:pt x="6175" y="6766"/>
                    <a:pt x="6322" y="6766"/>
                  </a:cubicBezTo>
                  <a:cubicBezTo>
                    <a:pt x="6766" y="6914"/>
                    <a:pt x="7099" y="6914"/>
                    <a:pt x="7542" y="7099"/>
                  </a:cubicBezTo>
                  <a:cubicBezTo>
                    <a:pt x="7838" y="7099"/>
                    <a:pt x="8319" y="7247"/>
                    <a:pt x="8615" y="7247"/>
                  </a:cubicBezTo>
                  <a:cubicBezTo>
                    <a:pt x="9095" y="7395"/>
                    <a:pt x="9391" y="7395"/>
                    <a:pt x="9872" y="7395"/>
                  </a:cubicBezTo>
                  <a:cubicBezTo>
                    <a:pt x="10167" y="7543"/>
                    <a:pt x="10611" y="7543"/>
                    <a:pt x="10944" y="7691"/>
                  </a:cubicBezTo>
                  <a:cubicBezTo>
                    <a:pt x="11387" y="7691"/>
                    <a:pt x="11720" y="7838"/>
                    <a:pt x="12164" y="7838"/>
                  </a:cubicBezTo>
                  <a:cubicBezTo>
                    <a:pt x="12644" y="7838"/>
                    <a:pt x="12940" y="8023"/>
                    <a:pt x="13384" y="8023"/>
                  </a:cubicBezTo>
                  <a:cubicBezTo>
                    <a:pt x="13717" y="8171"/>
                    <a:pt x="14160" y="8171"/>
                    <a:pt x="14493" y="8171"/>
                  </a:cubicBezTo>
                  <a:cubicBezTo>
                    <a:pt x="14789" y="8319"/>
                    <a:pt x="14937" y="8319"/>
                    <a:pt x="15084" y="8319"/>
                  </a:cubicBezTo>
                  <a:lnTo>
                    <a:pt x="15713" y="8319"/>
                  </a:lnTo>
                  <a:cubicBezTo>
                    <a:pt x="16009" y="8467"/>
                    <a:pt x="16341" y="8467"/>
                    <a:pt x="16785" y="8467"/>
                  </a:cubicBezTo>
                  <a:cubicBezTo>
                    <a:pt x="17081" y="8615"/>
                    <a:pt x="17562" y="8615"/>
                    <a:pt x="18005" y="8615"/>
                  </a:cubicBezTo>
                  <a:cubicBezTo>
                    <a:pt x="18338" y="8763"/>
                    <a:pt x="18634" y="8763"/>
                    <a:pt x="19114" y="8763"/>
                  </a:cubicBezTo>
                  <a:cubicBezTo>
                    <a:pt x="19410" y="8763"/>
                    <a:pt x="19854" y="8948"/>
                    <a:pt x="20334" y="8948"/>
                  </a:cubicBezTo>
                  <a:cubicBezTo>
                    <a:pt x="20630" y="8948"/>
                    <a:pt x="20963" y="9095"/>
                    <a:pt x="21406" y="9095"/>
                  </a:cubicBezTo>
                  <a:cubicBezTo>
                    <a:pt x="21702" y="9095"/>
                    <a:pt x="22183" y="9095"/>
                    <a:pt x="22479" y="9243"/>
                  </a:cubicBezTo>
                  <a:lnTo>
                    <a:pt x="24179" y="9243"/>
                  </a:lnTo>
                  <a:cubicBezTo>
                    <a:pt x="24327" y="9391"/>
                    <a:pt x="24660" y="9391"/>
                    <a:pt x="24808" y="9391"/>
                  </a:cubicBezTo>
                  <a:lnTo>
                    <a:pt x="25880" y="9391"/>
                  </a:lnTo>
                  <a:cubicBezTo>
                    <a:pt x="26324" y="9539"/>
                    <a:pt x="26804" y="9539"/>
                    <a:pt x="27100" y="9539"/>
                  </a:cubicBezTo>
                  <a:lnTo>
                    <a:pt x="28172" y="9539"/>
                  </a:lnTo>
                  <a:cubicBezTo>
                    <a:pt x="28653" y="9539"/>
                    <a:pt x="29096" y="9687"/>
                    <a:pt x="29429" y="9687"/>
                  </a:cubicBezTo>
                  <a:lnTo>
                    <a:pt x="31721" y="9687"/>
                  </a:lnTo>
                  <a:cubicBezTo>
                    <a:pt x="32202" y="9687"/>
                    <a:pt x="32498" y="9687"/>
                    <a:pt x="32793" y="9872"/>
                  </a:cubicBezTo>
                  <a:lnTo>
                    <a:pt x="41112" y="9872"/>
                  </a:lnTo>
                  <a:cubicBezTo>
                    <a:pt x="41445" y="9872"/>
                    <a:pt x="41888" y="9687"/>
                    <a:pt x="42221" y="9687"/>
                  </a:cubicBezTo>
                  <a:lnTo>
                    <a:pt x="44809" y="9687"/>
                  </a:lnTo>
                  <a:cubicBezTo>
                    <a:pt x="45142" y="9687"/>
                    <a:pt x="45437" y="9687"/>
                    <a:pt x="45733" y="9539"/>
                  </a:cubicBezTo>
                  <a:lnTo>
                    <a:pt x="47286" y="9539"/>
                  </a:lnTo>
                  <a:cubicBezTo>
                    <a:pt x="47582" y="9539"/>
                    <a:pt x="47914" y="9539"/>
                    <a:pt x="48210" y="9391"/>
                  </a:cubicBezTo>
                  <a:lnTo>
                    <a:pt x="49763" y="9391"/>
                  </a:lnTo>
                  <a:cubicBezTo>
                    <a:pt x="50059" y="9391"/>
                    <a:pt x="50355" y="9243"/>
                    <a:pt x="50687" y="9243"/>
                  </a:cubicBezTo>
                  <a:cubicBezTo>
                    <a:pt x="51131" y="9243"/>
                    <a:pt x="51759" y="9243"/>
                    <a:pt x="52203" y="9095"/>
                  </a:cubicBezTo>
                  <a:lnTo>
                    <a:pt x="53127" y="9095"/>
                  </a:lnTo>
                  <a:cubicBezTo>
                    <a:pt x="54052" y="8948"/>
                    <a:pt x="54828" y="8948"/>
                    <a:pt x="55752" y="8763"/>
                  </a:cubicBezTo>
                  <a:cubicBezTo>
                    <a:pt x="56085" y="8763"/>
                    <a:pt x="56233" y="8763"/>
                    <a:pt x="56381" y="8615"/>
                  </a:cubicBezTo>
                  <a:cubicBezTo>
                    <a:pt x="57157" y="8615"/>
                    <a:pt x="57934" y="8467"/>
                    <a:pt x="58525" y="8467"/>
                  </a:cubicBezTo>
                  <a:cubicBezTo>
                    <a:pt x="58858" y="8319"/>
                    <a:pt x="59154" y="8319"/>
                    <a:pt x="59449" y="8319"/>
                  </a:cubicBezTo>
                  <a:cubicBezTo>
                    <a:pt x="60078" y="8171"/>
                    <a:pt x="60854" y="8023"/>
                    <a:pt x="61446" y="8023"/>
                  </a:cubicBezTo>
                  <a:cubicBezTo>
                    <a:pt x="61778" y="8023"/>
                    <a:pt x="61926" y="7838"/>
                    <a:pt x="62074" y="7838"/>
                  </a:cubicBezTo>
                  <a:cubicBezTo>
                    <a:pt x="62999" y="7691"/>
                    <a:pt x="63923" y="7543"/>
                    <a:pt x="64699" y="7395"/>
                  </a:cubicBezTo>
                  <a:lnTo>
                    <a:pt x="65143" y="7395"/>
                  </a:lnTo>
                  <a:cubicBezTo>
                    <a:pt x="66400" y="7099"/>
                    <a:pt x="67768" y="6914"/>
                    <a:pt x="69025" y="6618"/>
                  </a:cubicBezTo>
                  <a:lnTo>
                    <a:pt x="69173" y="6618"/>
                  </a:lnTo>
                  <a:cubicBezTo>
                    <a:pt x="70541" y="6323"/>
                    <a:pt x="71798" y="5990"/>
                    <a:pt x="73165" y="5694"/>
                  </a:cubicBezTo>
                  <a:lnTo>
                    <a:pt x="73313" y="296"/>
                  </a:lnTo>
                  <a:lnTo>
                    <a:pt x="73313" y="296"/>
                  </a:lnTo>
                  <a:cubicBezTo>
                    <a:pt x="72093" y="629"/>
                    <a:pt x="70688" y="925"/>
                    <a:pt x="69468" y="1221"/>
                  </a:cubicBezTo>
                  <a:cubicBezTo>
                    <a:pt x="69320" y="1221"/>
                    <a:pt x="69320" y="1221"/>
                    <a:pt x="69173" y="1369"/>
                  </a:cubicBezTo>
                  <a:cubicBezTo>
                    <a:pt x="67916" y="1553"/>
                    <a:pt x="66696" y="1849"/>
                    <a:pt x="65328" y="1997"/>
                  </a:cubicBezTo>
                  <a:cubicBezTo>
                    <a:pt x="65143" y="2145"/>
                    <a:pt x="64995" y="2145"/>
                    <a:pt x="64995" y="2145"/>
                  </a:cubicBezTo>
                  <a:cubicBezTo>
                    <a:pt x="64071" y="2293"/>
                    <a:pt x="63146" y="2478"/>
                    <a:pt x="62222" y="2626"/>
                  </a:cubicBezTo>
                  <a:lnTo>
                    <a:pt x="61631" y="2626"/>
                  </a:lnTo>
                  <a:cubicBezTo>
                    <a:pt x="61002" y="2773"/>
                    <a:pt x="60226" y="2921"/>
                    <a:pt x="59597" y="2921"/>
                  </a:cubicBezTo>
                  <a:cubicBezTo>
                    <a:pt x="59301" y="3069"/>
                    <a:pt x="59006" y="3069"/>
                    <a:pt x="58673" y="3069"/>
                  </a:cubicBezTo>
                  <a:cubicBezTo>
                    <a:pt x="58081" y="3217"/>
                    <a:pt x="57305" y="3217"/>
                    <a:pt x="56529" y="3402"/>
                  </a:cubicBezTo>
                  <a:lnTo>
                    <a:pt x="55900" y="3402"/>
                  </a:lnTo>
                  <a:cubicBezTo>
                    <a:pt x="55161" y="3550"/>
                    <a:pt x="54236" y="3698"/>
                    <a:pt x="53312" y="3698"/>
                  </a:cubicBezTo>
                  <a:cubicBezTo>
                    <a:pt x="52979" y="3846"/>
                    <a:pt x="52684" y="3846"/>
                    <a:pt x="52388" y="3846"/>
                  </a:cubicBezTo>
                  <a:cubicBezTo>
                    <a:pt x="51907" y="3846"/>
                    <a:pt x="51464" y="3993"/>
                    <a:pt x="50835" y="3993"/>
                  </a:cubicBezTo>
                  <a:lnTo>
                    <a:pt x="49911" y="3993"/>
                  </a:lnTo>
                  <a:cubicBezTo>
                    <a:pt x="49430" y="4141"/>
                    <a:pt x="48987" y="4141"/>
                    <a:pt x="48358" y="4141"/>
                  </a:cubicBezTo>
                  <a:cubicBezTo>
                    <a:pt x="48062" y="4141"/>
                    <a:pt x="47767" y="4141"/>
                    <a:pt x="47434" y="4326"/>
                  </a:cubicBezTo>
                  <a:lnTo>
                    <a:pt x="44994" y="4326"/>
                  </a:lnTo>
                  <a:cubicBezTo>
                    <a:pt x="44513" y="4474"/>
                    <a:pt x="43885" y="4474"/>
                    <a:pt x="43441" y="4474"/>
                  </a:cubicBezTo>
                  <a:lnTo>
                    <a:pt x="38968" y="4474"/>
                  </a:lnTo>
                  <a:cubicBezTo>
                    <a:pt x="38524" y="4622"/>
                    <a:pt x="38191" y="4622"/>
                    <a:pt x="37748" y="4622"/>
                  </a:cubicBezTo>
                  <a:lnTo>
                    <a:pt x="36491" y="4622"/>
                  </a:lnTo>
                  <a:cubicBezTo>
                    <a:pt x="36195" y="4622"/>
                    <a:pt x="35751" y="4622"/>
                    <a:pt x="35418" y="4474"/>
                  </a:cubicBezTo>
                  <a:lnTo>
                    <a:pt x="30797" y="4474"/>
                  </a:lnTo>
                  <a:cubicBezTo>
                    <a:pt x="30353" y="4474"/>
                    <a:pt x="30021" y="4326"/>
                    <a:pt x="29577" y="4326"/>
                  </a:cubicBezTo>
                  <a:lnTo>
                    <a:pt x="27433" y="4326"/>
                  </a:lnTo>
                  <a:cubicBezTo>
                    <a:pt x="26952" y="4141"/>
                    <a:pt x="26508" y="4141"/>
                    <a:pt x="26176" y="4141"/>
                  </a:cubicBezTo>
                  <a:cubicBezTo>
                    <a:pt x="25732" y="4141"/>
                    <a:pt x="25399" y="4141"/>
                    <a:pt x="25104" y="3993"/>
                  </a:cubicBezTo>
                  <a:lnTo>
                    <a:pt x="23884" y="3993"/>
                  </a:lnTo>
                  <a:cubicBezTo>
                    <a:pt x="23403" y="3993"/>
                    <a:pt x="23107" y="3846"/>
                    <a:pt x="22811" y="3846"/>
                  </a:cubicBezTo>
                  <a:cubicBezTo>
                    <a:pt x="22331" y="3846"/>
                    <a:pt x="21887" y="3846"/>
                    <a:pt x="21554" y="3698"/>
                  </a:cubicBezTo>
                  <a:lnTo>
                    <a:pt x="20482" y="3698"/>
                  </a:lnTo>
                  <a:cubicBezTo>
                    <a:pt x="20039" y="3550"/>
                    <a:pt x="19558" y="3550"/>
                    <a:pt x="19262" y="3550"/>
                  </a:cubicBezTo>
                  <a:cubicBezTo>
                    <a:pt x="18782" y="3550"/>
                    <a:pt x="18486" y="3402"/>
                    <a:pt x="18190" y="3402"/>
                  </a:cubicBezTo>
                  <a:cubicBezTo>
                    <a:pt x="17709" y="3402"/>
                    <a:pt x="17414" y="3217"/>
                    <a:pt x="16933" y="3217"/>
                  </a:cubicBezTo>
                  <a:cubicBezTo>
                    <a:pt x="16637" y="3217"/>
                    <a:pt x="16157" y="3069"/>
                    <a:pt x="15861" y="3069"/>
                  </a:cubicBezTo>
                  <a:cubicBezTo>
                    <a:pt x="15417" y="3069"/>
                    <a:pt x="15084" y="2921"/>
                    <a:pt x="14641" y="2921"/>
                  </a:cubicBezTo>
                  <a:cubicBezTo>
                    <a:pt x="14308" y="2921"/>
                    <a:pt x="13864" y="2773"/>
                    <a:pt x="13569" y="2773"/>
                  </a:cubicBezTo>
                  <a:cubicBezTo>
                    <a:pt x="13088" y="2626"/>
                    <a:pt x="12792" y="2626"/>
                    <a:pt x="12312" y="2626"/>
                  </a:cubicBezTo>
                  <a:cubicBezTo>
                    <a:pt x="12016" y="2478"/>
                    <a:pt x="11535" y="2478"/>
                    <a:pt x="11240" y="2293"/>
                  </a:cubicBezTo>
                  <a:cubicBezTo>
                    <a:pt x="10796" y="2293"/>
                    <a:pt x="10463" y="2145"/>
                    <a:pt x="10020" y="2145"/>
                  </a:cubicBezTo>
                  <a:cubicBezTo>
                    <a:pt x="9687" y="2145"/>
                    <a:pt x="9243" y="1997"/>
                    <a:pt x="8947" y="1997"/>
                  </a:cubicBezTo>
                  <a:cubicBezTo>
                    <a:pt x="8467" y="1849"/>
                    <a:pt x="8171" y="1849"/>
                    <a:pt x="7690" y="1701"/>
                  </a:cubicBezTo>
                  <a:cubicBezTo>
                    <a:pt x="7395" y="1701"/>
                    <a:pt x="6914" y="1553"/>
                    <a:pt x="6618" y="1553"/>
                  </a:cubicBezTo>
                  <a:cubicBezTo>
                    <a:pt x="6175" y="1369"/>
                    <a:pt x="5842" y="1369"/>
                    <a:pt x="5546" y="1221"/>
                  </a:cubicBezTo>
                  <a:cubicBezTo>
                    <a:pt x="4918" y="1221"/>
                    <a:pt x="4326" y="1073"/>
                    <a:pt x="3698" y="925"/>
                  </a:cubicBezTo>
                  <a:cubicBezTo>
                    <a:pt x="3402" y="777"/>
                    <a:pt x="3069" y="777"/>
                    <a:pt x="2773" y="777"/>
                  </a:cubicBezTo>
                  <a:cubicBezTo>
                    <a:pt x="1997" y="444"/>
                    <a:pt x="1073" y="296"/>
                    <a:pt x="148" y="1"/>
                  </a:cubicBezTo>
                  <a:close/>
                </a:path>
              </a:pathLst>
            </a:custGeom>
            <a:solidFill>
              <a:srgbClr val="8BA2F0"/>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38" name="Google Shape;538;p8"/>
            <p:cNvSpPr/>
            <p:nvPr/>
          </p:nvSpPr>
          <p:spPr>
            <a:xfrm>
              <a:off x="9362518" y="4978537"/>
              <a:ext cx="109349" cy="83078"/>
            </a:xfrm>
            <a:custGeom>
              <a:avLst/>
              <a:gdLst/>
              <a:ahLst/>
              <a:cxnLst/>
              <a:rect l="l" t="t" r="r" b="b"/>
              <a:pathLst>
                <a:path w="5694" h="4326" extrusionOk="0">
                  <a:moveTo>
                    <a:pt x="1996" y="0"/>
                  </a:moveTo>
                  <a:cubicBezTo>
                    <a:pt x="1220" y="0"/>
                    <a:pt x="629" y="185"/>
                    <a:pt x="0" y="333"/>
                  </a:cubicBezTo>
                  <a:cubicBezTo>
                    <a:pt x="776" y="777"/>
                    <a:pt x="1072" y="1405"/>
                    <a:pt x="1072" y="2181"/>
                  </a:cubicBezTo>
                  <a:cubicBezTo>
                    <a:pt x="1072" y="2773"/>
                    <a:pt x="776" y="3401"/>
                    <a:pt x="0" y="4030"/>
                  </a:cubicBezTo>
                  <a:cubicBezTo>
                    <a:pt x="629" y="4178"/>
                    <a:pt x="1220" y="4326"/>
                    <a:pt x="1996" y="4326"/>
                  </a:cubicBezTo>
                  <a:cubicBezTo>
                    <a:pt x="4141" y="4326"/>
                    <a:pt x="5693" y="3401"/>
                    <a:pt x="5693" y="2181"/>
                  </a:cubicBezTo>
                  <a:cubicBezTo>
                    <a:pt x="5693" y="1553"/>
                    <a:pt x="5250" y="924"/>
                    <a:pt x="4621" y="629"/>
                  </a:cubicBezTo>
                  <a:cubicBezTo>
                    <a:pt x="3993" y="185"/>
                    <a:pt x="3069" y="0"/>
                    <a:pt x="1996"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39" name="Google Shape;539;p8"/>
            <p:cNvSpPr/>
            <p:nvPr/>
          </p:nvSpPr>
          <p:spPr>
            <a:xfrm>
              <a:off x="9214837" y="4978537"/>
              <a:ext cx="144858" cy="83078"/>
            </a:xfrm>
            <a:custGeom>
              <a:avLst/>
              <a:gdLst/>
              <a:ahLst/>
              <a:cxnLst/>
              <a:rect l="l" t="t" r="r" b="b"/>
              <a:pathLst>
                <a:path w="7543" h="4326" extrusionOk="0">
                  <a:moveTo>
                    <a:pt x="3697" y="0"/>
                  </a:moveTo>
                  <a:cubicBezTo>
                    <a:pt x="1664" y="0"/>
                    <a:pt x="0" y="924"/>
                    <a:pt x="0" y="2181"/>
                  </a:cubicBezTo>
                  <a:cubicBezTo>
                    <a:pt x="0" y="2773"/>
                    <a:pt x="444" y="3254"/>
                    <a:pt x="1072" y="3697"/>
                  </a:cubicBezTo>
                  <a:cubicBezTo>
                    <a:pt x="1849" y="4030"/>
                    <a:pt x="2773" y="4326"/>
                    <a:pt x="3845" y="4326"/>
                  </a:cubicBezTo>
                  <a:cubicBezTo>
                    <a:pt x="5841" y="4326"/>
                    <a:pt x="7542" y="3401"/>
                    <a:pt x="7542" y="2181"/>
                  </a:cubicBezTo>
                  <a:cubicBezTo>
                    <a:pt x="7542" y="1553"/>
                    <a:pt x="7062" y="924"/>
                    <a:pt x="6470" y="629"/>
                  </a:cubicBezTo>
                  <a:cubicBezTo>
                    <a:pt x="5694" y="185"/>
                    <a:pt x="4769" y="0"/>
                    <a:pt x="3697"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40" name="Google Shape;540;p8"/>
            <p:cNvSpPr/>
            <p:nvPr/>
          </p:nvSpPr>
          <p:spPr>
            <a:xfrm>
              <a:off x="9101936" y="4978537"/>
              <a:ext cx="109368" cy="83078"/>
            </a:xfrm>
            <a:custGeom>
              <a:avLst/>
              <a:gdLst/>
              <a:ahLst/>
              <a:cxnLst/>
              <a:rect l="l" t="t" r="r" b="b"/>
              <a:pathLst>
                <a:path w="5695" h="4326" extrusionOk="0">
                  <a:moveTo>
                    <a:pt x="3698" y="0"/>
                  </a:moveTo>
                  <a:cubicBezTo>
                    <a:pt x="1554" y="0"/>
                    <a:pt x="1" y="924"/>
                    <a:pt x="1" y="2181"/>
                  </a:cubicBezTo>
                  <a:cubicBezTo>
                    <a:pt x="1" y="2773"/>
                    <a:pt x="481" y="3254"/>
                    <a:pt x="1073" y="3697"/>
                  </a:cubicBezTo>
                  <a:cubicBezTo>
                    <a:pt x="1701" y="4030"/>
                    <a:pt x="2626" y="4326"/>
                    <a:pt x="3698" y="4326"/>
                  </a:cubicBezTo>
                  <a:cubicBezTo>
                    <a:pt x="4474" y="4326"/>
                    <a:pt x="5103" y="4178"/>
                    <a:pt x="5694" y="4030"/>
                  </a:cubicBezTo>
                  <a:cubicBezTo>
                    <a:pt x="4955" y="3401"/>
                    <a:pt x="4622" y="2773"/>
                    <a:pt x="4622" y="2181"/>
                  </a:cubicBezTo>
                  <a:cubicBezTo>
                    <a:pt x="4622" y="1405"/>
                    <a:pt x="4955" y="777"/>
                    <a:pt x="5694" y="333"/>
                  </a:cubicBezTo>
                  <a:cubicBezTo>
                    <a:pt x="5103" y="185"/>
                    <a:pt x="4474" y="0"/>
                    <a:pt x="3698"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41" name="Google Shape;541;p8"/>
            <p:cNvSpPr/>
            <p:nvPr/>
          </p:nvSpPr>
          <p:spPr>
            <a:xfrm>
              <a:off x="9069288" y="5070833"/>
              <a:ext cx="124251" cy="109349"/>
            </a:xfrm>
            <a:custGeom>
              <a:avLst/>
              <a:gdLst/>
              <a:ahLst/>
              <a:cxnLst/>
              <a:rect l="l" t="t" r="r" b="b"/>
              <a:pathLst>
                <a:path w="6470" h="5694" extrusionOk="0">
                  <a:moveTo>
                    <a:pt x="4030" y="0"/>
                  </a:moveTo>
                  <a:cubicBezTo>
                    <a:pt x="1849" y="0"/>
                    <a:pt x="0" y="925"/>
                    <a:pt x="0" y="2145"/>
                  </a:cubicBezTo>
                  <a:lnTo>
                    <a:pt x="0" y="5694"/>
                  </a:lnTo>
                  <a:lnTo>
                    <a:pt x="4621" y="5694"/>
                  </a:lnTo>
                  <a:lnTo>
                    <a:pt x="4621" y="2145"/>
                  </a:lnTo>
                  <a:cubicBezTo>
                    <a:pt x="4621" y="1220"/>
                    <a:pt x="5398" y="444"/>
                    <a:pt x="6470"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42" name="Google Shape;542;p8"/>
            <p:cNvSpPr/>
            <p:nvPr/>
          </p:nvSpPr>
          <p:spPr>
            <a:xfrm>
              <a:off x="9385947" y="5069834"/>
              <a:ext cx="118586" cy="110348"/>
            </a:xfrm>
            <a:custGeom>
              <a:avLst/>
              <a:gdLst/>
              <a:ahLst/>
              <a:cxnLst/>
              <a:rect l="l" t="t" r="r" b="b"/>
              <a:pathLst>
                <a:path w="6175" h="5746" extrusionOk="0">
                  <a:moveTo>
                    <a:pt x="2934" y="0"/>
                  </a:moveTo>
                  <a:cubicBezTo>
                    <a:pt x="2738" y="0"/>
                    <a:pt x="2536" y="17"/>
                    <a:pt x="2329" y="52"/>
                  </a:cubicBezTo>
                  <a:lnTo>
                    <a:pt x="0" y="52"/>
                  </a:lnTo>
                  <a:cubicBezTo>
                    <a:pt x="924" y="644"/>
                    <a:pt x="1553" y="1420"/>
                    <a:pt x="1553" y="2197"/>
                  </a:cubicBezTo>
                  <a:lnTo>
                    <a:pt x="1553" y="5746"/>
                  </a:lnTo>
                  <a:lnTo>
                    <a:pt x="6174" y="5746"/>
                  </a:lnTo>
                  <a:lnTo>
                    <a:pt x="6174" y="2197"/>
                  </a:lnTo>
                  <a:cubicBezTo>
                    <a:pt x="6174" y="1568"/>
                    <a:pt x="5694" y="977"/>
                    <a:pt x="5102" y="644"/>
                  </a:cubicBezTo>
                  <a:cubicBezTo>
                    <a:pt x="4476" y="286"/>
                    <a:pt x="3753" y="0"/>
                    <a:pt x="2934"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543" name="Google Shape;543;p8"/>
            <p:cNvSpPr/>
            <p:nvPr/>
          </p:nvSpPr>
          <p:spPr>
            <a:xfrm>
              <a:off x="9185013" y="5067280"/>
              <a:ext cx="207330" cy="112902"/>
            </a:xfrm>
            <a:custGeom>
              <a:avLst/>
              <a:gdLst/>
              <a:ahLst/>
              <a:cxnLst/>
              <a:rect l="l" t="t" r="r" b="b"/>
              <a:pathLst>
                <a:path w="10796" h="5879" extrusionOk="0">
                  <a:moveTo>
                    <a:pt x="3845" y="1"/>
                  </a:moveTo>
                  <a:cubicBezTo>
                    <a:pt x="1701" y="185"/>
                    <a:pt x="0" y="1110"/>
                    <a:pt x="0" y="2330"/>
                  </a:cubicBezTo>
                  <a:lnTo>
                    <a:pt x="0" y="5879"/>
                  </a:lnTo>
                  <a:lnTo>
                    <a:pt x="10796" y="5879"/>
                  </a:lnTo>
                  <a:lnTo>
                    <a:pt x="10796" y="2330"/>
                  </a:lnTo>
                  <a:cubicBezTo>
                    <a:pt x="10611" y="1701"/>
                    <a:pt x="10315" y="1258"/>
                    <a:pt x="9539" y="777"/>
                  </a:cubicBezTo>
                  <a:cubicBezTo>
                    <a:pt x="8762" y="333"/>
                    <a:pt x="7838" y="185"/>
                    <a:pt x="6766" y="185"/>
                  </a:cubicBezTo>
                  <a:lnTo>
                    <a:pt x="3845"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grpSp>
      <p:sp>
        <p:nvSpPr>
          <p:cNvPr id="544" name="Google Shape;544;p8"/>
          <p:cNvSpPr txBox="1"/>
          <p:nvPr/>
        </p:nvSpPr>
        <p:spPr>
          <a:xfrm>
            <a:off x="1273603" y="2109002"/>
            <a:ext cx="4106700" cy="528900"/>
          </a:xfrm>
          <a:prstGeom prst="rect">
            <a:avLst/>
          </a:prstGeom>
          <a:noFill/>
          <a:ln>
            <a:noFill/>
          </a:ln>
        </p:spPr>
        <p:txBody>
          <a:bodyPr spcFirstLastPara="1" wrap="square" lIns="91425" tIns="45700" rIns="91425" bIns="45700" anchor="t" anchorCtr="0">
            <a:spAutoFit/>
          </a:bodyPr>
          <a:lstStyle/>
          <a:p>
            <a:pPr marL="0" marR="0" lvl="0" indent="0" algn="just" rtl="0">
              <a:lnSpc>
                <a:spcPct val="136363"/>
              </a:lnSpc>
              <a:spcBef>
                <a:spcPts val="0"/>
              </a:spcBef>
              <a:spcAft>
                <a:spcPts val="0"/>
              </a:spcAft>
              <a:buNone/>
            </a:pPr>
            <a:r>
              <a:rPr lang="en-US" sz="1200" i="1">
                <a:solidFill>
                  <a:srgbClr val="3F3F3F"/>
                </a:solidFill>
                <a:latin typeface="Microsoft Yahei"/>
                <a:ea typeface="Microsoft Yahei"/>
                <a:cs typeface="Microsoft Yahei"/>
                <a:sym typeface="Microsoft Yahei"/>
              </a:rPr>
              <a:t>廣泛應用在各個交通路口、平交道，落實交通安全，也能避免用路人處在危險之中，降低事故發生率</a:t>
            </a:r>
            <a:endParaRPr sz="1200" i="1"/>
          </a:p>
        </p:txBody>
      </p:sp>
      <p:sp>
        <p:nvSpPr>
          <p:cNvPr id="545" name="Google Shape;545;p8"/>
          <p:cNvSpPr txBox="1"/>
          <p:nvPr/>
        </p:nvSpPr>
        <p:spPr>
          <a:xfrm>
            <a:off x="1295814" y="1708807"/>
            <a:ext cx="20181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3F3F3F"/>
                </a:solidFill>
                <a:latin typeface="Microsoft Yahei"/>
                <a:ea typeface="Microsoft Yahei"/>
                <a:cs typeface="Microsoft Yahei"/>
                <a:sym typeface="Microsoft Yahei"/>
              </a:rPr>
              <a:t>未來發展</a:t>
            </a:r>
            <a:endParaRPr/>
          </a:p>
        </p:txBody>
      </p:sp>
      <p:sp>
        <p:nvSpPr>
          <p:cNvPr id="546" name="Google Shape;546;p8"/>
          <p:cNvSpPr txBox="1"/>
          <p:nvPr/>
        </p:nvSpPr>
        <p:spPr>
          <a:xfrm>
            <a:off x="1273515" y="3053007"/>
            <a:ext cx="4106700" cy="528900"/>
          </a:xfrm>
          <a:prstGeom prst="rect">
            <a:avLst/>
          </a:prstGeom>
          <a:noFill/>
          <a:ln>
            <a:noFill/>
          </a:ln>
        </p:spPr>
        <p:txBody>
          <a:bodyPr spcFirstLastPara="1" wrap="square" lIns="91425" tIns="45700" rIns="91425" bIns="45700" anchor="t" anchorCtr="0">
            <a:spAutoFit/>
          </a:bodyPr>
          <a:lstStyle/>
          <a:p>
            <a:pPr marL="0" marR="0" lvl="0" indent="0" algn="just" rtl="0">
              <a:lnSpc>
                <a:spcPct val="136363"/>
              </a:lnSpc>
              <a:spcBef>
                <a:spcPts val="0"/>
              </a:spcBef>
              <a:spcAft>
                <a:spcPts val="0"/>
              </a:spcAft>
              <a:buNone/>
            </a:pPr>
            <a:r>
              <a:rPr lang="en-US" sz="1200" i="1">
                <a:solidFill>
                  <a:srgbClr val="3F3F3F"/>
                </a:solidFill>
                <a:latin typeface="Microsoft Yahei"/>
                <a:ea typeface="Microsoft Yahei"/>
                <a:cs typeface="Microsoft Yahei"/>
                <a:sym typeface="Microsoft Yahei"/>
              </a:rPr>
              <a:t>協助盲人能夠清楚知道交通號誌的轉變以及提醒正在使用手機的用路人能安全地過馬路</a:t>
            </a:r>
            <a:endParaRPr sz="1500" i="1"/>
          </a:p>
        </p:txBody>
      </p:sp>
      <p:sp>
        <p:nvSpPr>
          <p:cNvPr id="547" name="Google Shape;547;p8"/>
          <p:cNvSpPr txBox="1"/>
          <p:nvPr/>
        </p:nvSpPr>
        <p:spPr>
          <a:xfrm>
            <a:off x="1273589" y="2718812"/>
            <a:ext cx="29448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3F3F3F"/>
                </a:solidFill>
                <a:latin typeface="Microsoft Yahei"/>
                <a:ea typeface="Microsoft Yahei"/>
                <a:cs typeface="Microsoft Yahei"/>
                <a:sym typeface="Microsoft Yahei"/>
              </a:rPr>
              <a:t>應用實例</a:t>
            </a:r>
            <a:endParaRPr/>
          </a:p>
        </p:txBody>
      </p:sp>
      <p:sp>
        <p:nvSpPr>
          <p:cNvPr id="548" name="Google Shape;548;p8"/>
          <p:cNvSpPr txBox="1"/>
          <p:nvPr/>
        </p:nvSpPr>
        <p:spPr>
          <a:xfrm>
            <a:off x="1273515" y="4067875"/>
            <a:ext cx="4106700" cy="528900"/>
          </a:xfrm>
          <a:prstGeom prst="rect">
            <a:avLst/>
          </a:prstGeom>
          <a:noFill/>
          <a:ln>
            <a:noFill/>
          </a:ln>
        </p:spPr>
        <p:txBody>
          <a:bodyPr spcFirstLastPara="1" wrap="square" lIns="91425" tIns="45700" rIns="91425" bIns="45700" anchor="t" anchorCtr="0">
            <a:spAutoFit/>
          </a:bodyPr>
          <a:lstStyle/>
          <a:p>
            <a:pPr marL="0" marR="0" lvl="0" indent="0" algn="just" rtl="0">
              <a:lnSpc>
                <a:spcPct val="136363"/>
              </a:lnSpc>
              <a:spcBef>
                <a:spcPts val="0"/>
              </a:spcBef>
              <a:spcAft>
                <a:spcPts val="0"/>
              </a:spcAft>
              <a:buNone/>
            </a:pPr>
            <a:r>
              <a:rPr lang="en-US" sz="1200" i="1">
                <a:solidFill>
                  <a:srgbClr val="3F3F3F"/>
                </a:solidFill>
                <a:latin typeface="Microsoft Yahei"/>
                <a:ea typeface="Microsoft Yahei"/>
                <a:cs typeface="Microsoft Yahei"/>
                <a:sym typeface="Microsoft Yahei"/>
              </a:rPr>
              <a:t>透過Google語音系統在交通號誌閃爍時，提醒路人注意用路安全</a:t>
            </a:r>
            <a:endParaRPr sz="1500" i="1"/>
          </a:p>
        </p:txBody>
      </p:sp>
      <p:sp>
        <p:nvSpPr>
          <p:cNvPr id="549" name="Google Shape;549;p8"/>
          <p:cNvSpPr txBox="1"/>
          <p:nvPr/>
        </p:nvSpPr>
        <p:spPr>
          <a:xfrm>
            <a:off x="1273514" y="3669567"/>
            <a:ext cx="20181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3F3F3F"/>
                </a:solidFill>
                <a:latin typeface="Microsoft Yahei"/>
                <a:ea typeface="Microsoft Yahei"/>
                <a:cs typeface="Microsoft Yahei"/>
                <a:sym typeface="Microsoft Yahei"/>
              </a:rPr>
              <a:t>語音翻譯及合成</a:t>
            </a:r>
            <a:endParaRPr/>
          </a:p>
        </p:txBody>
      </p:sp>
      <p:sp>
        <p:nvSpPr>
          <p:cNvPr id="550" name="Google Shape;550;p8"/>
          <p:cNvSpPr txBox="1"/>
          <p:nvPr/>
        </p:nvSpPr>
        <p:spPr>
          <a:xfrm>
            <a:off x="1273515" y="5052692"/>
            <a:ext cx="4106700" cy="528900"/>
          </a:xfrm>
          <a:prstGeom prst="rect">
            <a:avLst/>
          </a:prstGeom>
          <a:noFill/>
          <a:ln>
            <a:noFill/>
          </a:ln>
        </p:spPr>
        <p:txBody>
          <a:bodyPr spcFirstLastPara="1" wrap="square" lIns="91425" tIns="45700" rIns="91425" bIns="45700" anchor="t" anchorCtr="0">
            <a:spAutoFit/>
          </a:bodyPr>
          <a:lstStyle/>
          <a:p>
            <a:pPr marL="0" marR="0" lvl="0" indent="0" algn="just" rtl="0">
              <a:lnSpc>
                <a:spcPct val="136363"/>
              </a:lnSpc>
              <a:spcBef>
                <a:spcPts val="0"/>
              </a:spcBef>
              <a:spcAft>
                <a:spcPts val="0"/>
              </a:spcAft>
              <a:buNone/>
            </a:pPr>
            <a:r>
              <a:rPr lang="en-US" sz="1200" i="1">
                <a:solidFill>
                  <a:srgbClr val="3F3F3F"/>
                </a:solidFill>
                <a:latin typeface="Microsoft Yahei"/>
                <a:ea typeface="Microsoft Yahei"/>
                <a:cs typeface="Microsoft Yahei"/>
                <a:sym typeface="Microsoft Yahei"/>
              </a:rPr>
              <a:t>透過影像辨識系統，辨別紅燈、黃燈、綠燈，並將其辨識出的資料回傳至網路</a:t>
            </a:r>
            <a:endParaRPr sz="1500" i="1"/>
          </a:p>
        </p:txBody>
      </p:sp>
      <p:sp>
        <p:nvSpPr>
          <p:cNvPr id="551" name="Google Shape;551;p8"/>
          <p:cNvSpPr txBox="1"/>
          <p:nvPr/>
        </p:nvSpPr>
        <p:spPr>
          <a:xfrm>
            <a:off x="1273514" y="4698872"/>
            <a:ext cx="201815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3F3F3F"/>
                </a:solidFill>
                <a:latin typeface="Microsoft Yahei"/>
                <a:ea typeface="Microsoft Yahei"/>
                <a:cs typeface="Microsoft Yahei"/>
                <a:sym typeface="Microsoft Yahei"/>
              </a:rPr>
              <a:t>影像辨識</a:t>
            </a:r>
            <a:endParaRPr/>
          </a:p>
        </p:txBody>
      </p:sp>
      <p:cxnSp>
        <p:nvCxnSpPr>
          <p:cNvPr id="552" name="Google Shape;552;p8"/>
          <p:cNvCxnSpPr/>
          <p:nvPr/>
        </p:nvCxnSpPr>
        <p:spPr>
          <a:xfrm>
            <a:off x="6898587" y="448470"/>
            <a:ext cx="4698432" cy="0"/>
          </a:xfrm>
          <a:prstGeom prst="straightConnector1">
            <a:avLst/>
          </a:prstGeom>
          <a:noFill/>
          <a:ln w="9525" cap="flat" cmpd="sng">
            <a:solidFill>
              <a:srgbClr val="304086"/>
            </a:solidFill>
            <a:prstDash val="solid"/>
            <a:miter lim="800000"/>
            <a:headEnd type="none" w="sm" len="sm"/>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89"/>
                                        </p:tgtEl>
                                        <p:attrNameLst>
                                          <p:attrName>style.visibility</p:attrName>
                                        </p:attrNameLst>
                                      </p:cBhvr>
                                      <p:to>
                                        <p:strVal val="visible"/>
                                      </p:to>
                                    </p:set>
                                    <p:anim calcmode="lin" valueType="num">
                                      <p:cBhvr additive="base">
                                        <p:cTn id="7" dur="500"/>
                                        <p:tgtEl>
                                          <p:spTgt spid="48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490"/>
                                        </p:tgtEl>
                                        <p:attrNameLst>
                                          <p:attrName>style.visibility</p:attrName>
                                        </p:attrNameLst>
                                      </p:cBhvr>
                                      <p:to>
                                        <p:strVal val="visible"/>
                                      </p:to>
                                    </p:set>
                                    <p:anim calcmode="lin" valueType="num">
                                      <p:cBhvr additive="base">
                                        <p:cTn id="10" dur="500"/>
                                        <p:tgtEl>
                                          <p:spTgt spid="490"/>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493"/>
                                        </p:tgtEl>
                                        <p:attrNameLst>
                                          <p:attrName>style.visibility</p:attrName>
                                        </p:attrNameLst>
                                      </p:cBhvr>
                                      <p:to>
                                        <p:strVal val="visible"/>
                                      </p:to>
                                    </p:set>
                                    <p:anim calcmode="lin" valueType="num">
                                      <p:cBhvr additive="base">
                                        <p:cTn id="13" dur="500"/>
                                        <p:tgtEl>
                                          <p:spTgt spid="493"/>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494"/>
                                        </p:tgtEl>
                                        <p:attrNameLst>
                                          <p:attrName>style.visibility</p:attrName>
                                        </p:attrNameLst>
                                      </p:cBhvr>
                                      <p:to>
                                        <p:strVal val="visible"/>
                                      </p:to>
                                    </p:set>
                                    <p:anim calcmode="lin" valueType="num">
                                      <p:cBhvr additive="base">
                                        <p:cTn id="16" dur="500"/>
                                        <p:tgtEl>
                                          <p:spTgt spid="494"/>
                                        </p:tgtEl>
                                        <p:attrNameLst>
                                          <p:attrName>ppt_x</p:attrName>
                                        </p:attrNameLst>
                                      </p:cBhvr>
                                      <p:tavLst>
                                        <p:tav tm="0">
                                          <p:val>
                                            <p:strVal val="#ppt_x+1"/>
                                          </p:val>
                                        </p:tav>
                                        <p:tav tm="100000">
                                          <p:val>
                                            <p:strVal val="#ppt_x"/>
                                          </p:val>
                                        </p:tav>
                                      </p:tavLst>
                                    </p:anim>
                                  </p:childTnLst>
                                </p:cTn>
                              </p:par>
                              <p:par>
                                <p:cTn id="17" presetID="10" presetClass="entr" presetSubtype="0" fill="hold" nodeType="withEffect">
                                  <p:stCondLst>
                                    <p:cond delay="0"/>
                                  </p:stCondLst>
                                  <p:childTnLst>
                                    <p:set>
                                      <p:cBhvr>
                                        <p:cTn id="18" dur="1" fill="hold">
                                          <p:stCondLst>
                                            <p:cond delay="0"/>
                                          </p:stCondLst>
                                        </p:cTn>
                                        <p:tgtEl>
                                          <p:spTgt spid="481"/>
                                        </p:tgtEl>
                                        <p:attrNameLst>
                                          <p:attrName>style.visibility</p:attrName>
                                        </p:attrNameLst>
                                      </p:cBhvr>
                                      <p:to>
                                        <p:strVal val="visible"/>
                                      </p:to>
                                    </p:set>
                                    <p:animEffect transition="in" filter="fade">
                                      <p:cBhvr>
                                        <p:cTn id="19" dur="500"/>
                                        <p:tgtEl>
                                          <p:spTgt spid="481"/>
                                        </p:tgtEl>
                                      </p:cBhvr>
                                    </p:animEffect>
                                  </p:childTnLst>
                                </p:cTn>
                              </p:par>
                              <p:par>
                                <p:cTn id="20" presetID="2" presetClass="entr" presetSubtype="8" fill="hold" nodeType="withEffect">
                                  <p:stCondLst>
                                    <p:cond delay="750"/>
                                  </p:stCondLst>
                                  <p:childTnLst>
                                    <p:set>
                                      <p:cBhvr>
                                        <p:cTn id="21" dur="1" fill="hold">
                                          <p:stCondLst>
                                            <p:cond delay="0"/>
                                          </p:stCondLst>
                                        </p:cTn>
                                        <p:tgtEl>
                                          <p:spTgt spid="545"/>
                                        </p:tgtEl>
                                        <p:attrNameLst>
                                          <p:attrName>style.visibility</p:attrName>
                                        </p:attrNameLst>
                                      </p:cBhvr>
                                      <p:to>
                                        <p:strVal val="visible"/>
                                      </p:to>
                                    </p:set>
                                    <p:anim calcmode="lin" valueType="num">
                                      <p:cBhvr additive="base">
                                        <p:cTn id="22" dur="750"/>
                                        <p:tgtEl>
                                          <p:spTgt spid="545"/>
                                        </p:tgtEl>
                                        <p:attrNameLst>
                                          <p:attrName>ppt_x</p:attrName>
                                        </p:attrNameLst>
                                      </p:cBhvr>
                                      <p:tavLst>
                                        <p:tav tm="0">
                                          <p:val>
                                            <p:strVal val="#ppt_x-1"/>
                                          </p:val>
                                        </p:tav>
                                        <p:tav tm="100000">
                                          <p:val>
                                            <p:strVal val="#ppt_x"/>
                                          </p:val>
                                        </p:tav>
                                      </p:tavLst>
                                    </p:anim>
                                  </p:childTnLst>
                                </p:cTn>
                              </p:par>
                              <p:par>
                                <p:cTn id="23" presetID="2" presetClass="entr" presetSubtype="8" fill="hold" nodeType="withEffect">
                                  <p:stCondLst>
                                    <p:cond delay="750"/>
                                  </p:stCondLst>
                                  <p:childTnLst>
                                    <p:set>
                                      <p:cBhvr>
                                        <p:cTn id="24" dur="1" fill="hold">
                                          <p:stCondLst>
                                            <p:cond delay="0"/>
                                          </p:stCondLst>
                                        </p:cTn>
                                        <p:tgtEl>
                                          <p:spTgt spid="544"/>
                                        </p:tgtEl>
                                        <p:attrNameLst>
                                          <p:attrName>style.visibility</p:attrName>
                                        </p:attrNameLst>
                                      </p:cBhvr>
                                      <p:to>
                                        <p:strVal val="visible"/>
                                      </p:to>
                                    </p:set>
                                    <p:anim calcmode="lin" valueType="num">
                                      <p:cBhvr additive="base">
                                        <p:cTn id="25" dur="750"/>
                                        <p:tgtEl>
                                          <p:spTgt spid="544"/>
                                        </p:tgtEl>
                                        <p:attrNameLst>
                                          <p:attrName>ppt_x</p:attrName>
                                        </p:attrNameLst>
                                      </p:cBhvr>
                                      <p:tavLst>
                                        <p:tav tm="0">
                                          <p:val>
                                            <p:strVal val="#ppt_x-1"/>
                                          </p:val>
                                        </p:tav>
                                        <p:tav tm="100000">
                                          <p:val>
                                            <p:strVal val="#ppt_x"/>
                                          </p:val>
                                        </p:tav>
                                      </p:tavLst>
                                    </p:anim>
                                  </p:childTnLst>
                                </p:cTn>
                              </p:par>
                              <p:par>
                                <p:cTn id="26" presetID="2" presetClass="entr" presetSubtype="8" fill="hold" nodeType="withEffect">
                                  <p:stCondLst>
                                    <p:cond delay="750"/>
                                  </p:stCondLst>
                                  <p:childTnLst>
                                    <p:set>
                                      <p:cBhvr>
                                        <p:cTn id="27" dur="1" fill="hold">
                                          <p:stCondLst>
                                            <p:cond delay="0"/>
                                          </p:stCondLst>
                                        </p:cTn>
                                        <p:tgtEl>
                                          <p:spTgt spid="547"/>
                                        </p:tgtEl>
                                        <p:attrNameLst>
                                          <p:attrName>style.visibility</p:attrName>
                                        </p:attrNameLst>
                                      </p:cBhvr>
                                      <p:to>
                                        <p:strVal val="visible"/>
                                      </p:to>
                                    </p:set>
                                    <p:anim calcmode="lin" valueType="num">
                                      <p:cBhvr additive="base">
                                        <p:cTn id="28" dur="750"/>
                                        <p:tgtEl>
                                          <p:spTgt spid="547"/>
                                        </p:tgtEl>
                                        <p:attrNameLst>
                                          <p:attrName>ppt_x</p:attrName>
                                        </p:attrNameLst>
                                      </p:cBhvr>
                                      <p:tavLst>
                                        <p:tav tm="0">
                                          <p:val>
                                            <p:strVal val="#ppt_x-1"/>
                                          </p:val>
                                        </p:tav>
                                        <p:tav tm="100000">
                                          <p:val>
                                            <p:strVal val="#ppt_x"/>
                                          </p:val>
                                        </p:tav>
                                      </p:tavLst>
                                    </p:anim>
                                  </p:childTnLst>
                                </p:cTn>
                              </p:par>
                              <p:par>
                                <p:cTn id="29" presetID="2" presetClass="entr" presetSubtype="8" fill="hold" nodeType="withEffect">
                                  <p:stCondLst>
                                    <p:cond delay="750"/>
                                  </p:stCondLst>
                                  <p:childTnLst>
                                    <p:set>
                                      <p:cBhvr>
                                        <p:cTn id="30" dur="1" fill="hold">
                                          <p:stCondLst>
                                            <p:cond delay="0"/>
                                          </p:stCondLst>
                                        </p:cTn>
                                        <p:tgtEl>
                                          <p:spTgt spid="546"/>
                                        </p:tgtEl>
                                        <p:attrNameLst>
                                          <p:attrName>style.visibility</p:attrName>
                                        </p:attrNameLst>
                                      </p:cBhvr>
                                      <p:to>
                                        <p:strVal val="visible"/>
                                      </p:to>
                                    </p:set>
                                    <p:anim calcmode="lin" valueType="num">
                                      <p:cBhvr additive="base">
                                        <p:cTn id="31" dur="750"/>
                                        <p:tgtEl>
                                          <p:spTgt spid="546"/>
                                        </p:tgtEl>
                                        <p:attrNameLst>
                                          <p:attrName>ppt_x</p:attrName>
                                        </p:attrNameLst>
                                      </p:cBhvr>
                                      <p:tavLst>
                                        <p:tav tm="0">
                                          <p:val>
                                            <p:strVal val="#ppt_x-1"/>
                                          </p:val>
                                        </p:tav>
                                        <p:tav tm="100000">
                                          <p:val>
                                            <p:strVal val="#ppt_x"/>
                                          </p:val>
                                        </p:tav>
                                      </p:tavLst>
                                    </p:anim>
                                  </p:childTnLst>
                                </p:cTn>
                              </p:par>
                              <p:par>
                                <p:cTn id="32" presetID="2" presetClass="entr" presetSubtype="8" fill="hold" nodeType="withEffect">
                                  <p:stCondLst>
                                    <p:cond delay="750"/>
                                  </p:stCondLst>
                                  <p:childTnLst>
                                    <p:set>
                                      <p:cBhvr>
                                        <p:cTn id="33" dur="1" fill="hold">
                                          <p:stCondLst>
                                            <p:cond delay="0"/>
                                          </p:stCondLst>
                                        </p:cTn>
                                        <p:tgtEl>
                                          <p:spTgt spid="549"/>
                                        </p:tgtEl>
                                        <p:attrNameLst>
                                          <p:attrName>style.visibility</p:attrName>
                                        </p:attrNameLst>
                                      </p:cBhvr>
                                      <p:to>
                                        <p:strVal val="visible"/>
                                      </p:to>
                                    </p:set>
                                    <p:anim calcmode="lin" valueType="num">
                                      <p:cBhvr additive="base">
                                        <p:cTn id="34" dur="750"/>
                                        <p:tgtEl>
                                          <p:spTgt spid="549"/>
                                        </p:tgtEl>
                                        <p:attrNameLst>
                                          <p:attrName>ppt_x</p:attrName>
                                        </p:attrNameLst>
                                      </p:cBhvr>
                                      <p:tavLst>
                                        <p:tav tm="0">
                                          <p:val>
                                            <p:strVal val="#ppt_x-1"/>
                                          </p:val>
                                        </p:tav>
                                        <p:tav tm="100000">
                                          <p:val>
                                            <p:strVal val="#ppt_x"/>
                                          </p:val>
                                        </p:tav>
                                      </p:tavLst>
                                    </p:anim>
                                  </p:childTnLst>
                                </p:cTn>
                              </p:par>
                              <p:par>
                                <p:cTn id="35" presetID="2" presetClass="entr" presetSubtype="8" fill="hold" nodeType="withEffect">
                                  <p:stCondLst>
                                    <p:cond delay="750"/>
                                  </p:stCondLst>
                                  <p:childTnLst>
                                    <p:set>
                                      <p:cBhvr>
                                        <p:cTn id="36" dur="1" fill="hold">
                                          <p:stCondLst>
                                            <p:cond delay="0"/>
                                          </p:stCondLst>
                                        </p:cTn>
                                        <p:tgtEl>
                                          <p:spTgt spid="548"/>
                                        </p:tgtEl>
                                        <p:attrNameLst>
                                          <p:attrName>style.visibility</p:attrName>
                                        </p:attrNameLst>
                                      </p:cBhvr>
                                      <p:to>
                                        <p:strVal val="visible"/>
                                      </p:to>
                                    </p:set>
                                    <p:anim calcmode="lin" valueType="num">
                                      <p:cBhvr additive="base">
                                        <p:cTn id="37" dur="750"/>
                                        <p:tgtEl>
                                          <p:spTgt spid="548"/>
                                        </p:tgtEl>
                                        <p:attrNameLst>
                                          <p:attrName>ppt_x</p:attrName>
                                        </p:attrNameLst>
                                      </p:cBhvr>
                                      <p:tavLst>
                                        <p:tav tm="0">
                                          <p:val>
                                            <p:strVal val="#ppt_x-1"/>
                                          </p:val>
                                        </p:tav>
                                        <p:tav tm="100000">
                                          <p:val>
                                            <p:strVal val="#ppt_x"/>
                                          </p:val>
                                        </p:tav>
                                      </p:tavLst>
                                    </p:anim>
                                  </p:childTnLst>
                                </p:cTn>
                              </p:par>
                              <p:par>
                                <p:cTn id="38" presetID="2" presetClass="entr" presetSubtype="8" fill="hold" nodeType="withEffect">
                                  <p:stCondLst>
                                    <p:cond delay="750"/>
                                  </p:stCondLst>
                                  <p:childTnLst>
                                    <p:set>
                                      <p:cBhvr>
                                        <p:cTn id="39" dur="1" fill="hold">
                                          <p:stCondLst>
                                            <p:cond delay="0"/>
                                          </p:stCondLst>
                                        </p:cTn>
                                        <p:tgtEl>
                                          <p:spTgt spid="551"/>
                                        </p:tgtEl>
                                        <p:attrNameLst>
                                          <p:attrName>style.visibility</p:attrName>
                                        </p:attrNameLst>
                                      </p:cBhvr>
                                      <p:to>
                                        <p:strVal val="visible"/>
                                      </p:to>
                                    </p:set>
                                    <p:anim calcmode="lin" valueType="num">
                                      <p:cBhvr additive="base">
                                        <p:cTn id="40" dur="750"/>
                                        <p:tgtEl>
                                          <p:spTgt spid="551"/>
                                        </p:tgtEl>
                                        <p:attrNameLst>
                                          <p:attrName>ppt_x</p:attrName>
                                        </p:attrNameLst>
                                      </p:cBhvr>
                                      <p:tavLst>
                                        <p:tav tm="0">
                                          <p:val>
                                            <p:strVal val="#ppt_x-1"/>
                                          </p:val>
                                        </p:tav>
                                        <p:tav tm="100000">
                                          <p:val>
                                            <p:strVal val="#ppt_x"/>
                                          </p:val>
                                        </p:tav>
                                      </p:tavLst>
                                    </p:anim>
                                  </p:childTnLst>
                                </p:cTn>
                              </p:par>
                              <p:par>
                                <p:cTn id="41" presetID="2" presetClass="entr" presetSubtype="8" fill="hold" nodeType="withEffect">
                                  <p:stCondLst>
                                    <p:cond delay="750"/>
                                  </p:stCondLst>
                                  <p:childTnLst>
                                    <p:set>
                                      <p:cBhvr>
                                        <p:cTn id="42" dur="1" fill="hold">
                                          <p:stCondLst>
                                            <p:cond delay="0"/>
                                          </p:stCondLst>
                                        </p:cTn>
                                        <p:tgtEl>
                                          <p:spTgt spid="550"/>
                                        </p:tgtEl>
                                        <p:attrNameLst>
                                          <p:attrName>style.visibility</p:attrName>
                                        </p:attrNameLst>
                                      </p:cBhvr>
                                      <p:to>
                                        <p:strVal val="visible"/>
                                      </p:to>
                                    </p:set>
                                    <p:anim calcmode="lin" valueType="num">
                                      <p:cBhvr additive="base">
                                        <p:cTn id="43" dur="750"/>
                                        <p:tgtEl>
                                          <p:spTgt spid="550"/>
                                        </p:tgtEl>
                                        <p:attrNameLst>
                                          <p:attrName>ppt_x</p:attrName>
                                        </p:attrNameLst>
                                      </p:cBhvr>
                                      <p:tavLst>
                                        <p:tav tm="0">
                                          <p:val>
                                            <p:strVal val="#ppt_x-1"/>
                                          </p:val>
                                        </p:tav>
                                        <p:tav tm="100000">
                                          <p:val>
                                            <p:strVal val="#ppt_x"/>
                                          </p:val>
                                        </p:tav>
                                      </p:tavLst>
                                    </p:anim>
                                  </p:childTnLst>
                                </p:cTn>
                              </p:par>
                              <p:par>
                                <p:cTn id="44" presetID="10" presetClass="entr" presetSubtype="0" fill="hold" nodeType="withEffect">
                                  <p:stCondLst>
                                    <p:cond delay="0"/>
                                  </p:stCondLst>
                                  <p:childTnLst>
                                    <p:set>
                                      <p:cBhvr>
                                        <p:cTn id="45" dur="1" fill="hold">
                                          <p:stCondLst>
                                            <p:cond delay="0"/>
                                          </p:stCondLst>
                                        </p:cTn>
                                        <p:tgtEl>
                                          <p:spTgt spid="552"/>
                                        </p:tgtEl>
                                        <p:attrNameLst>
                                          <p:attrName>style.visibility</p:attrName>
                                        </p:attrNameLst>
                                      </p:cBhvr>
                                      <p:to>
                                        <p:strVal val="visible"/>
                                      </p:to>
                                    </p:set>
                                    <p:animEffect transition="in" filter="fade">
                                      <p:cBhvr>
                                        <p:cTn id="46" dur="500"/>
                                        <p:tgtEl>
                                          <p:spTgt spid="552"/>
                                        </p:tgtEl>
                                      </p:cBhvr>
                                    </p:animEffect>
                                  </p:childTnLst>
                                </p:cTn>
                              </p:par>
                              <p:par>
                                <p:cTn id="47" presetID="10" presetClass="entr" presetSubtype="0" fill="hold" nodeType="withEffect">
                                  <p:stCondLst>
                                    <p:cond delay="0"/>
                                  </p:stCondLst>
                                  <p:childTnLst>
                                    <p:set>
                                      <p:cBhvr>
                                        <p:cTn id="48" dur="1" fill="hold">
                                          <p:stCondLst>
                                            <p:cond delay="0"/>
                                          </p:stCondLst>
                                        </p:cTn>
                                        <p:tgtEl>
                                          <p:spTgt spid="498"/>
                                        </p:tgtEl>
                                        <p:attrNameLst>
                                          <p:attrName>style.visibility</p:attrName>
                                        </p:attrNameLst>
                                      </p:cBhvr>
                                      <p:to>
                                        <p:strVal val="visible"/>
                                      </p:to>
                                    </p:set>
                                    <p:animEffect transition="in" filter="fade">
                                      <p:cBhvr>
                                        <p:cTn id="49" dur="500"/>
                                        <p:tgtEl>
                                          <p:spTgt spid="498"/>
                                        </p:tgtEl>
                                      </p:cBhvr>
                                    </p:animEffect>
                                  </p:childTnLst>
                                </p:cTn>
                              </p:par>
                              <p:par>
                                <p:cTn id="50" presetID="10" presetClass="entr" presetSubtype="0" fill="hold" nodeType="withEffect">
                                  <p:stCondLst>
                                    <p:cond delay="0"/>
                                  </p:stCondLst>
                                  <p:childTnLst>
                                    <p:set>
                                      <p:cBhvr>
                                        <p:cTn id="51" dur="1" fill="hold">
                                          <p:stCondLst>
                                            <p:cond delay="0"/>
                                          </p:stCondLst>
                                        </p:cTn>
                                        <p:tgtEl>
                                          <p:spTgt spid="495"/>
                                        </p:tgtEl>
                                        <p:attrNameLst>
                                          <p:attrName>style.visibility</p:attrName>
                                        </p:attrNameLst>
                                      </p:cBhvr>
                                      <p:to>
                                        <p:strVal val="visible"/>
                                      </p:to>
                                    </p:set>
                                    <p:animEffect transition="in" filter="fade">
                                      <p:cBhvr>
                                        <p:cTn id="52" dur="500"/>
                                        <p:tgtEl>
                                          <p:spTgt spid="495"/>
                                        </p:tgtEl>
                                      </p:cBhvr>
                                    </p:animEffect>
                                  </p:childTnLst>
                                </p:cTn>
                              </p:par>
                              <p:par>
                                <p:cTn id="53" presetID="10" presetClass="entr" presetSubtype="0" fill="hold" nodeType="withEffect">
                                  <p:stCondLst>
                                    <p:cond delay="0"/>
                                  </p:stCondLst>
                                  <p:childTnLst>
                                    <p:set>
                                      <p:cBhvr>
                                        <p:cTn id="54" dur="1" fill="hold">
                                          <p:stCondLst>
                                            <p:cond delay="0"/>
                                          </p:stCondLst>
                                        </p:cTn>
                                        <p:tgtEl>
                                          <p:spTgt spid="496"/>
                                        </p:tgtEl>
                                        <p:attrNameLst>
                                          <p:attrName>style.visibility</p:attrName>
                                        </p:attrNameLst>
                                      </p:cBhvr>
                                      <p:to>
                                        <p:strVal val="visible"/>
                                      </p:to>
                                    </p:set>
                                    <p:animEffect transition="in" filter="fade">
                                      <p:cBhvr>
                                        <p:cTn id="55" dur="500"/>
                                        <p:tgtEl>
                                          <p:spTgt spid="496"/>
                                        </p:tgtEl>
                                      </p:cBhvr>
                                    </p:animEffect>
                                  </p:childTnLst>
                                </p:cTn>
                              </p:par>
                              <p:par>
                                <p:cTn id="56" presetID="10" presetClass="entr" presetSubtype="0" fill="hold" nodeType="withEffect">
                                  <p:stCondLst>
                                    <p:cond delay="0"/>
                                  </p:stCondLst>
                                  <p:childTnLst>
                                    <p:set>
                                      <p:cBhvr>
                                        <p:cTn id="57" dur="1" fill="hold">
                                          <p:stCondLst>
                                            <p:cond delay="0"/>
                                          </p:stCondLst>
                                        </p:cTn>
                                        <p:tgtEl>
                                          <p:spTgt spid="497"/>
                                        </p:tgtEl>
                                        <p:attrNameLst>
                                          <p:attrName>style.visibility</p:attrName>
                                        </p:attrNameLst>
                                      </p:cBhvr>
                                      <p:to>
                                        <p:strVal val="visible"/>
                                      </p:to>
                                    </p:set>
                                    <p:animEffect transition="in" filter="fade">
                                      <p:cBhvr>
                                        <p:cTn id="58" dur="500"/>
                                        <p:tgtEl>
                                          <p:spTgt spid="497"/>
                                        </p:tgtEl>
                                      </p:cBhvr>
                                    </p:animEffect>
                                  </p:childTnLst>
                                </p:cTn>
                              </p:par>
                              <p:par>
                                <p:cTn id="59" presetID="10" presetClass="entr" presetSubtype="0" fill="hold" nodeType="withEffect">
                                  <p:stCondLst>
                                    <p:cond delay="0"/>
                                  </p:stCondLst>
                                  <p:childTnLst>
                                    <p:set>
                                      <p:cBhvr>
                                        <p:cTn id="60" dur="1" fill="hold">
                                          <p:stCondLst>
                                            <p:cond delay="0"/>
                                          </p:stCondLst>
                                        </p:cTn>
                                        <p:tgtEl>
                                          <p:spTgt spid="499"/>
                                        </p:tgtEl>
                                        <p:attrNameLst>
                                          <p:attrName>style.visibility</p:attrName>
                                        </p:attrNameLst>
                                      </p:cBhvr>
                                      <p:to>
                                        <p:strVal val="visible"/>
                                      </p:to>
                                    </p:set>
                                    <p:animEffect transition="in" filter="fade">
                                      <p:cBhvr>
                                        <p:cTn id="61" dur="1000"/>
                                        <p:tgtEl>
                                          <p:spTgt spid="499"/>
                                        </p:tgtEl>
                                      </p:cBhvr>
                                    </p:animEffect>
                                  </p:childTnLst>
                                </p:cTn>
                              </p:par>
                              <p:par>
                                <p:cTn id="62" presetID="2" presetClass="entr" presetSubtype="8" fill="hold" nodeType="withEffect">
                                  <p:stCondLst>
                                    <p:cond delay="0"/>
                                  </p:stCondLst>
                                  <p:childTnLst>
                                    <p:set>
                                      <p:cBhvr>
                                        <p:cTn id="63" dur="1" fill="hold">
                                          <p:stCondLst>
                                            <p:cond delay="0"/>
                                          </p:stCondLst>
                                        </p:cTn>
                                        <p:tgtEl>
                                          <p:spTgt spid="480"/>
                                        </p:tgtEl>
                                        <p:attrNameLst>
                                          <p:attrName>style.visibility</p:attrName>
                                        </p:attrNameLst>
                                      </p:cBhvr>
                                      <p:to>
                                        <p:strVal val="visible"/>
                                      </p:to>
                                    </p:set>
                                    <p:anim calcmode="lin" valueType="num">
                                      <p:cBhvr additive="base">
                                        <p:cTn id="64" dur="500"/>
                                        <p:tgtEl>
                                          <p:spTgt spid="48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8BA2F0"/>
            </a:gs>
            <a:gs pos="100000">
              <a:srgbClr val="AACBFE"/>
            </a:gs>
          </a:gsLst>
          <a:lin ang="16200000" scaled="0"/>
        </a:gradFill>
        <a:effectLst/>
      </p:bgPr>
    </p:bg>
    <p:spTree>
      <p:nvGrpSpPr>
        <p:cNvPr id="1" name="Shape 556"/>
        <p:cNvGrpSpPr/>
        <p:nvPr/>
      </p:nvGrpSpPr>
      <p:grpSpPr>
        <a:xfrm>
          <a:off x="0" y="0"/>
          <a:ext cx="0" cy="0"/>
          <a:chOff x="0" y="0"/>
          <a:chExt cx="0" cy="0"/>
        </a:xfrm>
      </p:grpSpPr>
      <p:pic>
        <p:nvPicPr>
          <p:cNvPr id="557" name="Google Shape;557;p9"/>
          <p:cNvPicPr preferRelativeResize="0"/>
          <p:nvPr/>
        </p:nvPicPr>
        <p:blipFill rotWithShape="1">
          <a:blip r:embed="rId3">
            <a:alphaModFix/>
          </a:blip>
          <a:srcRect/>
          <a:stretch/>
        </p:blipFill>
        <p:spPr>
          <a:xfrm>
            <a:off x="5495176" y="3010975"/>
            <a:ext cx="1163627" cy="2447189"/>
          </a:xfrm>
          <a:prstGeom prst="rect">
            <a:avLst/>
          </a:prstGeom>
          <a:noFill/>
          <a:ln>
            <a:noFill/>
          </a:ln>
        </p:spPr>
      </p:pic>
      <p:grpSp>
        <p:nvGrpSpPr>
          <p:cNvPr id="558" name="Google Shape;558;p9"/>
          <p:cNvGrpSpPr/>
          <p:nvPr/>
        </p:nvGrpSpPr>
        <p:grpSpPr>
          <a:xfrm>
            <a:off x="660106" y="294582"/>
            <a:ext cx="2653830" cy="307777"/>
            <a:chOff x="632295" y="294582"/>
            <a:chExt cx="2653830" cy="307777"/>
          </a:xfrm>
        </p:grpSpPr>
        <p:sp>
          <p:nvSpPr>
            <p:cNvPr id="559" name="Google Shape;559;p9"/>
            <p:cNvSpPr/>
            <p:nvPr/>
          </p:nvSpPr>
          <p:spPr>
            <a:xfrm>
              <a:off x="1333500" y="294582"/>
              <a:ext cx="1952625"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nvGrpSpPr>
            <p:cNvPr id="560" name="Google Shape;560;p9"/>
            <p:cNvGrpSpPr/>
            <p:nvPr/>
          </p:nvGrpSpPr>
          <p:grpSpPr>
            <a:xfrm>
              <a:off x="1456438" y="365664"/>
              <a:ext cx="155716" cy="165616"/>
              <a:chOff x="1423100" y="355337"/>
              <a:chExt cx="155716" cy="165616"/>
            </a:xfrm>
          </p:grpSpPr>
          <p:sp>
            <p:nvSpPr>
              <p:cNvPr id="561" name="Google Shape;561;p9"/>
              <p:cNvSpPr/>
              <p:nvPr/>
            </p:nvSpPr>
            <p:spPr>
              <a:xfrm>
                <a:off x="1423100" y="355337"/>
                <a:ext cx="122331" cy="122331"/>
              </a:xfrm>
              <a:prstGeom prst="donut">
                <a:avLst>
                  <a:gd name="adj" fmla="val 12458"/>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icrosoft Yahei"/>
                  <a:ea typeface="Microsoft Yahei"/>
                  <a:cs typeface="Microsoft Yahei"/>
                  <a:sym typeface="Microsoft Yahei"/>
                </a:endParaRPr>
              </a:p>
            </p:txBody>
          </p:sp>
          <p:cxnSp>
            <p:nvCxnSpPr>
              <p:cNvPr id="562" name="Google Shape;562;p9"/>
              <p:cNvCxnSpPr>
                <a:stCxn id="561" idx="5"/>
              </p:cNvCxnSpPr>
              <p:nvPr/>
            </p:nvCxnSpPr>
            <p:spPr>
              <a:xfrm>
                <a:off x="1527516" y="459753"/>
                <a:ext cx="51300" cy="61200"/>
              </a:xfrm>
              <a:prstGeom prst="straightConnector1">
                <a:avLst/>
              </a:prstGeom>
              <a:noFill/>
              <a:ln w="19050" cap="flat" cmpd="sng">
                <a:solidFill>
                  <a:schemeClr val="lt1"/>
                </a:solidFill>
                <a:prstDash val="solid"/>
                <a:miter lim="800000"/>
                <a:headEnd type="none" w="sm" len="sm"/>
                <a:tailEnd type="none" w="sm" len="sm"/>
              </a:ln>
            </p:spPr>
          </p:cxnSp>
        </p:grpSp>
        <p:cxnSp>
          <p:nvCxnSpPr>
            <p:cNvPr id="563" name="Google Shape;563;p9"/>
            <p:cNvCxnSpPr/>
            <p:nvPr/>
          </p:nvCxnSpPr>
          <p:spPr>
            <a:xfrm>
              <a:off x="632295" y="378081"/>
              <a:ext cx="213596" cy="0"/>
            </a:xfrm>
            <a:prstGeom prst="straightConnector1">
              <a:avLst/>
            </a:prstGeom>
            <a:noFill/>
            <a:ln w="19050" cap="rnd" cmpd="sng">
              <a:solidFill>
                <a:srgbClr val="304086"/>
              </a:solidFill>
              <a:prstDash val="solid"/>
              <a:miter lim="800000"/>
              <a:headEnd type="none" w="sm" len="sm"/>
              <a:tailEnd type="none" w="sm" len="sm"/>
            </a:ln>
          </p:spPr>
        </p:cxnSp>
        <p:cxnSp>
          <p:nvCxnSpPr>
            <p:cNvPr id="564" name="Google Shape;564;p9"/>
            <p:cNvCxnSpPr/>
            <p:nvPr/>
          </p:nvCxnSpPr>
          <p:spPr>
            <a:xfrm>
              <a:off x="632295" y="448470"/>
              <a:ext cx="151683" cy="0"/>
            </a:xfrm>
            <a:prstGeom prst="straightConnector1">
              <a:avLst/>
            </a:prstGeom>
            <a:noFill/>
            <a:ln w="19050" cap="rnd" cmpd="sng">
              <a:solidFill>
                <a:srgbClr val="304086"/>
              </a:solidFill>
              <a:prstDash val="solid"/>
              <a:miter lim="800000"/>
              <a:headEnd type="none" w="sm" len="sm"/>
              <a:tailEnd type="none" w="sm" len="sm"/>
            </a:ln>
          </p:spPr>
        </p:cxnSp>
        <p:cxnSp>
          <p:nvCxnSpPr>
            <p:cNvPr id="565" name="Google Shape;565;p9"/>
            <p:cNvCxnSpPr/>
            <p:nvPr/>
          </p:nvCxnSpPr>
          <p:spPr>
            <a:xfrm>
              <a:off x="632295" y="518859"/>
              <a:ext cx="106798" cy="0"/>
            </a:xfrm>
            <a:prstGeom prst="straightConnector1">
              <a:avLst/>
            </a:prstGeom>
            <a:noFill/>
            <a:ln w="19050" cap="rnd" cmpd="sng">
              <a:solidFill>
                <a:srgbClr val="304086"/>
              </a:solidFill>
              <a:prstDash val="solid"/>
              <a:miter lim="800000"/>
              <a:headEnd type="none" w="sm" len="sm"/>
              <a:tailEnd type="none" w="sm" len="sm"/>
            </a:ln>
          </p:spPr>
        </p:cxnSp>
      </p:grpSp>
      <p:pic>
        <p:nvPicPr>
          <p:cNvPr id="566" name="Google Shape;566;p9"/>
          <p:cNvPicPr preferRelativeResize="0"/>
          <p:nvPr/>
        </p:nvPicPr>
        <p:blipFill rotWithShape="1">
          <a:blip r:embed="rId4">
            <a:alphaModFix/>
          </a:blip>
          <a:srcRect/>
          <a:stretch/>
        </p:blipFill>
        <p:spPr>
          <a:xfrm flipH="1">
            <a:off x="1147467" y="4674933"/>
            <a:ext cx="1697518" cy="2898692"/>
          </a:xfrm>
          <a:prstGeom prst="rect">
            <a:avLst/>
          </a:prstGeom>
          <a:noFill/>
          <a:ln>
            <a:noFill/>
          </a:ln>
        </p:spPr>
      </p:pic>
      <p:sp>
        <p:nvSpPr>
          <p:cNvPr id="567" name="Google Shape;567;p9"/>
          <p:cNvSpPr txBox="1"/>
          <p:nvPr/>
        </p:nvSpPr>
        <p:spPr>
          <a:xfrm>
            <a:off x="6400875" y="319618"/>
            <a:ext cx="76014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Home</a:t>
            </a:r>
            <a:endParaRPr/>
          </a:p>
        </p:txBody>
      </p:sp>
      <p:sp>
        <p:nvSpPr>
          <p:cNvPr id="568" name="Google Shape;568;p9"/>
          <p:cNvSpPr txBox="1"/>
          <p:nvPr/>
        </p:nvSpPr>
        <p:spPr>
          <a:xfrm>
            <a:off x="7580956" y="319618"/>
            <a:ext cx="115768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About Us </a:t>
            </a:r>
            <a:endParaRPr/>
          </a:p>
        </p:txBody>
      </p:sp>
      <p:sp>
        <p:nvSpPr>
          <p:cNvPr id="569" name="Google Shape;569;p9"/>
          <p:cNvSpPr txBox="1"/>
          <p:nvPr/>
        </p:nvSpPr>
        <p:spPr>
          <a:xfrm>
            <a:off x="9142552" y="319618"/>
            <a:ext cx="87299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Project</a:t>
            </a:r>
            <a:endParaRPr/>
          </a:p>
        </p:txBody>
      </p:sp>
      <p:sp>
        <p:nvSpPr>
          <p:cNvPr id="570" name="Google Shape;570;p9"/>
          <p:cNvSpPr txBox="1"/>
          <p:nvPr/>
        </p:nvSpPr>
        <p:spPr>
          <a:xfrm>
            <a:off x="10564688" y="319618"/>
            <a:ext cx="85953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Details</a:t>
            </a:r>
            <a:endParaRPr/>
          </a:p>
        </p:txBody>
      </p:sp>
      <p:pic>
        <p:nvPicPr>
          <p:cNvPr id="571" name="Google Shape;571;p9"/>
          <p:cNvPicPr preferRelativeResize="0"/>
          <p:nvPr/>
        </p:nvPicPr>
        <p:blipFill rotWithShape="1">
          <a:blip r:embed="rId5">
            <a:alphaModFix/>
          </a:blip>
          <a:srcRect/>
          <a:stretch/>
        </p:blipFill>
        <p:spPr>
          <a:xfrm>
            <a:off x="5075648" y="4668940"/>
            <a:ext cx="2505308" cy="2476453"/>
          </a:xfrm>
          <a:custGeom>
            <a:avLst/>
            <a:gdLst/>
            <a:ahLst/>
            <a:cxnLst/>
            <a:rect l="l" t="t" r="r" b="b"/>
            <a:pathLst>
              <a:path w="6635038" h="6558619" extrusionOk="0">
                <a:moveTo>
                  <a:pt x="22170" y="0"/>
                </a:moveTo>
                <a:lnTo>
                  <a:pt x="2031225" y="0"/>
                </a:lnTo>
                <a:lnTo>
                  <a:pt x="2031225" y="546160"/>
                </a:lnTo>
                <a:lnTo>
                  <a:pt x="2304331" y="546160"/>
                </a:lnTo>
                <a:lnTo>
                  <a:pt x="1657004" y="729658"/>
                </a:lnTo>
                <a:lnTo>
                  <a:pt x="2275036" y="1845877"/>
                </a:lnTo>
                <a:lnTo>
                  <a:pt x="2140041" y="1787410"/>
                </a:lnTo>
                <a:lnTo>
                  <a:pt x="2538919" y="2795772"/>
                </a:lnTo>
                <a:lnTo>
                  <a:pt x="2653937" y="2530206"/>
                </a:lnTo>
                <a:lnTo>
                  <a:pt x="2930079" y="3028942"/>
                </a:lnTo>
                <a:lnTo>
                  <a:pt x="2929486" y="368947"/>
                </a:lnTo>
                <a:lnTo>
                  <a:pt x="2919832" y="371684"/>
                </a:lnTo>
                <a:lnTo>
                  <a:pt x="2919832" y="0"/>
                </a:lnTo>
                <a:lnTo>
                  <a:pt x="4209797" y="0"/>
                </a:lnTo>
                <a:lnTo>
                  <a:pt x="4209797" y="2958206"/>
                </a:lnTo>
                <a:lnTo>
                  <a:pt x="4356196" y="2958206"/>
                </a:lnTo>
                <a:lnTo>
                  <a:pt x="4356196" y="3324084"/>
                </a:lnTo>
                <a:lnTo>
                  <a:pt x="5480178" y="3324084"/>
                </a:lnTo>
                <a:lnTo>
                  <a:pt x="5480178" y="2958206"/>
                </a:lnTo>
                <a:lnTo>
                  <a:pt x="6635038" y="2958206"/>
                </a:lnTo>
                <a:lnTo>
                  <a:pt x="6635038" y="6558619"/>
                </a:lnTo>
                <a:lnTo>
                  <a:pt x="0" y="6558619"/>
                </a:lnTo>
                <a:lnTo>
                  <a:pt x="0" y="943116"/>
                </a:lnTo>
                <a:lnTo>
                  <a:pt x="22170" y="943116"/>
                </a:lnTo>
                <a:close/>
              </a:path>
            </a:pathLst>
          </a:custGeom>
          <a:noFill/>
          <a:ln>
            <a:noFill/>
          </a:ln>
        </p:spPr>
      </p:pic>
      <p:pic>
        <p:nvPicPr>
          <p:cNvPr id="572" name="Google Shape;572;p9"/>
          <p:cNvPicPr preferRelativeResize="0"/>
          <p:nvPr/>
        </p:nvPicPr>
        <p:blipFill rotWithShape="1">
          <a:blip r:embed="rId6">
            <a:alphaModFix/>
          </a:blip>
          <a:srcRect/>
          <a:stretch/>
        </p:blipFill>
        <p:spPr>
          <a:xfrm flipH="1">
            <a:off x="3402846" y="3910631"/>
            <a:ext cx="1069701" cy="1826627"/>
          </a:xfrm>
          <a:prstGeom prst="rect">
            <a:avLst/>
          </a:prstGeom>
          <a:noFill/>
          <a:ln>
            <a:noFill/>
          </a:ln>
        </p:spPr>
      </p:pic>
      <p:pic>
        <p:nvPicPr>
          <p:cNvPr id="573" name="Google Shape;573;p9"/>
          <p:cNvPicPr preferRelativeResize="0"/>
          <p:nvPr/>
        </p:nvPicPr>
        <p:blipFill rotWithShape="1">
          <a:blip r:embed="rId6">
            <a:alphaModFix/>
          </a:blip>
          <a:srcRect/>
          <a:stretch/>
        </p:blipFill>
        <p:spPr>
          <a:xfrm>
            <a:off x="7958501" y="3912539"/>
            <a:ext cx="1069701" cy="1826627"/>
          </a:xfrm>
          <a:prstGeom prst="rect">
            <a:avLst/>
          </a:prstGeom>
          <a:noFill/>
          <a:ln>
            <a:noFill/>
          </a:ln>
        </p:spPr>
      </p:pic>
      <p:pic>
        <p:nvPicPr>
          <p:cNvPr id="574" name="Google Shape;574;p9"/>
          <p:cNvPicPr preferRelativeResize="0"/>
          <p:nvPr/>
        </p:nvPicPr>
        <p:blipFill rotWithShape="1">
          <a:blip r:embed="rId4">
            <a:alphaModFix/>
          </a:blip>
          <a:srcRect/>
          <a:stretch/>
        </p:blipFill>
        <p:spPr>
          <a:xfrm>
            <a:off x="9675600" y="4674933"/>
            <a:ext cx="1697518" cy="2898692"/>
          </a:xfrm>
          <a:prstGeom prst="rect">
            <a:avLst/>
          </a:prstGeom>
          <a:noFill/>
          <a:ln>
            <a:noFill/>
          </a:ln>
        </p:spPr>
      </p:pic>
      <p:grpSp>
        <p:nvGrpSpPr>
          <p:cNvPr id="575" name="Google Shape;575;p9"/>
          <p:cNvGrpSpPr/>
          <p:nvPr/>
        </p:nvGrpSpPr>
        <p:grpSpPr>
          <a:xfrm>
            <a:off x="3567574" y="2547212"/>
            <a:ext cx="6107977" cy="886006"/>
            <a:chOff x="3910384" y="2647547"/>
            <a:chExt cx="5183738" cy="886006"/>
          </a:xfrm>
        </p:grpSpPr>
        <p:sp>
          <p:nvSpPr>
            <p:cNvPr id="576" name="Google Shape;576;p9"/>
            <p:cNvSpPr txBox="1"/>
            <p:nvPr/>
          </p:nvSpPr>
          <p:spPr>
            <a:xfrm>
              <a:off x="4625022" y="2647547"/>
              <a:ext cx="4469100" cy="7080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4000">
                  <a:solidFill>
                    <a:schemeClr val="lt1"/>
                  </a:solidFill>
                  <a:latin typeface="Microsoft Yahei"/>
                  <a:ea typeface="Microsoft Yahei"/>
                  <a:cs typeface="Microsoft Yahei"/>
                  <a:sym typeface="Microsoft Yahei"/>
                </a:rPr>
                <a:t>引用參考資料</a:t>
              </a:r>
              <a:endParaRPr sz="1800">
                <a:solidFill>
                  <a:schemeClr val="dk1"/>
                </a:solidFill>
                <a:latin typeface="Microsoft Yahei"/>
                <a:ea typeface="Microsoft Yahei"/>
                <a:cs typeface="Microsoft Yahei"/>
                <a:sym typeface="Microsoft Yahei"/>
              </a:endParaRPr>
            </a:p>
          </p:txBody>
        </p:sp>
        <p:sp>
          <p:nvSpPr>
            <p:cNvPr id="577" name="Google Shape;577;p9"/>
            <p:cNvSpPr txBox="1"/>
            <p:nvPr/>
          </p:nvSpPr>
          <p:spPr>
            <a:xfrm>
              <a:off x="3910384" y="3271943"/>
              <a:ext cx="4435330" cy="26161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100">
                <a:solidFill>
                  <a:schemeClr val="lt1"/>
                </a:solidFill>
                <a:latin typeface="Microsoft Yahei"/>
                <a:ea typeface="Microsoft Yahei"/>
                <a:cs typeface="Microsoft Yahei"/>
                <a:sym typeface="Microsoft Yahei"/>
              </a:endParaRPr>
            </a:p>
          </p:txBody>
        </p:sp>
      </p:grpSp>
      <p:pic>
        <p:nvPicPr>
          <p:cNvPr id="578" name="Google Shape;578;p9"/>
          <p:cNvPicPr preferRelativeResize="0"/>
          <p:nvPr/>
        </p:nvPicPr>
        <p:blipFill rotWithShape="1">
          <a:blip r:embed="rId7">
            <a:alphaModFix/>
          </a:blip>
          <a:srcRect/>
          <a:stretch/>
        </p:blipFill>
        <p:spPr>
          <a:xfrm>
            <a:off x="1023443" y="3685549"/>
            <a:ext cx="1588557" cy="983391"/>
          </a:xfrm>
          <a:prstGeom prst="rect">
            <a:avLst/>
          </a:prstGeom>
          <a:noFill/>
          <a:ln>
            <a:noFill/>
          </a:ln>
        </p:spPr>
      </p:pic>
      <p:pic>
        <p:nvPicPr>
          <p:cNvPr id="579" name="Google Shape;579;p9"/>
          <p:cNvPicPr preferRelativeResize="0"/>
          <p:nvPr/>
        </p:nvPicPr>
        <p:blipFill rotWithShape="1">
          <a:blip r:embed="rId8">
            <a:alphaModFix/>
          </a:blip>
          <a:srcRect/>
          <a:stretch/>
        </p:blipFill>
        <p:spPr>
          <a:xfrm>
            <a:off x="2524471" y="3777396"/>
            <a:ext cx="990769" cy="613332"/>
          </a:xfrm>
          <a:prstGeom prst="rect">
            <a:avLst/>
          </a:prstGeom>
          <a:noFill/>
          <a:ln>
            <a:noFill/>
          </a:ln>
        </p:spPr>
      </p:pic>
      <p:pic>
        <p:nvPicPr>
          <p:cNvPr id="580" name="Google Shape;580;p9"/>
          <p:cNvPicPr preferRelativeResize="0"/>
          <p:nvPr/>
        </p:nvPicPr>
        <p:blipFill rotWithShape="1">
          <a:blip r:embed="rId9">
            <a:alphaModFix/>
          </a:blip>
          <a:srcRect/>
          <a:stretch/>
        </p:blipFill>
        <p:spPr>
          <a:xfrm>
            <a:off x="7158770" y="4985625"/>
            <a:ext cx="509182" cy="1484217"/>
          </a:xfrm>
          <a:prstGeom prst="rect">
            <a:avLst/>
          </a:prstGeom>
          <a:noFill/>
          <a:ln>
            <a:noFill/>
          </a:ln>
        </p:spPr>
      </p:pic>
      <p:pic>
        <p:nvPicPr>
          <p:cNvPr id="581" name="Google Shape;581;p9"/>
          <p:cNvPicPr preferRelativeResize="0"/>
          <p:nvPr/>
        </p:nvPicPr>
        <p:blipFill rotWithShape="1">
          <a:blip r:embed="rId10">
            <a:alphaModFix/>
          </a:blip>
          <a:srcRect/>
          <a:stretch/>
        </p:blipFill>
        <p:spPr>
          <a:xfrm>
            <a:off x="3895701" y="5458164"/>
            <a:ext cx="784295" cy="1028752"/>
          </a:xfrm>
          <a:prstGeom prst="rect">
            <a:avLst/>
          </a:prstGeom>
          <a:noFill/>
          <a:ln>
            <a:noFill/>
          </a:ln>
        </p:spPr>
      </p:pic>
      <p:pic>
        <p:nvPicPr>
          <p:cNvPr id="582" name="Google Shape;582;p9"/>
          <p:cNvPicPr preferRelativeResize="0"/>
          <p:nvPr/>
        </p:nvPicPr>
        <p:blipFill rotWithShape="1">
          <a:blip r:embed="rId11">
            <a:alphaModFix/>
          </a:blip>
          <a:srcRect/>
          <a:stretch/>
        </p:blipFill>
        <p:spPr>
          <a:xfrm>
            <a:off x="8260748" y="5458164"/>
            <a:ext cx="411027" cy="539140"/>
          </a:xfrm>
          <a:prstGeom prst="rect">
            <a:avLst/>
          </a:prstGeom>
          <a:noFill/>
          <a:ln>
            <a:noFill/>
          </a:ln>
        </p:spPr>
      </p:pic>
      <p:pic>
        <p:nvPicPr>
          <p:cNvPr id="583" name="Google Shape;583;p9"/>
          <p:cNvPicPr preferRelativeResize="0"/>
          <p:nvPr/>
        </p:nvPicPr>
        <p:blipFill rotWithShape="1">
          <a:blip r:embed="rId12">
            <a:alphaModFix/>
          </a:blip>
          <a:srcRect/>
          <a:stretch/>
        </p:blipFill>
        <p:spPr>
          <a:xfrm>
            <a:off x="6575423" y="5965693"/>
            <a:ext cx="509182" cy="667889"/>
          </a:xfrm>
          <a:prstGeom prst="rect">
            <a:avLst/>
          </a:prstGeom>
          <a:noFill/>
          <a:ln>
            <a:noFill/>
          </a:ln>
        </p:spPr>
      </p:pic>
      <p:pic>
        <p:nvPicPr>
          <p:cNvPr id="584" name="Google Shape;584;p9"/>
          <p:cNvPicPr preferRelativeResize="0"/>
          <p:nvPr/>
        </p:nvPicPr>
        <p:blipFill rotWithShape="1">
          <a:blip r:embed="rId9">
            <a:alphaModFix/>
          </a:blip>
          <a:srcRect/>
          <a:stretch/>
        </p:blipFill>
        <p:spPr>
          <a:xfrm>
            <a:off x="4705532" y="4594014"/>
            <a:ext cx="509182" cy="1484217"/>
          </a:xfrm>
          <a:prstGeom prst="rect">
            <a:avLst/>
          </a:prstGeom>
          <a:noFill/>
          <a:ln>
            <a:noFill/>
          </a:ln>
        </p:spPr>
      </p:pic>
      <p:pic>
        <p:nvPicPr>
          <p:cNvPr id="585" name="Google Shape;585;p9"/>
          <p:cNvPicPr preferRelativeResize="0"/>
          <p:nvPr/>
        </p:nvPicPr>
        <p:blipFill rotWithShape="1">
          <a:blip r:embed="rId13">
            <a:alphaModFix/>
          </a:blip>
          <a:srcRect/>
          <a:stretch/>
        </p:blipFill>
        <p:spPr>
          <a:xfrm flipH="1">
            <a:off x="7608309" y="5621609"/>
            <a:ext cx="517023" cy="701862"/>
          </a:xfrm>
          <a:prstGeom prst="rect">
            <a:avLst/>
          </a:prstGeom>
          <a:noFill/>
          <a:ln>
            <a:noFill/>
          </a:ln>
        </p:spPr>
      </p:pic>
      <p:grpSp>
        <p:nvGrpSpPr>
          <p:cNvPr id="586" name="Google Shape;586;p9"/>
          <p:cNvGrpSpPr/>
          <p:nvPr/>
        </p:nvGrpSpPr>
        <p:grpSpPr>
          <a:xfrm>
            <a:off x="5056396" y="1480050"/>
            <a:ext cx="1740999" cy="1015663"/>
            <a:chOff x="5056396" y="1480050"/>
            <a:chExt cx="1740999" cy="1015663"/>
          </a:xfrm>
        </p:grpSpPr>
        <p:sp>
          <p:nvSpPr>
            <p:cNvPr id="587" name="Google Shape;587;p9"/>
            <p:cNvSpPr txBox="1"/>
            <p:nvPr/>
          </p:nvSpPr>
          <p:spPr>
            <a:xfrm>
              <a:off x="5523993" y="1480050"/>
              <a:ext cx="1273402" cy="101566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6000" smtClean="0">
                  <a:solidFill>
                    <a:srgbClr val="304086"/>
                  </a:solidFill>
                  <a:latin typeface="Microsoft Yahei"/>
                  <a:ea typeface="Microsoft Yahei"/>
                  <a:cs typeface="Microsoft Yahei"/>
                  <a:sym typeface="Microsoft Yahei"/>
                </a:rPr>
                <a:t>03</a:t>
              </a:r>
              <a:endParaRPr sz="6000">
                <a:solidFill>
                  <a:srgbClr val="304086"/>
                </a:solidFill>
                <a:latin typeface="Microsoft Yahei"/>
                <a:ea typeface="Microsoft Yahei"/>
                <a:cs typeface="Microsoft Yahei"/>
                <a:sym typeface="Microsoft Yahei"/>
              </a:endParaRPr>
            </a:p>
          </p:txBody>
        </p:sp>
        <p:sp>
          <p:nvSpPr>
            <p:cNvPr id="588" name="Google Shape;588;p9"/>
            <p:cNvSpPr/>
            <p:nvPr/>
          </p:nvSpPr>
          <p:spPr>
            <a:xfrm rot="5400000">
              <a:off x="5036910" y="1931805"/>
              <a:ext cx="322893" cy="283922"/>
            </a:xfrm>
            <a:custGeom>
              <a:avLst/>
              <a:gdLst/>
              <a:ahLst/>
              <a:cxnLst/>
              <a:rect l="l" t="t" r="r" b="b"/>
              <a:pathLst>
                <a:path w="2761802" h="2428472" extrusionOk="0">
                  <a:moveTo>
                    <a:pt x="0" y="2231611"/>
                  </a:moveTo>
                  <a:cubicBezTo>
                    <a:pt x="0" y="2217407"/>
                    <a:pt x="1439" y="2203540"/>
                    <a:pt x="4179" y="2190147"/>
                  </a:cubicBezTo>
                  <a:lnTo>
                    <a:pt x="8183" y="2177249"/>
                  </a:lnTo>
                  <a:lnTo>
                    <a:pt x="1237619" y="57529"/>
                  </a:lnTo>
                  <a:lnTo>
                    <a:pt x="1298967" y="16167"/>
                  </a:lnTo>
                  <a:cubicBezTo>
                    <a:pt x="1323581" y="5757"/>
                    <a:pt x="1350643" y="0"/>
                    <a:pt x="1379050" y="0"/>
                  </a:cubicBezTo>
                  <a:cubicBezTo>
                    <a:pt x="1435864" y="0"/>
                    <a:pt x="1487298" y="23028"/>
                    <a:pt x="1524530" y="60259"/>
                  </a:cubicBezTo>
                  <a:lnTo>
                    <a:pt x="1544630" y="90072"/>
                  </a:lnTo>
                  <a:lnTo>
                    <a:pt x="1549295" y="90777"/>
                  </a:lnTo>
                  <a:lnTo>
                    <a:pt x="2718425" y="2106521"/>
                  </a:lnTo>
                  <a:lnTo>
                    <a:pt x="2717112" y="2109223"/>
                  </a:lnTo>
                  <a:lnTo>
                    <a:pt x="2737721" y="2139791"/>
                  </a:lnTo>
                  <a:lnTo>
                    <a:pt x="2746907" y="2155628"/>
                  </a:lnTo>
                  <a:lnTo>
                    <a:pt x="2757622" y="2190146"/>
                  </a:lnTo>
                  <a:cubicBezTo>
                    <a:pt x="2760362" y="2203539"/>
                    <a:pt x="2761802" y="2217406"/>
                    <a:pt x="2761802" y="2231610"/>
                  </a:cubicBezTo>
                  <a:cubicBezTo>
                    <a:pt x="2761802" y="2316830"/>
                    <a:pt x="2709989" y="2389948"/>
                    <a:pt x="2636146" y="2421181"/>
                  </a:cubicBezTo>
                  <a:lnTo>
                    <a:pt x="2612656" y="2428472"/>
                  </a:lnTo>
                  <a:lnTo>
                    <a:pt x="149141" y="2428472"/>
                  </a:lnTo>
                  <a:lnTo>
                    <a:pt x="125655" y="2421182"/>
                  </a:lnTo>
                  <a:cubicBezTo>
                    <a:pt x="51812" y="2389949"/>
                    <a:pt x="0" y="2316831"/>
                    <a:pt x="0" y="2231611"/>
                  </a:cubicBezTo>
                  <a:close/>
                </a:path>
              </a:pathLst>
            </a:cu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67"/>
                                        </p:tgtEl>
                                        <p:attrNameLst>
                                          <p:attrName>style.visibility</p:attrName>
                                        </p:attrNameLst>
                                      </p:cBhvr>
                                      <p:to>
                                        <p:strVal val="visible"/>
                                      </p:to>
                                    </p:set>
                                    <p:anim calcmode="lin" valueType="num">
                                      <p:cBhvr additive="base">
                                        <p:cTn id="7" dur="500"/>
                                        <p:tgtEl>
                                          <p:spTgt spid="567"/>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569"/>
                                        </p:tgtEl>
                                        <p:attrNameLst>
                                          <p:attrName>style.visibility</p:attrName>
                                        </p:attrNameLst>
                                      </p:cBhvr>
                                      <p:to>
                                        <p:strVal val="visible"/>
                                      </p:to>
                                    </p:set>
                                    <p:anim calcmode="lin" valueType="num">
                                      <p:cBhvr additive="base">
                                        <p:cTn id="10" dur="500"/>
                                        <p:tgtEl>
                                          <p:spTgt spid="569"/>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570"/>
                                        </p:tgtEl>
                                        <p:attrNameLst>
                                          <p:attrName>style.visibility</p:attrName>
                                        </p:attrNameLst>
                                      </p:cBhvr>
                                      <p:to>
                                        <p:strVal val="visible"/>
                                      </p:to>
                                    </p:set>
                                    <p:anim calcmode="lin" valueType="num">
                                      <p:cBhvr additive="base">
                                        <p:cTn id="13" dur="500"/>
                                        <p:tgtEl>
                                          <p:spTgt spid="570"/>
                                        </p:tgtEl>
                                        <p:attrNameLst>
                                          <p:attrName>ppt_x</p:attrName>
                                        </p:attrNameLst>
                                      </p:cBhvr>
                                      <p:tavLst>
                                        <p:tav tm="0">
                                          <p:val>
                                            <p:strVal val="#ppt_x+1"/>
                                          </p:val>
                                        </p:tav>
                                        <p:tav tm="100000">
                                          <p:val>
                                            <p:strVal val="#ppt_x"/>
                                          </p:val>
                                        </p:tav>
                                      </p:tavLst>
                                    </p:anim>
                                  </p:childTnLst>
                                </p:cTn>
                              </p:par>
                              <p:par>
                                <p:cTn id="14" presetID="10" presetClass="entr" presetSubtype="0" fill="hold" nodeType="withEffect">
                                  <p:stCondLst>
                                    <p:cond delay="0"/>
                                  </p:stCondLst>
                                  <p:childTnLst>
                                    <p:set>
                                      <p:cBhvr>
                                        <p:cTn id="15" dur="1" fill="hold">
                                          <p:stCondLst>
                                            <p:cond delay="0"/>
                                          </p:stCondLst>
                                        </p:cTn>
                                        <p:tgtEl>
                                          <p:spTgt spid="558"/>
                                        </p:tgtEl>
                                        <p:attrNameLst>
                                          <p:attrName>style.visibility</p:attrName>
                                        </p:attrNameLst>
                                      </p:cBhvr>
                                      <p:to>
                                        <p:strVal val="visible"/>
                                      </p:to>
                                    </p:set>
                                    <p:animEffect transition="in" filter="fade">
                                      <p:cBhvr>
                                        <p:cTn id="16" dur="500"/>
                                        <p:tgtEl>
                                          <p:spTgt spid="558"/>
                                        </p:tgtEl>
                                      </p:cBhvr>
                                    </p:animEffect>
                                  </p:childTnLst>
                                </p:cTn>
                              </p:par>
                              <p:par>
                                <p:cTn id="17" presetID="10" presetClass="entr" presetSubtype="0" fill="hold" nodeType="withEffect">
                                  <p:stCondLst>
                                    <p:cond delay="0"/>
                                  </p:stCondLst>
                                  <p:childTnLst>
                                    <p:set>
                                      <p:cBhvr>
                                        <p:cTn id="18" dur="1" fill="hold">
                                          <p:stCondLst>
                                            <p:cond delay="0"/>
                                          </p:stCondLst>
                                        </p:cTn>
                                        <p:tgtEl>
                                          <p:spTgt spid="586"/>
                                        </p:tgtEl>
                                        <p:attrNameLst>
                                          <p:attrName>style.visibility</p:attrName>
                                        </p:attrNameLst>
                                      </p:cBhvr>
                                      <p:to>
                                        <p:strVal val="visible"/>
                                      </p:to>
                                    </p:set>
                                    <p:animEffect transition="in" filter="fade">
                                      <p:cBhvr>
                                        <p:cTn id="19" dur="500"/>
                                        <p:tgtEl>
                                          <p:spTgt spid="586"/>
                                        </p:tgtEl>
                                      </p:cBhvr>
                                    </p:animEffect>
                                  </p:childTnLst>
                                </p:cTn>
                              </p:par>
                              <p:par>
                                <p:cTn id="20" presetID="10" presetClass="entr" presetSubtype="0" fill="hold" nodeType="withEffect">
                                  <p:stCondLst>
                                    <p:cond delay="0"/>
                                  </p:stCondLst>
                                  <p:childTnLst>
                                    <p:set>
                                      <p:cBhvr>
                                        <p:cTn id="21" dur="1" fill="hold">
                                          <p:stCondLst>
                                            <p:cond delay="0"/>
                                          </p:stCondLst>
                                        </p:cTn>
                                        <p:tgtEl>
                                          <p:spTgt spid="575"/>
                                        </p:tgtEl>
                                        <p:attrNameLst>
                                          <p:attrName>style.visibility</p:attrName>
                                        </p:attrNameLst>
                                      </p:cBhvr>
                                      <p:to>
                                        <p:strVal val="visible"/>
                                      </p:to>
                                    </p:set>
                                    <p:animEffect transition="in" filter="fade">
                                      <p:cBhvr>
                                        <p:cTn id="22" dur="750"/>
                                        <p:tgtEl>
                                          <p:spTgt spid="575"/>
                                        </p:tgtEl>
                                      </p:cBhvr>
                                    </p:animEffect>
                                  </p:childTnLst>
                                </p:cTn>
                              </p:par>
                              <p:par>
                                <p:cTn id="23" presetID="10" presetClass="entr" presetSubtype="0" fill="hold" nodeType="withEffect">
                                  <p:stCondLst>
                                    <p:cond delay="0"/>
                                  </p:stCondLst>
                                  <p:childTnLst>
                                    <p:set>
                                      <p:cBhvr>
                                        <p:cTn id="24" dur="1" fill="hold">
                                          <p:stCondLst>
                                            <p:cond delay="0"/>
                                          </p:stCondLst>
                                        </p:cTn>
                                        <p:tgtEl>
                                          <p:spTgt spid="571"/>
                                        </p:tgtEl>
                                        <p:attrNameLst>
                                          <p:attrName>style.visibility</p:attrName>
                                        </p:attrNameLst>
                                      </p:cBhvr>
                                      <p:to>
                                        <p:strVal val="visible"/>
                                      </p:to>
                                    </p:set>
                                    <p:animEffect transition="in" filter="fade">
                                      <p:cBhvr>
                                        <p:cTn id="25" dur="1000"/>
                                        <p:tgtEl>
                                          <p:spTgt spid="571"/>
                                        </p:tgtEl>
                                      </p:cBhvr>
                                    </p:animEffect>
                                  </p:childTnLst>
                                </p:cTn>
                              </p:par>
                              <p:par>
                                <p:cTn id="26" presetID="10" presetClass="entr" presetSubtype="0" fill="hold" nodeType="withEffect">
                                  <p:stCondLst>
                                    <p:cond delay="250"/>
                                  </p:stCondLst>
                                  <p:childTnLst>
                                    <p:set>
                                      <p:cBhvr>
                                        <p:cTn id="27" dur="1" fill="hold">
                                          <p:stCondLst>
                                            <p:cond delay="0"/>
                                          </p:stCondLst>
                                        </p:cTn>
                                        <p:tgtEl>
                                          <p:spTgt spid="566"/>
                                        </p:tgtEl>
                                        <p:attrNameLst>
                                          <p:attrName>style.visibility</p:attrName>
                                        </p:attrNameLst>
                                      </p:cBhvr>
                                      <p:to>
                                        <p:strVal val="visible"/>
                                      </p:to>
                                    </p:set>
                                    <p:animEffect transition="in" filter="fade">
                                      <p:cBhvr>
                                        <p:cTn id="28" dur="1000"/>
                                        <p:tgtEl>
                                          <p:spTgt spid="566"/>
                                        </p:tgtEl>
                                      </p:cBhvr>
                                    </p:animEffect>
                                  </p:childTnLst>
                                </p:cTn>
                              </p:par>
                              <p:par>
                                <p:cTn id="29" presetID="10" presetClass="entr" presetSubtype="0" fill="hold" nodeType="withEffect">
                                  <p:stCondLst>
                                    <p:cond delay="250"/>
                                  </p:stCondLst>
                                  <p:childTnLst>
                                    <p:set>
                                      <p:cBhvr>
                                        <p:cTn id="30" dur="1" fill="hold">
                                          <p:stCondLst>
                                            <p:cond delay="0"/>
                                          </p:stCondLst>
                                        </p:cTn>
                                        <p:tgtEl>
                                          <p:spTgt spid="572"/>
                                        </p:tgtEl>
                                        <p:attrNameLst>
                                          <p:attrName>style.visibility</p:attrName>
                                        </p:attrNameLst>
                                      </p:cBhvr>
                                      <p:to>
                                        <p:strVal val="visible"/>
                                      </p:to>
                                    </p:set>
                                    <p:animEffect transition="in" filter="fade">
                                      <p:cBhvr>
                                        <p:cTn id="31" dur="1000"/>
                                        <p:tgtEl>
                                          <p:spTgt spid="572"/>
                                        </p:tgtEl>
                                      </p:cBhvr>
                                    </p:animEffect>
                                  </p:childTnLst>
                                </p:cTn>
                              </p:par>
                              <p:par>
                                <p:cTn id="32" presetID="10" presetClass="entr" presetSubtype="0" fill="hold" nodeType="withEffect">
                                  <p:stCondLst>
                                    <p:cond delay="250"/>
                                  </p:stCondLst>
                                  <p:childTnLst>
                                    <p:set>
                                      <p:cBhvr>
                                        <p:cTn id="33" dur="1" fill="hold">
                                          <p:stCondLst>
                                            <p:cond delay="0"/>
                                          </p:stCondLst>
                                        </p:cTn>
                                        <p:tgtEl>
                                          <p:spTgt spid="573"/>
                                        </p:tgtEl>
                                        <p:attrNameLst>
                                          <p:attrName>style.visibility</p:attrName>
                                        </p:attrNameLst>
                                      </p:cBhvr>
                                      <p:to>
                                        <p:strVal val="visible"/>
                                      </p:to>
                                    </p:set>
                                    <p:animEffect transition="in" filter="fade">
                                      <p:cBhvr>
                                        <p:cTn id="34" dur="1000"/>
                                        <p:tgtEl>
                                          <p:spTgt spid="573"/>
                                        </p:tgtEl>
                                      </p:cBhvr>
                                    </p:animEffect>
                                  </p:childTnLst>
                                </p:cTn>
                              </p:par>
                              <p:par>
                                <p:cTn id="35" presetID="10" presetClass="entr" presetSubtype="0" fill="hold" nodeType="withEffect">
                                  <p:stCondLst>
                                    <p:cond delay="250"/>
                                  </p:stCondLst>
                                  <p:childTnLst>
                                    <p:set>
                                      <p:cBhvr>
                                        <p:cTn id="36" dur="1" fill="hold">
                                          <p:stCondLst>
                                            <p:cond delay="0"/>
                                          </p:stCondLst>
                                        </p:cTn>
                                        <p:tgtEl>
                                          <p:spTgt spid="574"/>
                                        </p:tgtEl>
                                        <p:attrNameLst>
                                          <p:attrName>style.visibility</p:attrName>
                                        </p:attrNameLst>
                                      </p:cBhvr>
                                      <p:to>
                                        <p:strVal val="visible"/>
                                      </p:to>
                                    </p:set>
                                    <p:animEffect transition="in" filter="fade">
                                      <p:cBhvr>
                                        <p:cTn id="37" dur="1000"/>
                                        <p:tgtEl>
                                          <p:spTgt spid="574"/>
                                        </p:tgtEl>
                                      </p:cBhvr>
                                    </p:animEffect>
                                  </p:childTnLst>
                                </p:cTn>
                              </p:par>
                              <p:par>
                                <p:cTn id="38" presetID="10" presetClass="entr" presetSubtype="0" fill="hold" nodeType="withEffect">
                                  <p:stCondLst>
                                    <p:cond delay="250"/>
                                  </p:stCondLst>
                                  <p:childTnLst>
                                    <p:set>
                                      <p:cBhvr>
                                        <p:cTn id="39" dur="1" fill="hold">
                                          <p:stCondLst>
                                            <p:cond delay="0"/>
                                          </p:stCondLst>
                                        </p:cTn>
                                        <p:tgtEl>
                                          <p:spTgt spid="578"/>
                                        </p:tgtEl>
                                        <p:attrNameLst>
                                          <p:attrName>style.visibility</p:attrName>
                                        </p:attrNameLst>
                                      </p:cBhvr>
                                      <p:to>
                                        <p:strVal val="visible"/>
                                      </p:to>
                                    </p:set>
                                    <p:animEffect transition="in" filter="fade">
                                      <p:cBhvr>
                                        <p:cTn id="40" dur="1000"/>
                                        <p:tgtEl>
                                          <p:spTgt spid="578"/>
                                        </p:tgtEl>
                                      </p:cBhvr>
                                    </p:animEffect>
                                  </p:childTnLst>
                                </p:cTn>
                              </p:par>
                              <p:par>
                                <p:cTn id="41" presetID="10" presetClass="entr" presetSubtype="0" fill="hold" nodeType="withEffect">
                                  <p:stCondLst>
                                    <p:cond delay="250"/>
                                  </p:stCondLst>
                                  <p:childTnLst>
                                    <p:set>
                                      <p:cBhvr>
                                        <p:cTn id="42" dur="1" fill="hold">
                                          <p:stCondLst>
                                            <p:cond delay="0"/>
                                          </p:stCondLst>
                                        </p:cTn>
                                        <p:tgtEl>
                                          <p:spTgt spid="579"/>
                                        </p:tgtEl>
                                        <p:attrNameLst>
                                          <p:attrName>style.visibility</p:attrName>
                                        </p:attrNameLst>
                                      </p:cBhvr>
                                      <p:to>
                                        <p:strVal val="visible"/>
                                      </p:to>
                                    </p:set>
                                    <p:animEffect transition="in" filter="fade">
                                      <p:cBhvr>
                                        <p:cTn id="43" dur="1000"/>
                                        <p:tgtEl>
                                          <p:spTgt spid="579"/>
                                        </p:tgtEl>
                                      </p:cBhvr>
                                    </p:animEffect>
                                  </p:childTnLst>
                                </p:cTn>
                              </p:par>
                              <p:par>
                                <p:cTn id="44" presetID="10" presetClass="entr" presetSubtype="0" fill="hold" nodeType="withEffect">
                                  <p:stCondLst>
                                    <p:cond delay="250"/>
                                  </p:stCondLst>
                                  <p:childTnLst>
                                    <p:set>
                                      <p:cBhvr>
                                        <p:cTn id="45" dur="1" fill="hold">
                                          <p:stCondLst>
                                            <p:cond delay="0"/>
                                          </p:stCondLst>
                                        </p:cTn>
                                        <p:tgtEl>
                                          <p:spTgt spid="580"/>
                                        </p:tgtEl>
                                        <p:attrNameLst>
                                          <p:attrName>style.visibility</p:attrName>
                                        </p:attrNameLst>
                                      </p:cBhvr>
                                      <p:to>
                                        <p:strVal val="visible"/>
                                      </p:to>
                                    </p:set>
                                    <p:animEffect transition="in" filter="fade">
                                      <p:cBhvr>
                                        <p:cTn id="46" dur="1000"/>
                                        <p:tgtEl>
                                          <p:spTgt spid="580"/>
                                        </p:tgtEl>
                                      </p:cBhvr>
                                    </p:animEffect>
                                  </p:childTnLst>
                                </p:cTn>
                              </p:par>
                              <p:par>
                                <p:cTn id="47" presetID="10" presetClass="entr" presetSubtype="0" fill="hold" nodeType="withEffect">
                                  <p:stCondLst>
                                    <p:cond delay="250"/>
                                  </p:stCondLst>
                                  <p:childTnLst>
                                    <p:set>
                                      <p:cBhvr>
                                        <p:cTn id="48" dur="1" fill="hold">
                                          <p:stCondLst>
                                            <p:cond delay="0"/>
                                          </p:stCondLst>
                                        </p:cTn>
                                        <p:tgtEl>
                                          <p:spTgt spid="581"/>
                                        </p:tgtEl>
                                        <p:attrNameLst>
                                          <p:attrName>style.visibility</p:attrName>
                                        </p:attrNameLst>
                                      </p:cBhvr>
                                      <p:to>
                                        <p:strVal val="visible"/>
                                      </p:to>
                                    </p:set>
                                    <p:animEffect transition="in" filter="fade">
                                      <p:cBhvr>
                                        <p:cTn id="49" dur="1000"/>
                                        <p:tgtEl>
                                          <p:spTgt spid="581"/>
                                        </p:tgtEl>
                                      </p:cBhvr>
                                    </p:animEffect>
                                  </p:childTnLst>
                                </p:cTn>
                              </p:par>
                              <p:par>
                                <p:cTn id="50" presetID="10" presetClass="entr" presetSubtype="0" fill="hold" nodeType="withEffect">
                                  <p:stCondLst>
                                    <p:cond delay="250"/>
                                  </p:stCondLst>
                                  <p:childTnLst>
                                    <p:set>
                                      <p:cBhvr>
                                        <p:cTn id="51" dur="1" fill="hold">
                                          <p:stCondLst>
                                            <p:cond delay="0"/>
                                          </p:stCondLst>
                                        </p:cTn>
                                        <p:tgtEl>
                                          <p:spTgt spid="582"/>
                                        </p:tgtEl>
                                        <p:attrNameLst>
                                          <p:attrName>style.visibility</p:attrName>
                                        </p:attrNameLst>
                                      </p:cBhvr>
                                      <p:to>
                                        <p:strVal val="visible"/>
                                      </p:to>
                                    </p:set>
                                    <p:animEffect transition="in" filter="fade">
                                      <p:cBhvr>
                                        <p:cTn id="52" dur="1000"/>
                                        <p:tgtEl>
                                          <p:spTgt spid="582"/>
                                        </p:tgtEl>
                                      </p:cBhvr>
                                    </p:animEffect>
                                  </p:childTnLst>
                                </p:cTn>
                              </p:par>
                              <p:par>
                                <p:cTn id="53" presetID="10" presetClass="entr" presetSubtype="0" fill="hold" nodeType="withEffect">
                                  <p:stCondLst>
                                    <p:cond delay="250"/>
                                  </p:stCondLst>
                                  <p:childTnLst>
                                    <p:set>
                                      <p:cBhvr>
                                        <p:cTn id="54" dur="1" fill="hold">
                                          <p:stCondLst>
                                            <p:cond delay="0"/>
                                          </p:stCondLst>
                                        </p:cTn>
                                        <p:tgtEl>
                                          <p:spTgt spid="583"/>
                                        </p:tgtEl>
                                        <p:attrNameLst>
                                          <p:attrName>style.visibility</p:attrName>
                                        </p:attrNameLst>
                                      </p:cBhvr>
                                      <p:to>
                                        <p:strVal val="visible"/>
                                      </p:to>
                                    </p:set>
                                    <p:animEffect transition="in" filter="fade">
                                      <p:cBhvr>
                                        <p:cTn id="55" dur="1000"/>
                                        <p:tgtEl>
                                          <p:spTgt spid="583"/>
                                        </p:tgtEl>
                                      </p:cBhvr>
                                    </p:animEffect>
                                  </p:childTnLst>
                                </p:cTn>
                              </p:par>
                              <p:par>
                                <p:cTn id="56" presetID="10" presetClass="entr" presetSubtype="0" fill="hold" nodeType="withEffect">
                                  <p:stCondLst>
                                    <p:cond delay="250"/>
                                  </p:stCondLst>
                                  <p:childTnLst>
                                    <p:set>
                                      <p:cBhvr>
                                        <p:cTn id="57" dur="1" fill="hold">
                                          <p:stCondLst>
                                            <p:cond delay="0"/>
                                          </p:stCondLst>
                                        </p:cTn>
                                        <p:tgtEl>
                                          <p:spTgt spid="584"/>
                                        </p:tgtEl>
                                        <p:attrNameLst>
                                          <p:attrName>style.visibility</p:attrName>
                                        </p:attrNameLst>
                                      </p:cBhvr>
                                      <p:to>
                                        <p:strVal val="visible"/>
                                      </p:to>
                                    </p:set>
                                    <p:animEffect transition="in" filter="fade">
                                      <p:cBhvr>
                                        <p:cTn id="58" dur="1000"/>
                                        <p:tgtEl>
                                          <p:spTgt spid="584"/>
                                        </p:tgtEl>
                                      </p:cBhvr>
                                    </p:animEffect>
                                  </p:childTnLst>
                                </p:cTn>
                              </p:par>
                              <p:par>
                                <p:cTn id="59" presetID="10" presetClass="entr" presetSubtype="0" fill="hold" nodeType="withEffect">
                                  <p:stCondLst>
                                    <p:cond delay="250"/>
                                  </p:stCondLst>
                                  <p:childTnLst>
                                    <p:set>
                                      <p:cBhvr>
                                        <p:cTn id="60" dur="1" fill="hold">
                                          <p:stCondLst>
                                            <p:cond delay="0"/>
                                          </p:stCondLst>
                                        </p:cTn>
                                        <p:tgtEl>
                                          <p:spTgt spid="585"/>
                                        </p:tgtEl>
                                        <p:attrNameLst>
                                          <p:attrName>style.visibility</p:attrName>
                                        </p:attrNameLst>
                                      </p:cBhvr>
                                      <p:to>
                                        <p:strVal val="visible"/>
                                      </p:to>
                                    </p:set>
                                    <p:animEffect transition="in" filter="fade">
                                      <p:cBhvr>
                                        <p:cTn id="61" dur="1000"/>
                                        <p:tgtEl>
                                          <p:spTgt spid="585"/>
                                        </p:tgtEl>
                                      </p:cBhvr>
                                    </p:animEffect>
                                  </p:childTnLst>
                                </p:cTn>
                              </p:par>
                              <p:par>
                                <p:cTn id="62" presetID="10" presetClass="entr" presetSubtype="0" fill="hold" nodeType="withEffect">
                                  <p:stCondLst>
                                    <p:cond delay="250"/>
                                  </p:stCondLst>
                                  <p:childTnLst>
                                    <p:set>
                                      <p:cBhvr>
                                        <p:cTn id="63" dur="1" fill="hold">
                                          <p:stCondLst>
                                            <p:cond delay="0"/>
                                          </p:stCondLst>
                                        </p:cTn>
                                        <p:tgtEl>
                                          <p:spTgt spid="557"/>
                                        </p:tgtEl>
                                        <p:attrNameLst>
                                          <p:attrName>style.visibility</p:attrName>
                                        </p:attrNameLst>
                                      </p:cBhvr>
                                      <p:to>
                                        <p:strVal val="visible"/>
                                      </p:to>
                                    </p:set>
                                    <p:animEffect transition="in" filter="fade">
                                      <p:cBhvr>
                                        <p:cTn id="64" dur="1000"/>
                                        <p:tgtEl>
                                          <p:spTgt spid="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2"/>
        <p:cNvGrpSpPr/>
        <p:nvPr/>
      </p:nvGrpSpPr>
      <p:grpSpPr>
        <a:xfrm>
          <a:off x="0" y="0"/>
          <a:ext cx="0" cy="0"/>
          <a:chOff x="0" y="0"/>
          <a:chExt cx="0" cy="0"/>
        </a:xfrm>
      </p:grpSpPr>
      <p:sp>
        <p:nvSpPr>
          <p:cNvPr id="593" name="Google Shape;593;p10"/>
          <p:cNvSpPr/>
          <p:nvPr/>
        </p:nvSpPr>
        <p:spPr>
          <a:xfrm>
            <a:off x="0" y="3901479"/>
            <a:ext cx="12192000" cy="2956520"/>
          </a:xfrm>
          <a:prstGeom prst="rect">
            <a:avLst/>
          </a:prstGeom>
          <a:gradFill>
            <a:gsLst>
              <a:gs pos="0">
                <a:srgbClr val="8BA2F0"/>
              </a:gs>
              <a:gs pos="100000">
                <a:srgbClr val="AACBFE"/>
              </a:gs>
            </a:gsLst>
            <a:lin ang="189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nvGrpSpPr>
          <p:cNvPr id="594" name="Google Shape;594;p10"/>
          <p:cNvGrpSpPr/>
          <p:nvPr/>
        </p:nvGrpSpPr>
        <p:grpSpPr>
          <a:xfrm>
            <a:off x="660106" y="294582"/>
            <a:ext cx="2653830" cy="307777"/>
            <a:chOff x="632295" y="294582"/>
            <a:chExt cx="2653830" cy="307777"/>
          </a:xfrm>
        </p:grpSpPr>
        <p:sp>
          <p:nvSpPr>
            <p:cNvPr id="595" name="Google Shape;595;p10"/>
            <p:cNvSpPr/>
            <p:nvPr/>
          </p:nvSpPr>
          <p:spPr>
            <a:xfrm>
              <a:off x="1333500" y="294582"/>
              <a:ext cx="1952625"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nvGrpSpPr>
            <p:cNvPr id="596" name="Google Shape;596;p10"/>
            <p:cNvGrpSpPr/>
            <p:nvPr/>
          </p:nvGrpSpPr>
          <p:grpSpPr>
            <a:xfrm>
              <a:off x="1456438" y="365664"/>
              <a:ext cx="155716" cy="165616"/>
              <a:chOff x="1423100" y="355337"/>
              <a:chExt cx="155716" cy="165616"/>
            </a:xfrm>
          </p:grpSpPr>
          <p:sp>
            <p:nvSpPr>
              <p:cNvPr id="597" name="Google Shape;597;p10"/>
              <p:cNvSpPr/>
              <p:nvPr/>
            </p:nvSpPr>
            <p:spPr>
              <a:xfrm>
                <a:off x="1423100" y="355337"/>
                <a:ext cx="122331" cy="122331"/>
              </a:xfrm>
              <a:prstGeom prst="donut">
                <a:avLst>
                  <a:gd name="adj" fmla="val 12458"/>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icrosoft Yahei"/>
                  <a:ea typeface="Microsoft Yahei"/>
                  <a:cs typeface="Microsoft Yahei"/>
                  <a:sym typeface="Microsoft Yahei"/>
                </a:endParaRPr>
              </a:p>
            </p:txBody>
          </p:sp>
          <p:cxnSp>
            <p:nvCxnSpPr>
              <p:cNvPr id="598" name="Google Shape;598;p10"/>
              <p:cNvCxnSpPr>
                <a:stCxn id="597" idx="5"/>
              </p:cNvCxnSpPr>
              <p:nvPr/>
            </p:nvCxnSpPr>
            <p:spPr>
              <a:xfrm>
                <a:off x="1527516" y="459753"/>
                <a:ext cx="51300" cy="61200"/>
              </a:xfrm>
              <a:prstGeom prst="straightConnector1">
                <a:avLst/>
              </a:prstGeom>
              <a:noFill/>
              <a:ln w="19050" cap="flat" cmpd="sng">
                <a:solidFill>
                  <a:schemeClr val="lt1"/>
                </a:solidFill>
                <a:prstDash val="solid"/>
                <a:miter lim="800000"/>
                <a:headEnd type="none" w="sm" len="sm"/>
                <a:tailEnd type="none" w="sm" len="sm"/>
              </a:ln>
            </p:spPr>
          </p:cxnSp>
        </p:grpSp>
        <p:cxnSp>
          <p:nvCxnSpPr>
            <p:cNvPr id="599" name="Google Shape;599;p10"/>
            <p:cNvCxnSpPr/>
            <p:nvPr/>
          </p:nvCxnSpPr>
          <p:spPr>
            <a:xfrm>
              <a:off x="632295" y="378081"/>
              <a:ext cx="213596" cy="0"/>
            </a:xfrm>
            <a:prstGeom prst="straightConnector1">
              <a:avLst/>
            </a:prstGeom>
            <a:noFill/>
            <a:ln w="19050" cap="rnd" cmpd="sng">
              <a:solidFill>
                <a:srgbClr val="304086"/>
              </a:solidFill>
              <a:prstDash val="solid"/>
              <a:miter lim="800000"/>
              <a:headEnd type="none" w="sm" len="sm"/>
              <a:tailEnd type="none" w="sm" len="sm"/>
            </a:ln>
          </p:spPr>
        </p:cxnSp>
        <p:cxnSp>
          <p:nvCxnSpPr>
            <p:cNvPr id="600" name="Google Shape;600;p10"/>
            <p:cNvCxnSpPr/>
            <p:nvPr/>
          </p:nvCxnSpPr>
          <p:spPr>
            <a:xfrm>
              <a:off x="632295" y="448470"/>
              <a:ext cx="151683" cy="0"/>
            </a:xfrm>
            <a:prstGeom prst="straightConnector1">
              <a:avLst/>
            </a:prstGeom>
            <a:noFill/>
            <a:ln w="19050" cap="rnd" cmpd="sng">
              <a:solidFill>
                <a:srgbClr val="304086"/>
              </a:solidFill>
              <a:prstDash val="solid"/>
              <a:miter lim="800000"/>
              <a:headEnd type="none" w="sm" len="sm"/>
              <a:tailEnd type="none" w="sm" len="sm"/>
            </a:ln>
          </p:spPr>
        </p:cxnSp>
        <p:cxnSp>
          <p:nvCxnSpPr>
            <p:cNvPr id="601" name="Google Shape;601;p10"/>
            <p:cNvCxnSpPr/>
            <p:nvPr/>
          </p:nvCxnSpPr>
          <p:spPr>
            <a:xfrm>
              <a:off x="632295" y="518859"/>
              <a:ext cx="106798" cy="0"/>
            </a:xfrm>
            <a:prstGeom prst="straightConnector1">
              <a:avLst/>
            </a:prstGeom>
            <a:noFill/>
            <a:ln w="19050" cap="rnd" cmpd="sng">
              <a:solidFill>
                <a:srgbClr val="304086"/>
              </a:solidFill>
              <a:prstDash val="solid"/>
              <a:miter lim="800000"/>
              <a:headEnd type="none" w="sm" len="sm"/>
              <a:tailEnd type="none" w="sm" len="sm"/>
            </a:ln>
          </p:spPr>
        </p:cxnSp>
      </p:grpSp>
      <p:grpSp>
        <p:nvGrpSpPr>
          <p:cNvPr id="602" name="Google Shape;602;p10"/>
          <p:cNvGrpSpPr/>
          <p:nvPr/>
        </p:nvGrpSpPr>
        <p:grpSpPr>
          <a:xfrm>
            <a:off x="6789865" y="1737780"/>
            <a:ext cx="4065377" cy="1320921"/>
            <a:chOff x="6886021" y="1755346"/>
            <a:chExt cx="4065377" cy="1320921"/>
          </a:xfrm>
        </p:grpSpPr>
        <p:sp>
          <p:nvSpPr>
            <p:cNvPr id="603" name="Google Shape;603;p10"/>
            <p:cNvSpPr txBox="1"/>
            <p:nvPr/>
          </p:nvSpPr>
          <p:spPr>
            <a:xfrm>
              <a:off x="6886021" y="2214493"/>
              <a:ext cx="4065377" cy="861774"/>
            </a:xfrm>
            <a:prstGeom prst="rect">
              <a:avLst/>
            </a:prstGeom>
            <a:noFill/>
            <a:ln>
              <a:noFill/>
            </a:ln>
          </p:spPr>
          <p:txBody>
            <a:bodyPr spcFirstLastPara="1" wrap="square" lIns="91425" tIns="45700" rIns="91425" bIns="45700" anchor="t" anchorCtr="0">
              <a:spAutoFit/>
            </a:bodyPr>
            <a:lstStyle/>
            <a:p>
              <a:pPr marL="0" marR="0" lvl="0" indent="0" algn="just" rtl="0">
                <a:lnSpc>
                  <a:spcPct val="136363"/>
                </a:lnSpc>
                <a:spcBef>
                  <a:spcPts val="0"/>
                </a:spcBef>
                <a:spcAft>
                  <a:spcPts val="0"/>
                </a:spcAft>
                <a:buNone/>
              </a:pPr>
              <a:r>
                <a:rPr lang="en-US" sz="1100">
                  <a:solidFill>
                    <a:schemeClr val="lt1"/>
                  </a:solidFill>
                  <a:latin typeface="Microsoft Yahei"/>
                  <a:ea typeface="Microsoft Yahei"/>
                  <a:cs typeface="Microsoft Yahei"/>
                  <a:sym typeface="Microsoft Yahei"/>
                </a:rPr>
                <a:t>Please enter the font and title you think is appropriate in the box, and change your color, Please enter the font and title you think is appropriate in the box, and change your color </a:t>
              </a:r>
              <a:endParaRPr sz="1100">
                <a:solidFill>
                  <a:schemeClr val="lt1"/>
                </a:solidFill>
                <a:latin typeface="Microsoft Yahei"/>
                <a:ea typeface="Microsoft Yahei"/>
                <a:cs typeface="Microsoft Yahei"/>
                <a:sym typeface="Microsoft Yahei"/>
              </a:endParaRPr>
            </a:p>
          </p:txBody>
        </p:sp>
        <p:sp>
          <p:nvSpPr>
            <p:cNvPr id="604" name="Google Shape;604;p10"/>
            <p:cNvSpPr txBox="1"/>
            <p:nvPr/>
          </p:nvSpPr>
          <p:spPr>
            <a:xfrm>
              <a:off x="6886021" y="1755346"/>
              <a:ext cx="201815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lt1"/>
                  </a:solidFill>
                  <a:latin typeface="Microsoft Yahei"/>
                  <a:ea typeface="Microsoft Yahei"/>
                  <a:cs typeface="Microsoft Yahei"/>
                  <a:sym typeface="Microsoft Yahei"/>
                </a:rPr>
                <a:t>34</a:t>
              </a:r>
              <a:r>
                <a:rPr lang="en-US" sz="2000">
                  <a:solidFill>
                    <a:schemeClr val="lt1"/>
                  </a:solidFill>
                  <a:latin typeface="Microsoft Yahei"/>
                  <a:ea typeface="Microsoft Yahei"/>
                  <a:cs typeface="Microsoft Yahei"/>
                  <a:sym typeface="Microsoft Yahei"/>
                </a:rPr>
                <a:t>%</a:t>
              </a:r>
              <a:endParaRPr sz="3200">
                <a:solidFill>
                  <a:schemeClr val="lt1"/>
                </a:solidFill>
                <a:latin typeface="Microsoft Yahei"/>
                <a:ea typeface="Microsoft Yahei"/>
                <a:cs typeface="Microsoft Yahei"/>
                <a:sym typeface="Microsoft Yahei"/>
              </a:endParaRPr>
            </a:p>
          </p:txBody>
        </p:sp>
      </p:grpSp>
      <p:cxnSp>
        <p:nvCxnSpPr>
          <p:cNvPr id="605" name="Google Shape;605;p10"/>
          <p:cNvCxnSpPr/>
          <p:nvPr/>
        </p:nvCxnSpPr>
        <p:spPr>
          <a:xfrm>
            <a:off x="6898587" y="448470"/>
            <a:ext cx="4698432" cy="0"/>
          </a:xfrm>
          <a:prstGeom prst="straightConnector1">
            <a:avLst/>
          </a:prstGeom>
          <a:noFill/>
          <a:ln w="9525" cap="flat" cmpd="sng">
            <a:solidFill>
              <a:srgbClr val="304086"/>
            </a:solidFill>
            <a:prstDash val="solid"/>
            <a:miter lim="800000"/>
            <a:headEnd type="none" w="sm" len="sm"/>
            <a:tailEnd type="oval" w="med" len="med"/>
          </a:ln>
        </p:spPr>
      </p:cxnSp>
      <p:grpSp>
        <p:nvGrpSpPr>
          <p:cNvPr id="606" name="Google Shape;606;p10"/>
          <p:cNvGrpSpPr/>
          <p:nvPr/>
        </p:nvGrpSpPr>
        <p:grpSpPr>
          <a:xfrm>
            <a:off x="982787" y="2128734"/>
            <a:ext cx="3499487" cy="2603613"/>
            <a:chOff x="3967635" y="2173252"/>
            <a:chExt cx="3979476" cy="2960724"/>
          </a:xfrm>
        </p:grpSpPr>
        <p:grpSp>
          <p:nvGrpSpPr>
            <p:cNvPr id="607" name="Google Shape;607;p10"/>
            <p:cNvGrpSpPr/>
            <p:nvPr/>
          </p:nvGrpSpPr>
          <p:grpSpPr>
            <a:xfrm>
              <a:off x="3967635" y="2443593"/>
              <a:ext cx="3979476" cy="2690383"/>
              <a:chOff x="2393881" y="1632168"/>
              <a:chExt cx="4356225" cy="2439998"/>
            </a:xfrm>
          </p:grpSpPr>
          <p:sp>
            <p:nvSpPr>
              <p:cNvPr id="608" name="Google Shape;608;p10"/>
              <p:cNvSpPr/>
              <p:nvPr/>
            </p:nvSpPr>
            <p:spPr>
              <a:xfrm>
                <a:off x="3185240" y="2282779"/>
                <a:ext cx="2826637" cy="1629725"/>
              </a:xfrm>
              <a:custGeom>
                <a:avLst/>
                <a:gdLst/>
                <a:ahLst/>
                <a:cxnLst/>
                <a:rect l="l" t="t" r="r" b="b"/>
                <a:pathLst>
                  <a:path w="10162" h="5859" extrusionOk="0">
                    <a:moveTo>
                      <a:pt x="5091" y="1"/>
                    </a:moveTo>
                    <a:cubicBezTo>
                      <a:pt x="3791" y="1"/>
                      <a:pt x="2491" y="284"/>
                      <a:pt x="1495" y="852"/>
                    </a:cubicBezTo>
                    <a:cubicBezTo>
                      <a:pt x="1392" y="913"/>
                      <a:pt x="1284" y="980"/>
                      <a:pt x="1176" y="1067"/>
                    </a:cubicBezTo>
                    <a:cubicBezTo>
                      <a:pt x="981" y="1196"/>
                      <a:pt x="832" y="1324"/>
                      <a:pt x="683" y="1473"/>
                    </a:cubicBezTo>
                    <a:cubicBezTo>
                      <a:pt x="534" y="1622"/>
                      <a:pt x="427" y="1750"/>
                      <a:pt x="319" y="1920"/>
                    </a:cubicBezTo>
                    <a:cubicBezTo>
                      <a:pt x="298" y="1940"/>
                      <a:pt x="298" y="1966"/>
                      <a:pt x="278" y="1986"/>
                    </a:cubicBezTo>
                    <a:cubicBezTo>
                      <a:pt x="190" y="2156"/>
                      <a:pt x="129" y="2305"/>
                      <a:pt x="83" y="2453"/>
                    </a:cubicBezTo>
                    <a:cubicBezTo>
                      <a:pt x="41" y="2608"/>
                      <a:pt x="0" y="2777"/>
                      <a:pt x="0" y="2926"/>
                    </a:cubicBezTo>
                    <a:cubicBezTo>
                      <a:pt x="0" y="3675"/>
                      <a:pt x="514" y="4425"/>
                      <a:pt x="1495" y="5000"/>
                    </a:cubicBezTo>
                    <a:cubicBezTo>
                      <a:pt x="2411" y="5543"/>
                      <a:pt x="3684" y="5859"/>
                      <a:pt x="4991" y="5859"/>
                    </a:cubicBezTo>
                    <a:cubicBezTo>
                      <a:pt x="5032" y="5859"/>
                      <a:pt x="5073" y="5858"/>
                      <a:pt x="5114" y="5858"/>
                    </a:cubicBezTo>
                    <a:lnTo>
                      <a:pt x="5114" y="5385"/>
                    </a:lnTo>
                    <a:cubicBezTo>
                      <a:pt x="3980" y="5385"/>
                      <a:pt x="2886" y="5108"/>
                      <a:pt x="2095" y="4661"/>
                    </a:cubicBezTo>
                    <a:cubicBezTo>
                      <a:pt x="1690" y="4425"/>
                      <a:pt x="1392" y="4148"/>
                      <a:pt x="1176" y="3865"/>
                    </a:cubicBezTo>
                    <a:cubicBezTo>
                      <a:pt x="1048" y="3696"/>
                      <a:pt x="961" y="3506"/>
                      <a:pt x="919" y="3331"/>
                    </a:cubicBezTo>
                    <a:cubicBezTo>
                      <a:pt x="878" y="3183"/>
                      <a:pt x="853" y="3034"/>
                      <a:pt x="853" y="2885"/>
                    </a:cubicBezTo>
                    <a:cubicBezTo>
                      <a:pt x="853" y="2736"/>
                      <a:pt x="899" y="2608"/>
                      <a:pt x="940" y="2453"/>
                    </a:cubicBezTo>
                    <a:cubicBezTo>
                      <a:pt x="1089" y="2007"/>
                      <a:pt x="1474" y="1555"/>
                      <a:pt x="2095" y="1196"/>
                    </a:cubicBezTo>
                    <a:cubicBezTo>
                      <a:pt x="2919" y="723"/>
                      <a:pt x="4005" y="487"/>
                      <a:pt x="5091" y="487"/>
                    </a:cubicBezTo>
                    <a:cubicBezTo>
                      <a:pt x="6177" y="487"/>
                      <a:pt x="7263" y="723"/>
                      <a:pt x="8087" y="1196"/>
                    </a:cubicBezTo>
                    <a:cubicBezTo>
                      <a:pt x="8708" y="1555"/>
                      <a:pt x="9093" y="2007"/>
                      <a:pt x="9242" y="2453"/>
                    </a:cubicBezTo>
                    <a:cubicBezTo>
                      <a:pt x="9304" y="2649"/>
                      <a:pt x="9324" y="2839"/>
                      <a:pt x="9324" y="3013"/>
                    </a:cubicBezTo>
                    <a:cubicBezTo>
                      <a:pt x="9324" y="3054"/>
                      <a:pt x="9304" y="3075"/>
                      <a:pt x="9304" y="3121"/>
                    </a:cubicBezTo>
                    <a:cubicBezTo>
                      <a:pt x="9283" y="3378"/>
                      <a:pt x="9176" y="3609"/>
                      <a:pt x="9006" y="3865"/>
                    </a:cubicBezTo>
                    <a:cubicBezTo>
                      <a:pt x="8878" y="4061"/>
                      <a:pt x="8708" y="4230"/>
                      <a:pt x="8472" y="4405"/>
                    </a:cubicBezTo>
                    <a:cubicBezTo>
                      <a:pt x="8364" y="4487"/>
                      <a:pt x="8236" y="4574"/>
                      <a:pt x="8087" y="4661"/>
                    </a:cubicBezTo>
                    <a:lnTo>
                      <a:pt x="8683" y="5000"/>
                    </a:lnTo>
                    <a:cubicBezTo>
                      <a:pt x="9627" y="4466"/>
                      <a:pt x="10141" y="3737"/>
                      <a:pt x="10161" y="3013"/>
                    </a:cubicBezTo>
                    <a:lnTo>
                      <a:pt x="10161" y="2926"/>
                    </a:lnTo>
                    <a:lnTo>
                      <a:pt x="10161" y="2690"/>
                    </a:lnTo>
                    <a:cubicBezTo>
                      <a:pt x="10141" y="2608"/>
                      <a:pt x="10120" y="2541"/>
                      <a:pt x="10095" y="2453"/>
                    </a:cubicBezTo>
                    <a:cubicBezTo>
                      <a:pt x="10054" y="2305"/>
                      <a:pt x="9992" y="2156"/>
                      <a:pt x="9905" y="1986"/>
                    </a:cubicBezTo>
                    <a:cubicBezTo>
                      <a:pt x="9817" y="1837"/>
                      <a:pt x="9689" y="1663"/>
                      <a:pt x="9540" y="1514"/>
                    </a:cubicBezTo>
                    <a:cubicBezTo>
                      <a:pt x="9391" y="1344"/>
                      <a:pt x="9196" y="1196"/>
                      <a:pt x="9006" y="1067"/>
                    </a:cubicBezTo>
                    <a:cubicBezTo>
                      <a:pt x="8898" y="980"/>
                      <a:pt x="8791" y="913"/>
                      <a:pt x="8683" y="852"/>
                    </a:cubicBezTo>
                    <a:cubicBezTo>
                      <a:pt x="7689" y="284"/>
                      <a:pt x="6390" y="1"/>
                      <a:pt x="5091" y="1"/>
                    </a:cubicBezTo>
                    <a:close/>
                  </a:path>
                </a:pathLst>
              </a:custGeom>
              <a:solidFill>
                <a:srgbClr val="FFC768"/>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09" name="Google Shape;609;p10"/>
              <p:cNvSpPr/>
              <p:nvPr/>
            </p:nvSpPr>
            <p:spPr>
              <a:xfrm>
                <a:off x="3185240" y="2656622"/>
                <a:ext cx="1422776" cy="1255881"/>
              </a:xfrm>
              <a:custGeom>
                <a:avLst/>
                <a:gdLst/>
                <a:ahLst/>
                <a:cxnLst/>
                <a:rect l="l" t="t" r="r" b="b"/>
                <a:pathLst>
                  <a:path w="5115" h="4515" extrusionOk="0">
                    <a:moveTo>
                      <a:pt x="129" y="0"/>
                    </a:moveTo>
                    <a:lnTo>
                      <a:pt x="129" y="21"/>
                    </a:lnTo>
                    <a:lnTo>
                      <a:pt x="83" y="149"/>
                    </a:lnTo>
                    <a:cubicBezTo>
                      <a:pt x="41" y="319"/>
                      <a:pt x="0" y="493"/>
                      <a:pt x="0" y="642"/>
                    </a:cubicBezTo>
                    <a:lnTo>
                      <a:pt x="0" y="1582"/>
                    </a:lnTo>
                    <a:cubicBezTo>
                      <a:pt x="0" y="2331"/>
                      <a:pt x="514" y="3081"/>
                      <a:pt x="1495" y="3656"/>
                    </a:cubicBezTo>
                    <a:cubicBezTo>
                      <a:pt x="2411" y="4199"/>
                      <a:pt x="3684" y="4515"/>
                      <a:pt x="4991" y="4515"/>
                    </a:cubicBezTo>
                    <a:cubicBezTo>
                      <a:pt x="5032" y="4515"/>
                      <a:pt x="5073" y="4514"/>
                      <a:pt x="5114" y="4514"/>
                    </a:cubicBezTo>
                    <a:lnTo>
                      <a:pt x="5114" y="3574"/>
                    </a:lnTo>
                    <a:lnTo>
                      <a:pt x="3379" y="3271"/>
                    </a:lnTo>
                    <a:lnTo>
                      <a:pt x="919" y="1987"/>
                    </a:lnTo>
                    <a:lnTo>
                      <a:pt x="791" y="1926"/>
                    </a:lnTo>
                    <a:lnTo>
                      <a:pt x="319" y="576"/>
                    </a:lnTo>
                    <a:lnTo>
                      <a:pt x="129" y="0"/>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10" name="Google Shape;610;p10"/>
              <p:cNvSpPr/>
              <p:nvPr/>
            </p:nvSpPr>
            <p:spPr>
              <a:xfrm>
                <a:off x="3185240" y="2835199"/>
                <a:ext cx="83169" cy="261468"/>
              </a:xfrm>
              <a:custGeom>
                <a:avLst/>
                <a:gdLst/>
                <a:ahLst/>
                <a:cxnLst/>
                <a:rect l="l" t="t" r="r" b="b"/>
                <a:pathLst>
                  <a:path w="299" h="940" extrusionOk="0">
                    <a:moveTo>
                      <a:pt x="0" y="0"/>
                    </a:moveTo>
                    <a:lnTo>
                      <a:pt x="0" y="940"/>
                    </a:lnTo>
                    <a:lnTo>
                      <a:pt x="298" y="940"/>
                    </a:lnTo>
                    <a:lnTo>
                      <a:pt x="298" y="0"/>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11" name="Google Shape;611;p10"/>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12" name="Google Shape;612;p10"/>
              <p:cNvSpPr/>
              <p:nvPr/>
            </p:nvSpPr>
            <p:spPr>
              <a:xfrm>
                <a:off x="5833021" y="2835199"/>
                <a:ext cx="178855" cy="285946"/>
              </a:xfrm>
              <a:custGeom>
                <a:avLst/>
                <a:gdLst/>
                <a:ahLst/>
                <a:cxnLst/>
                <a:rect l="l" t="t" r="r" b="b"/>
                <a:pathLst>
                  <a:path w="643" h="1028" extrusionOk="0">
                    <a:moveTo>
                      <a:pt x="1" y="0"/>
                    </a:moveTo>
                    <a:lnTo>
                      <a:pt x="1" y="1027"/>
                    </a:lnTo>
                    <a:lnTo>
                      <a:pt x="642" y="1027"/>
                    </a:lnTo>
                    <a:lnTo>
                      <a:pt x="642" y="0"/>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13" name="Google Shape;613;p10"/>
              <p:cNvSpPr/>
              <p:nvPr/>
            </p:nvSpPr>
            <p:spPr>
              <a:xfrm>
                <a:off x="5517312" y="3030744"/>
                <a:ext cx="494564" cy="643100"/>
              </a:xfrm>
              <a:custGeom>
                <a:avLst/>
                <a:gdLst/>
                <a:ahLst/>
                <a:cxnLst/>
                <a:rect l="l" t="t" r="r" b="b"/>
                <a:pathLst>
                  <a:path w="1778" h="2312" extrusionOk="0">
                    <a:moveTo>
                      <a:pt x="1305" y="1"/>
                    </a:moveTo>
                    <a:lnTo>
                      <a:pt x="1136" y="196"/>
                    </a:lnTo>
                    <a:lnTo>
                      <a:pt x="920" y="432"/>
                    </a:lnTo>
                    <a:lnTo>
                      <a:pt x="1" y="1433"/>
                    </a:lnTo>
                    <a:lnTo>
                      <a:pt x="88" y="1716"/>
                    </a:lnTo>
                    <a:lnTo>
                      <a:pt x="299" y="2311"/>
                    </a:lnTo>
                    <a:cubicBezTo>
                      <a:pt x="1243" y="1777"/>
                      <a:pt x="1757" y="1048"/>
                      <a:pt x="1777" y="324"/>
                    </a:cubicBezTo>
                    <a:lnTo>
                      <a:pt x="1777" y="1"/>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14" name="Google Shape;614;p10"/>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15" name="Google Shape;615;p10"/>
              <p:cNvSpPr/>
              <p:nvPr/>
            </p:nvSpPr>
            <p:spPr>
              <a:xfrm>
                <a:off x="5434699" y="3316412"/>
                <a:ext cx="165782" cy="357432"/>
              </a:xfrm>
              <a:custGeom>
                <a:avLst/>
                <a:gdLst/>
                <a:ahLst/>
                <a:cxnLst/>
                <a:rect l="l" t="t" r="r" b="b"/>
                <a:pathLst>
                  <a:path w="596" h="1285" extrusionOk="0">
                    <a:moveTo>
                      <a:pt x="0" y="1"/>
                    </a:moveTo>
                    <a:lnTo>
                      <a:pt x="0" y="945"/>
                    </a:lnTo>
                    <a:lnTo>
                      <a:pt x="596" y="1284"/>
                    </a:lnTo>
                    <a:lnTo>
                      <a:pt x="596" y="345"/>
                    </a:lnTo>
                    <a:lnTo>
                      <a:pt x="0" y="1"/>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16" name="Google Shape;616;p10"/>
              <p:cNvSpPr/>
              <p:nvPr/>
            </p:nvSpPr>
            <p:spPr>
              <a:xfrm>
                <a:off x="2850894" y="2086956"/>
                <a:ext cx="3499500" cy="1831111"/>
              </a:xfrm>
              <a:custGeom>
                <a:avLst/>
                <a:gdLst/>
                <a:ahLst/>
                <a:cxnLst/>
                <a:rect l="l" t="t" r="r" b="b"/>
                <a:pathLst>
                  <a:path w="12581" h="6583" extrusionOk="0">
                    <a:moveTo>
                      <a:pt x="6273" y="0"/>
                    </a:moveTo>
                    <a:cubicBezTo>
                      <a:pt x="5004" y="0"/>
                      <a:pt x="3724" y="221"/>
                      <a:pt x="2614" y="678"/>
                    </a:cubicBezTo>
                    <a:cubicBezTo>
                      <a:pt x="2121" y="893"/>
                      <a:pt x="1716" y="1129"/>
                      <a:pt x="1351" y="1386"/>
                    </a:cubicBezTo>
                    <a:cubicBezTo>
                      <a:pt x="1007" y="1643"/>
                      <a:pt x="730" y="1900"/>
                      <a:pt x="514" y="2197"/>
                    </a:cubicBezTo>
                    <a:cubicBezTo>
                      <a:pt x="412" y="2346"/>
                      <a:pt x="304" y="2516"/>
                      <a:pt x="237" y="2690"/>
                    </a:cubicBezTo>
                    <a:lnTo>
                      <a:pt x="217" y="2690"/>
                    </a:lnTo>
                    <a:cubicBezTo>
                      <a:pt x="176" y="2819"/>
                      <a:pt x="129" y="2926"/>
                      <a:pt x="88" y="3055"/>
                    </a:cubicBezTo>
                    <a:cubicBezTo>
                      <a:pt x="88" y="3096"/>
                      <a:pt x="68" y="3137"/>
                      <a:pt x="68" y="3183"/>
                    </a:cubicBezTo>
                    <a:cubicBezTo>
                      <a:pt x="27" y="3332"/>
                      <a:pt x="1" y="3501"/>
                      <a:pt x="1" y="3650"/>
                    </a:cubicBezTo>
                    <a:lnTo>
                      <a:pt x="1" y="3697"/>
                    </a:lnTo>
                    <a:cubicBezTo>
                      <a:pt x="27" y="4441"/>
                      <a:pt x="432" y="5150"/>
                      <a:pt x="1182" y="5750"/>
                    </a:cubicBezTo>
                    <a:cubicBezTo>
                      <a:pt x="1392" y="5920"/>
                      <a:pt x="1608" y="6069"/>
                      <a:pt x="1844" y="6197"/>
                    </a:cubicBezTo>
                    <a:cubicBezTo>
                      <a:pt x="2080" y="6325"/>
                      <a:pt x="2311" y="6454"/>
                      <a:pt x="2568" y="6562"/>
                    </a:cubicBezTo>
                    <a:lnTo>
                      <a:pt x="3061" y="6176"/>
                    </a:lnTo>
                    <a:cubicBezTo>
                      <a:pt x="2892" y="6089"/>
                      <a:pt x="2722" y="6028"/>
                      <a:pt x="2568" y="5940"/>
                    </a:cubicBezTo>
                    <a:cubicBezTo>
                      <a:pt x="2311" y="5791"/>
                      <a:pt x="2080" y="5643"/>
                      <a:pt x="1865" y="5468"/>
                    </a:cubicBezTo>
                    <a:cubicBezTo>
                      <a:pt x="1649" y="5299"/>
                      <a:pt x="1480" y="5129"/>
                      <a:pt x="1331" y="4934"/>
                    </a:cubicBezTo>
                    <a:cubicBezTo>
                      <a:pt x="987" y="4508"/>
                      <a:pt x="838" y="4035"/>
                      <a:pt x="858" y="3568"/>
                    </a:cubicBezTo>
                    <a:lnTo>
                      <a:pt x="858" y="3481"/>
                    </a:lnTo>
                    <a:cubicBezTo>
                      <a:pt x="879" y="3373"/>
                      <a:pt x="879" y="3286"/>
                      <a:pt x="925" y="3183"/>
                    </a:cubicBezTo>
                    <a:lnTo>
                      <a:pt x="925" y="3137"/>
                    </a:lnTo>
                    <a:cubicBezTo>
                      <a:pt x="1156" y="2305"/>
                      <a:pt x="1926" y="1576"/>
                      <a:pt x="3107" y="1083"/>
                    </a:cubicBezTo>
                    <a:cubicBezTo>
                      <a:pt x="4074" y="684"/>
                      <a:pt x="5191" y="491"/>
                      <a:pt x="6297" y="491"/>
                    </a:cubicBezTo>
                    <a:cubicBezTo>
                      <a:pt x="7982" y="491"/>
                      <a:pt x="9641" y="939"/>
                      <a:pt x="10701" y="1792"/>
                    </a:cubicBezTo>
                    <a:cubicBezTo>
                      <a:pt x="11235" y="2218"/>
                      <a:pt x="11553" y="2690"/>
                      <a:pt x="11682" y="3157"/>
                    </a:cubicBezTo>
                    <a:cubicBezTo>
                      <a:pt x="11728" y="3332"/>
                      <a:pt x="11748" y="3522"/>
                      <a:pt x="11728" y="3697"/>
                    </a:cubicBezTo>
                    <a:cubicBezTo>
                      <a:pt x="11728" y="3799"/>
                      <a:pt x="11728" y="3887"/>
                      <a:pt x="11707" y="3994"/>
                    </a:cubicBezTo>
                    <a:cubicBezTo>
                      <a:pt x="11641" y="4313"/>
                      <a:pt x="11492" y="4636"/>
                      <a:pt x="11256" y="4934"/>
                    </a:cubicBezTo>
                    <a:cubicBezTo>
                      <a:pt x="10958" y="5319"/>
                      <a:pt x="10526" y="5663"/>
                      <a:pt x="9972" y="5961"/>
                    </a:cubicBezTo>
                    <a:cubicBezTo>
                      <a:pt x="9823" y="6028"/>
                      <a:pt x="9654" y="6110"/>
                      <a:pt x="9479" y="6176"/>
                    </a:cubicBezTo>
                    <a:lnTo>
                      <a:pt x="9972" y="6582"/>
                    </a:lnTo>
                    <a:cubicBezTo>
                      <a:pt x="11661" y="5879"/>
                      <a:pt x="12580" y="4765"/>
                      <a:pt x="12580" y="3650"/>
                    </a:cubicBezTo>
                    <a:lnTo>
                      <a:pt x="12580" y="3630"/>
                    </a:lnTo>
                    <a:cubicBezTo>
                      <a:pt x="12580" y="3481"/>
                      <a:pt x="12560" y="3312"/>
                      <a:pt x="12539" y="3157"/>
                    </a:cubicBezTo>
                    <a:cubicBezTo>
                      <a:pt x="12498" y="3009"/>
                      <a:pt x="12431" y="2839"/>
                      <a:pt x="12370" y="2690"/>
                    </a:cubicBezTo>
                    <a:cubicBezTo>
                      <a:pt x="12370" y="2670"/>
                      <a:pt x="12349" y="2670"/>
                      <a:pt x="12349" y="2644"/>
                    </a:cubicBezTo>
                    <a:cubicBezTo>
                      <a:pt x="12241" y="2413"/>
                      <a:pt x="12067" y="2177"/>
                      <a:pt x="11877" y="1961"/>
                    </a:cubicBezTo>
                    <a:cubicBezTo>
                      <a:pt x="11728" y="1812"/>
                      <a:pt x="11579" y="1663"/>
                      <a:pt x="11404" y="1514"/>
                    </a:cubicBezTo>
                    <a:cubicBezTo>
                      <a:pt x="11343" y="1468"/>
                      <a:pt x="11297" y="1427"/>
                      <a:pt x="11256" y="1407"/>
                    </a:cubicBezTo>
                    <a:cubicBezTo>
                      <a:pt x="10016" y="486"/>
                      <a:pt x="8157" y="0"/>
                      <a:pt x="6273" y="0"/>
                    </a:cubicBezTo>
                    <a:close/>
                  </a:path>
                </a:pathLst>
              </a:custGeom>
              <a:solidFill>
                <a:srgbClr val="0450F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17" name="Google Shape;617;p10"/>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18" name="Google Shape;618;p10"/>
              <p:cNvSpPr/>
              <p:nvPr/>
            </p:nvSpPr>
            <p:spPr>
              <a:xfrm>
                <a:off x="5487549" y="3549230"/>
                <a:ext cx="137132" cy="368837"/>
              </a:xfrm>
              <a:custGeom>
                <a:avLst/>
                <a:gdLst/>
                <a:ahLst/>
                <a:cxnLst/>
                <a:rect l="l" t="t" r="r" b="b"/>
                <a:pathLst>
                  <a:path w="493" h="1326" extrusionOk="0">
                    <a:moveTo>
                      <a:pt x="0" y="0"/>
                    </a:moveTo>
                    <a:lnTo>
                      <a:pt x="0" y="919"/>
                    </a:lnTo>
                    <a:lnTo>
                      <a:pt x="493" y="1325"/>
                    </a:lnTo>
                    <a:lnTo>
                      <a:pt x="493" y="386"/>
                    </a:lnTo>
                    <a:lnTo>
                      <a:pt x="0" y="0"/>
                    </a:lnTo>
                    <a:close/>
                  </a:path>
                </a:pathLst>
              </a:custGeom>
              <a:solidFill>
                <a:srgbClr val="3F54A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19" name="Google Shape;619;p10"/>
              <p:cNvSpPr/>
              <p:nvPr/>
            </p:nvSpPr>
            <p:spPr>
              <a:xfrm>
                <a:off x="3565203" y="3543388"/>
                <a:ext cx="137410" cy="368837"/>
              </a:xfrm>
              <a:custGeom>
                <a:avLst/>
                <a:gdLst/>
                <a:ahLst/>
                <a:cxnLst/>
                <a:rect l="l" t="t" r="r" b="b"/>
                <a:pathLst>
                  <a:path w="494" h="1326" extrusionOk="0">
                    <a:moveTo>
                      <a:pt x="493" y="1"/>
                    </a:moveTo>
                    <a:lnTo>
                      <a:pt x="0" y="386"/>
                    </a:lnTo>
                    <a:lnTo>
                      <a:pt x="0" y="1326"/>
                    </a:lnTo>
                    <a:lnTo>
                      <a:pt x="493" y="940"/>
                    </a:lnTo>
                    <a:lnTo>
                      <a:pt x="493" y="1"/>
                    </a:lnTo>
                    <a:close/>
                  </a:path>
                </a:pathLst>
              </a:custGeom>
              <a:solidFill>
                <a:srgbClr val="3F54A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20" name="Google Shape;620;p10"/>
              <p:cNvSpPr/>
              <p:nvPr/>
            </p:nvSpPr>
            <p:spPr>
              <a:xfrm>
                <a:off x="2850894" y="2780959"/>
                <a:ext cx="714587" cy="1131267"/>
              </a:xfrm>
              <a:custGeom>
                <a:avLst/>
                <a:gdLst/>
                <a:ahLst/>
                <a:cxnLst/>
                <a:rect l="l" t="t" r="r" b="b"/>
                <a:pathLst>
                  <a:path w="2569" h="4067" extrusionOk="0">
                    <a:moveTo>
                      <a:pt x="88" y="0"/>
                    </a:moveTo>
                    <a:lnTo>
                      <a:pt x="1" y="67"/>
                    </a:lnTo>
                    <a:lnTo>
                      <a:pt x="1" y="195"/>
                    </a:lnTo>
                    <a:lnTo>
                      <a:pt x="1" y="1202"/>
                    </a:lnTo>
                    <a:cubicBezTo>
                      <a:pt x="27" y="1946"/>
                      <a:pt x="432" y="2655"/>
                      <a:pt x="1182" y="3255"/>
                    </a:cubicBezTo>
                    <a:cubicBezTo>
                      <a:pt x="1392" y="3425"/>
                      <a:pt x="1608" y="3574"/>
                      <a:pt x="1844" y="3702"/>
                    </a:cubicBezTo>
                    <a:cubicBezTo>
                      <a:pt x="2080" y="3830"/>
                      <a:pt x="2311" y="3959"/>
                      <a:pt x="2568" y="4067"/>
                    </a:cubicBezTo>
                    <a:lnTo>
                      <a:pt x="2568" y="3127"/>
                    </a:lnTo>
                    <a:lnTo>
                      <a:pt x="858" y="986"/>
                    </a:lnTo>
                    <a:lnTo>
                      <a:pt x="386" y="385"/>
                    </a:lnTo>
                    <a:lnTo>
                      <a:pt x="237" y="195"/>
                    </a:lnTo>
                    <a:lnTo>
                      <a:pt x="88" y="0"/>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21" name="Google Shape;621;p10"/>
              <p:cNvSpPr/>
              <p:nvPr/>
            </p:nvSpPr>
            <p:spPr>
              <a:xfrm>
                <a:off x="2850894" y="2835199"/>
                <a:ext cx="107647" cy="280105"/>
              </a:xfrm>
              <a:custGeom>
                <a:avLst/>
                <a:gdLst/>
                <a:ahLst/>
                <a:cxnLst/>
                <a:rect l="l" t="t" r="r" b="b"/>
                <a:pathLst>
                  <a:path w="387" h="1007" extrusionOk="0">
                    <a:moveTo>
                      <a:pt x="1" y="0"/>
                    </a:moveTo>
                    <a:lnTo>
                      <a:pt x="1" y="1007"/>
                    </a:lnTo>
                    <a:lnTo>
                      <a:pt x="386" y="1007"/>
                    </a:lnTo>
                    <a:lnTo>
                      <a:pt x="386" y="0"/>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22" name="Google Shape;622;p10"/>
              <p:cNvSpPr/>
              <p:nvPr/>
            </p:nvSpPr>
            <p:spPr>
              <a:xfrm>
                <a:off x="5624403" y="2703631"/>
                <a:ext cx="725991" cy="1214436"/>
              </a:xfrm>
              <a:custGeom>
                <a:avLst/>
                <a:gdLst/>
                <a:ahLst/>
                <a:cxnLst/>
                <a:rect l="l" t="t" r="r" b="b"/>
                <a:pathLst>
                  <a:path w="2610" h="4366" extrusionOk="0">
                    <a:moveTo>
                      <a:pt x="2548" y="1"/>
                    </a:moveTo>
                    <a:lnTo>
                      <a:pt x="2378" y="427"/>
                    </a:lnTo>
                    <a:lnTo>
                      <a:pt x="2353" y="473"/>
                    </a:lnTo>
                    <a:lnTo>
                      <a:pt x="1947" y="1433"/>
                    </a:lnTo>
                    <a:lnTo>
                      <a:pt x="1865" y="1649"/>
                    </a:lnTo>
                    <a:lnTo>
                      <a:pt x="1736" y="1777"/>
                    </a:lnTo>
                    <a:lnTo>
                      <a:pt x="1" y="3426"/>
                    </a:lnTo>
                    <a:lnTo>
                      <a:pt x="1" y="4365"/>
                    </a:lnTo>
                    <a:cubicBezTo>
                      <a:pt x="1690" y="3662"/>
                      <a:pt x="2609" y="2548"/>
                      <a:pt x="2609" y="1433"/>
                    </a:cubicBezTo>
                    <a:lnTo>
                      <a:pt x="2609" y="473"/>
                    </a:lnTo>
                    <a:cubicBezTo>
                      <a:pt x="2609" y="324"/>
                      <a:pt x="2589" y="150"/>
                      <a:pt x="2548" y="1"/>
                    </a:cubicBez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23" name="Google Shape;623;p10"/>
              <p:cNvSpPr/>
              <p:nvPr/>
            </p:nvSpPr>
            <p:spPr>
              <a:xfrm>
                <a:off x="6148730" y="2835199"/>
                <a:ext cx="201664" cy="267309"/>
              </a:xfrm>
              <a:custGeom>
                <a:avLst/>
                <a:gdLst/>
                <a:ahLst/>
                <a:cxnLst/>
                <a:rect l="l" t="t" r="r" b="b"/>
                <a:pathLst>
                  <a:path w="725" h="961" extrusionOk="0">
                    <a:moveTo>
                      <a:pt x="0" y="0"/>
                    </a:moveTo>
                    <a:lnTo>
                      <a:pt x="0" y="960"/>
                    </a:lnTo>
                    <a:lnTo>
                      <a:pt x="724" y="960"/>
                    </a:lnTo>
                    <a:lnTo>
                      <a:pt x="724" y="0"/>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24" name="Google Shape;624;p10"/>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25" name="Google Shape;625;p10"/>
              <p:cNvSpPr/>
              <p:nvPr/>
            </p:nvSpPr>
            <p:spPr>
              <a:xfrm>
                <a:off x="2458414" y="1893914"/>
                <a:ext cx="4226047" cy="2178251"/>
              </a:xfrm>
              <a:custGeom>
                <a:avLst/>
                <a:gdLst/>
                <a:ahLst/>
                <a:cxnLst/>
                <a:rect l="l" t="t" r="r" b="b"/>
                <a:pathLst>
                  <a:path w="15193" h="7831" extrusionOk="0">
                    <a:moveTo>
                      <a:pt x="7705" y="1"/>
                    </a:moveTo>
                    <a:cubicBezTo>
                      <a:pt x="6182" y="1"/>
                      <a:pt x="4645" y="267"/>
                      <a:pt x="3317" y="817"/>
                    </a:cubicBezTo>
                    <a:cubicBezTo>
                      <a:pt x="2310" y="1223"/>
                      <a:pt x="1540" y="1777"/>
                      <a:pt x="1006" y="2378"/>
                    </a:cubicBezTo>
                    <a:cubicBezTo>
                      <a:pt x="257" y="3235"/>
                      <a:pt x="0" y="4216"/>
                      <a:pt x="344" y="5181"/>
                    </a:cubicBezTo>
                    <a:lnTo>
                      <a:pt x="1181" y="5073"/>
                    </a:lnTo>
                    <a:cubicBezTo>
                      <a:pt x="1053" y="4729"/>
                      <a:pt x="1027" y="4365"/>
                      <a:pt x="1073" y="4026"/>
                    </a:cubicBezTo>
                    <a:cubicBezTo>
                      <a:pt x="1222" y="2912"/>
                      <a:pt x="2208" y="1885"/>
                      <a:pt x="3810" y="1202"/>
                    </a:cubicBezTo>
                    <a:cubicBezTo>
                      <a:pt x="4980" y="721"/>
                      <a:pt x="6336" y="489"/>
                      <a:pt x="7680" y="489"/>
                    </a:cubicBezTo>
                    <a:cubicBezTo>
                      <a:pt x="9752" y="489"/>
                      <a:pt x="11797" y="1040"/>
                      <a:pt x="13093" y="2080"/>
                    </a:cubicBezTo>
                    <a:cubicBezTo>
                      <a:pt x="14037" y="2825"/>
                      <a:pt x="14464" y="3749"/>
                      <a:pt x="14315" y="4668"/>
                    </a:cubicBezTo>
                    <a:cubicBezTo>
                      <a:pt x="14315" y="4709"/>
                      <a:pt x="14315" y="4729"/>
                      <a:pt x="14294" y="4776"/>
                    </a:cubicBezTo>
                    <a:cubicBezTo>
                      <a:pt x="14294" y="4837"/>
                      <a:pt x="14274" y="4878"/>
                      <a:pt x="14248" y="4945"/>
                    </a:cubicBezTo>
                    <a:cubicBezTo>
                      <a:pt x="14017" y="5844"/>
                      <a:pt x="13247" y="6634"/>
                      <a:pt x="12092" y="7214"/>
                    </a:cubicBezTo>
                    <a:cubicBezTo>
                      <a:pt x="11937" y="7297"/>
                      <a:pt x="11768" y="7384"/>
                      <a:pt x="11599" y="7446"/>
                    </a:cubicBezTo>
                    <a:lnTo>
                      <a:pt x="12092" y="7831"/>
                    </a:lnTo>
                    <a:cubicBezTo>
                      <a:pt x="13714" y="7168"/>
                      <a:pt x="14761" y="6162"/>
                      <a:pt x="15105" y="5032"/>
                    </a:cubicBezTo>
                    <a:cubicBezTo>
                      <a:pt x="15146" y="4817"/>
                      <a:pt x="15193" y="4601"/>
                      <a:pt x="15193" y="4391"/>
                    </a:cubicBezTo>
                    <a:lnTo>
                      <a:pt x="15193" y="4303"/>
                    </a:lnTo>
                    <a:cubicBezTo>
                      <a:pt x="15193" y="4195"/>
                      <a:pt x="15193" y="4088"/>
                      <a:pt x="15172" y="3980"/>
                    </a:cubicBezTo>
                    <a:cubicBezTo>
                      <a:pt x="15146" y="3790"/>
                      <a:pt x="15105" y="3595"/>
                      <a:pt x="15044" y="3405"/>
                    </a:cubicBezTo>
                    <a:cubicBezTo>
                      <a:pt x="14890" y="3040"/>
                      <a:pt x="14659" y="2676"/>
                      <a:pt x="14356" y="2311"/>
                    </a:cubicBezTo>
                    <a:cubicBezTo>
                      <a:pt x="14186" y="2142"/>
                      <a:pt x="13991" y="1972"/>
                      <a:pt x="13801" y="1798"/>
                    </a:cubicBezTo>
                    <a:cubicBezTo>
                      <a:pt x="12327" y="622"/>
                      <a:pt x="10032" y="1"/>
                      <a:pt x="7705" y="1"/>
                    </a:cubicBez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26" name="Google Shape;626;p10"/>
              <p:cNvSpPr/>
              <p:nvPr/>
            </p:nvSpPr>
            <p:spPr>
              <a:xfrm>
                <a:off x="5684485" y="3703329"/>
                <a:ext cx="137410" cy="368837"/>
              </a:xfrm>
              <a:custGeom>
                <a:avLst/>
                <a:gdLst/>
                <a:ahLst/>
                <a:cxnLst/>
                <a:rect l="l" t="t" r="r" b="b"/>
                <a:pathLst>
                  <a:path w="494" h="1326" extrusionOk="0">
                    <a:moveTo>
                      <a:pt x="1" y="1"/>
                    </a:moveTo>
                    <a:lnTo>
                      <a:pt x="1" y="941"/>
                    </a:lnTo>
                    <a:lnTo>
                      <a:pt x="494" y="1326"/>
                    </a:lnTo>
                    <a:lnTo>
                      <a:pt x="494" y="407"/>
                    </a:lnTo>
                    <a:lnTo>
                      <a:pt x="1" y="1"/>
                    </a:lnTo>
                    <a:close/>
                  </a:path>
                </a:pathLst>
              </a:custGeom>
              <a:solidFill>
                <a:srgbClr val="3F54A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27" name="Google Shape;627;p10"/>
              <p:cNvSpPr/>
              <p:nvPr/>
            </p:nvSpPr>
            <p:spPr>
              <a:xfrm>
                <a:off x="2512655" y="2835199"/>
                <a:ext cx="124336" cy="261468"/>
              </a:xfrm>
              <a:custGeom>
                <a:avLst/>
                <a:gdLst/>
                <a:ahLst/>
                <a:cxnLst/>
                <a:rect l="l" t="t" r="r" b="b"/>
                <a:pathLst>
                  <a:path w="447" h="940" extrusionOk="0">
                    <a:moveTo>
                      <a:pt x="0" y="0"/>
                    </a:moveTo>
                    <a:lnTo>
                      <a:pt x="0" y="940"/>
                    </a:lnTo>
                    <a:lnTo>
                      <a:pt x="447" y="940"/>
                    </a:lnTo>
                    <a:lnTo>
                      <a:pt x="447" y="0"/>
                    </a:ln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28" name="Google Shape;628;p10"/>
              <p:cNvSpPr/>
              <p:nvPr/>
            </p:nvSpPr>
            <p:spPr>
              <a:xfrm>
                <a:off x="2554100" y="3049381"/>
                <a:ext cx="232818" cy="285946"/>
              </a:xfrm>
              <a:custGeom>
                <a:avLst/>
                <a:gdLst/>
                <a:ahLst/>
                <a:cxnLst/>
                <a:rect l="l" t="t" r="r" b="b"/>
                <a:pathLst>
                  <a:path w="837" h="1028" extrusionOk="0">
                    <a:moveTo>
                      <a:pt x="837" y="0"/>
                    </a:moveTo>
                    <a:lnTo>
                      <a:pt x="0" y="83"/>
                    </a:lnTo>
                    <a:lnTo>
                      <a:pt x="0" y="1027"/>
                    </a:lnTo>
                    <a:lnTo>
                      <a:pt x="837" y="919"/>
                    </a:lnTo>
                    <a:lnTo>
                      <a:pt x="837" y="0"/>
                    </a:lnTo>
                    <a:close/>
                  </a:path>
                </a:pathLst>
              </a:custGeom>
              <a:solidFill>
                <a:srgbClr val="3F54A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29" name="Google Shape;629;p10"/>
              <p:cNvSpPr/>
              <p:nvPr/>
            </p:nvSpPr>
            <p:spPr>
              <a:xfrm>
                <a:off x="6500042" y="2840763"/>
                <a:ext cx="184418" cy="274541"/>
              </a:xfrm>
              <a:custGeom>
                <a:avLst/>
                <a:gdLst/>
                <a:ahLst/>
                <a:cxnLst/>
                <a:rect l="l" t="t" r="r" b="b"/>
                <a:pathLst>
                  <a:path w="663" h="987" extrusionOk="0">
                    <a:moveTo>
                      <a:pt x="0" y="1"/>
                    </a:moveTo>
                    <a:lnTo>
                      <a:pt x="0" y="987"/>
                    </a:lnTo>
                    <a:lnTo>
                      <a:pt x="663" y="987"/>
                    </a:lnTo>
                    <a:lnTo>
                      <a:pt x="663" y="1"/>
                    </a:ln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30" name="Google Shape;630;p10"/>
              <p:cNvSpPr/>
              <p:nvPr/>
            </p:nvSpPr>
            <p:spPr>
              <a:xfrm>
                <a:off x="5821616" y="2995140"/>
                <a:ext cx="862845" cy="1077026"/>
              </a:xfrm>
              <a:custGeom>
                <a:avLst/>
                <a:gdLst/>
                <a:ahLst/>
                <a:cxnLst/>
                <a:rect l="l" t="t" r="r" b="b"/>
                <a:pathLst>
                  <a:path w="3102" h="3872" extrusionOk="0">
                    <a:moveTo>
                      <a:pt x="3102" y="0"/>
                    </a:moveTo>
                    <a:lnTo>
                      <a:pt x="3081" y="21"/>
                    </a:lnTo>
                    <a:lnTo>
                      <a:pt x="2629" y="432"/>
                    </a:lnTo>
                    <a:lnTo>
                      <a:pt x="2522" y="514"/>
                    </a:lnTo>
                    <a:lnTo>
                      <a:pt x="2203" y="817"/>
                    </a:lnTo>
                    <a:lnTo>
                      <a:pt x="1" y="2953"/>
                    </a:lnTo>
                    <a:lnTo>
                      <a:pt x="1" y="3872"/>
                    </a:lnTo>
                    <a:cubicBezTo>
                      <a:pt x="1623" y="3209"/>
                      <a:pt x="2670" y="2203"/>
                      <a:pt x="3014" y="1073"/>
                    </a:cubicBezTo>
                    <a:cubicBezTo>
                      <a:pt x="3055" y="858"/>
                      <a:pt x="3102" y="642"/>
                      <a:pt x="3102" y="432"/>
                    </a:cubicBezTo>
                    <a:lnTo>
                      <a:pt x="3102" y="0"/>
                    </a:ln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31" name="Google Shape;631;p10"/>
              <p:cNvSpPr/>
              <p:nvPr/>
            </p:nvSpPr>
            <p:spPr>
              <a:xfrm>
                <a:off x="2655349" y="1703933"/>
                <a:ext cx="3897821" cy="1488421"/>
              </a:xfrm>
              <a:custGeom>
                <a:avLst/>
                <a:gdLst/>
                <a:ahLst/>
                <a:cxnLst/>
                <a:rect l="l" t="t" r="r" b="b"/>
                <a:pathLst>
                  <a:path w="14013" h="5351" extrusionOk="0">
                    <a:moveTo>
                      <a:pt x="6609" y="1"/>
                    </a:moveTo>
                    <a:lnTo>
                      <a:pt x="4473" y="299"/>
                    </a:lnTo>
                    <a:lnTo>
                      <a:pt x="2183" y="987"/>
                    </a:lnTo>
                    <a:cubicBezTo>
                      <a:pt x="2183" y="987"/>
                      <a:pt x="427" y="2399"/>
                      <a:pt x="406" y="2419"/>
                    </a:cubicBezTo>
                    <a:cubicBezTo>
                      <a:pt x="406" y="2440"/>
                      <a:pt x="365" y="2717"/>
                      <a:pt x="298" y="3061"/>
                    </a:cubicBezTo>
                    <a:cubicBezTo>
                      <a:pt x="170" y="3723"/>
                      <a:pt x="1" y="4663"/>
                      <a:pt x="1" y="4663"/>
                    </a:cubicBezTo>
                    <a:lnTo>
                      <a:pt x="365" y="4709"/>
                    </a:lnTo>
                    <a:cubicBezTo>
                      <a:pt x="514" y="3595"/>
                      <a:pt x="1500" y="2568"/>
                      <a:pt x="3102" y="1885"/>
                    </a:cubicBezTo>
                    <a:cubicBezTo>
                      <a:pt x="4272" y="1404"/>
                      <a:pt x="5628" y="1172"/>
                      <a:pt x="6972" y="1172"/>
                    </a:cubicBezTo>
                    <a:cubicBezTo>
                      <a:pt x="9044" y="1172"/>
                      <a:pt x="11089" y="1723"/>
                      <a:pt x="12385" y="2763"/>
                    </a:cubicBezTo>
                    <a:cubicBezTo>
                      <a:pt x="13329" y="3508"/>
                      <a:pt x="13756" y="4432"/>
                      <a:pt x="13607" y="5351"/>
                    </a:cubicBezTo>
                    <a:lnTo>
                      <a:pt x="13822" y="4709"/>
                    </a:lnTo>
                    <a:lnTo>
                      <a:pt x="14012" y="4149"/>
                    </a:lnTo>
                    <a:lnTo>
                      <a:pt x="13992" y="4088"/>
                    </a:lnTo>
                    <a:lnTo>
                      <a:pt x="13648" y="2994"/>
                    </a:lnTo>
                    <a:lnTo>
                      <a:pt x="13499" y="2547"/>
                    </a:lnTo>
                    <a:lnTo>
                      <a:pt x="12128" y="1177"/>
                    </a:lnTo>
                    <a:lnTo>
                      <a:pt x="10290" y="406"/>
                    </a:lnTo>
                    <a:lnTo>
                      <a:pt x="8216" y="1"/>
                    </a:lnTo>
                    <a:close/>
                  </a:path>
                </a:pathLst>
              </a:custGeom>
              <a:solidFill>
                <a:srgbClr val="30408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32" name="Google Shape;632;p10"/>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66758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33" name="Google Shape;633;p10"/>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34" name="Google Shape;634;p10"/>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35" name="Google Shape;635;p10"/>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6275C6"/>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36" name="Google Shape;636;p10"/>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475DBD"/>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sp>
            <p:nvSpPr>
              <p:cNvPr id="637" name="Google Shape;637;p10"/>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7888CE"/>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1867">
                  <a:solidFill>
                    <a:srgbClr val="000000"/>
                  </a:solidFill>
                  <a:latin typeface="Microsoft Yahei"/>
                  <a:ea typeface="Microsoft Yahei"/>
                  <a:cs typeface="Microsoft Yahei"/>
                  <a:sym typeface="Microsoft Yahei"/>
                </a:endParaRPr>
              </a:p>
            </p:txBody>
          </p:sp>
        </p:grpSp>
        <p:pic>
          <p:nvPicPr>
            <p:cNvPr id="638" name="Google Shape;638;p10"/>
            <p:cNvPicPr preferRelativeResize="0"/>
            <p:nvPr/>
          </p:nvPicPr>
          <p:blipFill rotWithShape="1">
            <a:blip r:embed="rId3">
              <a:alphaModFix/>
            </a:blip>
            <a:srcRect/>
            <a:stretch/>
          </p:blipFill>
          <p:spPr>
            <a:xfrm>
              <a:off x="5909498" y="2287825"/>
              <a:ext cx="1163627" cy="2447189"/>
            </a:xfrm>
            <a:prstGeom prst="rect">
              <a:avLst/>
            </a:prstGeom>
            <a:noFill/>
            <a:ln>
              <a:noFill/>
            </a:ln>
          </p:spPr>
        </p:pic>
        <p:pic>
          <p:nvPicPr>
            <p:cNvPr id="639" name="Google Shape;639;p10"/>
            <p:cNvPicPr preferRelativeResize="0"/>
            <p:nvPr/>
          </p:nvPicPr>
          <p:blipFill rotWithShape="1">
            <a:blip r:embed="rId4">
              <a:alphaModFix/>
            </a:blip>
            <a:srcRect/>
            <a:stretch/>
          </p:blipFill>
          <p:spPr>
            <a:xfrm flipH="1">
              <a:off x="5035510" y="2173252"/>
              <a:ext cx="1213118" cy="2071528"/>
            </a:xfrm>
            <a:prstGeom prst="rect">
              <a:avLst/>
            </a:prstGeom>
            <a:noFill/>
            <a:ln>
              <a:noFill/>
            </a:ln>
          </p:spPr>
        </p:pic>
        <p:pic>
          <p:nvPicPr>
            <p:cNvPr id="640" name="Google Shape;640;p10"/>
            <p:cNvPicPr preferRelativeResize="0"/>
            <p:nvPr/>
          </p:nvPicPr>
          <p:blipFill rotWithShape="1">
            <a:blip r:embed="rId5">
              <a:alphaModFix/>
            </a:blip>
            <a:srcRect/>
            <a:stretch/>
          </p:blipFill>
          <p:spPr>
            <a:xfrm>
              <a:off x="5775565" y="3904811"/>
              <a:ext cx="377584" cy="495273"/>
            </a:xfrm>
            <a:prstGeom prst="rect">
              <a:avLst/>
            </a:prstGeom>
            <a:noFill/>
            <a:ln>
              <a:noFill/>
            </a:ln>
          </p:spPr>
        </p:pic>
        <p:pic>
          <p:nvPicPr>
            <p:cNvPr id="641" name="Google Shape;641;p10"/>
            <p:cNvPicPr preferRelativeResize="0"/>
            <p:nvPr/>
          </p:nvPicPr>
          <p:blipFill rotWithShape="1">
            <a:blip r:embed="rId6">
              <a:alphaModFix/>
            </a:blip>
            <a:srcRect/>
            <a:stretch/>
          </p:blipFill>
          <p:spPr>
            <a:xfrm>
              <a:off x="5468657" y="3795550"/>
              <a:ext cx="396556" cy="538327"/>
            </a:xfrm>
            <a:prstGeom prst="rect">
              <a:avLst/>
            </a:prstGeom>
            <a:noFill/>
            <a:ln>
              <a:noFill/>
            </a:ln>
          </p:spPr>
        </p:pic>
      </p:grpSp>
      <p:sp>
        <p:nvSpPr>
          <p:cNvPr id="642" name="Google Shape;642;p10"/>
          <p:cNvSpPr/>
          <p:nvPr/>
        </p:nvSpPr>
        <p:spPr>
          <a:xfrm>
            <a:off x="5216876" y="2128775"/>
            <a:ext cx="6609300" cy="3459600"/>
          </a:xfrm>
          <a:prstGeom prst="roundRect">
            <a:avLst>
              <a:gd name="adj" fmla="val 6380"/>
            </a:avLst>
          </a:prstGeom>
          <a:noFill/>
          <a:ln w="12700" cap="flat" cmpd="sng">
            <a:solidFill>
              <a:srgbClr val="475DB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04086"/>
              </a:solidFill>
              <a:latin typeface="Microsoft Yahei"/>
              <a:ea typeface="Microsoft Yahei"/>
              <a:cs typeface="Microsoft Yahei"/>
              <a:sym typeface="Microsoft Yahei"/>
            </a:endParaRPr>
          </a:p>
        </p:txBody>
      </p:sp>
      <p:sp>
        <p:nvSpPr>
          <p:cNvPr id="643" name="Google Shape;643;p10"/>
          <p:cNvSpPr/>
          <p:nvPr/>
        </p:nvSpPr>
        <p:spPr>
          <a:xfrm>
            <a:off x="5405051" y="2213578"/>
            <a:ext cx="1912500" cy="369300"/>
          </a:xfrm>
          <a:prstGeom prst="roundRect">
            <a:avLst>
              <a:gd name="adj" fmla="val 50000"/>
            </a:avLst>
          </a:prstGeom>
          <a:solidFill>
            <a:srgbClr val="475DBD"/>
          </a:solidFill>
          <a:ln w="12700" cap="flat" cmpd="sng">
            <a:solidFill>
              <a:srgbClr val="475DB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Microsoft Yahei"/>
                <a:ea typeface="Microsoft Yahei"/>
                <a:cs typeface="Microsoft Yahei"/>
                <a:sym typeface="Microsoft Yahei"/>
              </a:rPr>
              <a:t>參考資料</a:t>
            </a:r>
            <a:endParaRPr/>
          </a:p>
        </p:txBody>
      </p:sp>
      <p:sp>
        <p:nvSpPr>
          <p:cNvPr id="644" name="Google Shape;644;p10"/>
          <p:cNvSpPr txBox="1"/>
          <p:nvPr/>
        </p:nvSpPr>
        <p:spPr>
          <a:xfrm>
            <a:off x="5405052" y="2727543"/>
            <a:ext cx="5955600" cy="39096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Microsoft Yahei"/>
                <a:ea typeface="Microsoft Yahei"/>
                <a:cs typeface="Microsoft Yahei"/>
                <a:sym typeface="Microsoft Yahei"/>
              </a:rPr>
              <a:t>簡報模板出處：</a:t>
            </a:r>
            <a:endParaRPr sz="1800">
              <a:solidFill>
                <a:schemeClr val="dk1"/>
              </a:solidFill>
              <a:latin typeface="Microsoft Yahei"/>
              <a:ea typeface="Microsoft Yahei"/>
              <a:cs typeface="Microsoft Yahei"/>
              <a:sym typeface="Microsoft Yahei"/>
            </a:endParaRPr>
          </a:p>
          <a:p>
            <a:pPr marL="0" marR="0" lvl="0" indent="0" algn="l" rtl="0">
              <a:spcBef>
                <a:spcPts val="0"/>
              </a:spcBef>
              <a:spcAft>
                <a:spcPts val="0"/>
              </a:spcAft>
              <a:buNone/>
            </a:pPr>
            <a:r>
              <a:rPr lang="en-US" sz="1800">
                <a:solidFill>
                  <a:schemeClr val="dk1"/>
                </a:solidFill>
                <a:latin typeface="Microsoft Yahei"/>
                <a:ea typeface="Microsoft Yahei"/>
                <a:cs typeface="Microsoft Yahei"/>
                <a:sym typeface="Microsoft Yahei"/>
              </a:rPr>
              <a:t>    </a:t>
            </a:r>
            <a:r>
              <a:rPr lang="en-US" sz="1800" u="sng">
                <a:solidFill>
                  <a:schemeClr val="hlink"/>
                </a:solidFill>
                <a:latin typeface="Microsoft Yahei"/>
                <a:ea typeface="Microsoft Yahei"/>
                <a:cs typeface="Microsoft Yahei"/>
                <a:sym typeface="Microsoft Yahei"/>
                <a:hlinkClick r:id="rId7"/>
              </a:rPr>
              <a:t>https://www.ypppt.com/article/2021/8365.html</a:t>
            </a:r>
            <a:endParaRPr sz="1800">
              <a:solidFill>
                <a:schemeClr val="dk1"/>
              </a:solidFill>
              <a:latin typeface="Microsoft Yahei"/>
              <a:ea typeface="Microsoft Yahei"/>
              <a:cs typeface="Microsoft Yahei"/>
              <a:sym typeface="Microsoft Yahei"/>
            </a:endParaRPr>
          </a:p>
          <a:p>
            <a:pPr marL="285750" marR="0" lvl="0" indent="-285750" algn="l" rtl="0">
              <a:spcBef>
                <a:spcPts val="0"/>
              </a:spcBef>
              <a:spcAft>
                <a:spcPts val="0"/>
              </a:spcAft>
              <a:buClr>
                <a:schemeClr val="dk1"/>
              </a:buClr>
              <a:buSzPts val="1800"/>
              <a:buFont typeface="Microsoft Yahei"/>
              <a:buChar char="•"/>
            </a:pPr>
            <a:r>
              <a:rPr lang="en-US" sz="1800">
                <a:solidFill>
                  <a:schemeClr val="dk1"/>
                </a:solidFill>
                <a:latin typeface="Microsoft Yahei"/>
                <a:ea typeface="Microsoft Yahei"/>
                <a:cs typeface="Microsoft Yahei"/>
                <a:sym typeface="Microsoft Yahei"/>
              </a:rPr>
              <a:t>模型訓練:    </a:t>
            </a:r>
            <a:r>
              <a:rPr lang="en-US" sz="1800" u="sng">
                <a:solidFill>
                  <a:schemeClr val="hlink"/>
                </a:solidFill>
                <a:latin typeface="Microsoft Yahei"/>
                <a:ea typeface="Microsoft Yahei"/>
                <a:cs typeface="Microsoft Yahei"/>
                <a:sym typeface="Microsoft Yahei"/>
                <a:hlinkClick r:id="rId8"/>
              </a:rPr>
              <a:t>https://teachablemachine.withgoogle.com/train/image</a:t>
            </a:r>
            <a:endParaRPr sz="1800">
              <a:solidFill>
                <a:schemeClr val="dk1"/>
              </a:solidFill>
              <a:latin typeface="Microsoft Yahei"/>
              <a:ea typeface="Microsoft Yahei"/>
              <a:cs typeface="Microsoft Yahei"/>
              <a:sym typeface="Microsoft Yahei"/>
            </a:endParaRPr>
          </a:p>
          <a:p>
            <a:pPr marL="285750" marR="0" lvl="0" indent="-285750" algn="l" rtl="0">
              <a:spcBef>
                <a:spcPts val="0"/>
              </a:spcBef>
              <a:spcAft>
                <a:spcPts val="0"/>
              </a:spcAft>
              <a:buClr>
                <a:schemeClr val="dk1"/>
              </a:buClr>
              <a:buSzPts val="1800"/>
              <a:buFont typeface="Microsoft Yahei"/>
              <a:buChar char="•"/>
            </a:pPr>
            <a:r>
              <a:rPr lang="en-US" sz="1800">
                <a:solidFill>
                  <a:schemeClr val="dk1"/>
                </a:solidFill>
                <a:latin typeface="Microsoft Yahei"/>
                <a:ea typeface="Microsoft Yahei"/>
                <a:cs typeface="Microsoft Yahei"/>
                <a:sym typeface="Microsoft Yahei"/>
              </a:rPr>
              <a:t>圖片來源: </a:t>
            </a:r>
            <a:r>
              <a:rPr lang="en-US" sz="1800" u="sng">
                <a:solidFill>
                  <a:schemeClr val="hlink"/>
                </a:solidFill>
                <a:latin typeface="Microsoft Yahei"/>
                <a:ea typeface="Microsoft Yahei"/>
                <a:cs typeface="Microsoft Yahei"/>
                <a:sym typeface="Microsoft Yahei"/>
                <a:hlinkClick r:id="rId9"/>
              </a:rPr>
              <a:t>https://www.google.com/search?q=google&amp;rlz=1C1CHZO_zh-TWTW927TW927&amp;oq=google&amp;aqs=chrome..69i57j0i433i512l9.1056j0j15&amp;sourceid=chrome&amp;ie=UTF-8</a:t>
            </a:r>
            <a:endParaRPr sz="1800">
              <a:solidFill>
                <a:schemeClr val="dk1"/>
              </a:solidFill>
              <a:latin typeface="Microsoft Yahei"/>
              <a:ea typeface="Microsoft Yahei"/>
              <a:cs typeface="Microsoft Yahei"/>
              <a:sym typeface="Microsoft Yahei"/>
            </a:endParaRPr>
          </a:p>
          <a:p>
            <a:pPr marL="0" marR="0" lvl="0" indent="0" algn="l" rtl="0">
              <a:spcBef>
                <a:spcPts val="0"/>
              </a:spcBef>
              <a:spcAft>
                <a:spcPts val="0"/>
              </a:spcAft>
              <a:buNone/>
            </a:pPr>
            <a:endParaRPr/>
          </a:p>
          <a:p>
            <a:pPr marL="0" marR="0" lvl="0" indent="0" algn="l" rtl="0">
              <a:spcBef>
                <a:spcPts val="0"/>
              </a:spcBef>
              <a:spcAft>
                <a:spcPts val="0"/>
              </a:spcAft>
              <a:buNone/>
            </a:pPr>
            <a:endParaRPr sz="1800">
              <a:solidFill>
                <a:schemeClr val="dk1"/>
              </a:solidFill>
              <a:latin typeface="Microsoft Yahei"/>
              <a:ea typeface="Microsoft Yahei"/>
              <a:cs typeface="Microsoft Yahei"/>
              <a:sym typeface="Microsoft Yahei"/>
            </a:endParaRPr>
          </a:p>
          <a:p>
            <a:pPr marL="0" marR="0" lvl="0" indent="0" algn="l" rtl="0">
              <a:spcBef>
                <a:spcPts val="0"/>
              </a:spcBef>
              <a:spcAft>
                <a:spcPts val="0"/>
              </a:spcAft>
              <a:buNone/>
            </a:pPr>
            <a:endParaRPr sz="1800">
              <a:solidFill>
                <a:schemeClr val="dk1"/>
              </a:solidFill>
              <a:latin typeface="Microsoft Yahei"/>
              <a:ea typeface="Microsoft Yahei"/>
              <a:cs typeface="Microsoft Yahei"/>
              <a:sym typeface="Microsoft Yahei"/>
            </a:endParaRPr>
          </a:p>
          <a:p>
            <a:pPr marL="0" marR="0" lvl="0" indent="0" algn="l" rtl="0">
              <a:spcBef>
                <a:spcPts val="0"/>
              </a:spcBef>
              <a:spcAft>
                <a:spcPts val="0"/>
              </a:spcAft>
              <a:buNone/>
            </a:pPr>
            <a:r>
              <a:rPr lang="en-US" sz="1800">
                <a:solidFill>
                  <a:schemeClr val="dk1"/>
                </a:solidFill>
                <a:latin typeface="Microsoft Yahei"/>
                <a:ea typeface="Microsoft Yahei"/>
                <a:cs typeface="Microsoft Yahei"/>
                <a:sym typeface="Microsoft Yahe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94"/>
                                        </p:tgtEl>
                                        <p:attrNameLst>
                                          <p:attrName>style.visibility</p:attrName>
                                        </p:attrNameLst>
                                      </p:cBhvr>
                                      <p:to>
                                        <p:strVal val="visible"/>
                                      </p:to>
                                    </p:set>
                                    <p:animEffect transition="in" filter="fade">
                                      <p:cBhvr>
                                        <p:cTn id="7" dur="500"/>
                                        <p:tgtEl>
                                          <p:spTgt spid="594"/>
                                        </p:tgtEl>
                                      </p:cBhvr>
                                    </p:animEffect>
                                  </p:childTnLst>
                                </p:cTn>
                              </p:par>
                              <p:par>
                                <p:cTn id="8" presetID="2" presetClass="entr" presetSubtype="2" fill="hold" nodeType="withEffect">
                                  <p:stCondLst>
                                    <p:cond delay="500"/>
                                  </p:stCondLst>
                                  <p:childTnLst>
                                    <p:set>
                                      <p:cBhvr>
                                        <p:cTn id="9" dur="1" fill="hold">
                                          <p:stCondLst>
                                            <p:cond delay="0"/>
                                          </p:stCondLst>
                                        </p:cTn>
                                        <p:tgtEl>
                                          <p:spTgt spid="602"/>
                                        </p:tgtEl>
                                        <p:attrNameLst>
                                          <p:attrName>style.visibility</p:attrName>
                                        </p:attrNameLst>
                                      </p:cBhvr>
                                      <p:to>
                                        <p:strVal val="visible"/>
                                      </p:to>
                                    </p:set>
                                    <p:anim calcmode="lin" valueType="num">
                                      <p:cBhvr additive="base">
                                        <p:cTn id="10" dur="500"/>
                                        <p:tgtEl>
                                          <p:spTgt spid="602"/>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605"/>
                                        </p:tgtEl>
                                        <p:attrNameLst>
                                          <p:attrName>style.visibility</p:attrName>
                                        </p:attrNameLst>
                                      </p:cBhvr>
                                      <p:to>
                                        <p:strVal val="visible"/>
                                      </p:to>
                                    </p:set>
                                    <p:animEffect transition="in" filter="fade">
                                      <p:cBhvr>
                                        <p:cTn id="13" dur="500"/>
                                        <p:tgtEl>
                                          <p:spTgt spid="605"/>
                                        </p:tgtEl>
                                      </p:cBhvr>
                                    </p:animEffect>
                                  </p:childTnLst>
                                </p:cTn>
                              </p:par>
                              <p:par>
                                <p:cTn id="14" presetID="2" presetClass="entr" presetSubtype="4" fill="hold" nodeType="withEffect">
                                  <p:stCondLst>
                                    <p:cond delay="0"/>
                                  </p:stCondLst>
                                  <p:childTnLst>
                                    <p:set>
                                      <p:cBhvr>
                                        <p:cTn id="15" dur="1" fill="hold">
                                          <p:stCondLst>
                                            <p:cond delay="0"/>
                                          </p:stCondLst>
                                        </p:cTn>
                                        <p:tgtEl>
                                          <p:spTgt spid="593"/>
                                        </p:tgtEl>
                                        <p:attrNameLst>
                                          <p:attrName>style.visibility</p:attrName>
                                        </p:attrNameLst>
                                      </p:cBhvr>
                                      <p:to>
                                        <p:strVal val="visible"/>
                                      </p:to>
                                    </p:set>
                                    <p:anim calcmode="lin" valueType="num">
                                      <p:cBhvr additive="base">
                                        <p:cTn id="16" dur="500"/>
                                        <p:tgtEl>
                                          <p:spTgt spid="593"/>
                                        </p:tgtEl>
                                        <p:attrNameLst>
                                          <p:attrName>ppt_y</p:attrName>
                                        </p:attrNameLst>
                                      </p:cBhvr>
                                      <p:tavLst>
                                        <p:tav tm="0">
                                          <p:val>
                                            <p:strVal val="#ppt_y+1"/>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606"/>
                                        </p:tgtEl>
                                        <p:attrNameLst>
                                          <p:attrName>style.visibility</p:attrName>
                                        </p:attrNameLst>
                                      </p:cBhvr>
                                      <p:to>
                                        <p:strVal val="visible"/>
                                      </p:to>
                                    </p:set>
                                    <p:animEffect transition="in" filter="fade">
                                      <p:cBhvr>
                                        <p:cTn id="19" dur="1000"/>
                                        <p:tgtEl>
                                          <p:spTgt spid="606"/>
                                        </p:tgtEl>
                                      </p:cBhvr>
                                    </p:animEffect>
                                  </p:childTnLst>
                                </p:cTn>
                              </p:par>
                              <p:par>
                                <p:cTn id="20" presetID="10" presetClass="entr" presetSubtype="0" fill="hold" nodeType="withEffect">
                                  <p:stCondLst>
                                    <p:cond delay="0"/>
                                  </p:stCondLst>
                                  <p:childTnLst>
                                    <p:set>
                                      <p:cBhvr>
                                        <p:cTn id="21" dur="1" fill="hold">
                                          <p:stCondLst>
                                            <p:cond delay="0"/>
                                          </p:stCondLst>
                                        </p:cTn>
                                        <p:tgtEl>
                                          <p:spTgt spid="643"/>
                                        </p:tgtEl>
                                        <p:attrNameLst>
                                          <p:attrName>style.visibility</p:attrName>
                                        </p:attrNameLst>
                                      </p:cBhvr>
                                      <p:to>
                                        <p:strVal val="visible"/>
                                      </p:to>
                                    </p:set>
                                    <p:animEffect transition="in" filter="fade">
                                      <p:cBhvr>
                                        <p:cTn id="22" dur="1000"/>
                                        <p:tgtEl>
                                          <p:spTgt spid="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8BA2F0"/>
            </a:gs>
            <a:gs pos="100000">
              <a:srgbClr val="AACBFE"/>
            </a:gs>
          </a:gsLst>
          <a:lin ang="8100000" scaled="0"/>
        </a:gradFill>
        <a:effectLst/>
      </p:bgPr>
    </p:bg>
    <p:spTree>
      <p:nvGrpSpPr>
        <p:cNvPr id="1" name="Shape 648"/>
        <p:cNvGrpSpPr/>
        <p:nvPr/>
      </p:nvGrpSpPr>
      <p:grpSpPr>
        <a:xfrm>
          <a:off x="0" y="0"/>
          <a:ext cx="0" cy="0"/>
          <a:chOff x="0" y="0"/>
          <a:chExt cx="0" cy="0"/>
        </a:xfrm>
      </p:grpSpPr>
      <p:pic>
        <p:nvPicPr>
          <p:cNvPr id="649" name="Google Shape;649;p11"/>
          <p:cNvPicPr preferRelativeResize="0"/>
          <p:nvPr/>
        </p:nvPicPr>
        <p:blipFill rotWithShape="1">
          <a:blip r:embed="rId3">
            <a:alphaModFix/>
          </a:blip>
          <a:srcRect/>
          <a:stretch/>
        </p:blipFill>
        <p:spPr>
          <a:xfrm>
            <a:off x="5375145" y="3187147"/>
            <a:ext cx="812802" cy="1066143"/>
          </a:xfrm>
          <a:prstGeom prst="rect">
            <a:avLst/>
          </a:prstGeom>
          <a:noFill/>
          <a:ln>
            <a:noFill/>
          </a:ln>
        </p:spPr>
      </p:pic>
      <p:pic>
        <p:nvPicPr>
          <p:cNvPr id="650" name="Google Shape;650;p11"/>
          <p:cNvPicPr preferRelativeResize="0"/>
          <p:nvPr/>
        </p:nvPicPr>
        <p:blipFill rotWithShape="1">
          <a:blip r:embed="rId4">
            <a:alphaModFix/>
          </a:blip>
          <a:srcRect/>
          <a:stretch/>
        </p:blipFill>
        <p:spPr>
          <a:xfrm>
            <a:off x="5606435" y="2284691"/>
            <a:ext cx="944032" cy="584400"/>
          </a:xfrm>
          <a:prstGeom prst="rect">
            <a:avLst/>
          </a:prstGeom>
          <a:noFill/>
          <a:ln>
            <a:noFill/>
          </a:ln>
        </p:spPr>
      </p:pic>
      <p:pic>
        <p:nvPicPr>
          <p:cNvPr id="651" name="Google Shape;651;p11"/>
          <p:cNvPicPr preferRelativeResize="0"/>
          <p:nvPr/>
        </p:nvPicPr>
        <p:blipFill rotWithShape="1">
          <a:blip r:embed="rId5">
            <a:alphaModFix/>
          </a:blip>
          <a:srcRect/>
          <a:stretch/>
        </p:blipFill>
        <p:spPr>
          <a:xfrm>
            <a:off x="1662287" y="2189541"/>
            <a:ext cx="1244600" cy="774700"/>
          </a:xfrm>
          <a:prstGeom prst="rect">
            <a:avLst/>
          </a:prstGeom>
          <a:noFill/>
          <a:ln>
            <a:noFill/>
          </a:ln>
        </p:spPr>
      </p:pic>
      <p:pic>
        <p:nvPicPr>
          <p:cNvPr id="652" name="Google Shape;652;p11"/>
          <p:cNvPicPr preferRelativeResize="0"/>
          <p:nvPr/>
        </p:nvPicPr>
        <p:blipFill rotWithShape="1">
          <a:blip r:embed="rId6">
            <a:alphaModFix/>
          </a:blip>
          <a:srcRect/>
          <a:stretch/>
        </p:blipFill>
        <p:spPr>
          <a:xfrm>
            <a:off x="6339913" y="2494719"/>
            <a:ext cx="1066800" cy="1066800"/>
          </a:xfrm>
          <a:prstGeom prst="rect">
            <a:avLst/>
          </a:prstGeom>
          <a:noFill/>
          <a:ln>
            <a:noFill/>
          </a:ln>
        </p:spPr>
      </p:pic>
      <p:pic>
        <p:nvPicPr>
          <p:cNvPr id="653" name="Google Shape;653;p11"/>
          <p:cNvPicPr preferRelativeResize="0"/>
          <p:nvPr/>
        </p:nvPicPr>
        <p:blipFill rotWithShape="1">
          <a:blip r:embed="rId7">
            <a:alphaModFix/>
          </a:blip>
          <a:srcRect/>
          <a:stretch/>
        </p:blipFill>
        <p:spPr>
          <a:xfrm>
            <a:off x="813244" y="4837492"/>
            <a:ext cx="685800" cy="615950"/>
          </a:xfrm>
          <a:prstGeom prst="rect">
            <a:avLst/>
          </a:prstGeom>
          <a:noFill/>
          <a:ln>
            <a:noFill/>
          </a:ln>
        </p:spPr>
      </p:pic>
      <p:pic>
        <p:nvPicPr>
          <p:cNvPr id="654" name="Google Shape;654;p11"/>
          <p:cNvPicPr preferRelativeResize="0"/>
          <p:nvPr/>
        </p:nvPicPr>
        <p:blipFill rotWithShape="1">
          <a:blip r:embed="rId8">
            <a:alphaModFix/>
          </a:blip>
          <a:srcRect/>
          <a:stretch/>
        </p:blipFill>
        <p:spPr>
          <a:xfrm>
            <a:off x="268732" y="2224922"/>
            <a:ext cx="1588557" cy="983391"/>
          </a:xfrm>
          <a:prstGeom prst="rect">
            <a:avLst/>
          </a:prstGeom>
          <a:noFill/>
          <a:ln>
            <a:noFill/>
          </a:ln>
        </p:spPr>
      </p:pic>
      <p:sp>
        <p:nvSpPr>
          <p:cNvPr id="655" name="Google Shape;655;p11"/>
          <p:cNvSpPr txBox="1"/>
          <p:nvPr/>
        </p:nvSpPr>
        <p:spPr>
          <a:xfrm>
            <a:off x="6400875" y="319618"/>
            <a:ext cx="76014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Home</a:t>
            </a:r>
            <a:endParaRPr/>
          </a:p>
        </p:txBody>
      </p:sp>
      <p:sp>
        <p:nvSpPr>
          <p:cNvPr id="656" name="Google Shape;656;p11"/>
          <p:cNvSpPr txBox="1"/>
          <p:nvPr/>
        </p:nvSpPr>
        <p:spPr>
          <a:xfrm>
            <a:off x="7580956" y="319618"/>
            <a:ext cx="115768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About Us </a:t>
            </a:r>
            <a:endParaRPr/>
          </a:p>
        </p:txBody>
      </p:sp>
      <p:sp>
        <p:nvSpPr>
          <p:cNvPr id="657" name="Google Shape;657;p11"/>
          <p:cNvSpPr txBox="1"/>
          <p:nvPr/>
        </p:nvSpPr>
        <p:spPr>
          <a:xfrm>
            <a:off x="9142552" y="319618"/>
            <a:ext cx="87299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Project</a:t>
            </a:r>
            <a:endParaRPr/>
          </a:p>
        </p:txBody>
      </p:sp>
      <p:sp>
        <p:nvSpPr>
          <p:cNvPr id="658" name="Google Shape;658;p11"/>
          <p:cNvSpPr txBox="1"/>
          <p:nvPr/>
        </p:nvSpPr>
        <p:spPr>
          <a:xfrm>
            <a:off x="10564688" y="319618"/>
            <a:ext cx="85953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Microsoft Yahei"/>
                <a:ea typeface="Microsoft Yahei"/>
                <a:cs typeface="Microsoft Yahei"/>
                <a:sym typeface="Microsoft Yahei"/>
              </a:rPr>
              <a:t>Details</a:t>
            </a:r>
            <a:endParaRPr/>
          </a:p>
        </p:txBody>
      </p:sp>
      <p:sp>
        <p:nvSpPr>
          <p:cNvPr id="659" name="Google Shape;659;p11"/>
          <p:cNvSpPr txBox="1"/>
          <p:nvPr/>
        </p:nvSpPr>
        <p:spPr>
          <a:xfrm>
            <a:off x="7932246" y="3245850"/>
            <a:ext cx="3397084"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a:solidFill>
                  <a:srgbClr val="304086"/>
                </a:solidFill>
                <a:latin typeface="Microsoft Yahei"/>
                <a:ea typeface="Microsoft Yahei"/>
                <a:cs typeface="Microsoft Yahei"/>
                <a:sym typeface="Microsoft Yahei"/>
              </a:rPr>
              <a:t>THANKS</a:t>
            </a:r>
            <a:endParaRPr/>
          </a:p>
        </p:txBody>
      </p:sp>
      <p:sp>
        <p:nvSpPr>
          <p:cNvPr id="660" name="Google Shape;660;p11"/>
          <p:cNvSpPr txBox="1"/>
          <p:nvPr/>
        </p:nvSpPr>
        <p:spPr>
          <a:xfrm>
            <a:off x="7707110" y="3249578"/>
            <a:ext cx="4141493"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000">
              <a:solidFill>
                <a:schemeClr val="lt1"/>
              </a:solidFill>
              <a:latin typeface="Microsoft Yahei"/>
              <a:ea typeface="Microsoft Yahei"/>
              <a:cs typeface="Microsoft Yahei"/>
              <a:sym typeface="Microsoft Yahei"/>
            </a:endParaRPr>
          </a:p>
        </p:txBody>
      </p:sp>
      <p:sp>
        <p:nvSpPr>
          <p:cNvPr id="661" name="Google Shape;661;p11"/>
          <p:cNvSpPr txBox="1"/>
          <p:nvPr/>
        </p:nvSpPr>
        <p:spPr>
          <a:xfrm>
            <a:off x="7707111" y="4321645"/>
            <a:ext cx="3571294" cy="2671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sz="1000">
              <a:solidFill>
                <a:schemeClr val="lt1"/>
              </a:solidFill>
              <a:latin typeface="Microsoft Yahei"/>
              <a:ea typeface="Microsoft Yahei"/>
              <a:cs typeface="Microsoft Yahei"/>
              <a:sym typeface="Microsoft Yahei"/>
            </a:endParaRPr>
          </a:p>
        </p:txBody>
      </p:sp>
      <p:grpSp>
        <p:nvGrpSpPr>
          <p:cNvPr id="662" name="Google Shape;662;p11"/>
          <p:cNvGrpSpPr/>
          <p:nvPr/>
        </p:nvGrpSpPr>
        <p:grpSpPr>
          <a:xfrm>
            <a:off x="660106" y="294582"/>
            <a:ext cx="2653830" cy="307777"/>
            <a:chOff x="632295" y="294582"/>
            <a:chExt cx="2653830" cy="307777"/>
          </a:xfrm>
        </p:grpSpPr>
        <p:sp>
          <p:nvSpPr>
            <p:cNvPr id="663" name="Google Shape;663;p11"/>
            <p:cNvSpPr/>
            <p:nvPr/>
          </p:nvSpPr>
          <p:spPr>
            <a:xfrm>
              <a:off x="1333500" y="294582"/>
              <a:ext cx="1952625" cy="307777"/>
            </a:xfrm>
            <a:prstGeom prst="roundRect">
              <a:avLst>
                <a:gd name="adj" fmla="val 50000"/>
              </a:avLst>
            </a:prstGeom>
            <a:solidFill>
              <a:srgbClr val="30408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icrosoft Yahei"/>
                <a:ea typeface="Microsoft Yahei"/>
                <a:cs typeface="Microsoft Yahei"/>
                <a:sym typeface="Microsoft Yahei"/>
              </a:endParaRPr>
            </a:p>
          </p:txBody>
        </p:sp>
        <p:grpSp>
          <p:nvGrpSpPr>
            <p:cNvPr id="664" name="Google Shape;664;p11"/>
            <p:cNvGrpSpPr/>
            <p:nvPr/>
          </p:nvGrpSpPr>
          <p:grpSpPr>
            <a:xfrm>
              <a:off x="1456438" y="365664"/>
              <a:ext cx="155716" cy="165616"/>
              <a:chOff x="1423100" y="355337"/>
              <a:chExt cx="155716" cy="165616"/>
            </a:xfrm>
          </p:grpSpPr>
          <p:sp>
            <p:nvSpPr>
              <p:cNvPr id="665" name="Google Shape;665;p11"/>
              <p:cNvSpPr/>
              <p:nvPr/>
            </p:nvSpPr>
            <p:spPr>
              <a:xfrm>
                <a:off x="1423100" y="355337"/>
                <a:ext cx="122331" cy="122331"/>
              </a:xfrm>
              <a:prstGeom prst="donut">
                <a:avLst>
                  <a:gd name="adj" fmla="val 12458"/>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icrosoft Yahei"/>
                  <a:ea typeface="Microsoft Yahei"/>
                  <a:cs typeface="Microsoft Yahei"/>
                  <a:sym typeface="Microsoft Yahei"/>
                </a:endParaRPr>
              </a:p>
            </p:txBody>
          </p:sp>
          <p:cxnSp>
            <p:nvCxnSpPr>
              <p:cNvPr id="666" name="Google Shape;666;p11"/>
              <p:cNvCxnSpPr>
                <a:stCxn id="665" idx="5"/>
              </p:cNvCxnSpPr>
              <p:nvPr/>
            </p:nvCxnSpPr>
            <p:spPr>
              <a:xfrm>
                <a:off x="1527516" y="459753"/>
                <a:ext cx="51300" cy="61200"/>
              </a:xfrm>
              <a:prstGeom prst="straightConnector1">
                <a:avLst/>
              </a:prstGeom>
              <a:noFill/>
              <a:ln w="19050" cap="flat" cmpd="sng">
                <a:solidFill>
                  <a:schemeClr val="lt1"/>
                </a:solidFill>
                <a:prstDash val="solid"/>
                <a:miter lim="800000"/>
                <a:headEnd type="none" w="sm" len="sm"/>
                <a:tailEnd type="none" w="sm" len="sm"/>
              </a:ln>
            </p:spPr>
          </p:cxnSp>
        </p:grpSp>
        <p:cxnSp>
          <p:nvCxnSpPr>
            <p:cNvPr id="667" name="Google Shape;667;p11"/>
            <p:cNvCxnSpPr/>
            <p:nvPr/>
          </p:nvCxnSpPr>
          <p:spPr>
            <a:xfrm>
              <a:off x="632295" y="378081"/>
              <a:ext cx="213596" cy="0"/>
            </a:xfrm>
            <a:prstGeom prst="straightConnector1">
              <a:avLst/>
            </a:prstGeom>
            <a:noFill/>
            <a:ln w="19050" cap="rnd" cmpd="sng">
              <a:solidFill>
                <a:srgbClr val="304086"/>
              </a:solidFill>
              <a:prstDash val="solid"/>
              <a:miter lim="800000"/>
              <a:headEnd type="none" w="sm" len="sm"/>
              <a:tailEnd type="none" w="sm" len="sm"/>
            </a:ln>
          </p:spPr>
        </p:cxnSp>
        <p:cxnSp>
          <p:nvCxnSpPr>
            <p:cNvPr id="668" name="Google Shape;668;p11"/>
            <p:cNvCxnSpPr/>
            <p:nvPr/>
          </p:nvCxnSpPr>
          <p:spPr>
            <a:xfrm>
              <a:off x="632295" y="448470"/>
              <a:ext cx="151683" cy="0"/>
            </a:xfrm>
            <a:prstGeom prst="straightConnector1">
              <a:avLst/>
            </a:prstGeom>
            <a:noFill/>
            <a:ln w="19050" cap="rnd" cmpd="sng">
              <a:solidFill>
                <a:srgbClr val="304086"/>
              </a:solidFill>
              <a:prstDash val="solid"/>
              <a:miter lim="800000"/>
              <a:headEnd type="none" w="sm" len="sm"/>
              <a:tailEnd type="none" w="sm" len="sm"/>
            </a:ln>
          </p:spPr>
        </p:cxnSp>
        <p:cxnSp>
          <p:nvCxnSpPr>
            <p:cNvPr id="669" name="Google Shape;669;p11"/>
            <p:cNvCxnSpPr/>
            <p:nvPr/>
          </p:nvCxnSpPr>
          <p:spPr>
            <a:xfrm>
              <a:off x="632295" y="518859"/>
              <a:ext cx="106798" cy="0"/>
            </a:xfrm>
            <a:prstGeom prst="straightConnector1">
              <a:avLst/>
            </a:prstGeom>
            <a:noFill/>
            <a:ln w="19050" cap="rnd" cmpd="sng">
              <a:solidFill>
                <a:srgbClr val="304086"/>
              </a:solidFill>
              <a:prstDash val="solid"/>
              <a:miter lim="800000"/>
              <a:headEnd type="none" w="sm" len="sm"/>
              <a:tailEnd type="none" w="sm" len="sm"/>
            </a:ln>
          </p:spPr>
        </p:cxnSp>
      </p:grpSp>
      <p:pic>
        <p:nvPicPr>
          <p:cNvPr id="670" name="Google Shape;670;p11"/>
          <p:cNvPicPr preferRelativeResize="0"/>
          <p:nvPr/>
        </p:nvPicPr>
        <p:blipFill rotWithShape="1">
          <a:blip r:embed="rId9">
            <a:alphaModFix/>
          </a:blip>
          <a:srcRect/>
          <a:stretch/>
        </p:blipFill>
        <p:spPr>
          <a:xfrm>
            <a:off x="6232588" y="3873708"/>
            <a:ext cx="1281451" cy="2694982"/>
          </a:xfrm>
          <a:prstGeom prst="rect">
            <a:avLst/>
          </a:prstGeom>
          <a:noFill/>
          <a:ln>
            <a:noFill/>
          </a:ln>
        </p:spPr>
      </p:pic>
      <p:pic>
        <p:nvPicPr>
          <p:cNvPr id="671" name="Google Shape;671;p11"/>
          <p:cNvPicPr preferRelativeResize="0"/>
          <p:nvPr/>
        </p:nvPicPr>
        <p:blipFill rotWithShape="1">
          <a:blip r:embed="rId10">
            <a:alphaModFix/>
          </a:blip>
          <a:srcRect/>
          <a:stretch/>
        </p:blipFill>
        <p:spPr>
          <a:xfrm>
            <a:off x="1588665" y="4427361"/>
            <a:ext cx="271774" cy="356483"/>
          </a:xfrm>
          <a:prstGeom prst="rect">
            <a:avLst/>
          </a:prstGeom>
          <a:noFill/>
          <a:ln>
            <a:noFill/>
          </a:ln>
        </p:spPr>
      </p:pic>
      <p:pic>
        <p:nvPicPr>
          <p:cNvPr id="672" name="Google Shape;672;p11"/>
          <p:cNvPicPr preferRelativeResize="0"/>
          <p:nvPr/>
        </p:nvPicPr>
        <p:blipFill rotWithShape="1">
          <a:blip r:embed="rId11">
            <a:alphaModFix/>
          </a:blip>
          <a:srcRect/>
          <a:stretch/>
        </p:blipFill>
        <p:spPr>
          <a:xfrm>
            <a:off x="942464" y="3325522"/>
            <a:ext cx="1054139" cy="1800055"/>
          </a:xfrm>
          <a:prstGeom prst="rect">
            <a:avLst/>
          </a:prstGeom>
          <a:noFill/>
          <a:ln>
            <a:noFill/>
          </a:ln>
        </p:spPr>
      </p:pic>
      <p:pic>
        <p:nvPicPr>
          <p:cNvPr id="673" name="Google Shape;673;p11"/>
          <p:cNvPicPr preferRelativeResize="0"/>
          <p:nvPr/>
        </p:nvPicPr>
        <p:blipFill rotWithShape="1">
          <a:blip r:embed="rId12">
            <a:alphaModFix/>
          </a:blip>
          <a:srcRect l="-991"/>
          <a:stretch/>
        </p:blipFill>
        <p:spPr>
          <a:xfrm>
            <a:off x="-403820" y="1863576"/>
            <a:ext cx="7014634" cy="4495800"/>
          </a:xfrm>
          <a:custGeom>
            <a:avLst/>
            <a:gdLst/>
            <a:ahLst/>
            <a:cxnLst/>
            <a:rect l="l" t="t" r="r" b="b"/>
            <a:pathLst>
              <a:path w="7014634" h="4495800" extrusionOk="0">
                <a:moveTo>
                  <a:pt x="531804" y="3061758"/>
                </a:moveTo>
                <a:lnTo>
                  <a:pt x="531804" y="3434292"/>
                </a:lnTo>
                <a:lnTo>
                  <a:pt x="1217604" y="3434292"/>
                </a:lnTo>
                <a:lnTo>
                  <a:pt x="1217604" y="3061758"/>
                </a:lnTo>
                <a:close/>
                <a:moveTo>
                  <a:pt x="1196381" y="1323439"/>
                </a:moveTo>
                <a:lnTo>
                  <a:pt x="1196381" y="2973916"/>
                </a:lnTo>
                <a:lnTo>
                  <a:pt x="1489309" y="2973916"/>
                </a:lnTo>
                <a:lnTo>
                  <a:pt x="1831310" y="3340655"/>
                </a:lnTo>
                <a:lnTo>
                  <a:pt x="2224575" y="2973916"/>
                </a:lnTo>
                <a:lnTo>
                  <a:pt x="2261109" y="2973916"/>
                </a:lnTo>
                <a:lnTo>
                  <a:pt x="2261109" y="2939847"/>
                </a:lnTo>
                <a:lnTo>
                  <a:pt x="2294678" y="2908542"/>
                </a:lnTo>
                <a:lnTo>
                  <a:pt x="2261109" y="2907844"/>
                </a:lnTo>
                <a:lnTo>
                  <a:pt x="2261109" y="1323439"/>
                </a:lnTo>
                <a:close/>
                <a:moveTo>
                  <a:pt x="5452534" y="995892"/>
                </a:moveTo>
                <a:lnTo>
                  <a:pt x="5452534" y="2278592"/>
                </a:lnTo>
                <a:lnTo>
                  <a:pt x="6223001" y="2278592"/>
                </a:lnTo>
                <a:lnTo>
                  <a:pt x="6223001" y="995892"/>
                </a:lnTo>
                <a:close/>
                <a:moveTo>
                  <a:pt x="2481648" y="0"/>
                </a:moveTo>
                <a:lnTo>
                  <a:pt x="7014634" y="0"/>
                </a:lnTo>
                <a:lnTo>
                  <a:pt x="7014634" y="101600"/>
                </a:lnTo>
                <a:lnTo>
                  <a:pt x="6337300" y="101600"/>
                </a:lnTo>
                <a:lnTo>
                  <a:pt x="6337300" y="1244600"/>
                </a:lnTo>
                <a:lnTo>
                  <a:pt x="7014634" y="1244600"/>
                </a:lnTo>
                <a:lnTo>
                  <a:pt x="7014634" y="4495800"/>
                </a:lnTo>
                <a:lnTo>
                  <a:pt x="0" y="4495800"/>
                </a:lnTo>
                <a:lnTo>
                  <a:pt x="0" y="2319458"/>
                </a:lnTo>
                <a:lnTo>
                  <a:pt x="926626" y="2319458"/>
                </a:lnTo>
                <a:lnTo>
                  <a:pt x="926626" y="1307780"/>
                </a:lnTo>
                <a:lnTo>
                  <a:pt x="1195087" y="1307780"/>
                </a:lnTo>
                <a:lnTo>
                  <a:pt x="1195087" y="646487"/>
                </a:lnTo>
                <a:lnTo>
                  <a:pt x="2481648" y="646487"/>
                </a:lnTo>
                <a:close/>
                <a:moveTo>
                  <a:pt x="0" y="0"/>
                </a:moveTo>
                <a:lnTo>
                  <a:pt x="1009441" y="0"/>
                </a:lnTo>
                <a:lnTo>
                  <a:pt x="1009441" y="577397"/>
                </a:lnTo>
                <a:lnTo>
                  <a:pt x="195396" y="577397"/>
                </a:lnTo>
                <a:lnTo>
                  <a:pt x="195396" y="1070899"/>
                </a:lnTo>
                <a:lnTo>
                  <a:pt x="0" y="1070899"/>
                </a:lnTo>
                <a:close/>
              </a:path>
            </a:pathLst>
          </a:custGeom>
          <a:noFill/>
          <a:ln>
            <a:noFill/>
          </a:ln>
        </p:spPr>
      </p:pic>
      <p:pic>
        <p:nvPicPr>
          <p:cNvPr id="674" name="Google Shape;674;p11"/>
          <p:cNvPicPr preferRelativeResize="0"/>
          <p:nvPr/>
        </p:nvPicPr>
        <p:blipFill rotWithShape="1">
          <a:blip r:embed="rId13">
            <a:alphaModFix/>
          </a:blip>
          <a:srcRect/>
          <a:stretch/>
        </p:blipFill>
        <p:spPr>
          <a:xfrm>
            <a:off x="3053053" y="4783844"/>
            <a:ext cx="822557" cy="1116626"/>
          </a:xfrm>
          <a:prstGeom prst="rect">
            <a:avLst/>
          </a:prstGeom>
          <a:noFill/>
          <a:ln>
            <a:noFill/>
          </a:ln>
        </p:spPr>
      </p:pic>
      <p:pic>
        <p:nvPicPr>
          <p:cNvPr id="675" name="Google Shape;675;p11"/>
          <p:cNvPicPr preferRelativeResize="0"/>
          <p:nvPr/>
        </p:nvPicPr>
        <p:blipFill rotWithShape="1">
          <a:blip r:embed="rId14">
            <a:alphaModFix/>
          </a:blip>
          <a:srcRect/>
          <a:stretch/>
        </p:blipFill>
        <p:spPr>
          <a:xfrm>
            <a:off x="4932061" y="4172472"/>
            <a:ext cx="1196891" cy="1800054"/>
          </a:xfrm>
          <a:prstGeom prst="rect">
            <a:avLst/>
          </a:prstGeom>
          <a:noFill/>
          <a:ln>
            <a:noFill/>
          </a:ln>
        </p:spPr>
      </p:pic>
      <p:pic>
        <p:nvPicPr>
          <p:cNvPr id="676" name="Google Shape;676;p11"/>
          <p:cNvPicPr preferRelativeResize="0"/>
          <p:nvPr/>
        </p:nvPicPr>
        <p:blipFill rotWithShape="1">
          <a:blip r:embed="rId15">
            <a:alphaModFix/>
          </a:blip>
          <a:srcRect/>
          <a:stretch/>
        </p:blipFill>
        <p:spPr>
          <a:xfrm>
            <a:off x="1051152" y="4837491"/>
            <a:ext cx="209983" cy="275432"/>
          </a:xfrm>
          <a:prstGeom prst="rect">
            <a:avLst/>
          </a:prstGeom>
          <a:noFill/>
          <a:ln>
            <a:noFill/>
          </a:ln>
        </p:spPr>
      </p:pic>
      <p:pic>
        <p:nvPicPr>
          <p:cNvPr id="677" name="Google Shape;677;p11"/>
          <p:cNvPicPr preferRelativeResize="0"/>
          <p:nvPr/>
        </p:nvPicPr>
        <p:blipFill rotWithShape="1">
          <a:blip r:embed="rId16">
            <a:alphaModFix/>
          </a:blip>
          <a:srcRect/>
          <a:stretch/>
        </p:blipFill>
        <p:spPr>
          <a:xfrm>
            <a:off x="488136" y="5084473"/>
            <a:ext cx="509182" cy="148421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49"/>
                                        </p:tgtEl>
                                        <p:attrNameLst>
                                          <p:attrName>style.visibility</p:attrName>
                                        </p:attrNameLst>
                                      </p:cBhvr>
                                      <p:to>
                                        <p:strVal val="visible"/>
                                      </p:to>
                                    </p:set>
                                    <p:animEffect transition="in" filter="fade">
                                      <p:cBhvr>
                                        <p:cTn id="7" dur="1000"/>
                                        <p:tgtEl>
                                          <p:spTgt spid="649"/>
                                        </p:tgtEl>
                                      </p:cBhvr>
                                    </p:animEffect>
                                  </p:childTnLst>
                                </p:cTn>
                              </p:par>
                              <p:par>
                                <p:cTn id="8" presetID="10" presetClass="entr" presetSubtype="0" fill="hold" nodeType="withEffect">
                                  <p:stCondLst>
                                    <p:cond delay="0"/>
                                  </p:stCondLst>
                                  <p:childTnLst>
                                    <p:set>
                                      <p:cBhvr>
                                        <p:cTn id="9" dur="1" fill="hold">
                                          <p:stCondLst>
                                            <p:cond delay="0"/>
                                          </p:stCondLst>
                                        </p:cTn>
                                        <p:tgtEl>
                                          <p:spTgt spid="650"/>
                                        </p:tgtEl>
                                        <p:attrNameLst>
                                          <p:attrName>style.visibility</p:attrName>
                                        </p:attrNameLst>
                                      </p:cBhvr>
                                      <p:to>
                                        <p:strVal val="visible"/>
                                      </p:to>
                                    </p:set>
                                    <p:animEffect transition="in" filter="fade">
                                      <p:cBhvr>
                                        <p:cTn id="10" dur="1000"/>
                                        <p:tgtEl>
                                          <p:spTgt spid="650"/>
                                        </p:tgtEl>
                                      </p:cBhvr>
                                    </p:animEffect>
                                  </p:childTnLst>
                                </p:cTn>
                              </p:par>
                              <p:par>
                                <p:cTn id="11" presetID="10" presetClass="entr" presetSubtype="0" fill="hold" nodeType="withEffect">
                                  <p:stCondLst>
                                    <p:cond delay="0"/>
                                  </p:stCondLst>
                                  <p:childTnLst>
                                    <p:set>
                                      <p:cBhvr>
                                        <p:cTn id="12" dur="1" fill="hold">
                                          <p:stCondLst>
                                            <p:cond delay="0"/>
                                          </p:stCondLst>
                                        </p:cTn>
                                        <p:tgtEl>
                                          <p:spTgt spid="651"/>
                                        </p:tgtEl>
                                        <p:attrNameLst>
                                          <p:attrName>style.visibility</p:attrName>
                                        </p:attrNameLst>
                                      </p:cBhvr>
                                      <p:to>
                                        <p:strVal val="visible"/>
                                      </p:to>
                                    </p:set>
                                    <p:animEffect transition="in" filter="fade">
                                      <p:cBhvr>
                                        <p:cTn id="13" dur="1000"/>
                                        <p:tgtEl>
                                          <p:spTgt spid="651"/>
                                        </p:tgtEl>
                                      </p:cBhvr>
                                    </p:animEffect>
                                  </p:childTnLst>
                                </p:cTn>
                              </p:par>
                              <p:par>
                                <p:cTn id="14" presetID="10" presetClass="entr" presetSubtype="0" fill="hold" nodeType="withEffect">
                                  <p:stCondLst>
                                    <p:cond delay="0"/>
                                  </p:stCondLst>
                                  <p:childTnLst>
                                    <p:set>
                                      <p:cBhvr>
                                        <p:cTn id="15" dur="1" fill="hold">
                                          <p:stCondLst>
                                            <p:cond delay="0"/>
                                          </p:stCondLst>
                                        </p:cTn>
                                        <p:tgtEl>
                                          <p:spTgt spid="652"/>
                                        </p:tgtEl>
                                        <p:attrNameLst>
                                          <p:attrName>style.visibility</p:attrName>
                                        </p:attrNameLst>
                                      </p:cBhvr>
                                      <p:to>
                                        <p:strVal val="visible"/>
                                      </p:to>
                                    </p:set>
                                    <p:animEffect transition="in" filter="fade">
                                      <p:cBhvr>
                                        <p:cTn id="16" dur="1000"/>
                                        <p:tgtEl>
                                          <p:spTgt spid="652"/>
                                        </p:tgtEl>
                                      </p:cBhvr>
                                    </p:animEffect>
                                  </p:childTnLst>
                                </p:cTn>
                              </p:par>
                              <p:par>
                                <p:cTn id="17" presetID="10" presetClass="entr" presetSubtype="0" fill="hold" nodeType="withEffect">
                                  <p:stCondLst>
                                    <p:cond delay="0"/>
                                  </p:stCondLst>
                                  <p:childTnLst>
                                    <p:set>
                                      <p:cBhvr>
                                        <p:cTn id="18" dur="1" fill="hold">
                                          <p:stCondLst>
                                            <p:cond delay="0"/>
                                          </p:stCondLst>
                                        </p:cTn>
                                        <p:tgtEl>
                                          <p:spTgt spid="653"/>
                                        </p:tgtEl>
                                        <p:attrNameLst>
                                          <p:attrName>style.visibility</p:attrName>
                                        </p:attrNameLst>
                                      </p:cBhvr>
                                      <p:to>
                                        <p:strVal val="visible"/>
                                      </p:to>
                                    </p:set>
                                    <p:animEffect transition="in" filter="fade">
                                      <p:cBhvr>
                                        <p:cTn id="19" dur="1000"/>
                                        <p:tgtEl>
                                          <p:spTgt spid="653"/>
                                        </p:tgtEl>
                                      </p:cBhvr>
                                    </p:animEffect>
                                  </p:childTnLst>
                                </p:cTn>
                              </p:par>
                              <p:par>
                                <p:cTn id="20" presetID="10" presetClass="entr" presetSubtype="0" fill="hold" nodeType="withEffect">
                                  <p:stCondLst>
                                    <p:cond delay="0"/>
                                  </p:stCondLst>
                                  <p:childTnLst>
                                    <p:set>
                                      <p:cBhvr>
                                        <p:cTn id="21" dur="1" fill="hold">
                                          <p:stCondLst>
                                            <p:cond delay="0"/>
                                          </p:stCondLst>
                                        </p:cTn>
                                        <p:tgtEl>
                                          <p:spTgt spid="654"/>
                                        </p:tgtEl>
                                        <p:attrNameLst>
                                          <p:attrName>style.visibility</p:attrName>
                                        </p:attrNameLst>
                                      </p:cBhvr>
                                      <p:to>
                                        <p:strVal val="visible"/>
                                      </p:to>
                                    </p:set>
                                    <p:animEffect transition="in" filter="fade">
                                      <p:cBhvr>
                                        <p:cTn id="22" dur="1000"/>
                                        <p:tgtEl>
                                          <p:spTgt spid="654"/>
                                        </p:tgtEl>
                                      </p:cBhvr>
                                    </p:animEffect>
                                  </p:childTnLst>
                                </p:cTn>
                              </p:par>
                              <p:par>
                                <p:cTn id="23" presetID="10" presetClass="entr" presetSubtype="0" fill="hold" nodeType="withEffect">
                                  <p:stCondLst>
                                    <p:cond delay="0"/>
                                  </p:stCondLst>
                                  <p:childTnLst>
                                    <p:set>
                                      <p:cBhvr>
                                        <p:cTn id="24" dur="1" fill="hold">
                                          <p:stCondLst>
                                            <p:cond delay="0"/>
                                          </p:stCondLst>
                                        </p:cTn>
                                        <p:tgtEl>
                                          <p:spTgt spid="670"/>
                                        </p:tgtEl>
                                        <p:attrNameLst>
                                          <p:attrName>style.visibility</p:attrName>
                                        </p:attrNameLst>
                                      </p:cBhvr>
                                      <p:to>
                                        <p:strVal val="visible"/>
                                      </p:to>
                                    </p:set>
                                    <p:animEffect transition="in" filter="fade">
                                      <p:cBhvr>
                                        <p:cTn id="25" dur="1000"/>
                                        <p:tgtEl>
                                          <p:spTgt spid="670"/>
                                        </p:tgtEl>
                                      </p:cBhvr>
                                    </p:animEffect>
                                  </p:childTnLst>
                                </p:cTn>
                              </p:par>
                              <p:par>
                                <p:cTn id="26" presetID="10" presetClass="entr" presetSubtype="0" fill="hold" nodeType="withEffect">
                                  <p:stCondLst>
                                    <p:cond delay="0"/>
                                  </p:stCondLst>
                                  <p:childTnLst>
                                    <p:set>
                                      <p:cBhvr>
                                        <p:cTn id="27" dur="1" fill="hold">
                                          <p:stCondLst>
                                            <p:cond delay="0"/>
                                          </p:stCondLst>
                                        </p:cTn>
                                        <p:tgtEl>
                                          <p:spTgt spid="671"/>
                                        </p:tgtEl>
                                        <p:attrNameLst>
                                          <p:attrName>style.visibility</p:attrName>
                                        </p:attrNameLst>
                                      </p:cBhvr>
                                      <p:to>
                                        <p:strVal val="visible"/>
                                      </p:to>
                                    </p:set>
                                    <p:animEffect transition="in" filter="fade">
                                      <p:cBhvr>
                                        <p:cTn id="28" dur="1000"/>
                                        <p:tgtEl>
                                          <p:spTgt spid="671"/>
                                        </p:tgtEl>
                                      </p:cBhvr>
                                    </p:animEffect>
                                  </p:childTnLst>
                                </p:cTn>
                              </p:par>
                              <p:par>
                                <p:cTn id="29" presetID="10" presetClass="entr" presetSubtype="0" fill="hold" nodeType="withEffect">
                                  <p:stCondLst>
                                    <p:cond delay="0"/>
                                  </p:stCondLst>
                                  <p:childTnLst>
                                    <p:set>
                                      <p:cBhvr>
                                        <p:cTn id="30" dur="1" fill="hold">
                                          <p:stCondLst>
                                            <p:cond delay="0"/>
                                          </p:stCondLst>
                                        </p:cTn>
                                        <p:tgtEl>
                                          <p:spTgt spid="672"/>
                                        </p:tgtEl>
                                        <p:attrNameLst>
                                          <p:attrName>style.visibility</p:attrName>
                                        </p:attrNameLst>
                                      </p:cBhvr>
                                      <p:to>
                                        <p:strVal val="visible"/>
                                      </p:to>
                                    </p:set>
                                    <p:animEffect transition="in" filter="fade">
                                      <p:cBhvr>
                                        <p:cTn id="31" dur="1000"/>
                                        <p:tgtEl>
                                          <p:spTgt spid="672"/>
                                        </p:tgtEl>
                                      </p:cBhvr>
                                    </p:animEffect>
                                  </p:childTnLst>
                                </p:cTn>
                              </p:par>
                              <p:par>
                                <p:cTn id="32" presetID="10" presetClass="entr" presetSubtype="0" fill="hold" nodeType="withEffect">
                                  <p:stCondLst>
                                    <p:cond delay="0"/>
                                  </p:stCondLst>
                                  <p:childTnLst>
                                    <p:set>
                                      <p:cBhvr>
                                        <p:cTn id="33" dur="1" fill="hold">
                                          <p:stCondLst>
                                            <p:cond delay="0"/>
                                          </p:stCondLst>
                                        </p:cTn>
                                        <p:tgtEl>
                                          <p:spTgt spid="673"/>
                                        </p:tgtEl>
                                        <p:attrNameLst>
                                          <p:attrName>style.visibility</p:attrName>
                                        </p:attrNameLst>
                                      </p:cBhvr>
                                      <p:to>
                                        <p:strVal val="visible"/>
                                      </p:to>
                                    </p:set>
                                    <p:animEffect transition="in" filter="fade">
                                      <p:cBhvr>
                                        <p:cTn id="34" dur="1000"/>
                                        <p:tgtEl>
                                          <p:spTgt spid="673"/>
                                        </p:tgtEl>
                                      </p:cBhvr>
                                    </p:animEffect>
                                  </p:childTnLst>
                                </p:cTn>
                              </p:par>
                              <p:par>
                                <p:cTn id="35" presetID="10" presetClass="entr" presetSubtype="0" fill="hold" nodeType="withEffect">
                                  <p:stCondLst>
                                    <p:cond delay="0"/>
                                  </p:stCondLst>
                                  <p:childTnLst>
                                    <p:set>
                                      <p:cBhvr>
                                        <p:cTn id="36" dur="1" fill="hold">
                                          <p:stCondLst>
                                            <p:cond delay="0"/>
                                          </p:stCondLst>
                                        </p:cTn>
                                        <p:tgtEl>
                                          <p:spTgt spid="674"/>
                                        </p:tgtEl>
                                        <p:attrNameLst>
                                          <p:attrName>style.visibility</p:attrName>
                                        </p:attrNameLst>
                                      </p:cBhvr>
                                      <p:to>
                                        <p:strVal val="visible"/>
                                      </p:to>
                                    </p:set>
                                    <p:animEffect transition="in" filter="fade">
                                      <p:cBhvr>
                                        <p:cTn id="37" dur="1000"/>
                                        <p:tgtEl>
                                          <p:spTgt spid="674"/>
                                        </p:tgtEl>
                                      </p:cBhvr>
                                    </p:animEffect>
                                  </p:childTnLst>
                                </p:cTn>
                              </p:par>
                              <p:par>
                                <p:cTn id="38" presetID="10" presetClass="entr" presetSubtype="0" fill="hold" nodeType="withEffect">
                                  <p:stCondLst>
                                    <p:cond delay="0"/>
                                  </p:stCondLst>
                                  <p:childTnLst>
                                    <p:set>
                                      <p:cBhvr>
                                        <p:cTn id="39" dur="1" fill="hold">
                                          <p:stCondLst>
                                            <p:cond delay="0"/>
                                          </p:stCondLst>
                                        </p:cTn>
                                        <p:tgtEl>
                                          <p:spTgt spid="675"/>
                                        </p:tgtEl>
                                        <p:attrNameLst>
                                          <p:attrName>style.visibility</p:attrName>
                                        </p:attrNameLst>
                                      </p:cBhvr>
                                      <p:to>
                                        <p:strVal val="visible"/>
                                      </p:to>
                                    </p:set>
                                    <p:animEffect transition="in" filter="fade">
                                      <p:cBhvr>
                                        <p:cTn id="40" dur="1000"/>
                                        <p:tgtEl>
                                          <p:spTgt spid="675"/>
                                        </p:tgtEl>
                                      </p:cBhvr>
                                    </p:animEffect>
                                  </p:childTnLst>
                                </p:cTn>
                              </p:par>
                              <p:par>
                                <p:cTn id="41" presetID="10" presetClass="entr" presetSubtype="0" fill="hold" nodeType="withEffect">
                                  <p:stCondLst>
                                    <p:cond delay="0"/>
                                  </p:stCondLst>
                                  <p:childTnLst>
                                    <p:set>
                                      <p:cBhvr>
                                        <p:cTn id="42" dur="1" fill="hold">
                                          <p:stCondLst>
                                            <p:cond delay="0"/>
                                          </p:stCondLst>
                                        </p:cTn>
                                        <p:tgtEl>
                                          <p:spTgt spid="676"/>
                                        </p:tgtEl>
                                        <p:attrNameLst>
                                          <p:attrName>style.visibility</p:attrName>
                                        </p:attrNameLst>
                                      </p:cBhvr>
                                      <p:to>
                                        <p:strVal val="visible"/>
                                      </p:to>
                                    </p:set>
                                    <p:animEffect transition="in" filter="fade">
                                      <p:cBhvr>
                                        <p:cTn id="43" dur="1000"/>
                                        <p:tgtEl>
                                          <p:spTgt spid="676"/>
                                        </p:tgtEl>
                                      </p:cBhvr>
                                    </p:animEffect>
                                  </p:childTnLst>
                                </p:cTn>
                              </p:par>
                              <p:par>
                                <p:cTn id="44" presetID="10" presetClass="entr" presetSubtype="0" fill="hold" nodeType="withEffect">
                                  <p:stCondLst>
                                    <p:cond delay="0"/>
                                  </p:stCondLst>
                                  <p:childTnLst>
                                    <p:set>
                                      <p:cBhvr>
                                        <p:cTn id="45" dur="1" fill="hold">
                                          <p:stCondLst>
                                            <p:cond delay="0"/>
                                          </p:stCondLst>
                                        </p:cTn>
                                        <p:tgtEl>
                                          <p:spTgt spid="677"/>
                                        </p:tgtEl>
                                        <p:attrNameLst>
                                          <p:attrName>style.visibility</p:attrName>
                                        </p:attrNameLst>
                                      </p:cBhvr>
                                      <p:to>
                                        <p:strVal val="visible"/>
                                      </p:to>
                                    </p:set>
                                    <p:animEffect transition="in" filter="fade">
                                      <p:cBhvr>
                                        <p:cTn id="46" dur="1000"/>
                                        <p:tgtEl>
                                          <p:spTgt spid="677"/>
                                        </p:tgtEl>
                                      </p:cBhvr>
                                    </p:animEffect>
                                  </p:childTnLst>
                                </p:cTn>
                              </p:par>
                              <p:par>
                                <p:cTn id="47" presetID="10" presetClass="entr" presetSubtype="0" fill="hold" nodeType="withEffect">
                                  <p:stCondLst>
                                    <p:cond delay="0"/>
                                  </p:stCondLst>
                                  <p:childTnLst>
                                    <p:set>
                                      <p:cBhvr>
                                        <p:cTn id="48" dur="1" fill="hold">
                                          <p:stCondLst>
                                            <p:cond delay="0"/>
                                          </p:stCondLst>
                                        </p:cTn>
                                        <p:tgtEl>
                                          <p:spTgt spid="662"/>
                                        </p:tgtEl>
                                        <p:attrNameLst>
                                          <p:attrName>style.visibility</p:attrName>
                                        </p:attrNameLst>
                                      </p:cBhvr>
                                      <p:to>
                                        <p:strVal val="visible"/>
                                      </p:to>
                                    </p:set>
                                    <p:animEffect transition="in" filter="fade">
                                      <p:cBhvr>
                                        <p:cTn id="49" dur="500"/>
                                        <p:tgtEl>
                                          <p:spTgt spid="662"/>
                                        </p:tgtEl>
                                      </p:cBhvr>
                                    </p:animEffect>
                                  </p:childTnLst>
                                </p:cTn>
                              </p:par>
                              <p:par>
                                <p:cTn id="50" presetID="2" presetClass="entr" presetSubtype="2" fill="hold" nodeType="withEffect">
                                  <p:stCondLst>
                                    <p:cond delay="0"/>
                                  </p:stCondLst>
                                  <p:childTnLst>
                                    <p:set>
                                      <p:cBhvr>
                                        <p:cTn id="51" dur="1" fill="hold">
                                          <p:stCondLst>
                                            <p:cond delay="0"/>
                                          </p:stCondLst>
                                        </p:cTn>
                                        <p:tgtEl>
                                          <p:spTgt spid="655"/>
                                        </p:tgtEl>
                                        <p:attrNameLst>
                                          <p:attrName>style.visibility</p:attrName>
                                        </p:attrNameLst>
                                      </p:cBhvr>
                                      <p:to>
                                        <p:strVal val="visible"/>
                                      </p:to>
                                    </p:set>
                                    <p:anim calcmode="lin" valueType="num">
                                      <p:cBhvr additive="base">
                                        <p:cTn id="52" dur="500"/>
                                        <p:tgtEl>
                                          <p:spTgt spid="655"/>
                                        </p:tgtEl>
                                        <p:attrNameLst>
                                          <p:attrName>ppt_x</p:attrName>
                                        </p:attrNameLst>
                                      </p:cBhvr>
                                      <p:tavLst>
                                        <p:tav tm="0">
                                          <p:val>
                                            <p:strVal val="#ppt_x+1"/>
                                          </p:val>
                                        </p:tav>
                                        <p:tav tm="100000">
                                          <p:val>
                                            <p:strVal val="#ppt_x"/>
                                          </p:val>
                                        </p:tav>
                                      </p:tavLst>
                                    </p:anim>
                                  </p:childTnLst>
                                </p:cTn>
                              </p:par>
                              <p:par>
                                <p:cTn id="53" presetID="2" presetClass="entr" presetSubtype="2" fill="hold" nodeType="withEffect">
                                  <p:stCondLst>
                                    <p:cond delay="0"/>
                                  </p:stCondLst>
                                  <p:childTnLst>
                                    <p:set>
                                      <p:cBhvr>
                                        <p:cTn id="54" dur="1" fill="hold">
                                          <p:stCondLst>
                                            <p:cond delay="0"/>
                                          </p:stCondLst>
                                        </p:cTn>
                                        <p:tgtEl>
                                          <p:spTgt spid="657"/>
                                        </p:tgtEl>
                                        <p:attrNameLst>
                                          <p:attrName>style.visibility</p:attrName>
                                        </p:attrNameLst>
                                      </p:cBhvr>
                                      <p:to>
                                        <p:strVal val="visible"/>
                                      </p:to>
                                    </p:set>
                                    <p:anim calcmode="lin" valueType="num">
                                      <p:cBhvr additive="base">
                                        <p:cTn id="55" dur="500"/>
                                        <p:tgtEl>
                                          <p:spTgt spid="657"/>
                                        </p:tgtEl>
                                        <p:attrNameLst>
                                          <p:attrName>ppt_x</p:attrName>
                                        </p:attrNameLst>
                                      </p:cBhvr>
                                      <p:tavLst>
                                        <p:tav tm="0">
                                          <p:val>
                                            <p:strVal val="#ppt_x+1"/>
                                          </p:val>
                                        </p:tav>
                                        <p:tav tm="100000">
                                          <p:val>
                                            <p:strVal val="#ppt_x"/>
                                          </p:val>
                                        </p:tav>
                                      </p:tavLst>
                                    </p:anim>
                                  </p:childTnLst>
                                </p:cTn>
                              </p:par>
                              <p:par>
                                <p:cTn id="56" presetID="2" presetClass="entr" presetSubtype="2" fill="hold" nodeType="withEffect">
                                  <p:stCondLst>
                                    <p:cond delay="0"/>
                                  </p:stCondLst>
                                  <p:childTnLst>
                                    <p:set>
                                      <p:cBhvr>
                                        <p:cTn id="57" dur="1" fill="hold">
                                          <p:stCondLst>
                                            <p:cond delay="0"/>
                                          </p:stCondLst>
                                        </p:cTn>
                                        <p:tgtEl>
                                          <p:spTgt spid="658"/>
                                        </p:tgtEl>
                                        <p:attrNameLst>
                                          <p:attrName>style.visibility</p:attrName>
                                        </p:attrNameLst>
                                      </p:cBhvr>
                                      <p:to>
                                        <p:strVal val="visible"/>
                                      </p:to>
                                    </p:set>
                                    <p:anim calcmode="lin" valueType="num">
                                      <p:cBhvr additive="base">
                                        <p:cTn id="58" dur="500"/>
                                        <p:tgtEl>
                                          <p:spTgt spid="658"/>
                                        </p:tgtEl>
                                        <p:attrNameLst>
                                          <p:attrName>ppt_x</p:attrName>
                                        </p:attrNameLst>
                                      </p:cBhvr>
                                      <p:tavLst>
                                        <p:tav tm="0">
                                          <p:val>
                                            <p:strVal val="#ppt_x+1"/>
                                          </p:val>
                                        </p:tav>
                                        <p:tav tm="100000">
                                          <p:val>
                                            <p:strVal val="#ppt_x"/>
                                          </p:val>
                                        </p:tav>
                                      </p:tavLst>
                                    </p:anim>
                                  </p:childTnLst>
                                </p:cTn>
                              </p:par>
                              <p:par>
                                <p:cTn id="59" presetID="2" presetClass="entr" presetSubtype="2" fill="hold" nodeType="withEffect">
                                  <p:stCondLst>
                                    <p:cond delay="750"/>
                                  </p:stCondLst>
                                  <p:childTnLst>
                                    <p:set>
                                      <p:cBhvr>
                                        <p:cTn id="60" dur="1" fill="hold">
                                          <p:stCondLst>
                                            <p:cond delay="0"/>
                                          </p:stCondLst>
                                        </p:cTn>
                                        <p:tgtEl>
                                          <p:spTgt spid="659"/>
                                        </p:tgtEl>
                                        <p:attrNameLst>
                                          <p:attrName>style.visibility</p:attrName>
                                        </p:attrNameLst>
                                      </p:cBhvr>
                                      <p:to>
                                        <p:strVal val="visible"/>
                                      </p:to>
                                    </p:set>
                                    <p:anim calcmode="lin" valueType="num">
                                      <p:cBhvr additive="base">
                                        <p:cTn id="61" dur="500"/>
                                        <p:tgtEl>
                                          <p:spTgt spid="659"/>
                                        </p:tgtEl>
                                        <p:attrNameLst>
                                          <p:attrName>ppt_x</p:attrName>
                                        </p:attrNameLst>
                                      </p:cBhvr>
                                      <p:tavLst>
                                        <p:tav tm="0">
                                          <p:val>
                                            <p:strVal val="#ppt_x+1"/>
                                          </p:val>
                                        </p:tav>
                                        <p:tav tm="100000">
                                          <p:val>
                                            <p:strVal val="#ppt_x"/>
                                          </p:val>
                                        </p:tav>
                                      </p:tavLst>
                                    </p:anim>
                                  </p:childTnLst>
                                </p:cTn>
                              </p:par>
                              <p:par>
                                <p:cTn id="62" presetID="2" presetClass="entr" presetSubtype="2" fill="hold" nodeType="withEffect">
                                  <p:stCondLst>
                                    <p:cond delay="750"/>
                                  </p:stCondLst>
                                  <p:childTnLst>
                                    <p:set>
                                      <p:cBhvr>
                                        <p:cTn id="63" dur="1" fill="hold">
                                          <p:stCondLst>
                                            <p:cond delay="0"/>
                                          </p:stCondLst>
                                        </p:cTn>
                                        <p:tgtEl>
                                          <p:spTgt spid="660"/>
                                        </p:tgtEl>
                                        <p:attrNameLst>
                                          <p:attrName>style.visibility</p:attrName>
                                        </p:attrNameLst>
                                      </p:cBhvr>
                                      <p:to>
                                        <p:strVal val="visible"/>
                                      </p:to>
                                    </p:set>
                                    <p:anim calcmode="lin" valueType="num">
                                      <p:cBhvr additive="base">
                                        <p:cTn id="64" dur="500"/>
                                        <p:tgtEl>
                                          <p:spTgt spid="660"/>
                                        </p:tgtEl>
                                        <p:attrNameLst>
                                          <p:attrName>ppt_x</p:attrName>
                                        </p:attrNameLst>
                                      </p:cBhvr>
                                      <p:tavLst>
                                        <p:tav tm="0">
                                          <p:val>
                                            <p:strVal val="#ppt_x+1"/>
                                          </p:val>
                                        </p:tav>
                                        <p:tav tm="100000">
                                          <p:val>
                                            <p:strVal val="#ppt_x"/>
                                          </p:val>
                                        </p:tav>
                                      </p:tavLst>
                                    </p:anim>
                                  </p:childTnLst>
                                </p:cTn>
                              </p:par>
                              <p:par>
                                <p:cTn id="65" presetID="2" presetClass="entr" presetSubtype="2" fill="hold" nodeType="withEffect">
                                  <p:stCondLst>
                                    <p:cond delay="750"/>
                                  </p:stCondLst>
                                  <p:childTnLst>
                                    <p:set>
                                      <p:cBhvr>
                                        <p:cTn id="66" dur="1" fill="hold">
                                          <p:stCondLst>
                                            <p:cond delay="0"/>
                                          </p:stCondLst>
                                        </p:cTn>
                                        <p:tgtEl>
                                          <p:spTgt spid="661"/>
                                        </p:tgtEl>
                                        <p:attrNameLst>
                                          <p:attrName>style.visibility</p:attrName>
                                        </p:attrNameLst>
                                      </p:cBhvr>
                                      <p:to>
                                        <p:strVal val="visible"/>
                                      </p:to>
                                    </p:set>
                                    <p:anim calcmode="lin" valueType="num">
                                      <p:cBhvr additive="base">
                                        <p:cTn id="67" dur="500"/>
                                        <p:tgtEl>
                                          <p:spTgt spid="66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第一PPT，www.1ppt.com">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主题">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173</Words>
  <Application>Microsoft Office PowerPoint</Application>
  <PresentationFormat>自訂</PresentationFormat>
  <Paragraphs>88</Paragraphs>
  <Slides>9</Slides>
  <Notes>9</Notes>
  <HiddenSlides>0</HiddenSlides>
  <MMClips>0</MMClips>
  <ScaleCrop>false</ScaleCrop>
  <HeadingPairs>
    <vt:vector size="4" baseType="variant">
      <vt:variant>
        <vt:lpstr>佈景主題</vt:lpstr>
      </vt:variant>
      <vt:variant>
        <vt:i4>3</vt:i4>
      </vt:variant>
      <vt:variant>
        <vt:lpstr>投影片標題</vt:lpstr>
      </vt:variant>
      <vt:variant>
        <vt:i4>9</vt:i4>
      </vt:variant>
    </vt:vector>
  </HeadingPairs>
  <TitlesOfParts>
    <vt:vector size="12" baseType="lpstr">
      <vt:lpstr>第一PPT，www.1ppt.com</vt:lpstr>
      <vt:lpstr>自定义设计方案</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优品PPT</dc:creator>
  <cp:lastModifiedBy>ch</cp:lastModifiedBy>
  <cp:revision>2</cp:revision>
  <dcterms:created xsi:type="dcterms:W3CDTF">2020-11-02T11:38:08Z</dcterms:created>
  <dcterms:modified xsi:type="dcterms:W3CDTF">2021-12-13T16:19:16Z</dcterms:modified>
</cp:coreProperties>
</file>