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64" r:id="rId3"/>
  </p:sldMasterIdLst>
  <p:notesMasterIdLst>
    <p:notesMasterId r:id="rId13"/>
  </p:notesMasterIdLst>
  <p:sldIdLst>
    <p:sldId id="256" r:id="rId4"/>
    <p:sldId id="257" r:id="rId5"/>
    <p:sldId id="258" r:id="rId6"/>
    <p:sldId id="259"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83">
          <p15:clr>
            <a:srgbClr val="A4A3A4"/>
          </p15:clr>
        </p15:guide>
        <p15:guide id="2" pos="75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ggSSEcXL+UAjiKovTddfdK6wz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081CEBA-05AF-4E04-B89E-B6E080C43332}">
  <a:tblStyle styleId="{B081CEBA-05AF-4E04-B89E-B6E080C43332}" styleName="Table_0">
    <a:wholeTbl>
      <a:tcTxStyle b="off" i="off">
        <a:font>
          <a:latin typeface="微软雅黑"/>
          <a:ea typeface="微软雅黑"/>
          <a:cs typeface="微软雅黑"/>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微软雅黑"/>
          <a:ea typeface="微软雅黑"/>
          <a:cs typeface="微软雅黑"/>
        </a:font>
        <a:schemeClr val="lt1"/>
      </a:tcTxStyle>
      <a:tcStyle>
        <a:tcBdr/>
        <a:fill>
          <a:solidFill>
            <a:schemeClr val="accent1"/>
          </a:solidFill>
        </a:fill>
      </a:tcStyle>
    </a:lastCol>
    <a:firstCol>
      <a:tcTxStyle b="on" i="off">
        <a:font>
          <a:latin typeface="微软雅黑"/>
          <a:ea typeface="微软雅黑"/>
          <a:cs typeface="微软雅黑"/>
        </a:font>
        <a:schemeClr val="lt1"/>
      </a:tcTxStyle>
      <a:tcStyle>
        <a:tcBdr/>
        <a:fill>
          <a:solidFill>
            <a:schemeClr val="accent1"/>
          </a:solidFill>
        </a:fill>
      </a:tcStyle>
    </a:firstCol>
    <a:lastRow>
      <a:tcTxStyle b="on" i="off">
        <a:font>
          <a:latin typeface="微软雅黑"/>
          <a:ea typeface="微软雅黑"/>
          <a:cs typeface="微软雅黑"/>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微软雅黑"/>
          <a:ea typeface="微软雅黑"/>
          <a:cs typeface="微软雅黑"/>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18"/>
      </p:cViewPr>
      <p:guideLst>
        <p:guide orient="horz" pos="2183"/>
        <p:guide pos="75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23"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82624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0"/>
        <p:cNvGrpSpPr/>
        <p:nvPr/>
      </p:nvGrpSpPr>
      <p:grpSpPr>
        <a:xfrm>
          <a:off x="0" y="0"/>
          <a:ext cx="0" cy="0"/>
          <a:chOff x="0" y="0"/>
          <a:chExt cx="0" cy="0"/>
        </a:xfrm>
      </p:grpSpPr>
      <p:sp>
        <p:nvSpPr>
          <p:cNvPr id="11" name="Google Shape;11;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9pPr>
          </a:lstStyle>
          <a:p>
            <a:endParaRPr/>
          </a:p>
        </p:txBody>
      </p:sp>
      <p:sp>
        <p:nvSpPr>
          <p:cNvPr id="13" name="Google Shape;1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4" name="Google Shape;1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5" name="Google Shape;1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Microsoft Yahei"/>
                <a:ea typeface="Microsoft Yahei"/>
                <a:cs typeface="Microsoft Yahei"/>
                <a:sym typeface="Microsoft Yahei"/>
              </a:defRPr>
            </a:lvl1pPr>
            <a:lvl2pPr marL="0" marR="0" lvl="1" indent="0" algn="l" rtl="0">
              <a:spcBef>
                <a:spcPts val="0"/>
              </a:spcBef>
              <a:buNone/>
              <a:defRPr sz="1800" b="0" i="0" u="none" strike="noStrike" cap="none">
                <a:solidFill>
                  <a:schemeClr val="dk1"/>
                </a:solidFill>
                <a:latin typeface="Microsoft Yahei"/>
                <a:ea typeface="Microsoft Yahei"/>
                <a:cs typeface="Microsoft Yahei"/>
                <a:sym typeface="Microsoft Yahei"/>
              </a:defRPr>
            </a:lvl2pPr>
            <a:lvl3pPr marL="0" marR="0" lvl="2" indent="0" algn="l" rtl="0">
              <a:spcBef>
                <a:spcPts val="0"/>
              </a:spcBef>
              <a:buNone/>
              <a:defRPr sz="1800" b="0" i="0" u="none" strike="noStrike" cap="none">
                <a:solidFill>
                  <a:schemeClr val="dk1"/>
                </a:solidFill>
                <a:latin typeface="Microsoft Yahei"/>
                <a:ea typeface="Microsoft Yahei"/>
                <a:cs typeface="Microsoft Yahei"/>
                <a:sym typeface="Microsoft Yahei"/>
              </a:defRPr>
            </a:lvl3pPr>
            <a:lvl4pPr marL="0" marR="0" lvl="3" indent="0" algn="l" rtl="0">
              <a:spcBef>
                <a:spcPts val="0"/>
              </a:spcBef>
              <a:buNone/>
              <a:defRPr sz="1800" b="0" i="0" u="none" strike="noStrike" cap="none">
                <a:solidFill>
                  <a:schemeClr val="dk1"/>
                </a:solidFill>
                <a:latin typeface="Microsoft Yahei"/>
                <a:ea typeface="Microsoft Yahei"/>
                <a:cs typeface="Microsoft Yahei"/>
                <a:sym typeface="Microsoft Yahei"/>
              </a:defRPr>
            </a:lvl4pPr>
            <a:lvl5pPr marL="0" marR="0" lvl="4" indent="0" algn="l" rtl="0">
              <a:spcBef>
                <a:spcPts val="0"/>
              </a:spcBef>
              <a:buNone/>
              <a:defRPr sz="1800" b="0" i="0" u="none" strike="noStrike" cap="none">
                <a:solidFill>
                  <a:schemeClr val="dk1"/>
                </a:solidFill>
                <a:latin typeface="Microsoft Yahei"/>
                <a:ea typeface="Microsoft Yahei"/>
                <a:cs typeface="Microsoft Yahei"/>
                <a:sym typeface="Microsoft Yahei"/>
              </a:defRPr>
            </a:lvl5pPr>
            <a:lvl6pPr marL="0" marR="0" lvl="5" indent="0" algn="l" rtl="0">
              <a:spcBef>
                <a:spcPts val="0"/>
              </a:spcBef>
              <a:buNone/>
              <a:defRPr sz="1800" b="0" i="0" u="none" strike="noStrike" cap="none">
                <a:solidFill>
                  <a:schemeClr val="dk1"/>
                </a:solidFill>
                <a:latin typeface="Microsoft Yahei"/>
                <a:ea typeface="Microsoft Yahei"/>
                <a:cs typeface="Microsoft Yahei"/>
                <a:sym typeface="Microsoft Yahei"/>
              </a:defRPr>
            </a:lvl6pPr>
            <a:lvl7pPr marL="0" marR="0" lvl="6" indent="0" algn="l" rtl="0">
              <a:spcBef>
                <a:spcPts val="0"/>
              </a:spcBef>
              <a:buNone/>
              <a:defRPr sz="1800" b="0" i="0" u="none" strike="noStrike" cap="none">
                <a:solidFill>
                  <a:schemeClr val="dk1"/>
                </a:solidFill>
                <a:latin typeface="Microsoft Yahei"/>
                <a:ea typeface="Microsoft Yahei"/>
                <a:cs typeface="Microsoft Yahei"/>
                <a:sym typeface="Microsoft Yahei"/>
              </a:defRPr>
            </a:lvl7pPr>
            <a:lvl8pPr marL="0" marR="0" lvl="7" indent="0" algn="l" rtl="0">
              <a:spcBef>
                <a:spcPts val="0"/>
              </a:spcBef>
              <a:buNone/>
              <a:defRPr sz="1800" b="0" i="0" u="none" strike="noStrike" cap="none">
                <a:solidFill>
                  <a:schemeClr val="dk1"/>
                </a:solidFill>
                <a:latin typeface="Microsoft Yahei"/>
                <a:ea typeface="Microsoft Yahei"/>
                <a:cs typeface="Microsoft Yahei"/>
                <a:sym typeface="Microsoft Yahei"/>
              </a:defRPr>
            </a:lvl8pPr>
            <a:lvl9pPr marL="0" marR="0" lvl="8" indent="0" algn="l" rtl="0">
              <a:spcBef>
                <a:spcPts val="0"/>
              </a:spcBef>
              <a:buNone/>
              <a:defRPr sz="1800" b="0" i="0" u="none" strike="noStrike" cap="none">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25"/>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26"/>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0" name="Google Shape;90;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9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00"/>
        <p:cNvGrpSpPr/>
        <p:nvPr/>
      </p:nvGrpSpPr>
      <p:grpSpPr>
        <a:xfrm>
          <a:off x="0" y="0"/>
          <a:ext cx="0" cy="0"/>
          <a:chOff x="0" y="0"/>
          <a:chExt cx="0" cy="0"/>
        </a:xfrm>
      </p:grpSpPr>
      <p:sp>
        <p:nvSpPr>
          <p:cNvPr id="101" name="Google Shape;101;p2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3" name="Google Shape;10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06"/>
        <p:cNvGrpSpPr/>
        <p:nvPr/>
      </p:nvGrpSpPr>
      <p:grpSpPr>
        <a:xfrm>
          <a:off x="0" y="0"/>
          <a:ext cx="0" cy="0"/>
          <a:chOff x="0" y="0"/>
          <a:chExt cx="0" cy="0"/>
        </a:xfrm>
      </p:grpSpPr>
      <p:sp>
        <p:nvSpPr>
          <p:cNvPr id="107" name="Google Shape;10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112"/>
        <p:cNvGrpSpPr/>
        <p:nvPr/>
      </p:nvGrpSpPr>
      <p:grpSpPr>
        <a:xfrm>
          <a:off x="0" y="0"/>
          <a:ext cx="0" cy="0"/>
          <a:chOff x="0" y="0"/>
          <a:chExt cx="0" cy="0"/>
        </a:xfrm>
      </p:grpSpPr>
      <p:sp>
        <p:nvSpPr>
          <p:cNvPr id="113" name="Google Shape;113;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5" name="Google Shape;11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125"/>
        <p:cNvGrpSpPr/>
        <p:nvPr/>
      </p:nvGrpSpPr>
      <p:grpSpPr>
        <a:xfrm>
          <a:off x="0" y="0"/>
          <a:ext cx="0" cy="0"/>
          <a:chOff x="0" y="0"/>
          <a:chExt cx="0" cy="0"/>
        </a:xfrm>
      </p:grpSpPr>
      <p:sp>
        <p:nvSpPr>
          <p:cNvPr id="126" name="Google Shape;126;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0" name="Google Shape;130;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9" name="Google Shape;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0" name="Google Shape;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1" name="Google Shape;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39"/>
        <p:cNvGrpSpPr/>
        <p:nvPr/>
      </p:nvGrpSpPr>
      <p:grpSpPr>
        <a:xfrm>
          <a:off x="0" y="0"/>
          <a:ext cx="0" cy="0"/>
          <a:chOff x="0" y="0"/>
          <a:chExt cx="0" cy="0"/>
        </a:xfrm>
      </p:grpSpPr>
      <p:sp>
        <p:nvSpPr>
          <p:cNvPr id="140" name="Google Shape;14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143"/>
        <p:cNvGrpSpPr/>
        <p:nvPr/>
      </p:nvGrpSpPr>
      <p:grpSpPr>
        <a:xfrm>
          <a:off x="0" y="0"/>
          <a:ext cx="0" cy="0"/>
          <a:chOff x="0" y="0"/>
          <a:chExt cx="0" cy="0"/>
        </a:xfrm>
      </p:grpSpPr>
      <p:sp>
        <p:nvSpPr>
          <p:cNvPr id="144" name="Google Shape;144;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6" name="Google Shape;146;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7" name="Google Shape;14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50"/>
        <p:cNvGrpSpPr/>
        <p:nvPr/>
      </p:nvGrpSpPr>
      <p:grpSpPr>
        <a:xfrm>
          <a:off x="0" y="0"/>
          <a:ext cx="0" cy="0"/>
          <a:chOff x="0" y="0"/>
          <a:chExt cx="0" cy="0"/>
        </a:xfrm>
      </p:grpSpPr>
      <p:sp>
        <p:nvSpPr>
          <p:cNvPr id="151" name="Google Shape;151;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7"/>
          <p:cNvSpPr>
            <a:spLocks noGrp="1"/>
          </p:cNvSpPr>
          <p:nvPr>
            <p:ph type="pic" idx="2"/>
          </p:nvPr>
        </p:nvSpPr>
        <p:spPr>
          <a:xfrm>
            <a:off x="5183188" y="987425"/>
            <a:ext cx="6172200" cy="4873625"/>
          </a:xfrm>
          <a:prstGeom prst="rect">
            <a:avLst/>
          </a:prstGeom>
          <a:noFill/>
          <a:ln>
            <a:noFill/>
          </a:ln>
        </p:spPr>
      </p:sp>
      <p:sp>
        <p:nvSpPr>
          <p:cNvPr id="153" name="Google Shape;153;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4" name="Google Shape;15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57"/>
        <p:cNvGrpSpPr/>
        <p:nvPr/>
      </p:nvGrpSpPr>
      <p:grpSpPr>
        <a:xfrm>
          <a:off x="0" y="0"/>
          <a:ext cx="0" cy="0"/>
          <a:chOff x="0" y="0"/>
          <a:chExt cx="0" cy="0"/>
        </a:xfrm>
      </p:grpSpPr>
      <p:sp>
        <p:nvSpPr>
          <p:cNvPr id="158" name="Google Shape;15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163"/>
        <p:cNvGrpSpPr/>
        <p:nvPr/>
      </p:nvGrpSpPr>
      <p:grpSpPr>
        <a:xfrm>
          <a:off x="0" y="0"/>
          <a:ext cx="0" cy="0"/>
          <a:chOff x="0" y="0"/>
          <a:chExt cx="0" cy="0"/>
        </a:xfrm>
      </p:grpSpPr>
      <p:sp>
        <p:nvSpPr>
          <p:cNvPr id="164" name="Google Shape;164;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2"/>
        <p:cNvGrpSpPr/>
        <p:nvPr/>
      </p:nvGrpSpPr>
      <p:grpSpPr>
        <a:xfrm>
          <a:off x="0" y="0"/>
          <a:ext cx="0" cy="0"/>
          <a:chOff x="0" y="0"/>
          <a:chExt cx="0" cy="0"/>
        </a:xfrm>
      </p:grpSpPr>
      <p:sp>
        <p:nvSpPr>
          <p:cNvPr id="23" name="Google Shape;23;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1" name="Google Shape;31;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2" name="Google Shape;3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3" name="Google Shape;3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9pPr>
          </a:lstStyle>
          <a:p>
            <a:endParaRPr/>
          </a:p>
        </p:txBody>
      </p:sp>
      <p:sp>
        <p:nvSpPr>
          <p:cNvPr id="38" name="Google Shape;38;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9" name="Google Shape;39;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9pPr>
          </a:lstStyle>
          <a:p>
            <a:endParaRPr/>
          </a:p>
        </p:txBody>
      </p:sp>
      <p:sp>
        <p:nvSpPr>
          <p:cNvPr id="40" name="Google Shape;40;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1" name="Google Shape;4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2" name="Google Shape;4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3" name="Google Shape;4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
        <p:nvSpPr>
          <p:cNvPr id="44" name="Google Shape;44;p17"/>
          <p:cNvSpPr txBox="1"/>
          <p:nvPr/>
        </p:nvSpPr>
        <p:spPr>
          <a:xfrm>
            <a:off x="2276004" y="6467164"/>
            <a:ext cx="1440159" cy="11843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00"/>
              <a:buFont typeface="Microsoft Yahei"/>
              <a:buNone/>
            </a:pPr>
            <a:r>
              <a:rPr lang="en-US" sz="100" b="0" i="0" u="sng" strike="noStrike" cap="none">
                <a:solidFill>
                  <a:srgbClr val="000000"/>
                </a:solidFill>
                <a:latin typeface="Microsoft Yahei"/>
                <a:ea typeface="Microsoft Yahei"/>
                <a:cs typeface="Microsoft Yahei"/>
                <a:sym typeface="Microsoft Yahei"/>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行业PPT模板</a:t>
            </a:r>
            <a:r>
              <a:rPr lang="en-US" sz="100" b="0" i="0" u="none" strike="noStrike" cap="none">
                <a:solidFill>
                  <a:srgbClr val="000000"/>
                </a:solidFill>
                <a:latin typeface="Microsoft Yahei"/>
                <a:ea typeface="Microsoft Yahei"/>
                <a:cs typeface="Microsoft Yahei"/>
                <a:sym typeface="Microsoft Yahei"/>
              </a:rPr>
              <a:t>http://www.1ppt.com/hangye/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8900000" scaled="0"/>
        </a:gra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6" name="Google Shape;9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png"/><Relationship Id="rId1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4.pn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hyperlink" Target="https://teachablemachine.withgoogle.com/train/image" TargetMode="External"/><Relationship Id="rId3" Type="http://schemas.openxmlformats.org/officeDocument/2006/relationships/image" Target="../media/image35.png"/><Relationship Id="rId7" Type="http://schemas.openxmlformats.org/officeDocument/2006/relationships/hyperlink" Target="https://www.ypppt.com/article/2021/8365.htm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hyperlink" Target="https://www.google.com/search?q=google&amp;rlz=1C1CHZO_zh-TWTW927TW927&amp;oq=google&amp;aqs=chrome..69i57j0i433i512l9.1056j0j15&amp;sourceid=chrome&amp;ie=UTF-8"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8100000" scaled="0"/>
        </a:gradFill>
        <a:effectLst/>
      </p:bgPr>
    </p:bg>
    <p:spTree>
      <p:nvGrpSpPr>
        <p:cNvPr id="1" name="Shape 172"/>
        <p:cNvGrpSpPr/>
        <p:nvPr/>
      </p:nvGrpSpPr>
      <p:grpSpPr>
        <a:xfrm>
          <a:off x="0" y="0"/>
          <a:ext cx="0" cy="0"/>
          <a:chOff x="0" y="0"/>
          <a:chExt cx="0" cy="0"/>
        </a:xfrm>
      </p:grpSpPr>
      <p:grpSp>
        <p:nvGrpSpPr>
          <p:cNvPr id="173" name="Google Shape;173;p1"/>
          <p:cNvGrpSpPr/>
          <p:nvPr/>
        </p:nvGrpSpPr>
        <p:grpSpPr>
          <a:xfrm>
            <a:off x="6076331" y="315946"/>
            <a:ext cx="1299872" cy="331501"/>
            <a:chOff x="7493834" y="319618"/>
            <a:chExt cx="1299872" cy="331501"/>
          </a:xfrm>
        </p:grpSpPr>
        <p:sp>
          <p:nvSpPr>
            <p:cNvPr id="174" name="Google Shape;174;p1"/>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175" name="Google Shape;175;p1"/>
            <p:cNvSpPr txBox="1"/>
            <p:nvPr/>
          </p:nvSpPr>
          <p:spPr>
            <a:xfrm>
              <a:off x="7580956" y="319618"/>
              <a:ext cx="1847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lt1"/>
                </a:solidFill>
                <a:latin typeface="Microsoft Yahei"/>
                <a:ea typeface="Microsoft Yahei"/>
                <a:cs typeface="Microsoft Yahei"/>
                <a:sym typeface="Microsoft Yahei"/>
              </a:endParaRPr>
            </a:p>
          </p:txBody>
        </p:sp>
      </p:grpSp>
      <p:pic>
        <p:nvPicPr>
          <p:cNvPr id="176" name="Google Shape;176;p1"/>
          <p:cNvPicPr preferRelativeResize="0"/>
          <p:nvPr/>
        </p:nvPicPr>
        <p:blipFill rotWithShape="1">
          <a:blip r:embed="rId3">
            <a:alphaModFix/>
          </a:blip>
          <a:srcRect/>
          <a:stretch/>
        </p:blipFill>
        <p:spPr>
          <a:xfrm>
            <a:off x="5375145" y="3187147"/>
            <a:ext cx="812802" cy="1066143"/>
          </a:xfrm>
          <a:prstGeom prst="rect">
            <a:avLst/>
          </a:prstGeom>
          <a:noFill/>
          <a:ln>
            <a:noFill/>
          </a:ln>
        </p:spPr>
      </p:pic>
      <p:pic>
        <p:nvPicPr>
          <p:cNvPr id="177" name="Google Shape;177;p1"/>
          <p:cNvPicPr preferRelativeResize="0"/>
          <p:nvPr/>
        </p:nvPicPr>
        <p:blipFill rotWithShape="1">
          <a:blip r:embed="rId4">
            <a:alphaModFix/>
          </a:blip>
          <a:srcRect/>
          <a:stretch/>
        </p:blipFill>
        <p:spPr>
          <a:xfrm>
            <a:off x="5606435" y="2284691"/>
            <a:ext cx="944032" cy="584400"/>
          </a:xfrm>
          <a:prstGeom prst="rect">
            <a:avLst/>
          </a:prstGeom>
          <a:noFill/>
          <a:ln>
            <a:noFill/>
          </a:ln>
        </p:spPr>
      </p:pic>
      <p:pic>
        <p:nvPicPr>
          <p:cNvPr id="178" name="Google Shape;178;p1"/>
          <p:cNvPicPr preferRelativeResize="0"/>
          <p:nvPr/>
        </p:nvPicPr>
        <p:blipFill rotWithShape="1">
          <a:blip r:embed="rId5">
            <a:alphaModFix/>
          </a:blip>
          <a:srcRect/>
          <a:stretch/>
        </p:blipFill>
        <p:spPr>
          <a:xfrm>
            <a:off x="1662287" y="2189541"/>
            <a:ext cx="1244600" cy="774700"/>
          </a:xfrm>
          <a:prstGeom prst="rect">
            <a:avLst/>
          </a:prstGeom>
          <a:noFill/>
          <a:ln>
            <a:noFill/>
          </a:ln>
        </p:spPr>
      </p:pic>
      <p:pic>
        <p:nvPicPr>
          <p:cNvPr id="179" name="Google Shape;179;p1"/>
          <p:cNvPicPr preferRelativeResize="0"/>
          <p:nvPr/>
        </p:nvPicPr>
        <p:blipFill rotWithShape="1">
          <a:blip r:embed="rId6">
            <a:alphaModFix/>
          </a:blip>
          <a:srcRect/>
          <a:stretch/>
        </p:blipFill>
        <p:spPr>
          <a:xfrm>
            <a:off x="6339913" y="2494719"/>
            <a:ext cx="1066800" cy="1066800"/>
          </a:xfrm>
          <a:prstGeom prst="rect">
            <a:avLst/>
          </a:prstGeom>
          <a:noFill/>
          <a:ln>
            <a:noFill/>
          </a:ln>
        </p:spPr>
      </p:pic>
      <p:pic>
        <p:nvPicPr>
          <p:cNvPr id="180" name="Google Shape;180;p1"/>
          <p:cNvPicPr preferRelativeResize="0"/>
          <p:nvPr/>
        </p:nvPicPr>
        <p:blipFill rotWithShape="1">
          <a:blip r:embed="rId7">
            <a:alphaModFix/>
          </a:blip>
          <a:srcRect/>
          <a:stretch/>
        </p:blipFill>
        <p:spPr>
          <a:xfrm>
            <a:off x="813244" y="4837492"/>
            <a:ext cx="685800" cy="615950"/>
          </a:xfrm>
          <a:prstGeom prst="rect">
            <a:avLst/>
          </a:prstGeom>
          <a:noFill/>
          <a:ln>
            <a:noFill/>
          </a:ln>
        </p:spPr>
      </p:pic>
      <p:pic>
        <p:nvPicPr>
          <p:cNvPr id="181" name="Google Shape;181;p1"/>
          <p:cNvPicPr preferRelativeResize="0"/>
          <p:nvPr/>
        </p:nvPicPr>
        <p:blipFill rotWithShape="1">
          <a:blip r:embed="rId8">
            <a:alphaModFix/>
          </a:blip>
          <a:srcRect/>
          <a:stretch/>
        </p:blipFill>
        <p:spPr>
          <a:xfrm>
            <a:off x="268732" y="2224922"/>
            <a:ext cx="1588557" cy="983391"/>
          </a:xfrm>
          <a:prstGeom prst="rect">
            <a:avLst/>
          </a:prstGeom>
          <a:noFill/>
          <a:ln>
            <a:noFill/>
          </a:ln>
        </p:spPr>
      </p:pic>
      <p:sp>
        <p:nvSpPr>
          <p:cNvPr id="182" name="Google Shape;182;p1"/>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183" name="Google Shape;183;p1"/>
          <p:cNvSpPr txBox="1"/>
          <p:nvPr/>
        </p:nvSpPr>
        <p:spPr>
          <a:xfrm>
            <a:off x="7746209"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184" name="Google Shape;184;p1"/>
          <p:cNvSpPr txBox="1"/>
          <p:nvPr/>
        </p:nvSpPr>
        <p:spPr>
          <a:xfrm>
            <a:off x="9142552" y="31961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185" name="Google Shape;185;p1"/>
          <p:cNvSpPr txBox="1"/>
          <p:nvPr/>
        </p:nvSpPr>
        <p:spPr>
          <a:xfrm>
            <a:off x="10564688" y="319618"/>
            <a:ext cx="100860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lt1"/>
                </a:solidFill>
                <a:latin typeface="Microsoft Yahei"/>
                <a:ea typeface="Microsoft Yahei"/>
                <a:cs typeface="Microsoft Yahei"/>
                <a:sym typeface="Microsoft Yahei"/>
              </a:rPr>
              <a:t>Details</a:t>
            </a:r>
            <a:r>
              <a:rPr lang="en-US" sz="1400">
                <a:solidFill>
                  <a:schemeClr val="lt1"/>
                </a:solidFill>
                <a:latin typeface="Microsoft Yahei"/>
                <a:ea typeface="Microsoft Yahei"/>
                <a:cs typeface="Microsoft Yahei"/>
                <a:sym typeface="Microsoft Yahei"/>
              </a:rPr>
              <a:t> </a:t>
            </a:r>
            <a:endParaRPr/>
          </a:p>
        </p:txBody>
      </p:sp>
      <p:sp>
        <p:nvSpPr>
          <p:cNvPr id="186" name="Google Shape;186;p1"/>
          <p:cNvSpPr txBox="1"/>
          <p:nvPr/>
        </p:nvSpPr>
        <p:spPr>
          <a:xfrm>
            <a:off x="7707110" y="1867556"/>
            <a:ext cx="442525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rgbClr val="304086"/>
                </a:solidFill>
                <a:latin typeface="Microsoft Yahei"/>
                <a:ea typeface="Microsoft Yahei"/>
                <a:cs typeface="Microsoft Yahei"/>
                <a:sym typeface="Microsoft Yahei"/>
              </a:rPr>
              <a:t>影像辨識結合語音合成</a:t>
            </a:r>
            <a:endParaRPr sz="30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3000">
                <a:solidFill>
                  <a:srgbClr val="304086"/>
                </a:solidFill>
                <a:latin typeface="Microsoft Yahei"/>
                <a:ea typeface="Microsoft Yahei"/>
                <a:cs typeface="Microsoft Yahei"/>
                <a:sym typeface="Microsoft Yahei"/>
              </a:rPr>
              <a:t>在辨識紅綠燈的應用</a:t>
            </a:r>
            <a:endParaRPr sz="3000">
              <a:solidFill>
                <a:srgbClr val="304086"/>
              </a:solidFill>
              <a:latin typeface="Microsoft Yahei"/>
              <a:ea typeface="Microsoft Yahei"/>
              <a:cs typeface="Microsoft Yahei"/>
              <a:sym typeface="Microsoft Yahei"/>
            </a:endParaRPr>
          </a:p>
          <a:p>
            <a:pPr marL="0" marR="0" lvl="0" indent="0" algn="l" rtl="0">
              <a:spcBef>
                <a:spcPts val="0"/>
              </a:spcBef>
              <a:spcAft>
                <a:spcPts val="0"/>
              </a:spcAft>
              <a:buNone/>
            </a:pPr>
            <a:endParaRPr sz="3200">
              <a:solidFill>
                <a:srgbClr val="304086"/>
              </a:solidFill>
              <a:latin typeface="Microsoft Yahei"/>
              <a:ea typeface="Microsoft Yahei"/>
              <a:cs typeface="Microsoft Yahei"/>
              <a:sym typeface="Microsoft Yahei"/>
            </a:endParaRPr>
          </a:p>
        </p:txBody>
      </p:sp>
      <p:sp>
        <p:nvSpPr>
          <p:cNvPr id="187" name="Google Shape;187;p1"/>
          <p:cNvSpPr txBox="1"/>
          <p:nvPr/>
        </p:nvSpPr>
        <p:spPr>
          <a:xfrm>
            <a:off x="7750405" y="3232260"/>
            <a:ext cx="41414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Microsoft Yahei"/>
                <a:ea typeface="Microsoft Yahei"/>
                <a:cs typeface="Microsoft Yahei"/>
                <a:sym typeface="Microsoft Yahei"/>
              </a:rPr>
              <a:t>聯發科技+Google實作營</a:t>
            </a:r>
            <a:endParaRPr sz="2000">
              <a:solidFill>
                <a:schemeClr val="lt1"/>
              </a:solidFill>
              <a:latin typeface="Microsoft Yahei"/>
              <a:ea typeface="Microsoft Yahei"/>
              <a:cs typeface="Microsoft Yahei"/>
              <a:sym typeface="Microsoft Yahei"/>
            </a:endParaRPr>
          </a:p>
        </p:txBody>
      </p:sp>
      <p:sp>
        <p:nvSpPr>
          <p:cNvPr id="188" name="Google Shape;188;p1"/>
          <p:cNvSpPr txBox="1"/>
          <p:nvPr/>
        </p:nvSpPr>
        <p:spPr>
          <a:xfrm>
            <a:off x="7750406" y="4113827"/>
            <a:ext cx="3571294" cy="1445717"/>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第25組</a:t>
            </a:r>
            <a:endParaRPr/>
          </a:p>
          <a:p>
            <a:pPr marL="0" marR="0" lvl="0" indent="0" algn="l" rtl="0">
              <a:lnSpc>
                <a:spcPct val="83333"/>
              </a:lnSpc>
              <a:spcBef>
                <a:spcPts val="0"/>
              </a:spcBef>
              <a:spcAft>
                <a:spcPts val="0"/>
              </a:spcAft>
              <a:buNone/>
            </a:pPr>
            <a:endParaRPr sz="1800">
              <a:solidFill>
                <a:schemeClr val="lt1"/>
              </a:solidFill>
              <a:latin typeface="Microsoft Yahei"/>
              <a:ea typeface="Microsoft Yahei"/>
              <a:cs typeface="Microsoft Yahei"/>
              <a:sym typeface="Microsoft Yahei"/>
            </a:endParaRPr>
          </a:p>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135-陳則迦</a:t>
            </a:r>
            <a:endParaRPr/>
          </a:p>
          <a:p>
            <a:pPr marL="0" marR="0" lvl="0" indent="0" algn="l" rtl="0">
              <a:lnSpc>
                <a:spcPct val="83333"/>
              </a:lnSpc>
              <a:spcBef>
                <a:spcPts val="0"/>
              </a:spcBef>
              <a:spcAft>
                <a:spcPts val="0"/>
              </a:spcAft>
              <a:buNone/>
            </a:pPr>
            <a:endParaRPr sz="1800">
              <a:solidFill>
                <a:schemeClr val="lt1"/>
              </a:solidFill>
              <a:latin typeface="Microsoft Yahei"/>
              <a:ea typeface="Microsoft Yahei"/>
              <a:cs typeface="Microsoft Yahei"/>
              <a:sym typeface="Microsoft Yahei"/>
            </a:endParaRPr>
          </a:p>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77-陳思妤</a:t>
            </a:r>
            <a:endParaRPr/>
          </a:p>
          <a:p>
            <a:pPr marL="0" marR="0" lvl="0" indent="0" algn="l" rtl="0">
              <a:lnSpc>
                <a:spcPct val="83333"/>
              </a:lnSpc>
              <a:spcBef>
                <a:spcPts val="0"/>
              </a:spcBef>
              <a:spcAft>
                <a:spcPts val="0"/>
              </a:spcAft>
              <a:buNone/>
            </a:pPr>
            <a:endParaRPr sz="1800">
              <a:solidFill>
                <a:schemeClr val="lt1"/>
              </a:solidFill>
              <a:latin typeface="Microsoft Yahei"/>
              <a:ea typeface="Microsoft Yahei"/>
              <a:cs typeface="Microsoft Yahei"/>
              <a:sym typeface="Microsoft Yahei"/>
            </a:endParaRPr>
          </a:p>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35-李宜蓁</a:t>
            </a:r>
            <a:endParaRPr/>
          </a:p>
        </p:txBody>
      </p:sp>
      <p:grpSp>
        <p:nvGrpSpPr>
          <p:cNvPr id="189" name="Google Shape;189;p1"/>
          <p:cNvGrpSpPr/>
          <p:nvPr/>
        </p:nvGrpSpPr>
        <p:grpSpPr>
          <a:xfrm>
            <a:off x="9492758" y="5734463"/>
            <a:ext cx="1952625" cy="354000"/>
            <a:chOff x="9289566" y="5817515"/>
            <a:chExt cx="1952625" cy="354000"/>
          </a:xfrm>
        </p:grpSpPr>
        <p:sp>
          <p:nvSpPr>
            <p:cNvPr id="190" name="Google Shape;190;p1"/>
            <p:cNvSpPr/>
            <p:nvPr/>
          </p:nvSpPr>
          <p:spPr>
            <a:xfrm>
              <a:off x="9289566" y="5840629"/>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191" name="Google Shape;191;p1"/>
            <p:cNvSpPr txBox="1"/>
            <p:nvPr/>
          </p:nvSpPr>
          <p:spPr>
            <a:xfrm>
              <a:off x="9354769" y="5817515"/>
              <a:ext cx="18222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SPEAKER：</a:t>
              </a:r>
              <a:r>
                <a:rPr lang="en-US" sz="1700">
                  <a:solidFill>
                    <a:schemeClr val="lt1"/>
                  </a:solidFill>
                  <a:latin typeface="Microsoft Yahei"/>
                  <a:ea typeface="Microsoft Yahei"/>
                  <a:cs typeface="Microsoft Yahei"/>
                  <a:sym typeface="Microsoft Yahei"/>
                </a:rPr>
                <a:t>陳思妤</a:t>
              </a:r>
              <a:endParaRPr sz="1300">
                <a:solidFill>
                  <a:schemeClr val="lt1"/>
                </a:solidFill>
                <a:latin typeface="Microsoft Yahei"/>
                <a:ea typeface="Microsoft Yahei"/>
                <a:cs typeface="Microsoft Yahei"/>
                <a:sym typeface="Microsoft Yahei"/>
              </a:endParaRPr>
            </a:p>
          </p:txBody>
        </p:sp>
      </p:grpSp>
      <p:grpSp>
        <p:nvGrpSpPr>
          <p:cNvPr id="192" name="Google Shape;192;p1"/>
          <p:cNvGrpSpPr/>
          <p:nvPr/>
        </p:nvGrpSpPr>
        <p:grpSpPr>
          <a:xfrm>
            <a:off x="660106" y="294582"/>
            <a:ext cx="2653830" cy="307777"/>
            <a:chOff x="632295" y="294582"/>
            <a:chExt cx="2653830" cy="307777"/>
          </a:xfrm>
        </p:grpSpPr>
        <p:sp>
          <p:nvSpPr>
            <p:cNvPr id="193" name="Google Shape;193;p1"/>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194" name="Google Shape;194;p1"/>
            <p:cNvGrpSpPr/>
            <p:nvPr/>
          </p:nvGrpSpPr>
          <p:grpSpPr>
            <a:xfrm>
              <a:off x="1456438" y="365664"/>
              <a:ext cx="155716" cy="165616"/>
              <a:chOff x="1423100" y="355337"/>
              <a:chExt cx="155716" cy="165616"/>
            </a:xfrm>
          </p:grpSpPr>
          <p:sp>
            <p:nvSpPr>
              <p:cNvPr id="195" name="Google Shape;195;p1"/>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196" name="Google Shape;196;p1"/>
              <p:cNvCxnSpPr>
                <a:stCxn id="195"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197" name="Google Shape;197;p1"/>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198" name="Google Shape;198;p1"/>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199" name="Google Shape;199;p1"/>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200" name="Google Shape;200;p1"/>
          <p:cNvPicPr preferRelativeResize="0"/>
          <p:nvPr/>
        </p:nvPicPr>
        <p:blipFill rotWithShape="1">
          <a:blip r:embed="rId9">
            <a:alphaModFix/>
          </a:blip>
          <a:srcRect/>
          <a:stretch/>
        </p:blipFill>
        <p:spPr>
          <a:xfrm>
            <a:off x="6232588" y="3873708"/>
            <a:ext cx="1281451" cy="2694982"/>
          </a:xfrm>
          <a:prstGeom prst="rect">
            <a:avLst/>
          </a:prstGeom>
          <a:noFill/>
          <a:ln>
            <a:noFill/>
          </a:ln>
        </p:spPr>
      </p:pic>
      <p:pic>
        <p:nvPicPr>
          <p:cNvPr id="201" name="Google Shape;201;p1"/>
          <p:cNvPicPr preferRelativeResize="0"/>
          <p:nvPr/>
        </p:nvPicPr>
        <p:blipFill rotWithShape="1">
          <a:blip r:embed="rId10">
            <a:alphaModFix/>
          </a:blip>
          <a:srcRect/>
          <a:stretch/>
        </p:blipFill>
        <p:spPr>
          <a:xfrm>
            <a:off x="1588665" y="4427361"/>
            <a:ext cx="271774" cy="356483"/>
          </a:xfrm>
          <a:prstGeom prst="rect">
            <a:avLst/>
          </a:prstGeom>
          <a:noFill/>
          <a:ln>
            <a:noFill/>
          </a:ln>
        </p:spPr>
      </p:pic>
      <p:pic>
        <p:nvPicPr>
          <p:cNvPr id="202" name="Google Shape;202;p1"/>
          <p:cNvPicPr preferRelativeResize="0"/>
          <p:nvPr/>
        </p:nvPicPr>
        <p:blipFill rotWithShape="1">
          <a:blip r:embed="rId11">
            <a:alphaModFix/>
          </a:blip>
          <a:srcRect/>
          <a:stretch/>
        </p:blipFill>
        <p:spPr>
          <a:xfrm>
            <a:off x="942464" y="3325522"/>
            <a:ext cx="1054139" cy="1800055"/>
          </a:xfrm>
          <a:prstGeom prst="rect">
            <a:avLst/>
          </a:prstGeom>
          <a:noFill/>
          <a:ln>
            <a:noFill/>
          </a:ln>
        </p:spPr>
      </p:pic>
      <p:pic>
        <p:nvPicPr>
          <p:cNvPr id="203" name="Google Shape;203;p1"/>
          <p:cNvPicPr preferRelativeResize="0"/>
          <p:nvPr/>
        </p:nvPicPr>
        <p:blipFill rotWithShape="1">
          <a:blip r:embed="rId12">
            <a:alphaModFix/>
          </a:blip>
          <a:srcRect l="-991"/>
          <a:stretch/>
        </p:blipFill>
        <p:spPr>
          <a:xfrm>
            <a:off x="-403820" y="1863576"/>
            <a:ext cx="7014634" cy="4495800"/>
          </a:xfrm>
          <a:custGeom>
            <a:avLst/>
            <a:gdLst/>
            <a:ahLst/>
            <a:cxnLst/>
            <a:rect l="l" t="t" r="r" b="b"/>
            <a:pathLst>
              <a:path w="7014634" h="4495800" extrusionOk="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a:noFill/>
          <a:ln>
            <a:noFill/>
          </a:ln>
        </p:spPr>
      </p:pic>
      <p:pic>
        <p:nvPicPr>
          <p:cNvPr id="204" name="Google Shape;204;p1"/>
          <p:cNvPicPr preferRelativeResize="0"/>
          <p:nvPr/>
        </p:nvPicPr>
        <p:blipFill rotWithShape="1">
          <a:blip r:embed="rId13">
            <a:alphaModFix/>
          </a:blip>
          <a:srcRect/>
          <a:stretch/>
        </p:blipFill>
        <p:spPr>
          <a:xfrm>
            <a:off x="3053053" y="4783844"/>
            <a:ext cx="822557" cy="1116626"/>
          </a:xfrm>
          <a:prstGeom prst="rect">
            <a:avLst/>
          </a:prstGeom>
          <a:noFill/>
          <a:ln>
            <a:noFill/>
          </a:ln>
        </p:spPr>
      </p:pic>
      <p:pic>
        <p:nvPicPr>
          <p:cNvPr id="205" name="Google Shape;205;p1"/>
          <p:cNvPicPr preferRelativeResize="0"/>
          <p:nvPr/>
        </p:nvPicPr>
        <p:blipFill rotWithShape="1">
          <a:blip r:embed="rId14">
            <a:alphaModFix/>
          </a:blip>
          <a:srcRect/>
          <a:stretch/>
        </p:blipFill>
        <p:spPr>
          <a:xfrm>
            <a:off x="4932061" y="4172472"/>
            <a:ext cx="1196891" cy="1800054"/>
          </a:xfrm>
          <a:prstGeom prst="rect">
            <a:avLst/>
          </a:prstGeom>
          <a:noFill/>
          <a:ln>
            <a:noFill/>
          </a:ln>
        </p:spPr>
      </p:pic>
      <p:pic>
        <p:nvPicPr>
          <p:cNvPr id="206" name="Google Shape;206;p1"/>
          <p:cNvPicPr preferRelativeResize="0"/>
          <p:nvPr/>
        </p:nvPicPr>
        <p:blipFill rotWithShape="1">
          <a:blip r:embed="rId15">
            <a:alphaModFix/>
          </a:blip>
          <a:srcRect/>
          <a:stretch/>
        </p:blipFill>
        <p:spPr>
          <a:xfrm>
            <a:off x="1051152" y="4837491"/>
            <a:ext cx="209983" cy="275432"/>
          </a:xfrm>
          <a:prstGeom prst="rect">
            <a:avLst/>
          </a:prstGeom>
          <a:noFill/>
          <a:ln>
            <a:noFill/>
          </a:ln>
        </p:spPr>
      </p:pic>
      <p:pic>
        <p:nvPicPr>
          <p:cNvPr id="207" name="Google Shape;207;p1"/>
          <p:cNvPicPr preferRelativeResize="0"/>
          <p:nvPr/>
        </p:nvPicPr>
        <p:blipFill rotWithShape="1">
          <a:blip r:embed="rId16">
            <a:alphaModFix/>
          </a:blip>
          <a:srcRect/>
          <a:stretch/>
        </p:blipFill>
        <p:spPr>
          <a:xfrm>
            <a:off x="488136" y="5084473"/>
            <a:ext cx="509182" cy="14842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par>
                                <p:cTn id="8" presetID="10" presetClass="entr" presetSubtype="0" fill="hold" nodeType="withEffect">
                                  <p:stCondLst>
                                    <p:cond delay="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childTnLst>
                                </p:cTn>
                              </p:par>
                              <p:par>
                                <p:cTn id="11" presetID="10"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fade">
                                      <p:cBhvr>
                                        <p:cTn id="13" dur="1000"/>
                                        <p:tgtEl>
                                          <p:spTgt spid="178"/>
                                        </p:tgtEl>
                                      </p:cBhvr>
                                    </p:animEffect>
                                  </p:childTnLst>
                                </p:cTn>
                              </p:par>
                              <p:par>
                                <p:cTn id="14" presetID="10" presetClass="entr" presetSubtype="0" fill="hold" nodeType="with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1000"/>
                                        <p:tgtEl>
                                          <p:spTgt spid="179"/>
                                        </p:tgtEl>
                                      </p:cBhvr>
                                    </p:animEffect>
                                  </p:childTnLst>
                                </p:cTn>
                              </p:par>
                              <p:par>
                                <p:cTn id="17" presetID="10" presetClass="entr" presetSubtype="0" fill="hold" nodeType="withEffect">
                                  <p:stCondLst>
                                    <p:cond delay="0"/>
                                  </p:stCondLst>
                                  <p:childTnLst>
                                    <p:set>
                                      <p:cBhvr>
                                        <p:cTn id="18" dur="1" fill="hold">
                                          <p:stCondLst>
                                            <p:cond delay="0"/>
                                          </p:stCondLst>
                                        </p:cTn>
                                        <p:tgtEl>
                                          <p:spTgt spid="180"/>
                                        </p:tgtEl>
                                        <p:attrNameLst>
                                          <p:attrName>style.visibility</p:attrName>
                                        </p:attrNameLst>
                                      </p:cBhvr>
                                      <p:to>
                                        <p:strVal val="visible"/>
                                      </p:to>
                                    </p:set>
                                    <p:animEffect transition="in" filter="fade">
                                      <p:cBhvr>
                                        <p:cTn id="19" dur="1000"/>
                                        <p:tgtEl>
                                          <p:spTgt spid="180"/>
                                        </p:tgtEl>
                                      </p:cBhvr>
                                    </p:animEffect>
                                  </p:childTnLst>
                                </p:cTn>
                              </p:par>
                              <p:par>
                                <p:cTn id="20" presetID="10" presetClass="entr" presetSubtype="0" fill="hold"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1000"/>
                                        <p:tgtEl>
                                          <p:spTgt spid="181"/>
                                        </p:tgtEl>
                                      </p:cBhvr>
                                    </p:animEffect>
                                  </p:childTnLst>
                                </p:cTn>
                              </p:par>
                              <p:par>
                                <p:cTn id="23" presetID="10" presetClass="entr" presetSubtype="0"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fade">
                                      <p:cBhvr>
                                        <p:cTn id="25" dur="1000"/>
                                        <p:tgtEl>
                                          <p:spTgt spid="200"/>
                                        </p:tgtEl>
                                      </p:cBhvr>
                                    </p:animEffect>
                                  </p:childTnLst>
                                </p:cTn>
                              </p:par>
                              <p:par>
                                <p:cTn id="26" presetID="10" presetClass="entr" presetSubtype="0" fill="hold"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1000"/>
                                        <p:tgtEl>
                                          <p:spTgt spid="201"/>
                                        </p:tgtEl>
                                      </p:cBhvr>
                                    </p:animEffect>
                                  </p:childTnLst>
                                </p:cTn>
                              </p:par>
                              <p:par>
                                <p:cTn id="29" presetID="10"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100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par>
                                <p:cTn id="35" presetID="10" presetClass="entr" presetSubtype="0" fill="hold" nodeType="withEffect">
                                  <p:stCondLst>
                                    <p:cond delay="0"/>
                                  </p:stCondLst>
                                  <p:childTnLst>
                                    <p:set>
                                      <p:cBhvr>
                                        <p:cTn id="36" dur="1" fill="hold">
                                          <p:stCondLst>
                                            <p:cond delay="0"/>
                                          </p:stCondLst>
                                        </p:cTn>
                                        <p:tgtEl>
                                          <p:spTgt spid="204"/>
                                        </p:tgtEl>
                                        <p:attrNameLst>
                                          <p:attrName>style.visibility</p:attrName>
                                        </p:attrNameLst>
                                      </p:cBhvr>
                                      <p:to>
                                        <p:strVal val="visible"/>
                                      </p:to>
                                    </p:set>
                                    <p:animEffect transition="in" filter="fade">
                                      <p:cBhvr>
                                        <p:cTn id="37" dur="1000"/>
                                        <p:tgtEl>
                                          <p:spTgt spid="204"/>
                                        </p:tgtEl>
                                      </p:cBhvr>
                                    </p:animEffect>
                                  </p:childTnLst>
                                </p:cTn>
                              </p:par>
                              <p:par>
                                <p:cTn id="38" presetID="10" presetClass="entr" presetSubtype="0" fill="hold" nodeType="withEffect">
                                  <p:stCondLst>
                                    <p:cond delay="0"/>
                                  </p:stCondLst>
                                  <p:childTnLst>
                                    <p:set>
                                      <p:cBhvr>
                                        <p:cTn id="39" dur="1" fill="hold">
                                          <p:stCondLst>
                                            <p:cond delay="0"/>
                                          </p:stCondLst>
                                        </p:cTn>
                                        <p:tgtEl>
                                          <p:spTgt spid="205"/>
                                        </p:tgtEl>
                                        <p:attrNameLst>
                                          <p:attrName>style.visibility</p:attrName>
                                        </p:attrNameLst>
                                      </p:cBhvr>
                                      <p:to>
                                        <p:strVal val="visible"/>
                                      </p:to>
                                    </p:set>
                                    <p:animEffect transition="in" filter="fade">
                                      <p:cBhvr>
                                        <p:cTn id="40" dur="1000"/>
                                        <p:tgtEl>
                                          <p:spTgt spid="205"/>
                                        </p:tgtEl>
                                      </p:cBhvr>
                                    </p:animEffect>
                                  </p:childTnLst>
                                </p:cTn>
                              </p:par>
                              <p:par>
                                <p:cTn id="41" presetID="10" presetClass="entr" presetSubtype="0" fill="hold" nodeType="with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fade">
                                      <p:cBhvr>
                                        <p:cTn id="43" dur="1000"/>
                                        <p:tgtEl>
                                          <p:spTgt spid="206"/>
                                        </p:tgtEl>
                                      </p:cBhvr>
                                    </p:animEffect>
                                  </p:childTnLst>
                                </p:cTn>
                              </p:par>
                              <p:par>
                                <p:cTn id="44" presetID="10" presetClass="entr" presetSubtype="0" fill="hold" nodeType="withEffect">
                                  <p:stCondLst>
                                    <p:cond delay="0"/>
                                  </p:stCondLst>
                                  <p:childTnLst>
                                    <p:set>
                                      <p:cBhvr>
                                        <p:cTn id="45" dur="1" fill="hold">
                                          <p:stCondLst>
                                            <p:cond delay="0"/>
                                          </p:stCondLst>
                                        </p:cTn>
                                        <p:tgtEl>
                                          <p:spTgt spid="207"/>
                                        </p:tgtEl>
                                        <p:attrNameLst>
                                          <p:attrName>style.visibility</p:attrName>
                                        </p:attrNameLst>
                                      </p:cBhvr>
                                      <p:to>
                                        <p:strVal val="visible"/>
                                      </p:to>
                                    </p:set>
                                    <p:animEffect transition="in" filter="fade">
                                      <p:cBhvr>
                                        <p:cTn id="46" dur="1000"/>
                                        <p:tgtEl>
                                          <p:spTgt spid="207"/>
                                        </p:tgtEl>
                                      </p:cBhvr>
                                    </p:animEffect>
                                  </p:childTnLst>
                                </p:cTn>
                              </p:par>
                              <p:par>
                                <p:cTn id="47" presetID="10" presetClass="entr" presetSubtype="0" fill="hold" nodeType="withEffect">
                                  <p:stCondLst>
                                    <p:cond delay="0"/>
                                  </p:stCondLst>
                                  <p:childTnLst>
                                    <p:set>
                                      <p:cBhvr>
                                        <p:cTn id="48" dur="1" fill="hold">
                                          <p:stCondLst>
                                            <p:cond delay="0"/>
                                          </p:stCondLst>
                                        </p:cTn>
                                        <p:tgtEl>
                                          <p:spTgt spid="192"/>
                                        </p:tgtEl>
                                        <p:attrNameLst>
                                          <p:attrName>style.visibility</p:attrName>
                                        </p:attrNameLst>
                                      </p:cBhvr>
                                      <p:to>
                                        <p:strVal val="visible"/>
                                      </p:to>
                                    </p:set>
                                    <p:animEffect transition="in" filter="fade">
                                      <p:cBhvr>
                                        <p:cTn id="49" dur="500"/>
                                        <p:tgtEl>
                                          <p:spTgt spid="192"/>
                                        </p:tgtEl>
                                      </p:cBhvr>
                                    </p:animEffect>
                                  </p:childTnLst>
                                </p:cTn>
                              </p:par>
                              <p:par>
                                <p:cTn id="50" presetID="2" presetClass="entr" presetSubtype="2" fill="hold" nodeType="withEffect">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cBhvr additive="base">
                                        <p:cTn id="52" dur="500"/>
                                        <p:tgtEl>
                                          <p:spTgt spid="182"/>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184"/>
                                        </p:tgtEl>
                                        <p:attrNameLst>
                                          <p:attrName>style.visibility</p:attrName>
                                        </p:attrNameLst>
                                      </p:cBhvr>
                                      <p:to>
                                        <p:strVal val="visible"/>
                                      </p:to>
                                    </p:set>
                                    <p:anim calcmode="lin" valueType="num">
                                      <p:cBhvr additive="base">
                                        <p:cTn id="55" dur="500"/>
                                        <p:tgtEl>
                                          <p:spTgt spid="184"/>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185"/>
                                        </p:tgtEl>
                                        <p:attrNameLst>
                                          <p:attrName>style.visibility</p:attrName>
                                        </p:attrNameLst>
                                      </p:cBhvr>
                                      <p:to>
                                        <p:strVal val="visible"/>
                                      </p:to>
                                    </p:set>
                                    <p:anim calcmode="lin" valueType="num">
                                      <p:cBhvr additive="base">
                                        <p:cTn id="58" dur="500"/>
                                        <p:tgtEl>
                                          <p:spTgt spid="185"/>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750"/>
                                  </p:stCondLst>
                                  <p:childTnLst>
                                    <p:set>
                                      <p:cBhvr>
                                        <p:cTn id="60" dur="1" fill="hold">
                                          <p:stCondLst>
                                            <p:cond delay="0"/>
                                          </p:stCondLst>
                                        </p:cTn>
                                        <p:tgtEl>
                                          <p:spTgt spid="186"/>
                                        </p:tgtEl>
                                        <p:attrNameLst>
                                          <p:attrName>style.visibility</p:attrName>
                                        </p:attrNameLst>
                                      </p:cBhvr>
                                      <p:to>
                                        <p:strVal val="visible"/>
                                      </p:to>
                                    </p:set>
                                    <p:anim calcmode="lin" valueType="num">
                                      <p:cBhvr additive="base">
                                        <p:cTn id="61" dur="500"/>
                                        <p:tgtEl>
                                          <p:spTgt spid="186"/>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750"/>
                                  </p:stCondLst>
                                  <p:childTnLst>
                                    <p:set>
                                      <p:cBhvr>
                                        <p:cTn id="63" dur="1" fill="hold">
                                          <p:stCondLst>
                                            <p:cond delay="0"/>
                                          </p:stCondLst>
                                        </p:cTn>
                                        <p:tgtEl>
                                          <p:spTgt spid="187"/>
                                        </p:tgtEl>
                                        <p:attrNameLst>
                                          <p:attrName>style.visibility</p:attrName>
                                        </p:attrNameLst>
                                      </p:cBhvr>
                                      <p:to>
                                        <p:strVal val="visible"/>
                                      </p:to>
                                    </p:set>
                                    <p:anim calcmode="lin" valueType="num">
                                      <p:cBhvr additive="base">
                                        <p:cTn id="64" dur="500"/>
                                        <p:tgtEl>
                                          <p:spTgt spid="187"/>
                                        </p:tgtEl>
                                        <p:attrNameLst>
                                          <p:attrName>ppt_x</p:attrName>
                                        </p:attrNameLst>
                                      </p:cBhvr>
                                      <p:tavLst>
                                        <p:tav tm="0">
                                          <p:val>
                                            <p:strVal val="#ppt_x+1"/>
                                          </p:val>
                                        </p:tav>
                                        <p:tav tm="100000">
                                          <p:val>
                                            <p:strVal val="#ppt_x"/>
                                          </p:val>
                                        </p:tav>
                                      </p:tavLst>
                                    </p:anim>
                                  </p:childTnLst>
                                </p:cTn>
                              </p:par>
                              <p:par>
                                <p:cTn id="65" presetID="2" presetClass="entr" presetSubtype="2" fill="hold" nodeType="withEffect">
                                  <p:stCondLst>
                                    <p:cond delay="750"/>
                                  </p:stCondLst>
                                  <p:childTnLst>
                                    <p:set>
                                      <p:cBhvr>
                                        <p:cTn id="66" dur="1" fill="hold">
                                          <p:stCondLst>
                                            <p:cond delay="0"/>
                                          </p:stCondLst>
                                        </p:cTn>
                                        <p:tgtEl>
                                          <p:spTgt spid="188"/>
                                        </p:tgtEl>
                                        <p:attrNameLst>
                                          <p:attrName>style.visibility</p:attrName>
                                        </p:attrNameLst>
                                      </p:cBhvr>
                                      <p:to>
                                        <p:strVal val="visible"/>
                                      </p:to>
                                    </p:set>
                                    <p:anim calcmode="lin" valueType="num">
                                      <p:cBhvr additive="base">
                                        <p:cTn id="67" dur="500"/>
                                        <p:tgtEl>
                                          <p:spTgt spid="188"/>
                                        </p:tgtEl>
                                        <p:attrNameLst>
                                          <p:attrName>ppt_x</p:attrName>
                                        </p:attrNameLst>
                                      </p:cBhvr>
                                      <p:tavLst>
                                        <p:tav tm="0">
                                          <p:val>
                                            <p:strVal val="#ppt_x+1"/>
                                          </p:val>
                                        </p:tav>
                                        <p:tav tm="100000">
                                          <p:val>
                                            <p:strVal val="#ppt_x"/>
                                          </p:val>
                                        </p:tav>
                                      </p:tavLst>
                                    </p:anim>
                                  </p:childTnLst>
                                </p:cTn>
                              </p:par>
                              <p:par>
                                <p:cTn id="68" presetID="2" presetClass="entr" presetSubtype="2" fill="hold" nodeType="withEffect">
                                  <p:stCondLst>
                                    <p:cond delay="750"/>
                                  </p:stCondLst>
                                  <p:childTnLst>
                                    <p:set>
                                      <p:cBhvr>
                                        <p:cTn id="69" dur="1" fill="hold">
                                          <p:stCondLst>
                                            <p:cond delay="0"/>
                                          </p:stCondLst>
                                        </p:cTn>
                                        <p:tgtEl>
                                          <p:spTgt spid="189"/>
                                        </p:tgtEl>
                                        <p:attrNameLst>
                                          <p:attrName>style.visibility</p:attrName>
                                        </p:attrNameLst>
                                      </p:cBhvr>
                                      <p:to>
                                        <p:strVal val="visible"/>
                                      </p:to>
                                    </p:set>
                                    <p:anim calcmode="lin" valueType="num">
                                      <p:cBhvr additive="base">
                                        <p:cTn id="70" dur="500"/>
                                        <p:tgtEl>
                                          <p:spTgt spid="189"/>
                                        </p:tgtEl>
                                        <p:attrNameLst>
                                          <p:attrName>ppt_x</p:attrName>
                                        </p:attrNameLst>
                                      </p:cBhvr>
                                      <p:tavLst>
                                        <p:tav tm="0">
                                          <p:val>
                                            <p:strVal val="#ppt_x+1"/>
                                          </p:val>
                                        </p:tav>
                                        <p:tav tm="100000">
                                          <p:val>
                                            <p:strVal val="#ppt_x"/>
                                          </p:val>
                                        </p:tav>
                                      </p:tavLst>
                                    </p:anim>
                                  </p:childTnLst>
                                </p:cTn>
                              </p:par>
                              <p:par>
                                <p:cTn id="71" presetID="2" presetClass="entr" presetSubtype="2" fill="hold" nodeType="withEffect">
                                  <p:stCondLst>
                                    <p:cond delay="0"/>
                                  </p:stCondLst>
                                  <p:childTnLst>
                                    <p:set>
                                      <p:cBhvr>
                                        <p:cTn id="72" dur="1" fill="hold">
                                          <p:stCondLst>
                                            <p:cond delay="0"/>
                                          </p:stCondLst>
                                        </p:cTn>
                                        <p:tgtEl>
                                          <p:spTgt spid="173"/>
                                        </p:tgtEl>
                                        <p:attrNameLst>
                                          <p:attrName>style.visibility</p:attrName>
                                        </p:attrNameLst>
                                      </p:cBhvr>
                                      <p:to>
                                        <p:strVal val="visible"/>
                                      </p:to>
                                    </p:set>
                                    <p:anim calcmode="lin" valueType="num">
                                      <p:cBhvr additive="base">
                                        <p:cTn id="73" dur="500"/>
                                        <p:tgtEl>
                                          <p:spTgt spid="1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
          <p:cNvPicPr preferRelativeResize="0"/>
          <p:nvPr/>
        </p:nvPicPr>
        <p:blipFill rotWithShape="1">
          <a:blip r:embed="rId3">
            <a:alphaModFix/>
          </a:blip>
          <a:srcRect/>
          <a:stretch/>
        </p:blipFill>
        <p:spPr>
          <a:xfrm>
            <a:off x="6881774" y="3243925"/>
            <a:ext cx="617535" cy="1800056"/>
          </a:xfrm>
          <a:prstGeom prst="rect">
            <a:avLst/>
          </a:prstGeom>
          <a:noFill/>
          <a:ln>
            <a:noFill/>
          </a:ln>
        </p:spPr>
      </p:pic>
      <p:grpSp>
        <p:nvGrpSpPr>
          <p:cNvPr id="213" name="Google Shape;213;p2"/>
          <p:cNvGrpSpPr/>
          <p:nvPr/>
        </p:nvGrpSpPr>
        <p:grpSpPr>
          <a:xfrm>
            <a:off x="660106" y="294582"/>
            <a:ext cx="2653830" cy="307777"/>
            <a:chOff x="632295" y="294582"/>
            <a:chExt cx="2653830" cy="307777"/>
          </a:xfrm>
        </p:grpSpPr>
        <p:sp>
          <p:nvSpPr>
            <p:cNvPr id="214" name="Google Shape;214;p2"/>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15" name="Google Shape;215;p2"/>
            <p:cNvGrpSpPr/>
            <p:nvPr/>
          </p:nvGrpSpPr>
          <p:grpSpPr>
            <a:xfrm>
              <a:off x="1456438" y="365664"/>
              <a:ext cx="155716" cy="165616"/>
              <a:chOff x="1423100" y="355337"/>
              <a:chExt cx="155716" cy="165616"/>
            </a:xfrm>
          </p:grpSpPr>
          <p:sp>
            <p:nvSpPr>
              <p:cNvPr id="216" name="Google Shape;216;p2"/>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217" name="Google Shape;217;p2"/>
              <p:cNvCxnSpPr>
                <a:stCxn id="216"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218" name="Google Shape;218;p2"/>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219" name="Google Shape;219;p2"/>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220" name="Google Shape;220;p2"/>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221" name="Google Shape;221;p2"/>
          <p:cNvPicPr preferRelativeResize="0"/>
          <p:nvPr/>
        </p:nvPicPr>
        <p:blipFill rotWithShape="1">
          <a:blip r:embed="rId4">
            <a:alphaModFix/>
          </a:blip>
          <a:srcRect/>
          <a:stretch/>
        </p:blipFill>
        <p:spPr>
          <a:xfrm>
            <a:off x="8308845" y="2820567"/>
            <a:ext cx="1163627" cy="2447189"/>
          </a:xfrm>
          <a:prstGeom prst="rect">
            <a:avLst/>
          </a:prstGeom>
          <a:noFill/>
          <a:ln>
            <a:noFill/>
          </a:ln>
        </p:spPr>
      </p:pic>
      <p:pic>
        <p:nvPicPr>
          <p:cNvPr id="222" name="Google Shape;222;p2"/>
          <p:cNvPicPr preferRelativeResize="0"/>
          <p:nvPr/>
        </p:nvPicPr>
        <p:blipFill rotWithShape="1">
          <a:blip r:embed="rId5">
            <a:alphaModFix/>
          </a:blip>
          <a:srcRect/>
          <a:stretch/>
        </p:blipFill>
        <p:spPr>
          <a:xfrm>
            <a:off x="6471723" y="4639089"/>
            <a:ext cx="509182" cy="1484217"/>
          </a:xfrm>
          <a:prstGeom prst="rect">
            <a:avLst/>
          </a:prstGeom>
          <a:noFill/>
          <a:ln>
            <a:noFill/>
          </a:ln>
        </p:spPr>
      </p:pic>
      <p:pic>
        <p:nvPicPr>
          <p:cNvPr id="223" name="Google Shape;223;p2"/>
          <p:cNvPicPr preferRelativeResize="0"/>
          <p:nvPr/>
        </p:nvPicPr>
        <p:blipFill rotWithShape="1">
          <a:blip r:embed="rId6">
            <a:alphaModFix/>
          </a:blip>
          <a:srcRect/>
          <a:stretch/>
        </p:blipFill>
        <p:spPr>
          <a:xfrm flipH="1">
            <a:off x="7358508" y="2713204"/>
            <a:ext cx="1054139" cy="1800055"/>
          </a:xfrm>
          <a:prstGeom prst="rect">
            <a:avLst/>
          </a:prstGeom>
          <a:noFill/>
          <a:ln>
            <a:noFill/>
          </a:ln>
        </p:spPr>
      </p:pic>
      <p:pic>
        <p:nvPicPr>
          <p:cNvPr id="224" name="Google Shape;224;p2"/>
          <p:cNvPicPr preferRelativeResize="0"/>
          <p:nvPr/>
        </p:nvPicPr>
        <p:blipFill rotWithShape="1">
          <a:blip r:embed="rId7">
            <a:alphaModFix/>
          </a:blip>
          <a:srcRect/>
          <a:stretch/>
        </p:blipFill>
        <p:spPr>
          <a:xfrm>
            <a:off x="8923453" y="2352143"/>
            <a:ext cx="950829" cy="1623641"/>
          </a:xfrm>
          <a:prstGeom prst="rect">
            <a:avLst/>
          </a:prstGeom>
          <a:noFill/>
          <a:ln>
            <a:noFill/>
          </a:ln>
        </p:spPr>
      </p:pic>
      <p:pic>
        <p:nvPicPr>
          <p:cNvPr id="225" name="Google Shape;225;p2"/>
          <p:cNvPicPr preferRelativeResize="0"/>
          <p:nvPr/>
        </p:nvPicPr>
        <p:blipFill rotWithShape="1">
          <a:blip r:embed="rId8">
            <a:alphaModFix/>
          </a:blip>
          <a:srcRect/>
          <a:stretch/>
        </p:blipFill>
        <p:spPr>
          <a:xfrm>
            <a:off x="9658120" y="3654830"/>
            <a:ext cx="470974" cy="1372844"/>
          </a:xfrm>
          <a:prstGeom prst="rect">
            <a:avLst/>
          </a:prstGeom>
          <a:noFill/>
          <a:ln>
            <a:noFill/>
          </a:ln>
        </p:spPr>
      </p:pic>
      <p:pic>
        <p:nvPicPr>
          <p:cNvPr id="226" name="Google Shape;226;p2"/>
          <p:cNvPicPr preferRelativeResize="0"/>
          <p:nvPr/>
        </p:nvPicPr>
        <p:blipFill rotWithShape="1">
          <a:blip r:embed="rId6">
            <a:alphaModFix/>
          </a:blip>
          <a:srcRect/>
          <a:stretch/>
        </p:blipFill>
        <p:spPr>
          <a:xfrm>
            <a:off x="9007104" y="3739062"/>
            <a:ext cx="1054139" cy="1800055"/>
          </a:xfrm>
          <a:prstGeom prst="rect">
            <a:avLst/>
          </a:prstGeom>
          <a:noFill/>
          <a:ln>
            <a:noFill/>
          </a:ln>
        </p:spPr>
      </p:pic>
      <p:pic>
        <p:nvPicPr>
          <p:cNvPr id="227" name="Google Shape;227;p2"/>
          <p:cNvPicPr preferRelativeResize="0"/>
          <p:nvPr/>
        </p:nvPicPr>
        <p:blipFill rotWithShape="1">
          <a:blip r:embed="rId9">
            <a:alphaModFix/>
          </a:blip>
          <a:srcRect/>
          <a:stretch/>
        </p:blipFill>
        <p:spPr>
          <a:xfrm>
            <a:off x="7584575" y="4194267"/>
            <a:ext cx="357300" cy="468667"/>
          </a:xfrm>
          <a:prstGeom prst="rect">
            <a:avLst/>
          </a:prstGeom>
          <a:noFill/>
          <a:ln>
            <a:noFill/>
          </a:ln>
        </p:spPr>
      </p:pic>
      <p:pic>
        <p:nvPicPr>
          <p:cNvPr id="228" name="Google Shape;228;p2"/>
          <p:cNvPicPr preferRelativeResize="0"/>
          <p:nvPr/>
        </p:nvPicPr>
        <p:blipFill rotWithShape="1">
          <a:blip r:embed="rId10">
            <a:alphaModFix/>
          </a:blip>
          <a:srcRect/>
          <a:stretch/>
        </p:blipFill>
        <p:spPr>
          <a:xfrm>
            <a:off x="8041626" y="4679378"/>
            <a:ext cx="899387" cy="1179717"/>
          </a:xfrm>
          <a:prstGeom prst="rect">
            <a:avLst/>
          </a:prstGeom>
          <a:noFill/>
          <a:ln>
            <a:noFill/>
          </a:ln>
        </p:spPr>
      </p:pic>
      <p:pic>
        <p:nvPicPr>
          <p:cNvPr id="229" name="Google Shape;229;p2"/>
          <p:cNvPicPr preferRelativeResize="0"/>
          <p:nvPr/>
        </p:nvPicPr>
        <p:blipFill rotWithShape="1">
          <a:blip r:embed="rId11">
            <a:alphaModFix/>
          </a:blip>
          <a:srcRect/>
          <a:stretch/>
        </p:blipFill>
        <p:spPr>
          <a:xfrm>
            <a:off x="9808385" y="2256338"/>
            <a:ext cx="1547791" cy="3255113"/>
          </a:xfrm>
          <a:prstGeom prst="rect">
            <a:avLst/>
          </a:prstGeom>
          <a:noFill/>
          <a:ln>
            <a:noFill/>
          </a:ln>
        </p:spPr>
      </p:pic>
      <p:pic>
        <p:nvPicPr>
          <p:cNvPr id="230" name="Google Shape;230;p2"/>
          <p:cNvPicPr preferRelativeResize="0"/>
          <p:nvPr/>
        </p:nvPicPr>
        <p:blipFill rotWithShape="1">
          <a:blip r:embed="rId12">
            <a:alphaModFix/>
          </a:blip>
          <a:srcRect/>
          <a:stretch/>
        </p:blipFill>
        <p:spPr>
          <a:xfrm>
            <a:off x="9884608" y="2250702"/>
            <a:ext cx="1066800" cy="1066800"/>
          </a:xfrm>
          <a:prstGeom prst="rect">
            <a:avLst/>
          </a:prstGeom>
          <a:noFill/>
          <a:ln>
            <a:noFill/>
          </a:ln>
        </p:spPr>
      </p:pic>
      <p:pic>
        <p:nvPicPr>
          <p:cNvPr id="231" name="Google Shape;231;p2"/>
          <p:cNvPicPr preferRelativeResize="0"/>
          <p:nvPr/>
        </p:nvPicPr>
        <p:blipFill rotWithShape="1">
          <a:blip r:embed="rId13">
            <a:alphaModFix/>
          </a:blip>
          <a:srcRect/>
          <a:stretch/>
        </p:blipFill>
        <p:spPr>
          <a:xfrm>
            <a:off x="6205569" y="2128822"/>
            <a:ext cx="1588557" cy="983391"/>
          </a:xfrm>
          <a:prstGeom prst="rect">
            <a:avLst/>
          </a:prstGeom>
          <a:noFill/>
          <a:ln>
            <a:noFill/>
          </a:ln>
        </p:spPr>
      </p:pic>
      <p:pic>
        <p:nvPicPr>
          <p:cNvPr id="232" name="Google Shape;232;p2"/>
          <p:cNvPicPr preferRelativeResize="0"/>
          <p:nvPr/>
        </p:nvPicPr>
        <p:blipFill rotWithShape="1">
          <a:blip r:embed="rId14">
            <a:alphaModFix/>
          </a:blip>
          <a:srcRect/>
          <a:stretch/>
        </p:blipFill>
        <p:spPr>
          <a:xfrm>
            <a:off x="7885578" y="2073305"/>
            <a:ext cx="685461" cy="424332"/>
          </a:xfrm>
          <a:prstGeom prst="rect">
            <a:avLst/>
          </a:prstGeom>
          <a:noFill/>
          <a:ln>
            <a:noFill/>
          </a:ln>
        </p:spPr>
      </p:pic>
      <p:pic>
        <p:nvPicPr>
          <p:cNvPr id="233" name="Google Shape;233;p2"/>
          <p:cNvPicPr preferRelativeResize="0"/>
          <p:nvPr/>
        </p:nvPicPr>
        <p:blipFill rotWithShape="1">
          <a:blip r:embed="rId13">
            <a:alphaModFix/>
          </a:blip>
          <a:srcRect/>
          <a:stretch/>
        </p:blipFill>
        <p:spPr>
          <a:xfrm>
            <a:off x="9313295" y="1532908"/>
            <a:ext cx="1588557" cy="983391"/>
          </a:xfrm>
          <a:prstGeom prst="rect">
            <a:avLst/>
          </a:prstGeom>
          <a:noFill/>
          <a:ln>
            <a:noFill/>
          </a:ln>
        </p:spPr>
      </p:pic>
      <p:pic>
        <p:nvPicPr>
          <p:cNvPr id="234" name="Google Shape;234;p2"/>
          <p:cNvPicPr preferRelativeResize="0"/>
          <p:nvPr/>
        </p:nvPicPr>
        <p:blipFill rotWithShape="1">
          <a:blip r:embed="rId15">
            <a:alphaModFix/>
          </a:blip>
          <a:srcRect/>
          <a:stretch/>
        </p:blipFill>
        <p:spPr>
          <a:xfrm>
            <a:off x="7299086" y="4829053"/>
            <a:ext cx="973649" cy="1464311"/>
          </a:xfrm>
          <a:prstGeom prst="rect">
            <a:avLst/>
          </a:prstGeom>
          <a:noFill/>
          <a:ln>
            <a:noFill/>
          </a:ln>
        </p:spPr>
      </p:pic>
      <p:sp>
        <p:nvSpPr>
          <p:cNvPr id="235" name="Google Shape;235;p2"/>
          <p:cNvSpPr txBox="1"/>
          <p:nvPr/>
        </p:nvSpPr>
        <p:spPr>
          <a:xfrm>
            <a:off x="721524" y="2620518"/>
            <a:ext cx="68159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01</a:t>
            </a:r>
            <a:endParaRPr sz="3200">
              <a:solidFill>
                <a:srgbClr val="304086"/>
              </a:solidFill>
              <a:latin typeface="Microsoft Yahei"/>
              <a:ea typeface="Microsoft Yahei"/>
              <a:cs typeface="Microsoft Yahei"/>
              <a:sym typeface="Microsoft Yahei"/>
            </a:endParaRPr>
          </a:p>
        </p:txBody>
      </p:sp>
      <p:sp>
        <p:nvSpPr>
          <p:cNvPr id="236" name="Google Shape;236;p2"/>
          <p:cNvSpPr txBox="1"/>
          <p:nvPr/>
        </p:nvSpPr>
        <p:spPr>
          <a:xfrm>
            <a:off x="1507943" y="2709604"/>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小組組員分工</a:t>
            </a:r>
            <a:endParaRPr/>
          </a:p>
        </p:txBody>
      </p:sp>
      <p:sp>
        <p:nvSpPr>
          <p:cNvPr id="237" name="Google Shape;237;p2"/>
          <p:cNvSpPr txBox="1"/>
          <p:nvPr/>
        </p:nvSpPr>
        <p:spPr>
          <a:xfrm>
            <a:off x="660106" y="1672145"/>
            <a:ext cx="2423102"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rgbClr val="304086"/>
                </a:solidFill>
                <a:latin typeface="Microsoft Yahei"/>
                <a:ea typeface="Microsoft Yahei"/>
                <a:cs typeface="Microsoft Yahei"/>
                <a:sym typeface="Microsoft Yahei"/>
              </a:rPr>
              <a:t>CONTENTS</a:t>
            </a:r>
            <a:endParaRPr sz="3600">
              <a:solidFill>
                <a:srgbClr val="304086"/>
              </a:solidFill>
              <a:latin typeface="Microsoft Yahei"/>
              <a:ea typeface="Microsoft Yahei"/>
              <a:cs typeface="Microsoft Yahei"/>
              <a:sym typeface="Microsoft Yahei"/>
            </a:endParaRPr>
          </a:p>
        </p:txBody>
      </p:sp>
      <p:sp>
        <p:nvSpPr>
          <p:cNvPr id="238" name="Google Shape;238;p2"/>
          <p:cNvSpPr txBox="1"/>
          <p:nvPr/>
        </p:nvSpPr>
        <p:spPr>
          <a:xfrm>
            <a:off x="731944" y="3505171"/>
            <a:ext cx="66556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02</a:t>
            </a:r>
            <a:endParaRPr sz="3200">
              <a:solidFill>
                <a:srgbClr val="304086"/>
              </a:solidFill>
              <a:latin typeface="Microsoft Yahei"/>
              <a:ea typeface="Microsoft Yahei"/>
              <a:cs typeface="Microsoft Yahei"/>
              <a:sym typeface="Microsoft Yahei"/>
            </a:endParaRPr>
          </a:p>
        </p:txBody>
      </p:sp>
      <p:sp>
        <p:nvSpPr>
          <p:cNvPr id="239" name="Google Shape;239;p2"/>
          <p:cNvSpPr txBox="1"/>
          <p:nvPr/>
        </p:nvSpPr>
        <p:spPr>
          <a:xfrm>
            <a:off x="1507943" y="3575672"/>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專題製作成果</a:t>
            </a:r>
            <a:endParaRPr/>
          </a:p>
        </p:txBody>
      </p:sp>
      <p:sp>
        <p:nvSpPr>
          <p:cNvPr id="240" name="Google Shape;240;p2"/>
          <p:cNvSpPr txBox="1"/>
          <p:nvPr/>
        </p:nvSpPr>
        <p:spPr>
          <a:xfrm>
            <a:off x="729539" y="4389824"/>
            <a:ext cx="66556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03</a:t>
            </a:r>
            <a:endParaRPr sz="3200">
              <a:solidFill>
                <a:srgbClr val="304086"/>
              </a:solidFill>
              <a:latin typeface="Microsoft Yahei"/>
              <a:ea typeface="Microsoft Yahei"/>
              <a:cs typeface="Microsoft Yahei"/>
              <a:sym typeface="Microsoft Yahei"/>
            </a:endParaRPr>
          </a:p>
        </p:txBody>
      </p:sp>
      <p:sp>
        <p:nvSpPr>
          <p:cNvPr id="241" name="Google Shape;241;p2"/>
          <p:cNvSpPr txBox="1"/>
          <p:nvPr/>
        </p:nvSpPr>
        <p:spPr>
          <a:xfrm>
            <a:off x="1507943" y="4469617"/>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專題內容說明</a:t>
            </a:r>
            <a:endParaRPr/>
          </a:p>
        </p:txBody>
      </p:sp>
      <p:sp>
        <p:nvSpPr>
          <p:cNvPr id="242" name="Google Shape;242;p2"/>
          <p:cNvSpPr txBox="1"/>
          <p:nvPr/>
        </p:nvSpPr>
        <p:spPr>
          <a:xfrm>
            <a:off x="732745" y="5266832"/>
            <a:ext cx="66556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04</a:t>
            </a:r>
            <a:endParaRPr sz="3200">
              <a:solidFill>
                <a:srgbClr val="304086"/>
              </a:solidFill>
              <a:latin typeface="Microsoft Yahei"/>
              <a:ea typeface="Microsoft Yahei"/>
              <a:cs typeface="Microsoft Yahei"/>
              <a:sym typeface="Microsoft Yahei"/>
            </a:endParaRPr>
          </a:p>
        </p:txBody>
      </p:sp>
      <p:sp>
        <p:nvSpPr>
          <p:cNvPr id="243" name="Google Shape;243;p2"/>
          <p:cNvSpPr txBox="1"/>
          <p:nvPr/>
        </p:nvSpPr>
        <p:spPr>
          <a:xfrm>
            <a:off x="1507943" y="5346626"/>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引用參考資料</a:t>
            </a:r>
            <a:endParaRPr/>
          </a:p>
        </p:txBody>
      </p:sp>
      <p:pic>
        <p:nvPicPr>
          <p:cNvPr id="244" name="Google Shape;244;p2"/>
          <p:cNvPicPr preferRelativeResize="0"/>
          <p:nvPr/>
        </p:nvPicPr>
        <p:blipFill rotWithShape="1">
          <a:blip r:embed="rId16">
            <a:alphaModFix/>
          </a:blip>
          <a:srcRect/>
          <a:stretch/>
        </p:blipFill>
        <p:spPr>
          <a:xfrm>
            <a:off x="8917313" y="3280291"/>
            <a:ext cx="179581" cy="235555"/>
          </a:xfrm>
          <a:prstGeom prst="rect">
            <a:avLst/>
          </a:prstGeom>
          <a:noFill/>
          <a:ln>
            <a:noFill/>
          </a:ln>
        </p:spPr>
      </p:pic>
      <p:pic>
        <p:nvPicPr>
          <p:cNvPr id="245" name="Google Shape;245;p2"/>
          <p:cNvPicPr preferRelativeResize="0"/>
          <p:nvPr/>
        </p:nvPicPr>
        <p:blipFill rotWithShape="1">
          <a:blip r:embed="rId17">
            <a:alphaModFix/>
          </a:blip>
          <a:srcRect/>
          <a:stretch/>
        </p:blipFill>
        <p:spPr>
          <a:xfrm>
            <a:off x="8167807" y="3873360"/>
            <a:ext cx="267721" cy="351168"/>
          </a:xfrm>
          <a:prstGeom prst="rect">
            <a:avLst/>
          </a:prstGeom>
          <a:noFill/>
          <a:ln>
            <a:noFill/>
          </a:ln>
        </p:spPr>
      </p:pic>
      <p:sp>
        <p:nvSpPr>
          <p:cNvPr id="246" name="Google Shape;246;p2"/>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247" name="Google Shape;247;p2"/>
          <p:cNvGrpSpPr/>
          <p:nvPr/>
        </p:nvGrpSpPr>
        <p:grpSpPr>
          <a:xfrm>
            <a:off x="7493834" y="319618"/>
            <a:ext cx="1299872" cy="331501"/>
            <a:chOff x="7493834" y="319618"/>
            <a:chExt cx="1299872" cy="331501"/>
          </a:xfrm>
        </p:grpSpPr>
        <p:sp>
          <p:nvSpPr>
            <p:cNvPr id="248" name="Google Shape;248;p2"/>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249" name="Google Shape;249;p2"/>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250" name="Google Shape;250;p2"/>
          <p:cNvSpPr txBox="1"/>
          <p:nvPr/>
        </p:nvSpPr>
        <p:spPr>
          <a:xfrm>
            <a:off x="9188252" y="331480"/>
            <a:ext cx="873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251" name="Google Shape;251;p2"/>
          <p:cNvSpPr txBox="1"/>
          <p:nvPr/>
        </p:nvSpPr>
        <p:spPr>
          <a:xfrm>
            <a:off x="10564688" y="319618"/>
            <a:ext cx="1008609" cy="307777"/>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Details</a:t>
            </a:r>
            <a:endParaRPr/>
          </a:p>
        </p:txBody>
      </p:sp>
      <p:pic>
        <p:nvPicPr>
          <p:cNvPr id="252" name="Google Shape;252;p2"/>
          <p:cNvPicPr preferRelativeResize="0"/>
          <p:nvPr/>
        </p:nvPicPr>
        <p:blipFill rotWithShape="1">
          <a:blip r:embed="rId18">
            <a:alphaModFix/>
          </a:blip>
          <a:srcRect/>
          <a:stretch/>
        </p:blipFill>
        <p:spPr>
          <a:xfrm>
            <a:off x="7961715" y="4107067"/>
            <a:ext cx="517023" cy="7018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46"/>
                                        </p:tgtEl>
                                        <p:attrNameLst>
                                          <p:attrName>style.visibility</p:attrName>
                                        </p:attrNameLst>
                                      </p:cBhvr>
                                      <p:to>
                                        <p:strVal val="visible"/>
                                      </p:to>
                                    </p:set>
                                    <p:anim calcmode="lin" valueType="num">
                                      <p:cBhvr additive="base">
                                        <p:cTn id="7" dur="500"/>
                                        <p:tgtEl>
                                          <p:spTgt spid="24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50"/>
                                        </p:tgtEl>
                                        <p:attrNameLst>
                                          <p:attrName>style.visibility</p:attrName>
                                        </p:attrNameLst>
                                      </p:cBhvr>
                                      <p:to>
                                        <p:strVal val="visible"/>
                                      </p:to>
                                    </p:set>
                                    <p:anim calcmode="lin" valueType="num">
                                      <p:cBhvr additive="base">
                                        <p:cTn id="10" dur="500"/>
                                        <p:tgtEl>
                                          <p:spTgt spid="25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51"/>
                                        </p:tgtEl>
                                        <p:attrNameLst>
                                          <p:attrName>style.visibility</p:attrName>
                                        </p:attrNameLst>
                                      </p:cBhvr>
                                      <p:to>
                                        <p:strVal val="visible"/>
                                      </p:to>
                                    </p:set>
                                    <p:anim calcmode="lin" valueType="num">
                                      <p:cBhvr additive="base">
                                        <p:cTn id="13" dur="500"/>
                                        <p:tgtEl>
                                          <p:spTgt spid="251"/>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47"/>
                                        </p:tgtEl>
                                        <p:attrNameLst>
                                          <p:attrName>style.visibility</p:attrName>
                                        </p:attrNameLst>
                                      </p:cBhvr>
                                      <p:to>
                                        <p:strVal val="visible"/>
                                      </p:to>
                                    </p:set>
                                    <p:anim calcmode="lin" valueType="num">
                                      <p:cBhvr additive="base">
                                        <p:cTn id="16" dur="500"/>
                                        <p:tgtEl>
                                          <p:spTgt spid="24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fade">
                                      <p:cBhvr>
                                        <p:cTn id="19" dur="500"/>
                                        <p:tgtEl>
                                          <p:spTgt spid="213"/>
                                        </p:tgtEl>
                                      </p:cBhvr>
                                    </p:animEffect>
                                  </p:childTnLst>
                                </p:cTn>
                              </p:par>
                              <p:par>
                                <p:cTn id="20" presetID="10" presetClass="entr" presetSubtype="0" fill="hold" nodeType="withEffect">
                                  <p:stCondLst>
                                    <p:cond delay="0"/>
                                  </p:stCondLst>
                                  <p:childTnLst>
                                    <p:set>
                                      <p:cBhvr>
                                        <p:cTn id="21" dur="1" fill="hold">
                                          <p:stCondLst>
                                            <p:cond delay="0"/>
                                          </p:stCondLst>
                                        </p:cTn>
                                        <p:tgtEl>
                                          <p:spTgt spid="212"/>
                                        </p:tgtEl>
                                        <p:attrNameLst>
                                          <p:attrName>style.visibility</p:attrName>
                                        </p:attrNameLst>
                                      </p:cBhvr>
                                      <p:to>
                                        <p:strVal val="visible"/>
                                      </p:to>
                                    </p:set>
                                    <p:animEffect transition="in" filter="fade">
                                      <p:cBhvr>
                                        <p:cTn id="22" dur="1000"/>
                                        <p:tgtEl>
                                          <p:spTgt spid="212"/>
                                        </p:tgtEl>
                                      </p:cBhvr>
                                    </p:animEffect>
                                  </p:childTnLst>
                                </p:cTn>
                              </p:par>
                              <p:par>
                                <p:cTn id="23" presetID="10" presetClass="entr" presetSubtype="0" fill="hold" nodeType="withEffect">
                                  <p:stCondLst>
                                    <p:cond delay="0"/>
                                  </p:stCondLst>
                                  <p:childTnLst>
                                    <p:set>
                                      <p:cBhvr>
                                        <p:cTn id="24" dur="1" fill="hold">
                                          <p:stCondLst>
                                            <p:cond delay="0"/>
                                          </p:stCondLst>
                                        </p:cTn>
                                        <p:tgtEl>
                                          <p:spTgt spid="221"/>
                                        </p:tgtEl>
                                        <p:attrNameLst>
                                          <p:attrName>style.visibility</p:attrName>
                                        </p:attrNameLst>
                                      </p:cBhvr>
                                      <p:to>
                                        <p:strVal val="visible"/>
                                      </p:to>
                                    </p:set>
                                    <p:animEffect transition="in" filter="fade">
                                      <p:cBhvr>
                                        <p:cTn id="25" dur="1000"/>
                                        <p:tgtEl>
                                          <p:spTgt spid="221"/>
                                        </p:tgtEl>
                                      </p:cBhvr>
                                    </p:animEffect>
                                  </p:childTnLst>
                                </p:cTn>
                              </p:par>
                              <p:par>
                                <p:cTn id="26" presetID="10" presetClass="entr" presetSubtype="0"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Effect transition="in" filter="fade">
                                      <p:cBhvr>
                                        <p:cTn id="28" dur="1000"/>
                                        <p:tgtEl>
                                          <p:spTgt spid="222"/>
                                        </p:tgtEl>
                                      </p:cBhvr>
                                    </p:animEffect>
                                  </p:childTnLst>
                                </p:cTn>
                              </p:par>
                              <p:par>
                                <p:cTn id="29" presetID="10" presetClass="entr" presetSubtype="0" fill="hold" nodeType="withEffect">
                                  <p:stCondLst>
                                    <p:cond delay="0"/>
                                  </p:stCondLst>
                                  <p:childTnLst>
                                    <p:set>
                                      <p:cBhvr>
                                        <p:cTn id="30" dur="1" fill="hold">
                                          <p:stCondLst>
                                            <p:cond delay="0"/>
                                          </p:stCondLst>
                                        </p:cTn>
                                        <p:tgtEl>
                                          <p:spTgt spid="223"/>
                                        </p:tgtEl>
                                        <p:attrNameLst>
                                          <p:attrName>style.visibility</p:attrName>
                                        </p:attrNameLst>
                                      </p:cBhvr>
                                      <p:to>
                                        <p:strVal val="visible"/>
                                      </p:to>
                                    </p:set>
                                    <p:animEffect transition="in" filter="fade">
                                      <p:cBhvr>
                                        <p:cTn id="31" dur="1000"/>
                                        <p:tgtEl>
                                          <p:spTgt spid="223"/>
                                        </p:tgtEl>
                                      </p:cBhvr>
                                    </p:animEffect>
                                  </p:childTnLst>
                                </p:cTn>
                              </p:par>
                              <p:par>
                                <p:cTn id="32" presetID="10" presetClass="entr" presetSubtype="0" fill="hold" nodeType="withEffect">
                                  <p:stCondLst>
                                    <p:cond delay="0"/>
                                  </p:stCondLst>
                                  <p:childTnLst>
                                    <p:set>
                                      <p:cBhvr>
                                        <p:cTn id="33" dur="1" fill="hold">
                                          <p:stCondLst>
                                            <p:cond delay="0"/>
                                          </p:stCondLst>
                                        </p:cTn>
                                        <p:tgtEl>
                                          <p:spTgt spid="224"/>
                                        </p:tgtEl>
                                        <p:attrNameLst>
                                          <p:attrName>style.visibility</p:attrName>
                                        </p:attrNameLst>
                                      </p:cBhvr>
                                      <p:to>
                                        <p:strVal val="visible"/>
                                      </p:to>
                                    </p:set>
                                    <p:animEffect transition="in" filter="fade">
                                      <p:cBhvr>
                                        <p:cTn id="34" dur="1000"/>
                                        <p:tgtEl>
                                          <p:spTgt spid="224"/>
                                        </p:tgtEl>
                                      </p:cBhvr>
                                    </p:animEffect>
                                  </p:childTnLst>
                                </p:cTn>
                              </p:par>
                              <p:par>
                                <p:cTn id="35" presetID="10" presetClass="entr" presetSubtype="0" fill="hold" nodeType="withEffect">
                                  <p:stCondLst>
                                    <p:cond delay="0"/>
                                  </p:stCondLst>
                                  <p:childTnLst>
                                    <p:set>
                                      <p:cBhvr>
                                        <p:cTn id="36" dur="1" fill="hold">
                                          <p:stCondLst>
                                            <p:cond delay="0"/>
                                          </p:stCondLst>
                                        </p:cTn>
                                        <p:tgtEl>
                                          <p:spTgt spid="225"/>
                                        </p:tgtEl>
                                        <p:attrNameLst>
                                          <p:attrName>style.visibility</p:attrName>
                                        </p:attrNameLst>
                                      </p:cBhvr>
                                      <p:to>
                                        <p:strVal val="visible"/>
                                      </p:to>
                                    </p:set>
                                    <p:animEffect transition="in" filter="fade">
                                      <p:cBhvr>
                                        <p:cTn id="37" dur="1000"/>
                                        <p:tgtEl>
                                          <p:spTgt spid="225"/>
                                        </p:tgtEl>
                                      </p:cBhvr>
                                    </p:animEffect>
                                  </p:childTnLst>
                                </p:cTn>
                              </p:par>
                              <p:par>
                                <p:cTn id="38" presetID="10" presetClass="entr" presetSubtype="0" fill="hold" nodeType="withEffect">
                                  <p:stCondLst>
                                    <p:cond delay="0"/>
                                  </p:stCondLst>
                                  <p:childTnLst>
                                    <p:set>
                                      <p:cBhvr>
                                        <p:cTn id="39" dur="1" fill="hold">
                                          <p:stCondLst>
                                            <p:cond delay="0"/>
                                          </p:stCondLst>
                                        </p:cTn>
                                        <p:tgtEl>
                                          <p:spTgt spid="226"/>
                                        </p:tgtEl>
                                        <p:attrNameLst>
                                          <p:attrName>style.visibility</p:attrName>
                                        </p:attrNameLst>
                                      </p:cBhvr>
                                      <p:to>
                                        <p:strVal val="visible"/>
                                      </p:to>
                                    </p:set>
                                    <p:animEffect transition="in" filter="fade">
                                      <p:cBhvr>
                                        <p:cTn id="40" dur="1000"/>
                                        <p:tgtEl>
                                          <p:spTgt spid="226"/>
                                        </p:tgtEl>
                                      </p:cBhvr>
                                    </p:animEffect>
                                  </p:childTnLst>
                                </p:cTn>
                              </p:par>
                              <p:par>
                                <p:cTn id="41" presetID="10" presetClass="entr" presetSubtype="0" fill="hold" nodeType="withEffect">
                                  <p:stCondLst>
                                    <p:cond delay="0"/>
                                  </p:stCondLst>
                                  <p:childTnLst>
                                    <p:set>
                                      <p:cBhvr>
                                        <p:cTn id="42" dur="1" fill="hold">
                                          <p:stCondLst>
                                            <p:cond delay="0"/>
                                          </p:stCondLst>
                                        </p:cTn>
                                        <p:tgtEl>
                                          <p:spTgt spid="227"/>
                                        </p:tgtEl>
                                        <p:attrNameLst>
                                          <p:attrName>style.visibility</p:attrName>
                                        </p:attrNameLst>
                                      </p:cBhvr>
                                      <p:to>
                                        <p:strVal val="visible"/>
                                      </p:to>
                                    </p:set>
                                    <p:animEffect transition="in" filter="fade">
                                      <p:cBhvr>
                                        <p:cTn id="43" dur="1000"/>
                                        <p:tgtEl>
                                          <p:spTgt spid="227"/>
                                        </p:tgtEl>
                                      </p:cBhvr>
                                    </p:animEffect>
                                  </p:childTnLst>
                                </p:cTn>
                              </p:par>
                              <p:par>
                                <p:cTn id="44" presetID="10" presetClass="entr" presetSubtype="0" fill="hold" nodeType="withEffect">
                                  <p:stCondLst>
                                    <p:cond delay="0"/>
                                  </p:stCondLst>
                                  <p:childTnLst>
                                    <p:set>
                                      <p:cBhvr>
                                        <p:cTn id="45" dur="1" fill="hold">
                                          <p:stCondLst>
                                            <p:cond delay="0"/>
                                          </p:stCondLst>
                                        </p:cTn>
                                        <p:tgtEl>
                                          <p:spTgt spid="228"/>
                                        </p:tgtEl>
                                        <p:attrNameLst>
                                          <p:attrName>style.visibility</p:attrName>
                                        </p:attrNameLst>
                                      </p:cBhvr>
                                      <p:to>
                                        <p:strVal val="visible"/>
                                      </p:to>
                                    </p:set>
                                    <p:animEffect transition="in" filter="fade">
                                      <p:cBhvr>
                                        <p:cTn id="46" dur="1000"/>
                                        <p:tgtEl>
                                          <p:spTgt spid="228"/>
                                        </p:tgtEl>
                                      </p:cBhvr>
                                    </p:animEffect>
                                  </p:childTnLst>
                                </p:cTn>
                              </p:par>
                              <p:par>
                                <p:cTn id="47" presetID="10"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animEffect transition="in" filter="fade">
                                      <p:cBhvr>
                                        <p:cTn id="49" dur="1000"/>
                                        <p:tgtEl>
                                          <p:spTgt spid="229"/>
                                        </p:tgtEl>
                                      </p:cBhvr>
                                    </p:animEffect>
                                  </p:childTnLst>
                                </p:cTn>
                              </p:par>
                              <p:par>
                                <p:cTn id="50" presetID="10" presetClass="entr" presetSubtype="0" fill="hold" nodeType="withEffect">
                                  <p:stCondLst>
                                    <p:cond delay="0"/>
                                  </p:stCondLst>
                                  <p:childTnLst>
                                    <p:set>
                                      <p:cBhvr>
                                        <p:cTn id="51" dur="1" fill="hold">
                                          <p:stCondLst>
                                            <p:cond delay="0"/>
                                          </p:stCondLst>
                                        </p:cTn>
                                        <p:tgtEl>
                                          <p:spTgt spid="230"/>
                                        </p:tgtEl>
                                        <p:attrNameLst>
                                          <p:attrName>style.visibility</p:attrName>
                                        </p:attrNameLst>
                                      </p:cBhvr>
                                      <p:to>
                                        <p:strVal val="visible"/>
                                      </p:to>
                                    </p:set>
                                    <p:animEffect transition="in" filter="fade">
                                      <p:cBhvr>
                                        <p:cTn id="52" dur="1000"/>
                                        <p:tgtEl>
                                          <p:spTgt spid="230"/>
                                        </p:tgtEl>
                                      </p:cBhvr>
                                    </p:animEffect>
                                  </p:childTnLst>
                                </p:cTn>
                              </p:par>
                              <p:par>
                                <p:cTn id="53" presetID="10" presetClass="entr" presetSubtype="0" fill="hold" nodeType="withEffect">
                                  <p:stCondLst>
                                    <p:cond delay="0"/>
                                  </p:stCondLst>
                                  <p:childTnLst>
                                    <p:set>
                                      <p:cBhvr>
                                        <p:cTn id="54" dur="1" fill="hold">
                                          <p:stCondLst>
                                            <p:cond delay="0"/>
                                          </p:stCondLst>
                                        </p:cTn>
                                        <p:tgtEl>
                                          <p:spTgt spid="231"/>
                                        </p:tgtEl>
                                        <p:attrNameLst>
                                          <p:attrName>style.visibility</p:attrName>
                                        </p:attrNameLst>
                                      </p:cBhvr>
                                      <p:to>
                                        <p:strVal val="visible"/>
                                      </p:to>
                                    </p:set>
                                    <p:animEffect transition="in" filter="fade">
                                      <p:cBhvr>
                                        <p:cTn id="55" dur="1000"/>
                                        <p:tgtEl>
                                          <p:spTgt spid="231"/>
                                        </p:tgtEl>
                                      </p:cBhvr>
                                    </p:animEffect>
                                  </p:childTnLst>
                                </p:cTn>
                              </p:par>
                              <p:par>
                                <p:cTn id="56" presetID="10" presetClass="entr" presetSubtype="0" fill="hold" nodeType="withEffect">
                                  <p:stCondLst>
                                    <p:cond delay="0"/>
                                  </p:stCondLst>
                                  <p:childTnLst>
                                    <p:set>
                                      <p:cBhvr>
                                        <p:cTn id="57" dur="1" fill="hold">
                                          <p:stCondLst>
                                            <p:cond delay="0"/>
                                          </p:stCondLst>
                                        </p:cTn>
                                        <p:tgtEl>
                                          <p:spTgt spid="232"/>
                                        </p:tgtEl>
                                        <p:attrNameLst>
                                          <p:attrName>style.visibility</p:attrName>
                                        </p:attrNameLst>
                                      </p:cBhvr>
                                      <p:to>
                                        <p:strVal val="visible"/>
                                      </p:to>
                                    </p:set>
                                    <p:animEffect transition="in" filter="fade">
                                      <p:cBhvr>
                                        <p:cTn id="58" dur="1000"/>
                                        <p:tgtEl>
                                          <p:spTgt spid="232"/>
                                        </p:tgtEl>
                                      </p:cBhvr>
                                    </p:animEffect>
                                  </p:childTnLst>
                                </p:cTn>
                              </p:par>
                              <p:par>
                                <p:cTn id="59" presetID="10" presetClass="entr" presetSubtype="0" fill="hold" nodeType="withEffect">
                                  <p:stCondLst>
                                    <p:cond delay="0"/>
                                  </p:stCondLst>
                                  <p:childTnLst>
                                    <p:set>
                                      <p:cBhvr>
                                        <p:cTn id="60" dur="1" fill="hold">
                                          <p:stCondLst>
                                            <p:cond delay="0"/>
                                          </p:stCondLst>
                                        </p:cTn>
                                        <p:tgtEl>
                                          <p:spTgt spid="233"/>
                                        </p:tgtEl>
                                        <p:attrNameLst>
                                          <p:attrName>style.visibility</p:attrName>
                                        </p:attrNameLst>
                                      </p:cBhvr>
                                      <p:to>
                                        <p:strVal val="visible"/>
                                      </p:to>
                                    </p:set>
                                    <p:animEffect transition="in" filter="fade">
                                      <p:cBhvr>
                                        <p:cTn id="61" dur="1000"/>
                                        <p:tgtEl>
                                          <p:spTgt spid="233"/>
                                        </p:tgtEl>
                                      </p:cBhvr>
                                    </p:animEffect>
                                  </p:childTnLst>
                                </p:cTn>
                              </p:par>
                              <p:par>
                                <p:cTn id="62" presetID="10" presetClass="entr" presetSubtype="0" fill="hold" nodeType="withEffect">
                                  <p:stCondLst>
                                    <p:cond delay="0"/>
                                  </p:stCondLst>
                                  <p:childTnLst>
                                    <p:set>
                                      <p:cBhvr>
                                        <p:cTn id="63" dur="1" fill="hold">
                                          <p:stCondLst>
                                            <p:cond delay="0"/>
                                          </p:stCondLst>
                                        </p:cTn>
                                        <p:tgtEl>
                                          <p:spTgt spid="234"/>
                                        </p:tgtEl>
                                        <p:attrNameLst>
                                          <p:attrName>style.visibility</p:attrName>
                                        </p:attrNameLst>
                                      </p:cBhvr>
                                      <p:to>
                                        <p:strVal val="visible"/>
                                      </p:to>
                                    </p:set>
                                    <p:animEffect transition="in" filter="fade">
                                      <p:cBhvr>
                                        <p:cTn id="64" dur="1000"/>
                                        <p:tgtEl>
                                          <p:spTgt spid="234"/>
                                        </p:tgtEl>
                                      </p:cBhvr>
                                    </p:animEffect>
                                  </p:childTnLst>
                                </p:cTn>
                              </p:par>
                              <p:par>
                                <p:cTn id="65" presetID="10" presetClass="entr" presetSubtype="0" fill="hold" nodeType="withEffect">
                                  <p:stCondLst>
                                    <p:cond delay="0"/>
                                  </p:stCondLst>
                                  <p:childTnLst>
                                    <p:set>
                                      <p:cBhvr>
                                        <p:cTn id="66" dur="1" fill="hold">
                                          <p:stCondLst>
                                            <p:cond delay="0"/>
                                          </p:stCondLst>
                                        </p:cTn>
                                        <p:tgtEl>
                                          <p:spTgt spid="244"/>
                                        </p:tgtEl>
                                        <p:attrNameLst>
                                          <p:attrName>style.visibility</p:attrName>
                                        </p:attrNameLst>
                                      </p:cBhvr>
                                      <p:to>
                                        <p:strVal val="visible"/>
                                      </p:to>
                                    </p:set>
                                    <p:animEffect transition="in" filter="fade">
                                      <p:cBhvr>
                                        <p:cTn id="67" dur="1000"/>
                                        <p:tgtEl>
                                          <p:spTgt spid="244"/>
                                        </p:tgtEl>
                                      </p:cBhvr>
                                    </p:animEffect>
                                  </p:childTnLst>
                                </p:cTn>
                              </p:par>
                              <p:par>
                                <p:cTn id="68" presetID="10" presetClass="entr" presetSubtype="0" fill="hold" nodeType="withEffect">
                                  <p:stCondLst>
                                    <p:cond delay="0"/>
                                  </p:stCondLst>
                                  <p:childTnLst>
                                    <p:set>
                                      <p:cBhvr>
                                        <p:cTn id="69" dur="1" fill="hold">
                                          <p:stCondLst>
                                            <p:cond delay="0"/>
                                          </p:stCondLst>
                                        </p:cTn>
                                        <p:tgtEl>
                                          <p:spTgt spid="245"/>
                                        </p:tgtEl>
                                        <p:attrNameLst>
                                          <p:attrName>style.visibility</p:attrName>
                                        </p:attrNameLst>
                                      </p:cBhvr>
                                      <p:to>
                                        <p:strVal val="visible"/>
                                      </p:to>
                                    </p:set>
                                    <p:animEffect transition="in" filter="fade">
                                      <p:cBhvr>
                                        <p:cTn id="70" dur="1000"/>
                                        <p:tgtEl>
                                          <p:spTgt spid="245"/>
                                        </p:tgtEl>
                                      </p:cBhvr>
                                    </p:animEffect>
                                  </p:childTnLst>
                                </p:cTn>
                              </p:par>
                              <p:par>
                                <p:cTn id="71" presetID="10" presetClass="entr" presetSubtype="0" fill="hold" nodeType="withEffect">
                                  <p:stCondLst>
                                    <p:cond delay="0"/>
                                  </p:stCondLst>
                                  <p:childTnLst>
                                    <p:set>
                                      <p:cBhvr>
                                        <p:cTn id="72" dur="1" fill="hold">
                                          <p:stCondLst>
                                            <p:cond delay="0"/>
                                          </p:stCondLst>
                                        </p:cTn>
                                        <p:tgtEl>
                                          <p:spTgt spid="252"/>
                                        </p:tgtEl>
                                        <p:attrNameLst>
                                          <p:attrName>style.visibility</p:attrName>
                                        </p:attrNameLst>
                                      </p:cBhvr>
                                      <p:to>
                                        <p:strVal val="visible"/>
                                      </p:to>
                                    </p:set>
                                    <p:animEffect transition="in" filter="fade">
                                      <p:cBhvr>
                                        <p:cTn id="73" dur="1000"/>
                                        <p:tgtEl>
                                          <p:spTgt spid="252"/>
                                        </p:tgtEl>
                                      </p:cBhvr>
                                    </p:animEffect>
                                  </p:childTnLst>
                                </p:cTn>
                              </p:par>
                              <p:par>
                                <p:cTn id="74" presetID="2" presetClass="entr" presetSubtype="4" fill="hold" nodeType="withEffect">
                                  <p:stCondLst>
                                    <p:cond delay="500"/>
                                  </p:stCondLst>
                                  <p:childTnLst>
                                    <p:set>
                                      <p:cBhvr>
                                        <p:cTn id="75" dur="1" fill="hold">
                                          <p:stCondLst>
                                            <p:cond delay="0"/>
                                          </p:stCondLst>
                                        </p:cTn>
                                        <p:tgtEl>
                                          <p:spTgt spid="235"/>
                                        </p:tgtEl>
                                        <p:attrNameLst>
                                          <p:attrName>style.visibility</p:attrName>
                                        </p:attrNameLst>
                                      </p:cBhvr>
                                      <p:to>
                                        <p:strVal val="visible"/>
                                      </p:to>
                                    </p:set>
                                    <p:anim calcmode="lin" valueType="num">
                                      <p:cBhvr additive="base">
                                        <p:cTn id="76" dur="500"/>
                                        <p:tgtEl>
                                          <p:spTgt spid="235"/>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500"/>
                                  </p:stCondLst>
                                  <p:childTnLst>
                                    <p:set>
                                      <p:cBhvr>
                                        <p:cTn id="78" dur="1" fill="hold">
                                          <p:stCondLst>
                                            <p:cond delay="0"/>
                                          </p:stCondLst>
                                        </p:cTn>
                                        <p:tgtEl>
                                          <p:spTgt spid="236"/>
                                        </p:tgtEl>
                                        <p:attrNameLst>
                                          <p:attrName>style.visibility</p:attrName>
                                        </p:attrNameLst>
                                      </p:cBhvr>
                                      <p:to>
                                        <p:strVal val="visible"/>
                                      </p:to>
                                    </p:set>
                                    <p:anim calcmode="lin" valueType="num">
                                      <p:cBhvr additive="base">
                                        <p:cTn id="79" dur="500"/>
                                        <p:tgtEl>
                                          <p:spTgt spid="236"/>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500"/>
                                  </p:stCondLst>
                                  <p:childTnLst>
                                    <p:set>
                                      <p:cBhvr>
                                        <p:cTn id="81" dur="1" fill="hold">
                                          <p:stCondLst>
                                            <p:cond delay="0"/>
                                          </p:stCondLst>
                                        </p:cTn>
                                        <p:tgtEl>
                                          <p:spTgt spid="237"/>
                                        </p:tgtEl>
                                        <p:attrNameLst>
                                          <p:attrName>style.visibility</p:attrName>
                                        </p:attrNameLst>
                                      </p:cBhvr>
                                      <p:to>
                                        <p:strVal val="visible"/>
                                      </p:to>
                                    </p:set>
                                    <p:anim calcmode="lin" valueType="num">
                                      <p:cBhvr additive="base">
                                        <p:cTn id="82" dur="500"/>
                                        <p:tgtEl>
                                          <p:spTgt spid="237"/>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500"/>
                                  </p:stCondLst>
                                  <p:childTnLst>
                                    <p:set>
                                      <p:cBhvr>
                                        <p:cTn id="84" dur="1" fill="hold">
                                          <p:stCondLst>
                                            <p:cond delay="0"/>
                                          </p:stCondLst>
                                        </p:cTn>
                                        <p:tgtEl>
                                          <p:spTgt spid="238"/>
                                        </p:tgtEl>
                                        <p:attrNameLst>
                                          <p:attrName>style.visibility</p:attrName>
                                        </p:attrNameLst>
                                      </p:cBhvr>
                                      <p:to>
                                        <p:strVal val="visible"/>
                                      </p:to>
                                    </p:set>
                                    <p:anim calcmode="lin" valueType="num">
                                      <p:cBhvr additive="base">
                                        <p:cTn id="85" dur="500"/>
                                        <p:tgtEl>
                                          <p:spTgt spid="238"/>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500"/>
                                  </p:stCondLst>
                                  <p:childTnLst>
                                    <p:set>
                                      <p:cBhvr>
                                        <p:cTn id="87" dur="1" fill="hold">
                                          <p:stCondLst>
                                            <p:cond delay="0"/>
                                          </p:stCondLst>
                                        </p:cTn>
                                        <p:tgtEl>
                                          <p:spTgt spid="239"/>
                                        </p:tgtEl>
                                        <p:attrNameLst>
                                          <p:attrName>style.visibility</p:attrName>
                                        </p:attrNameLst>
                                      </p:cBhvr>
                                      <p:to>
                                        <p:strVal val="visible"/>
                                      </p:to>
                                    </p:set>
                                    <p:anim calcmode="lin" valueType="num">
                                      <p:cBhvr additive="base">
                                        <p:cTn id="88" dur="500"/>
                                        <p:tgtEl>
                                          <p:spTgt spid="239"/>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500"/>
                                  </p:stCondLst>
                                  <p:childTnLst>
                                    <p:set>
                                      <p:cBhvr>
                                        <p:cTn id="90" dur="1" fill="hold">
                                          <p:stCondLst>
                                            <p:cond delay="0"/>
                                          </p:stCondLst>
                                        </p:cTn>
                                        <p:tgtEl>
                                          <p:spTgt spid="240"/>
                                        </p:tgtEl>
                                        <p:attrNameLst>
                                          <p:attrName>style.visibility</p:attrName>
                                        </p:attrNameLst>
                                      </p:cBhvr>
                                      <p:to>
                                        <p:strVal val="visible"/>
                                      </p:to>
                                    </p:set>
                                    <p:anim calcmode="lin" valueType="num">
                                      <p:cBhvr additive="base">
                                        <p:cTn id="91" dur="500"/>
                                        <p:tgtEl>
                                          <p:spTgt spid="240"/>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500"/>
                                  </p:stCondLst>
                                  <p:childTnLst>
                                    <p:set>
                                      <p:cBhvr>
                                        <p:cTn id="93" dur="1" fill="hold">
                                          <p:stCondLst>
                                            <p:cond delay="0"/>
                                          </p:stCondLst>
                                        </p:cTn>
                                        <p:tgtEl>
                                          <p:spTgt spid="241"/>
                                        </p:tgtEl>
                                        <p:attrNameLst>
                                          <p:attrName>style.visibility</p:attrName>
                                        </p:attrNameLst>
                                      </p:cBhvr>
                                      <p:to>
                                        <p:strVal val="visible"/>
                                      </p:to>
                                    </p:set>
                                    <p:anim calcmode="lin" valueType="num">
                                      <p:cBhvr additive="base">
                                        <p:cTn id="94" dur="500"/>
                                        <p:tgtEl>
                                          <p:spTgt spid="241"/>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500"/>
                                  </p:stCondLst>
                                  <p:childTnLst>
                                    <p:set>
                                      <p:cBhvr>
                                        <p:cTn id="96" dur="1" fill="hold">
                                          <p:stCondLst>
                                            <p:cond delay="0"/>
                                          </p:stCondLst>
                                        </p:cTn>
                                        <p:tgtEl>
                                          <p:spTgt spid="242"/>
                                        </p:tgtEl>
                                        <p:attrNameLst>
                                          <p:attrName>style.visibility</p:attrName>
                                        </p:attrNameLst>
                                      </p:cBhvr>
                                      <p:to>
                                        <p:strVal val="visible"/>
                                      </p:to>
                                    </p:set>
                                    <p:anim calcmode="lin" valueType="num">
                                      <p:cBhvr additive="base">
                                        <p:cTn id="97" dur="500"/>
                                        <p:tgtEl>
                                          <p:spTgt spid="242"/>
                                        </p:tgtEl>
                                        <p:attrNameLst>
                                          <p:attrName>ppt_y</p:attrName>
                                        </p:attrNameLst>
                                      </p:cBhvr>
                                      <p:tavLst>
                                        <p:tav tm="0">
                                          <p:val>
                                            <p:strVal val="#ppt_y+1"/>
                                          </p:val>
                                        </p:tav>
                                        <p:tav tm="100000">
                                          <p:val>
                                            <p:strVal val="#ppt_y"/>
                                          </p:val>
                                        </p:tav>
                                      </p:tavLst>
                                    </p:anim>
                                  </p:childTnLst>
                                </p:cTn>
                              </p:par>
                              <p:par>
                                <p:cTn id="98" presetID="2" presetClass="entr" presetSubtype="4" fill="hold" nodeType="withEffect">
                                  <p:stCondLst>
                                    <p:cond delay="500"/>
                                  </p:stCondLst>
                                  <p:childTnLst>
                                    <p:set>
                                      <p:cBhvr>
                                        <p:cTn id="99" dur="1" fill="hold">
                                          <p:stCondLst>
                                            <p:cond delay="0"/>
                                          </p:stCondLst>
                                        </p:cTn>
                                        <p:tgtEl>
                                          <p:spTgt spid="243"/>
                                        </p:tgtEl>
                                        <p:attrNameLst>
                                          <p:attrName>style.visibility</p:attrName>
                                        </p:attrNameLst>
                                      </p:cBhvr>
                                      <p:to>
                                        <p:strVal val="visible"/>
                                      </p:to>
                                    </p:set>
                                    <p:anim calcmode="lin" valueType="num">
                                      <p:cBhvr additive="base">
                                        <p:cTn id="100" dur="500"/>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6200000" scaled="0"/>
        </a:gradFill>
        <a:effectLst/>
      </p:bgPr>
    </p:bg>
    <p:spTree>
      <p:nvGrpSpPr>
        <p:cNvPr id="1" name="Shape 256"/>
        <p:cNvGrpSpPr/>
        <p:nvPr/>
      </p:nvGrpSpPr>
      <p:grpSpPr>
        <a:xfrm>
          <a:off x="0" y="0"/>
          <a:ext cx="0" cy="0"/>
          <a:chOff x="0" y="0"/>
          <a:chExt cx="0" cy="0"/>
        </a:xfrm>
      </p:grpSpPr>
      <p:pic>
        <p:nvPicPr>
          <p:cNvPr id="257" name="Google Shape;257;p3"/>
          <p:cNvPicPr preferRelativeResize="0"/>
          <p:nvPr/>
        </p:nvPicPr>
        <p:blipFill rotWithShape="1">
          <a:blip r:embed="rId3">
            <a:alphaModFix/>
          </a:blip>
          <a:srcRect/>
          <a:stretch/>
        </p:blipFill>
        <p:spPr>
          <a:xfrm>
            <a:off x="5495176" y="3010975"/>
            <a:ext cx="1163627" cy="2447189"/>
          </a:xfrm>
          <a:prstGeom prst="rect">
            <a:avLst/>
          </a:prstGeom>
          <a:noFill/>
          <a:ln>
            <a:noFill/>
          </a:ln>
        </p:spPr>
      </p:pic>
      <p:grpSp>
        <p:nvGrpSpPr>
          <p:cNvPr id="258" name="Google Shape;258;p3"/>
          <p:cNvGrpSpPr/>
          <p:nvPr/>
        </p:nvGrpSpPr>
        <p:grpSpPr>
          <a:xfrm>
            <a:off x="660106" y="294582"/>
            <a:ext cx="2653830" cy="307777"/>
            <a:chOff x="632295" y="294582"/>
            <a:chExt cx="2653830" cy="307777"/>
          </a:xfrm>
        </p:grpSpPr>
        <p:sp>
          <p:nvSpPr>
            <p:cNvPr id="259" name="Google Shape;259;p3"/>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60" name="Google Shape;260;p3"/>
            <p:cNvGrpSpPr/>
            <p:nvPr/>
          </p:nvGrpSpPr>
          <p:grpSpPr>
            <a:xfrm>
              <a:off x="1456438" y="365664"/>
              <a:ext cx="155716" cy="165616"/>
              <a:chOff x="1423100" y="355337"/>
              <a:chExt cx="155716" cy="165616"/>
            </a:xfrm>
          </p:grpSpPr>
          <p:sp>
            <p:nvSpPr>
              <p:cNvPr id="261" name="Google Shape;261;p3"/>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262" name="Google Shape;262;p3"/>
              <p:cNvCxnSpPr>
                <a:stCxn id="261"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263" name="Google Shape;263;p3"/>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264" name="Google Shape;264;p3"/>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265" name="Google Shape;265;p3"/>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266" name="Google Shape;266;p3"/>
          <p:cNvPicPr preferRelativeResize="0"/>
          <p:nvPr/>
        </p:nvPicPr>
        <p:blipFill rotWithShape="1">
          <a:blip r:embed="rId4">
            <a:alphaModFix/>
          </a:blip>
          <a:srcRect/>
          <a:stretch/>
        </p:blipFill>
        <p:spPr>
          <a:xfrm flipH="1">
            <a:off x="1147467" y="4674933"/>
            <a:ext cx="1697518" cy="2898692"/>
          </a:xfrm>
          <a:prstGeom prst="rect">
            <a:avLst/>
          </a:prstGeom>
          <a:noFill/>
          <a:ln>
            <a:noFill/>
          </a:ln>
        </p:spPr>
      </p:pic>
      <p:sp>
        <p:nvSpPr>
          <p:cNvPr id="267" name="Google Shape;267;p3"/>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268" name="Google Shape;268;p3"/>
          <p:cNvGrpSpPr/>
          <p:nvPr/>
        </p:nvGrpSpPr>
        <p:grpSpPr>
          <a:xfrm>
            <a:off x="7493834" y="319618"/>
            <a:ext cx="1299872" cy="331501"/>
            <a:chOff x="7493834" y="319618"/>
            <a:chExt cx="1299872" cy="331501"/>
          </a:xfrm>
        </p:grpSpPr>
        <p:sp>
          <p:nvSpPr>
            <p:cNvPr id="269" name="Google Shape;269;p3"/>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270" name="Google Shape;270;p3"/>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271" name="Google Shape;271;p3"/>
          <p:cNvSpPr txBox="1"/>
          <p:nvPr/>
        </p:nvSpPr>
        <p:spPr>
          <a:xfrm>
            <a:off x="9142552" y="319618"/>
            <a:ext cx="10455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Project</a:t>
            </a:r>
            <a:endParaRPr>
              <a:solidFill>
                <a:schemeClr val="dk1"/>
              </a:solidFill>
            </a:endParaRPr>
          </a:p>
          <a:p>
            <a:pPr marL="0" marR="0" lvl="0" indent="0" algn="l" rtl="0">
              <a:spcBef>
                <a:spcPts val="0"/>
              </a:spcBef>
              <a:spcAft>
                <a:spcPts val="0"/>
              </a:spcAft>
              <a:buNone/>
            </a:pPr>
            <a:endParaRPr>
              <a:solidFill>
                <a:schemeClr val="lt1"/>
              </a:solidFill>
              <a:latin typeface="Microsoft Yahei"/>
              <a:ea typeface="Microsoft Yahei"/>
              <a:cs typeface="Microsoft Yahei"/>
              <a:sym typeface="Microsoft Yahei"/>
            </a:endParaRPr>
          </a:p>
        </p:txBody>
      </p:sp>
      <p:sp>
        <p:nvSpPr>
          <p:cNvPr id="272" name="Google Shape;272;p3"/>
          <p:cNvSpPr txBox="1"/>
          <p:nvPr/>
        </p:nvSpPr>
        <p:spPr>
          <a:xfrm>
            <a:off x="10564688" y="319618"/>
            <a:ext cx="1008609" cy="307777"/>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Details</a:t>
            </a:r>
            <a:endParaRPr/>
          </a:p>
        </p:txBody>
      </p:sp>
      <p:pic>
        <p:nvPicPr>
          <p:cNvPr id="273" name="Google Shape;273;p3"/>
          <p:cNvPicPr preferRelativeResize="0"/>
          <p:nvPr/>
        </p:nvPicPr>
        <p:blipFill rotWithShape="1">
          <a:blip r:embed="rId5">
            <a:alphaModFix/>
          </a:blip>
          <a:srcRect/>
          <a:stretch/>
        </p:blipFill>
        <p:spPr>
          <a:xfrm>
            <a:off x="5075648" y="4668940"/>
            <a:ext cx="2505308" cy="2476453"/>
          </a:xfrm>
          <a:custGeom>
            <a:avLst/>
            <a:gdLst/>
            <a:ahLst/>
            <a:cxnLst/>
            <a:rect l="l" t="t" r="r" b="b"/>
            <a:pathLst>
              <a:path w="6635038" h="6558619" extrusionOk="0">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274" name="Google Shape;274;p3"/>
          <p:cNvPicPr preferRelativeResize="0"/>
          <p:nvPr/>
        </p:nvPicPr>
        <p:blipFill rotWithShape="1">
          <a:blip r:embed="rId6">
            <a:alphaModFix/>
          </a:blip>
          <a:srcRect/>
          <a:stretch/>
        </p:blipFill>
        <p:spPr>
          <a:xfrm flipH="1">
            <a:off x="3402846" y="3910631"/>
            <a:ext cx="1069701" cy="1826627"/>
          </a:xfrm>
          <a:prstGeom prst="rect">
            <a:avLst/>
          </a:prstGeom>
          <a:noFill/>
          <a:ln>
            <a:noFill/>
          </a:ln>
        </p:spPr>
      </p:pic>
      <p:pic>
        <p:nvPicPr>
          <p:cNvPr id="275" name="Google Shape;275;p3"/>
          <p:cNvPicPr preferRelativeResize="0"/>
          <p:nvPr/>
        </p:nvPicPr>
        <p:blipFill rotWithShape="1">
          <a:blip r:embed="rId6">
            <a:alphaModFix/>
          </a:blip>
          <a:srcRect/>
          <a:stretch/>
        </p:blipFill>
        <p:spPr>
          <a:xfrm>
            <a:off x="7958501" y="3912539"/>
            <a:ext cx="1069701" cy="1826627"/>
          </a:xfrm>
          <a:prstGeom prst="rect">
            <a:avLst/>
          </a:prstGeom>
          <a:noFill/>
          <a:ln>
            <a:noFill/>
          </a:ln>
        </p:spPr>
      </p:pic>
      <p:pic>
        <p:nvPicPr>
          <p:cNvPr id="276" name="Google Shape;276;p3"/>
          <p:cNvPicPr preferRelativeResize="0"/>
          <p:nvPr/>
        </p:nvPicPr>
        <p:blipFill rotWithShape="1">
          <a:blip r:embed="rId4">
            <a:alphaModFix/>
          </a:blip>
          <a:srcRect/>
          <a:stretch/>
        </p:blipFill>
        <p:spPr>
          <a:xfrm>
            <a:off x="9675600" y="4674933"/>
            <a:ext cx="1697518" cy="2898692"/>
          </a:xfrm>
          <a:prstGeom prst="rect">
            <a:avLst/>
          </a:prstGeom>
          <a:noFill/>
          <a:ln>
            <a:noFill/>
          </a:ln>
        </p:spPr>
      </p:pic>
      <p:sp>
        <p:nvSpPr>
          <p:cNvPr id="277" name="Google Shape;277;p3"/>
          <p:cNvSpPr txBox="1"/>
          <p:nvPr/>
        </p:nvSpPr>
        <p:spPr>
          <a:xfrm>
            <a:off x="4472557" y="2464387"/>
            <a:ext cx="5265900" cy="708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a:solidFill>
                  <a:schemeClr val="lt1"/>
                </a:solidFill>
                <a:latin typeface="Microsoft Yahei"/>
                <a:ea typeface="Microsoft Yahei"/>
                <a:cs typeface="Microsoft Yahei"/>
                <a:sym typeface="Microsoft Yahei"/>
              </a:rPr>
              <a:t>小組組員分工</a:t>
            </a:r>
            <a:endParaRPr/>
          </a:p>
        </p:txBody>
      </p:sp>
      <p:pic>
        <p:nvPicPr>
          <p:cNvPr id="278" name="Google Shape;278;p3"/>
          <p:cNvPicPr preferRelativeResize="0"/>
          <p:nvPr/>
        </p:nvPicPr>
        <p:blipFill rotWithShape="1">
          <a:blip r:embed="rId7">
            <a:alphaModFix/>
          </a:blip>
          <a:srcRect/>
          <a:stretch/>
        </p:blipFill>
        <p:spPr>
          <a:xfrm>
            <a:off x="1023443" y="3685549"/>
            <a:ext cx="1588557" cy="983391"/>
          </a:xfrm>
          <a:prstGeom prst="rect">
            <a:avLst/>
          </a:prstGeom>
          <a:noFill/>
          <a:ln>
            <a:noFill/>
          </a:ln>
        </p:spPr>
      </p:pic>
      <p:pic>
        <p:nvPicPr>
          <p:cNvPr id="279" name="Google Shape;279;p3"/>
          <p:cNvPicPr preferRelativeResize="0"/>
          <p:nvPr/>
        </p:nvPicPr>
        <p:blipFill rotWithShape="1">
          <a:blip r:embed="rId8">
            <a:alphaModFix/>
          </a:blip>
          <a:srcRect/>
          <a:stretch/>
        </p:blipFill>
        <p:spPr>
          <a:xfrm>
            <a:off x="2524471" y="3777396"/>
            <a:ext cx="990769" cy="613332"/>
          </a:xfrm>
          <a:prstGeom prst="rect">
            <a:avLst/>
          </a:prstGeom>
          <a:noFill/>
          <a:ln>
            <a:noFill/>
          </a:ln>
        </p:spPr>
      </p:pic>
      <p:pic>
        <p:nvPicPr>
          <p:cNvPr id="280" name="Google Shape;280;p3"/>
          <p:cNvPicPr preferRelativeResize="0"/>
          <p:nvPr/>
        </p:nvPicPr>
        <p:blipFill rotWithShape="1">
          <a:blip r:embed="rId9">
            <a:alphaModFix/>
          </a:blip>
          <a:srcRect/>
          <a:stretch/>
        </p:blipFill>
        <p:spPr>
          <a:xfrm>
            <a:off x="7158770" y="4985625"/>
            <a:ext cx="509182" cy="1484217"/>
          </a:xfrm>
          <a:prstGeom prst="rect">
            <a:avLst/>
          </a:prstGeom>
          <a:noFill/>
          <a:ln>
            <a:noFill/>
          </a:ln>
        </p:spPr>
      </p:pic>
      <p:pic>
        <p:nvPicPr>
          <p:cNvPr id="281" name="Google Shape;281;p3"/>
          <p:cNvPicPr preferRelativeResize="0"/>
          <p:nvPr/>
        </p:nvPicPr>
        <p:blipFill rotWithShape="1">
          <a:blip r:embed="rId10">
            <a:alphaModFix/>
          </a:blip>
          <a:srcRect/>
          <a:stretch/>
        </p:blipFill>
        <p:spPr>
          <a:xfrm>
            <a:off x="3895701" y="5458164"/>
            <a:ext cx="784295" cy="1028752"/>
          </a:xfrm>
          <a:prstGeom prst="rect">
            <a:avLst/>
          </a:prstGeom>
          <a:noFill/>
          <a:ln>
            <a:noFill/>
          </a:ln>
        </p:spPr>
      </p:pic>
      <p:pic>
        <p:nvPicPr>
          <p:cNvPr id="282" name="Google Shape;282;p3"/>
          <p:cNvPicPr preferRelativeResize="0"/>
          <p:nvPr/>
        </p:nvPicPr>
        <p:blipFill rotWithShape="1">
          <a:blip r:embed="rId11">
            <a:alphaModFix/>
          </a:blip>
          <a:srcRect/>
          <a:stretch/>
        </p:blipFill>
        <p:spPr>
          <a:xfrm>
            <a:off x="8260748" y="5458164"/>
            <a:ext cx="411027" cy="539140"/>
          </a:xfrm>
          <a:prstGeom prst="rect">
            <a:avLst/>
          </a:prstGeom>
          <a:noFill/>
          <a:ln>
            <a:noFill/>
          </a:ln>
        </p:spPr>
      </p:pic>
      <p:pic>
        <p:nvPicPr>
          <p:cNvPr id="283" name="Google Shape;283;p3"/>
          <p:cNvPicPr preferRelativeResize="0"/>
          <p:nvPr/>
        </p:nvPicPr>
        <p:blipFill rotWithShape="1">
          <a:blip r:embed="rId12">
            <a:alphaModFix/>
          </a:blip>
          <a:srcRect/>
          <a:stretch/>
        </p:blipFill>
        <p:spPr>
          <a:xfrm>
            <a:off x="6575423" y="5965693"/>
            <a:ext cx="509182" cy="667889"/>
          </a:xfrm>
          <a:prstGeom prst="rect">
            <a:avLst/>
          </a:prstGeom>
          <a:noFill/>
          <a:ln>
            <a:noFill/>
          </a:ln>
        </p:spPr>
      </p:pic>
      <p:pic>
        <p:nvPicPr>
          <p:cNvPr id="284" name="Google Shape;284;p3"/>
          <p:cNvPicPr preferRelativeResize="0"/>
          <p:nvPr/>
        </p:nvPicPr>
        <p:blipFill rotWithShape="1">
          <a:blip r:embed="rId9">
            <a:alphaModFix/>
          </a:blip>
          <a:srcRect/>
          <a:stretch/>
        </p:blipFill>
        <p:spPr>
          <a:xfrm>
            <a:off x="4705532" y="4594014"/>
            <a:ext cx="509182" cy="1484217"/>
          </a:xfrm>
          <a:prstGeom prst="rect">
            <a:avLst/>
          </a:prstGeom>
          <a:noFill/>
          <a:ln>
            <a:noFill/>
          </a:ln>
        </p:spPr>
      </p:pic>
      <p:pic>
        <p:nvPicPr>
          <p:cNvPr id="285" name="Google Shape;285;p3"/>
          <p:cNvPicPr preferRelativeResize="0"/>
          <p:nvPr/>
        </p:nvPicPr>
        <p:blipFill rotWithShape="1">
          <a:blip r:embed="rId13">
            <a:alphaModFix/>
          </a:blip>
          <a:srcRect/>
          <a:stretch/>
        </p:blipFill>
        <p:spPr>
          <a:xfrm flipH="1">
            <a:off x="7608309" y="5621609"/>
            <a:ext cx="517023" cy="701862"/>
          </a:xfrm>
          <a:prstGeom prst="rect">
            <a:avLst/>
          </a:prstGeom>
          <a:noFill/>
          <a:ln>
            <a:noFill/>
          </a:ln>
        </p:spPr>
      </p:pic>
      <p:grpSp>
        <p:nvGrpSpPr>
          <p:cNvPr id="286" name="Google Shape;286;p3"/>
          <p:cNvGrpSpPr/>
          <p:nvPr/>
        </p:nvGrpSpPr>
        <p:grpSpPr>
          <a:xfrm>
            <a:off x="5056396" y="1480050"/>
            <a:ext cx="1740999" cy="1015663"/>
            <a:chOff x="5056396" y="1480050"/>
            <a:chExt cx="1740999" cy="1015663"/>
          </a:xfrm>
        </p:grpSpPr>
        <p:sp>
          <p:nvSpPr>
            <p:cNvPr id="287" name="Google Shape;287;p3"/>
            <p:cNvSpPr txBox="1"/>
            <p:nvPr/>
          </p:nvSpPr>
          <p:spPr>
            <a:xfrm>
              <a:off x="5523993" y="1480050"/>
              <a:ext cx="12734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6000">
                  <a:solidFill>
                    <a:srgbClr val="304086"/>
                  </a:solidFill>
                  <a:latin typeface="Microsoft Yahei"/>
                  <a:ea typeface="Microsoft Yahei"/>
                  <a:cs typeface="Microsoft Yahei"/>
                  <a:sym typeface="Microsoft Yahei"/>
                </a:rPr>
                <a:t>01</a:t>
              </a:r>
              <a:endParaRPr sz="6000">
                <a:solidFill>
                  <a:srgbClr val="304086"/>
                </a:solidFill>
                <a:latin typeface="Microsoft Yahei"/>
                <a:ea typeface="Microsoft Yahei"/>
                <a:cs typeface="Microsoft Yahei"/>
                <a:sym typeface="Microsoft Yahei"/>
              </a:endParaRPr>
            </a:p>
          </p:txBody>
        </p:sp>
        <p:sp>
          <p:nvSpPr>
            <p:cNvPr id="288" name="Google Shape;288;p3"/>
            <p:cNvSpPr/>
            <p:nvPr/>
          </p:nvSpPr>
          <p:spPr>
            <a:xfrm rot="5400000">
              <a:off x="5036910" y="1931805"/>
              <a:ext cx="322893" cy="283922"/>
            </a:xfrm>
            <a:custGeom>
              <a:avLst/>
              <a:gdLst/>
              <a:ahLst/>
              <a:cxnLst/>
              <a:rect l="l" t="t" r="r" b="b"/>
              <a:pathLst>
                <a:path w="2761802" h="2428472" extrusionOk="0">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500"/>
                                        <p:tgtEl>
                                          <p:spTgt spid="26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68"/>
                                        </p:tgtEl>
                                        <p:attrNameLst>
                                          <p:attrName>style.visibility</p:attrName>
                                        </p:attrNameLst>
                                      </p:cBhvr>
                                      <p:to>
                                        <p:strVal val="visible"/>
                                      </p:to>
                                    </p:set>
                                    <p:anim calcmode="lin" valueType="num">
                                      <p:cBhvr additive="base">
                                        <p:cTn id="10" dur="500"/>
                                        <p:tgtEl>
                                          <p:spTgt spid="268"/>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71"/>
                                        </p:tgtEl>
                                        <p:attrNameLst>
                                          <p:attrName>style.visibility</p:attrName>
                                        </p:attrNameLst>
                                      </p:cBhvr>
                                      <p:to>
                                        <p:strVal val="visible"/>
                                      </p:to>
                                    </p:set>
                                    <p:anim calcmode="lin" valueType="num">
                                      <p:cBhvr additive="base">
                                        <p:cTn id="13" dur="500"/>
                                        <p:tgtEl>
                                          <p:spTgt spid="271"/>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72"/>
                                        </p:tgtEl>
                                        <p:attrNameLst>
                                          <p:attrName>style.visibility</p:attrName>
                                        </p:attrNameLst>
                                      </p:cBhvr>
                                      <p:to>
                                        <p:strVal val="visible"/>
                                      </p:to>
                                    </p:set>
                                    <p:anim calcmode="lin" valueType="num">
                                      <p:cBhvr additive="base">
                                        <p:cTn id="16" dur="500"/>
                                        <p:tgtEl>
                                          <p:spTgt spid="272"/>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58"/>
                                        </p:tgtEl>
                                        <p:attrNameLst>
                                          <p:attrName>style.visibility</p:attrName>
                                        </p:attrNameLst>
                                      </p:cBhvr>
                                      <p:to>
                                        <p:strVal val="visible"/>
                                      </p:to>
                                    </p:set>
                                    <p:animEffect transition="in" filter="fade">
                                      <p:cBhvr>
                                        <p:cTn id="19" dur="500"/>
                                        <p:tgtEl>
                                          <p:spTgt spid="258"/>
                                        </p:tgtEl>
                                      </p:cBhvr>
                                    </p:animEffect>
                                  </p:childTnLst>
                                </p:cTn>
                              </p:par>
                              <p:par>
                                <p:cTn id="20" presetID="10" presetClass="entr" presetSubtype="0" fill="hold" nodeType="withEffect">
                                  <p:stCondLst>
                                    <p:cond delay="0"/>
                                  </p:stCondLst>
                                  <p:childTnLst>
                                    <p:set>
                                      <p:cBhvr>
                                        <p:cTn id="21" dur="1" fill="hold">
                                          <p:stCondLst>
                                            <p:cond delay="0"/>
                                          </p:stCondLst>
                                        </p:cTn>
                                        <p:tgtEl>
                                          <p:spTgt spid="286"/>
                                        </p:tgtEl>
                                        <p:attrNameLst>
                                          <p:attrName>style.visibility</p:attrName>
                                        </p:attrNameLst>
                                      </p:cBhvr>
                                      <p:to>
                                        <p:strVal val="visible"/>
                                      </p:to>
                                    </p:set>
                                    <p:animEffect transition="in" filter="fade">
                                      <p:cBhvr>
                                        <p:cTn id="22" dur="500"/>
                                        <p:tgtEl>
                                          <p:spTgt spid="286"/>
                                        </p:tgtEl>
                                      </p:cBhvr>
                                    </p:animEffect>
                                  </p:childTnLst>
                                </p:cTn>
                              </p:par>
                              <p:par>
                                <p:cTn id="23" presetID="10" presetClass="entr" presetSubtype="0" fill="hold" nodeType="withEffect">
                                  <p:stCondLst>
                                    <p:cond delay="0"/>
                                  </p:stCondLst>
                                  <p:childTnLst>
                                    <p:set>
                                      <p:cBhvr>
                                        <p:cTn id="24" dur="1" fill="hold">
                                          <p:stCondLst>
                                            <p:cond delay="0"/>
                                          </p:stCondLst>
                                        </p:cTn>
                                        <p:tgtEl>
                                          <p:spTgt spid="273"/>
                                        </p:tgtEl>
                                        <p:attrNameLst>
                                          <p:attrName>style.visibility</p:attrName>
                                        </p:attrNameLst>
                                      </p:cBhvr>
                                      <p:to>
                                        <p:strVal val="visible"/>
                                      </p:to>
                                    </p:set>
                                    <p:animEffect transition="in" filter="fade">
                                      <p:cBhvr>
                                        <p:cTn id="25" dur="1000"/>
                                        <p:tgtEl>
                                          <p:spTgt spid="273"/>
                                        </p:tgtEl>
                                      </p:cBhvr>
                                    </p:animEffect>
                                  </p:childTnLst>
                                </p:cTn>
                              </p:par>
                              <p:par>
                                <p:cTn id="26" presetID="10" presetClass="entr" presetSubtype="0" fill="hold" nodeType="withEffect">
                                  <p:stCondLst>
                                    <p:cond delay="250"/>
                                  </p:stCondLst>
                                  <p:childTnLst>
                                    <p:set>
                                      <p:cBhvr>
                                        <p:cTn id="27" dur="1" fill="hold">
                                          <p:stCondLst>
                                            <p:cond delay="0"/>
                                          </p:stCondLst>
                                        </p:cTn>
                                        <p:tgtEl>
                                          <p:spTgt spid="266"/>
                                        </p:tgtEl>
                                        <p:attrNameLst>
                                          <p:attrName>style.visibility</p:attrName>
                                        </p:attrNameLst>
                                      </p:cBhvr>
                                      <p:to>
                                        <p:strVal val="visible"/>
                                      </p:to>
                                    </p:set>
                                    <p:animEffect transition="in" filter="fade">
                                      <p:cBhvr>
                                        <p:cTn id="28" dur="1000"/>
                                        <p:tgtEl>
                                          <p:spTgt spid="266"/>
                                        </p:tgtEl>
                                      </p:cBhvr>
                                    </p:animEffect>
                                  </p:childTnLst>
                                </p:cTn>
                              </p:par>
                              <p:par>
                                <p:cTn id="29" presetID="10" presetClass="entr" presetSubtype="0" fill="hold" nodeType="withEffect">
                                  <p:stCondLst>
                                    <p:cond delay="250"/>
                                  </p:stCondLst>
                                  <p:childTnLst>
                                    <p:set>
                                      <p:cBhvr>
                                        <p:cTn id="30" dur="1" fill="hold">
                                          <p:stCondLst>
                                            <p:cond delay="0"/>
                                          </p:stCondLst>
                                        </p:cTn>
                                        <p:tgtEl>
                                          <p:spTgt spid="274"/>
                                        </p:tgtEl>
                                        <p:attrNameLst>
                                          <p:attrName>style.visibility</p:attrName>
                                        </p:attrNameLst>
                                      </p:cBhvr>
                                      <p:to>
                                        <p:strVal val="visible"/>
                                      </p:to>
                                    </p:set>
                                    <p:animEffect transition="in" filter="fade">
                                      <p:cBhvr>
                                        <p:cTn id="31" dur="1000"/>
                                        <p:tgtEl>
                                          <p:spTgt spid="274"/>
                                        </p:tgtEl>
                                      </p:cBhvr>
                                    </p:animEffect>
                                  </p:childTnLst>
                                </p:cTn>
                              </p:par>
                              <p:par>
                                <p:cTn id="32" presetID="10" presetClass="entr" presetSubtype="0" fill="hold" nodeType="withEffect">
                                  <p:stCondLst>
                                    <p:cond delay="250"/>
                                  </p:stCondLst>
                                  <p:childTnLst>
                                    <p:set>
                                      <p:cBhvr>
                                        <p:cTn id="33" dur="1" fill="hold">
                                          <p:stCondLst>
                                            <p:cond delay="0"/>
                                          </p:stCondLst>
                                        </p:cTn>
                                        <p:tgtEl>
                                          <p:spTgt spid="275"/>
                                        </p:tgtEl>
                                        <p:attrNameLst>
                                          <p:attrName>style.visibility</p:attrName>
                                        </p:attrNameLst>
                                      </p:cBhvr>
                                      <p:to>
                                        <p:strVal val="visible"/>
                                      </p:to>
                                    </p:set>
                                    <p:animEffect transition="in" filter="fade">
                                      <p:cBhvr>
                                        <p:cTn id="34" dur="1000"/>
                                        <p:tgtEl>
                                          <p:spTgt spid="275"/>
                                        </p:tgtEl>
                                      </p:cBhvr>
                                    </p:animEffect>
                                  </p:childTnLst>
                                </p:cTn>
                              </p:par>
                              <p:par>
                                <p:cTn id="35" presetID="10" presetClass="entr" presetSubtype="0" fill="hold" nodeType="withEffect">
                                  <p:stCondLst>
                                    <p:cond delay="250"/>
                                  </p:stCondLst>
                                  <p:childTnLst>
                                    <p:set>
                                      <p:cBhvr>
                                        <p:cTn id="36" dur="1" fill="hold">
                                          <p:stCondLst>
                                            <p:cond delay="0"/>
                                          </p:stCondLst>
                                        </p:cTn>
                                        <p:tgtEl>
                                          <p:spTgt spid="276"/>
                                        </p:tgtEl>
                                        <p:attrNameLst>
                                          <p:attrName>style.visibility</p:attrName>
                                        </p:attrNameLst>
                                      </p:cBhvr>
                                      <p:to>
                                        <p:strVal val="visible"/>
                                      </p:to>
                                    </p:set>
                                    <p:animEffect transition="in" filter="fade">
                                      <p:cBhvr>
                                        <p:cTn id="37" dur="1000"/>
                                        <p:tgtEl>
                                          <p:spTgt spid="276"/>
                                        </p:tgtEl>
                                      </p:cBhvr>
                                    </p:animEffect>
                                  </p:childTnLst>
                                </p:cTn>
                              </p:par>
                              <p:par>
                                <p:cTn id="38" presetID="10" presetClass="entr" presetSubtype="0" fill="hold" nodeType="withEffect">
                                  <p:stCondLst>
                                    <p:cond delay="250"/>
                                  </p:stCondLst>
                                  <p:childTnLst>
                                    <p:set>
                                      <p:cBhvr>
                                        <p:cTn id="39" dur="1" fill="hold">
                                          <p:stCondLst>
                                            <p:cond delay="0"/>
                                          </p:stCondLst>
                                        </p:cTn>
                                        <p:tgtEl>
                                          <p:spTgt spid="278"/>
                                        </p:tgtEl>
                                        <p:attrNameLst>
                                          <p:attrName>style.visibility</p:attrName>
                                        </p:attrNameLst>
                                      </p:cBhvr>
                                      <p:to>
                                        <p:strVal val="visible"/>
                                      </p:to>
                                    </p:set>
                                    <p:animEffect transition="in" filter="fade">
                                      <p:cBhvr>
                                        <p:cTn id="40" dur="1000"/>
                                        <p:tgtEl>
                                          <p:spTgt spid="278"/>
                                        </p:tgtEl>
                                      </p:cBhvr>
                                    </p:animEffect>
                                  </p:childTnLst>
                                </p:cTn>
                              </p:par>
                              <p:par>
                                <p:cTn id="41" presetID="10" presetClass="entr" presetSubtype="0" fill="hold" nodeType="withEffect">
                                  <p:stCondLst>
                                    <p:cond delay="250"/>
                                  </p:stCondLst>
                                  <p:childTnLst>
                                    <p:set>
                                      <p:cBhvr>
                                        <p:cTn id="42" dur="1" fill="hold">
                                          <p:stCondLst>
                                            <p:cond delay="0"/>
                                          </p:stCondLst>
                                        </p:cTn>
                                        <p:tgtEl>
                                          <p:spTgt spid="279"/>
                                        </p:tgtEl>
                                        <p:attrNameLst>
                                          <p:attrName>style.visibility</p:attrName>
                                        </p:attrNameLst>
                                      </p:cBhvr>
                                      <p:to>
                                        <p:strVal val="visible"/>
                                      </p:to>
                                    </p:set>
                                    <p:animEffect transition="in" filter="fade">
                                      <p:cBhvr>
                                        <p:cTn id="43" dur="1000"/>
                                        <p:tgtEl>
                                          <p:spTgt spid="279"/>
                                        </p:tgtEl>
                                      </p:cBhvr>
                                    </p:animEffect>
                                  </p:childTnLst>
                                </p:cTn>
                              </p:par>
                              <p:par>
                                <p:cTn id="44" presetID="10" presetClass="entr" presetSubtype="0" fill="hold" nodeType="withEffect">
                                  <p:stCondLst>
                                    <p:cond delay="250"/>
                                  </p:stCondLst>
                                  <p:childTnLst>
                                    <p:set>
                                      <p:cBhvr>
                                        <p:cTn id="45" dur="1" fill="hold">
                                          <p:stCondLst>
                                            <p:cond delay="0"/>
                                          </p:stCondLst>
                                        </p:cTn>
                                        <p:tgtEl>
                                          <p:spTgt spid="280"/>
                                        </p:tgtEl>
                                        <p:attrNameLst>
                                          <p:attrName>style.visibility</p:attrName>
                                        </p:attrNameLst>
                                      </p:cBhvr>
                                      <p:to>
                                        <p:strVal val="visible"/>
                                      </p:to>
                                    </p:set>
                                    <p:animEffect transition="in" filter="fade">
                                      <p:cBhvr>
                                        <p:cTn id="46" dur="1000"/>
                                        <p:tgtEl>
                                          <p:spTgt spid="280"/>
                                        </p:tgtEl>
                                      </p:cBhvr>
                                    </p:animEffect>
                                  </p:childTnLst>
                                </p:cTn>
                              </p:par>
                              <p:par>
                                <p:cTn id="47" presetID="10" presetClass="entr" presetSubtype="0" fill="hold" nodeType="withEffect">
                                  <p:stCondLst>
                                    <p:cond delay="250"/>
                                  </p:stCondLst>
                                  <p:childTnLst>
                                    <p:set>
                                      <p:cBhvr>
                                        <p:cTn id="48" dur="1" fill="hold">
                                          <p:stCondLst>
                                            <p:cond delay="0"/>
                                          </p:stCondLst>
                                        </p:cTn>
                                        <p:tgtEl>
                                          <p:spTgt spid="281"/>
                                        </p:tgtEl>
                                        <p:attrNameLst>
                                          <p:attrName>style.visibility</p:attrName>
                                        </p:attrNameLst>
                                      </p:cBhvr>
                                      <p:to>
                                        <p:strVal val="visible"/>
                                      </p:to>
                                    </p:set>
                                    <p:animEffect transition="in" filter="fade">
                                      <p:cBhvr>
                                        <p:cTn id="49" dur="1000"/>
                                        <p:tgtEl>
                                          <p:spTgt spid="281"/>
                                        </p:tgtEl>
                                      </p:cBhvr>
                                    </p:animEffect>
                                  </p:childTnLst>
                                </p:cTn>
                              </p:par>
                              <p:par>
                                <p:cTn id="50" presetID="10" presetClass="entr" presetSubtype="0" fill="hold" nodeType="withEffect">
                                  <p:stCondLst>
                                    <p:cond delay="250"/>
                                  </p:stCondLst>
                                  <p:childTnLst>
                                    <p:set>
                                      <p:cBhvr>
                                        <p:cTn id="51" dur="1" fill="hold">
                                          <p:stCondLst>
                                            <p:cond delay="0"/>
                                          </p:stCondLst>
                                        </p:cTn>
                                        <p:tgtEl>
                                          <p:spTgt spid="282"/>
                                        </p:tgtEl>
                                        <p:attrNameLst>
                                          <p:attrName>style.visibility</p:attrName>
                                        </p:attrNameLst>
                                      </p:cBhvr>
                                      <p:to>
                                        <p:strVal val="visible"/>
                                      </p:to>
                                    </p:set>
                                    <p:animEffect transition="in" filter="fade">
                                      <p:cBhvr>
                                        <p:cTn id="52" dur="1000"/>
                                        <p:tgtEl>
                                          <p:spTgt spid="282"/>
                                        </p:tgtEl>
                                      </p:cBhvr>
                                    </p:animEffect>
                                  </p:childTnLst>
                                </p:cTn>
                              </p:par>
                              <p:par>
                                <p:cTn id="53" presetID="10" presetClass="entr" presetSubtype="0" fill="hold" nodeType="withEffect">
                                  <p:stCondLst>
                                    <p:cond delay="250"/>
                                  </p:stCondLst>
                                  <p:childTnLst>
                                    <p:set>
                                      <p:cBhvr>
                                        <p:cTn id="54" dur="1" fill="hold">
                                          <p:stCondLst>
                                            <p:cond delay="0"/>
                                          </p:stCondLst>
                                        </p:cTn>
                                        <p:tgtEl>
                                          <p:spTgt spid="283"/>
                                        </p:tgtEl>
                                        <p:attrNameLst>
                                          <p:attrName>style.visibility</p:attrName>
                                        </p:attrNameLst>
                                      </p:cBhvr>
                                      <p:to>
                                        <p:strVal val="visible"/>
                                      </p:to>
                                    </p:set>
                                    <p:animEffect transition="in" filter="fade">
                                      <p:cBhvr>
                                        <p:cTn id="55" dur="1000"/>
                                        <p:tgtEl>
                                          <p:spTgt spid="283"/>
                                        </p:tgtEl>
                                      </p:cBhvr>
                                    </p:animEffect>
                                  </p:childTnLst>
                                </p:cTn>
                              </p:par>
                              <p:par>
                                <p:cTn id="56" presetID="10" presetClass="entr" presetSubtype="0" fill="hold" nodeType="withEffect">
                                  <p:stCondLst>
                                    <p:cond delay="250"/>
                                  </p:stCondLst>
                                  <p:childTnLst>
                                    <p:set>
                                      <p:cBhvr>
                                        <p:cTn id="57" dur="1" fill="hold">
                                          <p:stCondLst>
                                            <p:cond delay="0"/>
                                          </p:stCondLst>
                                        </p:cTn>
                                        <p:tgtEl>
                                          <p:spTgt spid="284"/>
                                        </p:tgtEl>
                                        <p:attrNameLst>
                                          <p:attrName>style.visibility</p:attrName>
                                        </p:attrNameLst>
                                      </p:cBhvr>
                                      <p:to>
                                        <p:strVal val="visible"/>
                                      </p:to>
                                    </p:set>
                                    <p:animEffect transition="in" filter="fade">
                                      <p:cBhvr>
                                        <p:cTn id="58" dur="1000"/>
                                        <p:tgtEl>
                                          <p:spTgt spid="284"/>
                                        </p:tgtEl>
                                      </p:cBhvr>
                                    </p:animEffect>
                                  </p:childTnLst>
                                </p:cTn>
                              </p:par>
                              <p:par>
                                <p:cTn id="59" presetID="10" presetClass="entr" presetSubtype="0" fill="hold" nodeType="withEffect">
                                  <p:stCondLst>
                                    <p:cond delay="250"/>
                                  </p:stCondLst>
                                  <p:childTnLst>
                                    <p:set>
                                      <p:cBhvr>
                                        <p:cTn id="60" dur="1" fill="hold">
                                          <p:stCondLst>
                                            <p:cond delay="0"/>
                                          </p:stCondLst>
                                        </p:cTn>
                                        <p:tgtEl>
                                          <p:spTgt spid="285"/>
                                        </p:tgtEl>
                                        <p:attrNameLst>
                                          <p:attrName>style.visibility</p:attrName>
                                        </p:attrNameLst>
                                      </p:cBhvr>
                                      <p:to>
                                        <p:strVal val="visible"/>
                                      </p:to>
                                    </p:set>
                                    <p:animEffect transition="in" filter="fade">
                                      <p:cBhvr>
                                        <p:cTn id="61" dur="1000"/>
                                        <p:tgtEl>
                                          <p:spTgt spid="285"/>
                                        </p:tgtEl>
                                      </p:cBhvr>
                                    </p:animEffect>
                                  </p:childTnLst>
                                </p:cTn>
                              </p:par>
                              <p:par>
                                <p:cTn id="62" presetID="10" presetClass="entr" presetSubtype="0" fill="hold" nodeType="withEffect">
                                  <p:stCondLst>
                                    <p:cond delay="250"/>
                                  </p:stCondLst>
                                  <p:childTnLst>
                                    <p:set>
                                      <p:cBhvr>
                                        <p:cTn id="63" dur="1" fill="hold">
                                          <p:stCondLst>
                                            <p:cond delay="0"/>
                                          </p:stCondLst>
                                        </p:cTn>
                                        <p:tgtEl>
                                          <p:spTgt spid="257"/>
                                        </p:tgtEl>
                                        <p:attrNameLst>
                                          <p:attrName>style.visibility</p:attrName>
                                        </p:attrNameLst>
                                      </p:cBhvr>
                                      <p:to>
                                        <p:strVal val="visible"/>
                                      </p:to>
                                    </p:set>
                                    <p:animEffect transition="in" filter="fade">
                                      <p:cBhvr>
                                        <p:cTn id="64" dur="10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4"/>
          <p:cNvSpPr/>
          <p:nvPr/>
        </p:nvSpPr>
        <p:spPr>
          <a:xfrm>
            <a:off x="-2971799" y="-101600"/>
            <a:ext cx="8394700" cy="7823200"/>
          </a:xfrm>
          <a:prstGeom prst="parallelogram">
            <a:avLst>
              <a:gd name="adj" fmla="val 25000"/>
            </a:avLst>
          </a:prstGeom>
          <a:gradFill>
            <a:gsLst>
              <a:gs pos="0">
                <a:srgbClr val="8BA2F0"/>
              </a:gs>
              <a:gs pos="100000">
                <a:srgbClr val="AACBFE"/>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94" name="Google Shape;294;p4"/>
          <p:cNvGrpSpPr/>
          <p:nvPr/>
        </p:nvGrpSpPr>
        <p:grpSpPr>
          <a:xfrm>
            <a:off x="660106" y="294582"/>
            <a:ext cx="2653830" cy="307777"/>
            <a:chOff x="632295" y="294582"/>
            <a:chExt cx="2653830" cy="307777"/>
          </a:xfrm>
        </p:grpSpPr>
        <p:sp>
          <p:nvSpPr>
            <p:cNvPr id="295" name="Google Shape;295;p4"/>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96" name="Google Shape;296;p4"/>
            <p:cNvGrpSpPr/>
            <p:nvPr/>
          </p:nvGrpSpPr>
          <p:grpSpPr>
            <a:xfrm>
              <a:off x="1456438" y="365664"/>
              <a:ext cx="155716" cy="165616"/>
              <a:chOff x="1423100" y="355337"/>
              <a:chExt cx="155716" cy="165616"/>
            </a:xfrm>
          </p:grpSpPr>
          <p:sp>
            <p:nvSpPr>
              <p:cNvPr id="297" name="Google Shape;297;p4"/>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298" name="Google Shape;298;p4"/>
              <p:cNvCxnSpPr>
                <a:stCxn id="297"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299" name="Google Shape;299;p4"/>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300" name="Google Shape;300;p4"/>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301" name="Google Shape;301;p4"/>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sp>
        <p:nvSpPr>
          <p:cNvPr id="302" name="Google Shape;302;p4"/>
          <p:cNvSpPr txBox="1"/>
          <p:nvPr/>
        </p:nvSpPr>
        <p:spPr>
          <a:xfrm>
            <a:off x="6649629" y="628226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Home</a:t>
            </a:r>
            <a:endParaRPr/>
          </a:p>
        </p:txBody>
      </p:sp>
      <p:grpSp>
        <p:nvGrpSpPr>
          <p:cNvPr id="303" name="Google Shape;303;p4"/>
          <p:cNvGrpSpPr/>
          <p:nvPr/>
        </p:nvGrpSpPr>
        <p:grpSpPr>
          <a:xfrm>
            <a:off x="7742588" y="6282268"/>
            <a:ext cx="1299872" cy="331501"/>
            <a:chOff x="7493834" y="319618"/>
            <a:chExt cx="1299872" cy="331501"/>
          </a:xfrm>
        </p:grpSpPr>
        <p:sp>
          <p:nvSpPr>
            <p:cNvPr id="304" name="Google Shape;304;p4"/>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05" name="Google Shape;305;p4"/>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306" name="Google Shape;306;p4"/>
          <p:cNvSpPr txBox="1"/>
          <p:nvPr/>
        </p:nvSpPr>
        <p:spPr>
          <a:xfrm>
            <a:off x="9391306" y="628226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Project</a:t>
            </a:r>
            <a:endParaRPr/>
          </a:p>
        </p:txBody>
      </p:sp>
      <p:sp>
        <p:nvSpPr>
          <p:cNvPr id="307" name="Google Shape;307;p4"/>
          <p:cNvSpPr txBox="1"/>
          <p:nvPr/>
        </p:nvSpPr>
        <p:spPr>
          <a:xfrm>
            <a:off x="10813442" y="6282268"/>
            <a:ext cx="85953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Details</a:t>
            </a:r>
            <a:endParaRPr/>
          </a:p>
          <a:p>
            <a:pPr marL="0" marR="0" lvl="0" indent="0" algn="l" rtl="0">
              <a:spcBef>
                <a:spcPts val="0"/>
              </a:spcBef>
              <a:spcAft>
                <a:spcPts val="0"/>
              </a:spcAft>
              <a:buNone/>
            </a:pPr>
            <a:endParaRPr sz="1400">
              <a:solidFill>
                <a:srgbClr val="304086"/>
              </a:solidFill>
              <a:latin typeface="Microsoft Yahei"/>
              <a:ea typeface="Microsoft Yahei"/>
              <a:cs typeface="Microsoft Yahei"/>
              <a:sym typeface="Microsoft Yahei"/>
            </a:endParaRPr>
          </a:p>
        </p:txBody>
      </p:sp>
      <p:sp>
        <p:nvSpPr>
          <p:cNvPr id="308" name="Google Shape;308;p4"/>
          <p:cNvSpPr/>
          <p:nvPr/>
        </p:nvSpPr>
        <p:spPr>
          <a:xfrm>
            <a:off x="6418269" y="2861488"/>
            <a:ext cx="766467" cy="68270"/>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sp>
        <p:nvSpPr>
          <p:cNvPr id="309" name="Google Shape;309;p4"/>
          <p:cNvSpPr txBox="1"/>
          <p:nvPr/>
        </p:nvSpPr>
        <p:spPr>
          <a:xfrm>
            <a:off x="6335101" y="3066284"/>
            <a:ext cx="4433547" cy="462563"/>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endParaRPr sz="1100">
              <a:solidFill>
                <a:srgbClr val="3F3F3F"/>
              </a:solidFill>
              <a:latin typeface="Microsoft Yahei"/>
              <a:ea typeface="Microsoft Yahei"/>
              <a:cs typeface="Microsoft Yahei"/>
              <a:sym typeface="Microsoft Yahei"/>
            </a:endParaRPr>
          </a:p>
          <a:p>
            <a:pPr marL="0" marR="0" lvl="0" indent="0" algn="just" rtl="0">
              <a:lnSpc>
                <a:spcPct val="136363"/>
              </a:lnSpc>
              <a:spcBef>
                <a:spcPts val="0"/>
              </a:spcBef>
              <a:spcAft>
                <a:spcPts val="0"/>
              </a:spcAft>
              <a:buNone/>
            </a:pPr>
            <a:endParaRPr sz="1100">
              <a:solidFill>
                <a:srgbClr val="3F3F3F"/>
              </a:solidFill>
              <a:latin typeface="Microsoft Yahei"/>
              <a:ea typeface="Microsoft Yahei"/>
              <a:cs typeface="Microsoft Yahei"/>
              <a:sym typeface="Microsoft Yahei"/>
            </a:endParaRPr>
          </a:p>
        </p:txBody>
      </p:sp>
      <p:sp>
        <p:nvSpPr>
          <p:cNvPr id="310" name="Google Shape;310;p4"/>
          <p:cNvSpPr txBox="1"/>
          <p:nvPr/>
        </p:nvSpPr>
        <p:spPr>
          <a:xfrm>
            <a:off x="6335101" y="2190218"/>
            <a:ext cx="20181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rgbClr val="304086"/>
                </a:solidFill>
                <a:latin typeface="Microsoft Yahei"/>
                <a:ea typeface="Microsoft Yahei"/>
                <a:cs typeface="Microsoft Yahei"/>
                <a:sym typeface="Microsoft Yahei"/>
              </a:rPr>
              <a:t>TASK</a:t>
            </a:r>
            <a:endParaRPr/>
          </a:p>
        </p:txBody>
      </p:sp>
      <p:grpSp>
        <p:nvGrpSpPr>
          <p:cNvPr id="311" name="Google Shape;311;p4"/>
          <p:cNvGrpSpPr/>
          <p:nvPr/>
        </p:nvGrpSpPr>
        <p:grpSpPr>
          <a:xfrm>
            <a:off x="1545414" y="1589160"/>
            <a:ext cx="3957438" cy="4126415"/>
            <a:chOff x="1322945" y="1892542"/>
            <a:chExt cx="3797521" cy="3959670"/>
          </a:xfrm>
        </p:grpSpPr>
        <p:grpSp>
          <p:nvGrpSpPr>
            <p:cNvPr id="312" name="Google Shape;312;p4"/>
            <p:cNvGrpSpPr/>
            <p:nvPr/>
          </p:nvGrpSpPr>
          <p:grpSpPr>
            <a:xfrm>
              <a:off x="1361311" y="1892542"/>
              <a:ext cx="3759155" cy="3851312"/>
              <a:chOff x="1247011" y="2059510"/>
              <a:chExt cx="3280974" cy="3361408"/>
            </a:xfrm>
          </p:grpSpPr>
          <p:grpSp>
            <p:nvGrpSpPr>
              <p:cNvPr id="313" name="Google Shape;313;p4"/>
              <p:cNvGrpSpPr/>
              <p:nvPr/>
            </p:nvGrpSpPr>
            <p:grpSpPr>
              <a:xfrm>
                <a:off x="1247011" y="2059510"/>
                <a:ext cx="3280974" cy="3361408"/>
                <a:chOff x="1361311" y="2110310"/>
                <a:chExt cx="3280974" cy="3361408"/>
              </a:xfrm>
            </p:grpSpPr>
            <p:sp>
              <p:nvSpPr>
                <p:cNvPr id="314" name="Google Shape;314;p4"/>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15" name="Google Shape;315;p4"/>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nvGrpSpPr>
                <p:cNvPr id="316" name="Google Shape;316;p4"/>
                <p:cNvGrpSpPr/>
                <p:nvPr/>
              </p:nvGrpSpPr>
              <p:grpSpPr>
                <a:xfrm>
                  <a:off x="2485042" y="2923242"/>
                  <a:ext cx="385524" cy="703219"/>
                  <a:chOff x="2485042" y="2923242"/>
                  <a:chExt cx="385524" cy="703219"/>
                </a:xfrm>
              </p:grpSpPr>
              <p:sp>
                <p:nvSpPr>
                  <p:cNvPr id="317" name="Google Shape;317;p4"/>
                  <p:cNvSpPr/>
                  <p:nvPr/>
                </p:nvSpPr>
                <p:spPr>
                  <a:xfrm>
                    <a:off x="2495254" y="2923242"/>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18" name="Google Shape;318;p4"/>
                  <p:cNvSpPr/>
                  <p:nvPr/>
                </p:nvSpPr>
                <p:spPr>
                  <a:xfrm>
                    <a:off x="2491850" y="3096668"/>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19" name="Google Shape;319;p4"/>
                  <p:cNvSpPr/>
                  <p:nvPr/>
                </p:nvSpPr>
                <p:spPr>
                  <a:xfrm>
                    <a:off x="2488446" y="3270094"/>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0" name="Google Shape;320;p4"/>
                  <p:cNvSpPr/>
                  <p:nvPr/>
                </p:nvSpPr>
                <p:spPr>
                  <a:xfrm>
                    <a:off x="2485042" y="3443520"/>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grpSp>
              <p:nvGrpSpPr>
                <p:cNvPr id="321" name="Google Shape;321;p4"/>
                <p:cNvGrpSpPr/>
                <p:nvPr/>
              </p:nvGrpSpPr>
              <p:grpSpPr>
                <a:xfrm flipH="1">
                  <a:off x="3044424" y="2931213"/>
                  <a:ext cx="385524" cy="703219"/>
                  <a:chOff x="2485042" y="2923242"/>
                  <a:chExt cx="385524" cy="703219"/>
                </a:xfrm>
              </p:grpSpPr>
              <p:sp>
                <p:nvSpPr>
                  <p:cNvPr id="322" name="Google Shape;322;p4"/>
                  <p:cNvSpPr/>
                  <p:nvPr/>
                </p:nvSpPr>
                <p:spPr>
                  <a:xfrm>
                    <a:off x="2495254" y="2923242"/>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3" name="Google Shape;323;p4"/>
                  <p:cNvSpPr/>
                  <p:nvPr/>
                </p:nvSpPr>
                <p:spPr>
                  <a:xfrm>
                    <a:off x="2491850" y="3096668"/>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4" name="Google Shape;324;p4"/>
                  <p:cNvSpPr/>
                  <p:nvPr/>
                </p:nvSpPr>
                <p:spPr>
                  <a:xfrm>
                    <a:off x="2488446" y="3270094"/>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5" name="Google Shape;325;p4"/>
                  <p:cNvSpPr/>
                  <p:nvPr/>
                </p:nvSpPr>
                <p:spPr>
                  <a:xfrm>
                    <a:off x="2485042" y="3443520"/>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
              <p:nvSpPr>
                <p:cNvPr id="326" name="Google Shape;326;p4"/>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27" name="Google Shape;327;p4"/>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28" name="Google Shape;328;p4"/>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29" name="Google Shape;329;p4"/>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0" name="Google Shape;330;p4"/>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1" name="Google Shape;331;p4"/>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2" name="Google Shape;332;p4"/>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3" name="Google Shape;333;p4"/>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4" name="Google Shape;334;p4"/>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5" name="Google Shape;335;p4"/>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6" name="Google Shape;336;p4"/>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7" name="Google Shape;337;p4"/>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8" name="Google Shape;338;p4"/>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9" name="Google Shape;339;p4"/>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0" name="Google Shape;340;p4"/>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1" name="Google Shape;341;p4"/>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2" name="Google Shape;342;p4"/>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3" name="Google Shape;343;p4"/>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4" name="Google Shape;344;p4"/>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5" name="Google Shape;345;p4"/>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6" name="Google Shape;346;p4"/>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7" name="Google Shape;347;p4"/>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8" name="Google Shape;348;p4"/>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9" name="Google Shape;349;p4"/>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0" name="Google Shape;350;p4"/>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1" name="Google Shape;351;p4"/>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2" name="Google Shape;352;p4"/>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grpSp>
            <p:nvGrpSpPr>
              <p:cNvPr id="353" name="Google Shape;353;p4"/>
              <p:cNvGrpSpPr/>
              <p:nvPr/>
            </p:nvGrpSpPr>
            <p:grpSpPr>
              <a:xfrm>
                <a:off x="2765922" y="2184942"/>
                <a:ext cx="186656" cy="218219"/>
                <a:chOff x="-48237000" y="2342650"/>
                <a:chExt cx="256800" cy="300225"/>
              </a:xfrm>
            </p:grpSpPr>
            <p:sp>
              <p:nvSpPr>
                <p:cNvPr id="354" name="Google Shape;354;p4"/>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5" name="Google Shape;355;p4"/>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6" name="Google Shape;356;p4"/>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sp>
            <p:nvSpPr>
              <p:cNvPr id="357" name="Google Shape;357;p4"/>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nvGrpSpPr>
              <p:cNvPr id="358" name="Google Shape;358;p4"/>
              <p:cNvGrpSpPr/>
              <p:nvPr/>
            </p:nvGrpSpPr>
            <p:grpSpPr>
              <a:xfrm>
                <a:off x="1928265" y="3536562"/>
                <a:ext cx="210156" cy="210714"/>
                <a:chOff x="-1700225" y="2768875"/>
                <a:chExt cx="291450" cy="292225"/>
              </a:xfrm>
            </p:grpSpPr>
            <p:sp>
              <p:nvSpPr>
                <p:cNvPr id="359" name="Google Shape;359;p4"/>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0" name="Google Shape;360;p4"/>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1" name="Google Shape;361;p4"/>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2" name="Google Shape;362;p4"/>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3" name="Google Shape;363;p4"/>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4" name="Google Shape;364;p4"/>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grpSp>
            <p:nvGrpSpPr>
              <p:cNvPr id="365" name="Google Shape;365;p4"/>
              <p:cNvGrpSpPr/>
              <p:nvPr/>
            </p:nvGrpSpPr>
            <p:grpSpPr>
              <a:xfrm>
                <a:off x="2787561" y="3416113"/>
                <a:ext cx="217055" cy="215301"/>
                <a:chOff x="-31166825" y="1939525"/>
                <a:chExt cx="293800" cy="291425"/>
              </a:xfrm>
            </p:grpSpPr>
            <p:sp>
              <p:nvSpPr>
                <p:cNvPr id="366" name="Google Shape;366;p4"/>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7" name="Google Shape;367;p4"/>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8" name="Google Shape;368;p4"/>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9" name="Google Shape;369;p4"/>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0" name="Google Shape;370;p4"/>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1" name="Google Shape;371;p4"/>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2" name="Google Shape;372;p4"/>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3" name="Google Shape;373;p4"/>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4" name="Google Shape;374;p4"/>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5" name="Google Shape;375;p4"/>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6" name="Google Shape;376;p4"/>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grpSp>
        <p:pic>
          <p:nvPicPr>
            <p:cNvPr id="377" name="Google Shape;377;p4"/>
            <p:cNvPicPr preferRelativeResize="0"/>
            <p:nvPr/>
          </p:nvPicPr>
          <p:blipFill rotWithShape="1">
            <a:blip r:embed="rId3">
              <a:alphaModFix/>
            </a:blip>
            <a:srcRect/>
            <a:stretch/>
          </p:blipFill>
          <p:spPr>
            <a:xfrm>
              <a:off x="1322945" y="4618774"/>
              <a:ext cx="908606" cy="1233438"/>
            </a:xfrm>
            <a:prstGeom prst="rect">
              <a:avLst/>
            </a:prstGeom>
            <a:noFill/>
            <a:ln>
              <a:noFill/>
            </a:ln>
          </p:spPr>
        </p:pic>
      </p:grpSp>
      <p:cxnSp>
        <p:nvCxnSpPr>
          <p:cNvPr id="378" name="Google Shape;378;p4"/>
          <p:cNvCxnSpPr/>
          <p:nvPr/>
        </p:nvCxnSpPr>
        <p:spPr>
          <a:xfrm>
            <a:off x="6898587" y="448470"/>
            <a:ext cx="4698432" cy="0"/>
          </a:xfrm>
          <a:prstGeom prst="straightConnector1">
            <a:avLst/>
          </a:prstGeom>
          <a:noFill/>
          <a:ln w="9525" cap="flat" cmpd="sng">
            <a:solidFill>
              <a:srgbClr val="304086"/>
            </a:solidFill>
            <a:prstDash val="solid"/>
            <a:miter lim="800000"/>
            <a:headEnd type="none" w="sm" len="sm"/>
            <a:tailEnd type="oval" w="med" len="med"/>
          </a:ln>
        </p:spPr>
      </p:cxnSp>
      <p:sp>
        <p:nvSpPr>
          <p:cNvPr id="379" name="Google Shape;379;p4"/>
          <p:cNvSpPr txBox="1"/>
          <p:nvPr/>
        </p:nvSpPr>
        <p:spPr>
          <a:xfrm>
            <a:off x="6898587" y="941560"/>
            <a:ext cx="30940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FF"/>
                </a:solidFill>
                <a:latin typeface="Microsoft Yahei"/>
                <a:ea typeface="Microsoft Yahei"/>
                <a:cs typeface="Microsoft Yahei"/>
                <a:sym typeface="Microsoft Yahei"/>
              </a:rPr>
              <a:t>https://www.ypppt.com/</a:t>
            </a:r>
            <a:endParaRPr sz="1800">
              <a:solidFill>
                <a:srgbClr val="FFFFFF"/>
              </a:solidFill>
              <a:latin typeface="Microsoft Yahei"/>
              <a:ea typeface="Microsoft Yahei"/>
              <a:cs typeface="Microsoft Yahei"/>
              <a:sym typeface="Microsoft Yahei"/>
            </a:endParaRPr>
          </a:p>
        </p:txBody>
      </p:sp>
      <p:graphicFrame>
        <p:nvGraphicFramePr>
          <p:cNvPr id="380" name="Google Shape;380;p4"/>
          <p:cNvGraphicFramePr/>
          <p:nvPr/>
        </p:nvGraphicFramePr>
        <p:xfrm>
          <a:off x="6451023" y="3177885"/>
          <a:ext cx="4739600" cy="1463080"/>
        </p:xfrm>
        <a:graphic>
          <a:graphicData uri="http://schemas.openxmlformats.org/drawingml/2006/table">
            <a:tbl>
              <a:tblPr firstRow="1" bandRow="1">
                <a:noFill/>
                <a:tableStyleId>{B081CEBA-05AF-4E04-B89E-B6E080C43332}</a:tableStyleId>
              </a:tblPr>
              <a:tblGrid>
                <a:gridCol w="2369800"/>
                <a:gridCol w="2369800"/>
              </a:tblGrid>
              <a:tr h="177550">
                <a:tc>
                  <a:txBody>
                    <a:bodyPr/>
                    <a:lstStyle/>
                    <a:p>
                      <a:pPr marL="0" marR="0" lvl="0" indent="0" algn="l" rtl="0">
                        <a:spcBef>
                          <a:spcPts val="0"/>
                        </a:spcBef>
                        <a:spcAft>
                          <a:spcPts val="0"/>
                        </a:spcAft>
                        <a:buNone/>
                      </a:pPr>
                      <a:r>
                        <a:rPr lang="en-US" sz="1800" u="none" strike="noStrike" cap="none"/>
                        <a:t>組員</a:t>
                      </a:r>
                      <a:endParaRPr/>
                    </a:p>
                  </a:txBody>
                  <a:tcPr marL="91450" marR="91450" marT="45725" marB="45725"/>
                </a:tc>
                <a:tc>
                  <a:txBody>
                    <a:bodyPr/>
                    <a:lstStyle/>
                    <a:p>
                      <a:pPr marL="0" marR="0" lvl="0" indent="0" algn="l" rtl="0">
                        <a:spcBef>
                          <a:spcPts val="0"/>
                        </a:spcBef>
                        <a:spcAft>
                          <a:spcPts val="0"/>
                        </a:spcAft>
                        <a:buNone/>
                      </a:pPr>
                      <a:r>
                        <a:rPr lang="en-US" sz="1800"/>
                        <a:t>工作分配</a:t>
                      </a:r>
                      <a:endParaRPr/>
                    </a:p>
                  </a:txBody>
                  <a:tcPr marL="91450" marR="91450" marT="45725" marB="45725"/>
                </a:tc>
              </a:tr>
              <a:tr h="173425">
                <a:tc>
                  <a:txBody>
                    <a:bodyPr/>
                    <a:lstStyle/>
                    <a:p>
                      <a:pPr marL="0" marR="0" lvl="0" indent="0" algn="l" rtl="0">
                        <a:spcBef>
                          <a:spcPts val="0"/>
                        </a:spcBef>
                        <a:spcAft>
                          <a:spcPts val="0"/>
                        </a:spcAft>
                        <a:buNone/>
                      </a:pPr>
                      <a:r>
                        <a:rPr lang="en-US" sz="1800"/>
                        <a:t>陳則迦</a:t>
                      </a:r>
                      <a:endParaRPr/>
                    </a:p>
                  </a:txBody>
                  <a:tcPr marL="91450" marR="91450" marT="45725" marB="45725"/>
                </a:tc>
                <a:tc>
                  <a:txBody>
                    <a:bodyPr/>
                    <a:lstStyle/>
                    <a:p>
                      <a:pPr marL="0" marR="0" lvl="0" indent="0" algn="l" rtl="0">
                        <a:spcBef>
                          <a:spcPts val="0"/>
                        </a:spcBef>
                        <a:spcAft>
                          <a:spcPts val="0"/>
                        </a:spcAft>
                        <a:buNone/>
                      </a:pPr>
                      <a:r>
                        <a:rPr lang="en-US" sz="1800"/>
                        <a:t>模型訓練</a:t>
                      </a:r>
                      <a:endParaRPr/>
                    </a:p>
                  </a:txBody>
                  <a:tcPr marL="91450" marR="91450" marT="45725" marB="45725"/>
                </a:tc>
              </a:tr>
              <a:tr h="177550">
                <a:tc>
                  <a:txBody>
                    <a:bodyPr/>
                    <a:lstStyle/>
                    <a:p>
                      <a:pPr marL="0" marR="0" lvl="0" indent="0" algn="l" rtl="0">
                        <a:spcBef>
                          <a:spcPts val="0"/>
                        </a:spcBef>
                        <a:spcAft>
                          <a:spcPts val="0"/>
                        </a:spcAft>
                        <a:buNone/>
                      </a:pPr>
                      <a:r>
                        <a:rPr lang="en-US" sz="1800"/>
                        <a:t>陳思妤</a:t>
                      </a:r>
                      <a:endParaRPr/>
                    </a:p>
                  </a:txBody>
                  <a:tcPr marL="91450" marR="91450" marT="45725" marB="45725"/>
                </a:tc>
                <a:tc>
                  <a:txBody>
                    <a:bodyPr/>
                    <a:lstStyle/>
                    <a:p>
                      <a:pPr marL="0" marR="0" lvl="0" indent="0" algn="l" rtl="0">
                        <a:spcBef>
                          <a:spcPts val="0"/>
                        </a:spcBef>
                        <a:spcAft>
                          <a:spcPts val="0"/>
                        </a:spcAft>
                        <a:buNone/>
                      </a:pPr>
                      <a:r>
                        <a:rPr lang="en-US" sz="1800"/>
                        <a:t>程式撰寫</a:t>
                      </a:r>
                      <a:endParaRPr/>
                    </a:p>
                  </a:txBody>
                  <a:tcPr marL="91450" marR="91450" marT="45725" marB="45725"/>
                </a:tc>
              </a:tr>
              <a:tr h="173425">
                <a:tc>
                  <a:txBody>
                    <a:bodyPr/>
                    <a:lstStyle/>
                    <a:p>
                      <a:pPr marL="0" marR="0" lvl="0" indent="0" algn="l" rtl="0">
                        <a:spcBef>
                          <a:spcPts val="0"/>
                        </a:spcBef>
                        <a:spcAft>
                          <a:spcPts val="0"/>
                        </a:spcAft>
                        <a:buNone/>
                      </a:pPr>
                      <a:r>
                        <a:rPr lang="en-US" sz="1800"/>
                        <a:t>李宜蓁</a:t>
                      </a:r>
                      <a:endParaRPr/>
                    </a:p>
                  </a:txBody>
                  <a:tcPr marL="91450" marR="91450" marT="45725" marB="45725"/>
                </a:tc>
                <a:tc>
                  <a:txBody>
                    <a:bodyPr/>
                    <a:lstStyle/>
                    <a:p>
                      <a:pPr marL="0" marR="0" lvl="0" indent="0" algn="l" rtl="0">
                        <a:spcBef>
                          <a:spcPts val="0"/>
                        </a:spcBef>
                        <a:spcAft>
                          <a:spcPts val="0"/>
                        </a:spcAft>
                        <a:buNone/>
                      </a:pPr>
                      <a:r>
                        <a:rPr lang="en-US" sz="1800"/>
                        <a:t>簡報製作</a:t>
                      </a:r>
                      <a:endParaRPr/>
                    </a:p>
                  </a:txBody>
                  <a:tcPr marL="91450" marR="91450" marT="45725" marB="457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2"/>
                                        </p:tgtEl>
                                        <p:attrNameLst>
                                          <p:attrName>style.visibility</p:attrName>
                                        </p:attrNameLst>
                                      </p:cBhvr>
                                      <p:to>
                                        <p:strVal val="visible"/>
                                      </p:to>
                                    </p:set>
                                    <p:anim calcmode="lin" valueType="num">
                                      <p:cBhvr additive="base">
                                        <p:cTn id="7" dur="500"/>
                                        <p:tgtEl>
                                          <p:spTgt spid="30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3"/>
                                        </p:tgtEl>
                                        <p:attrNameLst>
                                          <p:attrName>style.visibility</p:attrName>
                                        </p:attrNameLst>
                                      </p:cBhvr>
                                      <p:to>
                                        <p:strVal val="visible"/>
                                      </p:to>
                                    </p:set>
                                    <p:anim calcmode="lin" valueType="num">
                                      <p:cBhvr additive="base">
                                        <p:cTn id="10" dur="500"/>
                                        <p:tgtEl>
                                          <p:spTgt spid="303"/>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06"/>
                                        </p:tgtEl>
                                        <p:attrNameLst>
                                          <p:attrName>style.visibility</p:attrName>
                                        </p:attrNameLst>
                                      </p:cBhvr>
                                      <p:to>
                                        <p:strVal val="visible"/>
                                      </p:to>
                                    </p:set>
                                    <p:anim calcmode="lin" valueType="num">
                                      <p:cBhvr additive="base">
                                        <p:cTn id="13" dur="500"/>
                                        <p:tgtEl>
                                          <p:spTgt spid="306"/>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307"/>
                                        </p:tgtEl>
                                        <p:attrNameLst>
                                          <p:attrName>style.visibility</p:attrName>
                                        </p:attrNameLst>
                                      </p:cBhvr>
                                      <p:to>
                                        <p:strVal val="visible"/>
                                      </p:to>
                                    </p:set>
                                    <p:anim calcmode="lin" valueType="num">
                                      <p:cBhvr additive="base">
                                        <p:cTn id="16" dur="500"/>
                                        <p:tgtEl>
                                          <p:spTgt spid="30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94"/>
                                        </p:tgtEl>
                                        <p:attrNameLst>
                                          <p:attrName>style.visibility</p:attrName>
                                        </p:attrNameLst>
                                      </p:cBhvr>
                                      <p:to>
                                        <p:strVal val="visible"/>
                                      </p:to>
                                    </p:set>
                                    <p:animEffect transition="in" filter="fade">
                                      <p:cBhvr>
                                        <p:cTn id="19" dur="500"/>
                                        <p:tgtEl>
                                          <p:spTgt spid="294"/>
                                        </p:tgtEl>
                                      </p:cBhvr>
                                    </p:animEffect>
                                  </p:childTnLst>
                                </p:cTn>
                              </p:par>
                              <p:par>
                                <p:cTn id="20" presetID="2" presetClass="entr" presetSubtype="2" fill="hold" nodeType="withEffect">
                                  <p:stCondLst>
                                    <p:cond delay="0"/>
                                  </p:stCondLst>
                                  <p:childTnLst>
                                    <p:set>
                                      <p:cBhvr>
                                        <p:cTn id="21" dur="1" fill="hold">
                                          <p:stCondLst>
                                            <p:cond delay="0"/>
                                          </p:stCondLst>
                                        </p:cTn>
                                        <p:tgtEl>
                                          <p:spTgt spid="308"/>
                                        </p:tgtEl>
                                        <p:attrNameLst>
                                          <p:attrName>style.visibility</p:attrName>
                                        </p:attrNameLst>
                                      </p:cBhvr>
                                      <p:to>
                                        <p:strVal val="visible"/>
                                      </p:to>
                                    </p:set>
                                    <p:anim calcmode="lin" valueType="num">
                                      <p:cBhvr additive="base">
                                        <p:cTn id="22" dur="500"/>
                                        <p:tgtEl>
                                          <p:spTgt spid="308"/>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10"/>
                                        </p:tgtEl>
                                        <p:attrNameLst>
                                          <p:attrName>style.visibility</p:attrName>
                                        </p:attrNameLst>
                                      </p:cBhvr>
                                      <p:to>
                                        <p:strVal val="visible"/>
                                      </p:to>
                                    </p:set>
                                    <p:anim calcmode="lin" valueType="num">
                                      <p:cBhvr additive="base">
                                        <p:cTn id="25" dur="500"/>
                                        <p:tgtEl>
                                          <p:spTgt spid="310"/>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09"/>
                                        </p:tgtEl>
                                        <p:attrNameLst>
                                          <p:attrName>style.visibility</p:attrName>
                                        </p:attrNameLst>
                                      </p:cBhvr>
                                      <p:to>
                                        <p:strVal val="visible"/>
                                      </p:to>
                                    </p:set>
                                    <p:anim calcmode="lin" valueType="num">
                                      <p:cBhvr additive="base">
                                        <p:cTn id="28" dur="500"/>
                                        <p:tgtEl>
                                          <p:spTgt spid="309"/>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378"/>
                                        </p:tgtEl>
                                        <p:attrNameLst>
                                          <p:attrName>style.visibility</p:attrName>
                                        </p:attrNameLst>
                                      </p:cBhvr>
                                      <p:to>
                                        <p:strVal val="visible"/>
                                      </p:to>
                                    </p:set>
                                    <p:animEffect transition="in" filter="fade">
                                      <p:cBhvr>
                                        <p:cTn id="31" dur="500"/>
                                        <p:tgtEl>
                                          <p:spTgt spid="378"/>
                                        </p:tgtEl>
                                      </p:cBhvr>
                                    </p:animEffect>
                                  </p:childTnLst>
                                </p:cTn>
                              </p:par>
                              <p:par>
                                <p:cTn id="32" presetID="2" presetClass="entr" presetSubtype="8" fill="hold" nodeType="withEffect">
                                  <p:stCondLst>
                                    <p:cond delay="0"/>
                                  </p:stCondLst>
                                  <p:childTnLst>
                                    <p:set>
                                      <p:cBhvr>
                                        <p:cTn id="33" dur="1" fill="hold">
                                          <p:stCondLst>
                                            <p:cond delay="0"/>
                                          </p:stCondLst>
                                        </p:cTn>
                                        <p:tgtEl>
                                          <p:spTgt spid="293"/>
                                        </p:tgtEl>
                                        <p:attrNameLst>
                                          <p:attrName>style.visibility</p:attrName>
                                        </p:attrNameLst>
                                      </p:cBhvr>
                                      <p:to>
                                        <p:strVal val="visible"/>
                                      </p:to>
                                    </p:set>
                                    <p:anim calcmode="lin" valueType="num">
                                      <p:cBhvr additive="base">
                                        <p:cTn id="34" dur="500"/>
                                        <p:tgtEl>
                                          <p:spTgt spid="293"/>
                                        </p:tgtEl>
                                        <p:attrNameLst>
                                          <p:attrName>ppt_x</p:attrName>
                                        </p:attrNameLst>
                                      </p:cBhvr>
                                      <p:tavLst>
                                        <p:tav tm="0">
                                          <p:val>
                                            <p:strVal val="#ppt_x-1"/>
                                          </p:val>
                                        </p:tav>
                                        <p:tav tm="100000">
                                          <p:val>
                                            <p:strVal val="#ppt_x"/>
                                          </p:val>
                                        </p:tav>
                                      </p:tavLst>
                                    </p:anim>
                                  </p:childTnLst>
                                </p:cTn>
                              </p:par>
                              <p:par>
                                <p:cTn id="35" presetID="10" presetClass="entr" presetSubtype="0" fill="hold" nodeType="withEffect">
                                  <p:stCondLst>
                                    <p:cond delay="0"/>
                                  </p:stCondLst>
                                  <p:childTnLst>
                                    <p:set>
                                      <p:cBhvr>
                                        <p:cTn id="36" dur="1" fill="hold">
                                          <p:stCondLst>
                                            <p:cond delay="0"/>
                                          </p:stCondLst>
                                        </p:cTn>
                                        <p:tgtEl>
                                          <p:spTgt spid="311"/>
                                        </p:tgtEl>
                                        <p:attrNameLst>
                                          <p:attrName>style.visibility</p:attrName>
                                        </p:attrNameLst>
                                      </p:cBhvr>
                                      <p:to>
                                        <p:strVal val="visible"/>
                                      </p:to>
                                    </p:set>
                                    <p:animEffect transition="in" filter="fade">
                                      <p:cBhvr>
                                        <p:cTn id="37" dur="10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6200000" scaled="0"/>
        </a:gradFill>
        <a:effectLst/>
      </p:bgPr>
    </p:bg>
    <p:spTree>
      <p:nvGrpSpPr>
        <p:cNvPr id="1" name="Shape 441"/>
        <p:cNvGrpSpPr/>
        <p:nvPr/>
      </p:nvGrpSpPr>
      <p:grpSpPr>
        <a:xfrm>
          <a:off x="0" y="0"/>
          <a:ext cx="0" cy="0"/>
          <a:chOff x="0" y="0"/>
          <a:chExt cx="0" cy="0"/>
        </a:xfrm>
      </p:grpSpPr>
      <p:pic>
        <p:nvPicPr>
          <p:cNvPr id="442" name="Google Shape;442;p7"/>
          <p:cNvPicPr preferRelativeResize="0"/>
          <p:nvPr/>
        </p:nvPicPr>
        <p:blipFill rotWithShape="1">
          <a:blip r:embed="rId3">
            <a:alphaModFix/>
          </a:blip>
          <a:srcRect/>
          <a:stretch/>
        </p:blipFill>
        <p:spPr>
          <a:xfrm>
            <a:off x="5495176" y="3010975"/>
            <a:ext cx="1163627" cy="2447189"/>
          </a:xfrm>
          <a:prstGeom prst="rect">
            <a:avLst/>
          </a:prstGeom>
          <a:noFill/>
          <a:ln>
            <a:noFill/>
          </a:ln>
        </p:spPr>
      </p:pic>
      <p:grpSp>
        <p:nvGrpSpPr>
          <p:cNvPr id="443" name="Google Shape;443;p7"/>
          <p:cNvGrpSpPr/>
          <p:nvPr/>
        </p:nvGrpSpPr>
        <p:grpSpPr>
          <a:xfrm>
            <a:off x="660106" y="294582"/>
            <a:ext cx="2653830" cy="307777"/>
            <a:chOff x="632295" y="294582"/>
            <a:chExt cx="2653830" cy="307777"/>
          </a:xfrm>
        </p:grpSpPr>
        <p:sp>
          <p:nvSpPr>
            <p:cNvPr id="444" name="Google Shape;444;p7"/>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445" name="Google Shape;445;p7"/>
            <p:cNvGrpSpPr/>
            <p:nvPr/>
          </p:nvGrpSpPr>
          <p:grpSpPr>
            <a:xfrm>
              <a:off x="1456438" y="365664"/>
              <a:ext cx="155716" cy="165616"/>
              <a:chOff x="1423100" y="355337"/>
              <a:chExt cx="155716" cy="165616"/>
            </a:xfrm>
          </p:grpSpPr>
          <p:sp>
            <p:nvSpPr>
              <p:cNvPr id="446" name="Google Shape;446;p7"/>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447" name="Google Shape;447;p7"/>
              <p:cNvCxnSpPr>
                <a:stCxn id="446"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448" name="Google Shape;448;p7"/>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449" name="Google Shape;449;p7"/>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450" name="Google Shape;450;p7"/>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451" name="Google Shape;451;p7"/>
          <p:cNvPicPr preferRelativeResize="0"/>
          <p:nvPr/>
        </p:nvPicPr>
        <p:blipFill rotWithShape="1">
          <a:blip r:embed="rId4">
            <a:alphaModFix/>
          </a:blip>
          <a:srcRect/>
          <a:stretch/>
        </p:blipFill>
        <p:spPr>
          <a:xfrm flipH="1">
            <a:off x="1147467" y="4674933"/>
            <a:ext cx="1697518" cy="2898692"/>
          </a:xfrm>
          <a:prstGeom prst="rect">
            <a:avLst/>
          </a:prstGeom>
          <a:noFill/>
          <a:ln>
            <a:noFill/>
          </a:ln>
        </p:spPr>
      </p:pic>
      <p:sp>
        <p:nvSpPr>
          <p:cNvPr id="452" name="Google Shape;452;p7"/>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453" name="Google Shape;453;p7"/>
          <p:cNvGrpSpPr/>
          <p:nvPr/>
        </p:nvGrpSpPr>
        <p:grpSpPr>
          <a:xfrm>
            <a:off x="7580956" y="315800"/>
            <a:ext cx="4104677" cy="311595"/>
            <a:chOff x="7580956" y="315800"/>
            <a:chExt cx="4104677" cy="311595"/>
          </a:xfrm>
        </p:grpSpPr>
        <p:sp>
          <p:nvSpPr>
            <p:cNvPr id="454" name="Google Shape;454;p7"/>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455" name="Google Shape;455;p7"/>
            <p:cNvSpPr/>
            <p:nvPr/>
          </p:nvSpPr>
          <p:spPr>
            <a:xfrm>
              <a:off x="10385762" y="315800"/>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
        <p:nvSpPr>
          <p:cNvPr id="456" name="Google Shape;456;p7"/>
          <p:cNvSpPr txBox="1"/>
          <p:nvPr/>
        </p:nvSpPr>
        <p:spPr>
          <a:xfrm>
            <a:off x="9142552" y="319618"/>
            <a:ext cx="87299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a:p>
            <a:pPr marL="0" marR="0" lvl="0" indent="0" algn="l" rtl="0">
              <a:spcBef>
                <a:spcPts val="0"/>
              </a:spcBef>
              <a:spcAft>
                <a:spcPts val="0"/>
              </a:spcAft>
              <a:buNone/>
            </a:pPr>
            <a:endParaRPr sz="1400">
              <a:solidFill>
                <a:schemeClr val="lt1"/>
              </a:solidFill>
              <a:latin typeface="Microsoft Yahei"/>
              <a:ea typeface="Microsoft Yahei"/>
              <a:cs typeface="Microsoft Yahei"/>
              <a:sym typeface="Microsoft Yahei"/>
            </a:endParaRPr>
          </a:p>
        </p:txBody>
      </p:sp>
      <p:sp>
        <p:nvSpPr>
          <p:cNvPr id="457" name="Google Shape;457;p7"/>
          <p:cNvSpPr txBox="1"/>
          <p:nvPr/>
        </p:nvSpPr>
        <p:spPr>
          <a:xfrm>
            <a:off x="10610592" y="319618"/>
            <a:ext cx="859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pic>
        <p:nvPicPr>
          <p:cNvPr id="458" name="Google Shape;458;p7"/>
          <p:cNvPicPr preferRelativeResize="0"/>
          <p:nvPr/>
        </p:nvPicPr>
        <p:blipFill rotWithShape="1">
          <a:blip r:embed="rId5">
            <a:alphaModFix/>
          </a:blip>
          <a:srcRect/>
          <a:stretch/>
        </p:blipFill>
        <p:spPr>
          <a:xfrm>
            <a:off x="5075648" y="4668940"/>
            <a:ext cx="2505308" cy="2476453"/>
          </a:xfrm>
          <a:custGeom>
            <a:avLst/>
            <a:gdLst/>
            <a:ahLst/>
            <a:cxnLst/>
            <a:rect l="l" t="t" r="r" b="b"/>
            <a:pathLst>
              <a:path w="6635038" h="6558619" extrusionOk="0">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459" name="Google Shape;459;p7"/>
          <p:cNvPicPr preferRelativeResize="0"/>
          <p:nvPr/>
        </p:nvPicPr>
        <p:blipFill rotWithShape="1">
          <a:blip r:embed="rId6">
            <a:alphaModFix/>
          </a:blip>
          <a:srcRect/>
          <a:stretch/>
        </p:blipFill>
        <p:spPr>
          <a:xfrm flipH="1">
            <a:off x="3402846" y="3910631"/>
            <a:ext cx="1069701" cy="1826627"/>
          </a:xfrm>
          <a:prstGeom prst="rect">
            <a:avLst/>
          </a:prstGeom>
          <a:noFill/>
          <a:ln>
            <a:noFill/>
          </a:ln>
        </p:spPr>
      </p:pic>
      <p:pic>
        <p:nvPicPr>
          <p:cNvPr id="460" name="Google Shape;460;p7"/>
          <p:cNvPicPr preferRelativeResize="0"/>
          <p:nvPr/>
        </p:nvPicPr>
        <p:blipFill rotWithShape="1">
          <a:blip r:embed="rId6">
            <a:alphaModFix/>
          </a:blip>
          <a:srcRect/>
          <a:stretch/>
        </p:blipFill>
        <p:spPr>
          <a:xfrm>
            <a:off x="7958501" y="3912539"/>
            <a:ext cx="1069701" cy="1826627"/>
          </a:xfrm>
          <a:prstGeom prst="rect">
            <a:avLst/>
          </a:prstGeom>
          <a:noFill/>
          <a:ln>
            <a:noFill/>
          </a:ln>
        </p:spPr>
      </p:pic>
      <p:pic>
        <p:nvPicPr>
          <p:cNvPr id="461" name="Google Shape;461;p7"/>
          <p:cNvPicPr preferRelativeResize="0"/>
          <p:nvPr/>
        </p:nvPicPr>
        <p:blipFill rotWithShape="1">
          <a:blip r:embed="rId4">
            <a:alphaModFix/>
          </a:blip>
          <a:srcRect/>
          <a:stretch/>
        </p:blipFill>
        <p:spPr>
          <a:xfrm>
            <a:off x="9675600" y="4674933"/>
            <a:ext cx="1697518" cy="2898692"/>
          </a:xfrm>
          <a:prstGeom prst="rect">
            <a:avLst/>
          </a:prstGeom>
          <a:noFill/>
          <a:ln>
            <a:noFill/>
          </a:ln>
        </p:spPr>
      </p:pic>
      <p:grpSp>
        <p:nvGrpSpPr>
          <p:cNvPr id="462" name="Google Shape;462;p7"/>
          <p:cNvGrpSpPr/>
          <p:nvPr/>
        </p:nvGrpSpPr>
        <p:grpSpPr>
          <a:xfrm>
            <a:off x="3567574" y="2560237"/>
            <a:ext cx="6170877" cy="872981"/>
            <a:chOff x="3910384" y="2660572"/>
            <a:chExt cx="5237120" cy="872981"/>
          </a:xfrm>
        </p:grpSpPr>
        <p:sp>
          <p:nvSpPr>
            <p:cNvPr id="463" name="Google Shape;463;p7"/>
            <p:cNvSpPr txBox="1"/>
            <p:nvPr/>
          </p:nvSpPr>
          <p:spPr>
            <a:xfrm>
              <a:off x="4678404" y="2660572"/>
              <a:ext cx="4469100" cy="708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a:solidFill>
                    <a:schemeClr val="lt1"/>
                  </a:solidFill>
                  <a:latin typeface="Microsoft Yahei"/>
                  <a:ea typeface="Microsoft Yahei"/>
                  <a:cs typeface="Microsoft Yahei"/>
                  <a:sym typeface="Microsoft Yahei"/>
                </a:rPr>
                <a:t>專題內容說明</a:t>
              </a:r>
              <a:endParaRPr sz="1800">
                <a:solidFill>
                  <a:schemeClr val="dk1"/>
                </a:solidFill>
                <a:latin typeface="Microsoft Yahei"/>
                <a:ea typeface="Microsoft Yahei"/>
                <a:cs typeface="Microsoft Yahei"/>
                <a:sym typeface="Microsoft Yahei"/>
              </a:endParaRPr>
            </a:p>
          </p:txBody>
        </p:sp>
        <p:sp>
          <p:nvSpPr>
            <p:cNvPr id="464" name="Google Shape;464;p7"/>
            <p:cNvSpPr txBox="1"/>
            <p:nvPr/>
          </p:nvSpPr>
          <p:spPr>
            <a:xfrm>
              <a:off x="3910384" y="3271943"/>
              <a:ext cx="4435330" cy="261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100">
                <a:solidFill>
                  <a:schemeClr val="lt1"/>
                </a:solidFill>
                <a:latin typeface="Microsoft Yahei"/>
                <a:ea typeface="Microsoft Yahei"/>
                <a:cs typeface="Microsoft Yahei"/>
                <a:sym typeface="Microsoft Yahei"/>
              </a:endParaRPr>
            </a:p>
          </p:txBody>
        </p:sp>
      </p:grpSp>
      <p:pic>
        <p:nvPicPr>
          <p:cNvPr id="465" name="Google Shape;465;p7"/>
          <p:cNvPicPr preferRelativeResize="0"/>
          <p:nvPr/>
        </p:nvPicPr>
        <p:blipFill rotWithShape="1">
          <a:blip r:embed="rId7">
            <a:alphaModFix/>
          </a:blip>
          <a:srcRect/>
          <a:stretch/>
        </p:blipFill>
        <p:spPr>
          <a:xfrm>
            <a:off x="1023443" y="3685549"/>
            <a:ext cx="1588557" cy="983391"/>
          </a:xfrm>
          <a:prstGeom prst="rect">
            <a:avLst/>
          </a:prstGeom>
          <a:noFill/>
          <a:ln>
            <a:noFill/>
          </a:ln>
        </p:spPr>
      </p:pic>
      <p:pic>
        <p:nvPicPr>
          <p:cNvPr id="466" name="Google Shape;466;p7"/>
          <p:cNvPicPr preferRelativeResize="0"/>
          <p:nvPr/>
        </p:nvPicPr>
        <p:blipFill rotWithShape="1">
          <a:blip r:embed="rId8">
            <a:alphaModFix/>
          </a:blip>
          <a:srcRect/>
          <a:stretch/>
        </p:blipFill>
        <p:spPr>
          <a:xfrm>
            <a:off x="2524471" y="3777396"/>
            <a:ext cx="990769" cy="613332"/>
          </a:xfrm>
          <a:prstGeom prst="rect">
            <a:avLst/>
          </a:prstGeom>
          <a:noFill/>
          <a:ln>
            <a:noFill/>
          </a:ln>
        </p:spPr>
      </p:pic>
      <p:pic>
        <p:nvPicPr>
          <p:cNvPr id="467" name="Google Shape;467;p7"/>
          <p:cNvPicPr preferRelativeResize="0"/>
          <p:nvPr/>
        </p:nvPicPr>
        <p:blipFill rotWithShape="1">
          <a:blip r:embed="rId9">
            <a:alphaModFix/>
          </a:blip>
          <a:srcRect/>
          <a:stretch/>
        </p:blipFill>
        <p:spPr>
          <a:xfrm>
            <a:off x="7158770" y="4985625"/>
            <a:ext cx="509182" cy="1484217"/>
          </a:xfrm>
          <a:prstGeom prst="rect">
            <a:avLst/>
          </a:prstGeom>
          <a:noFill/>
          <a:ln>
            <a:noFill/>
          </a:ln>
        </p:spPr>
      </p:pic>
      <p:pic>
        <p:nvPicPr>
          <p:cNvPr id="468" name="Google Shape;468;p7"/>
          <p:cNvPicPr preferRelativeResize="0"/>
          <p:nvPr/>
        </p:nvPicPr>
        <p:blipFill rotWithShape="1">
          <a:blip r:embed="rId10">
            <a:alphaModFix/>
          </a:blip>
          <a:srcRect/>
          <a:stretch/>
        </p:blipFill>
        <p:spPr>
          <a:xfrm>
            <a:off x="3895701" y="5458164"/>
            <a:ext cx="784295" cy="1028752"/>
          </a:xfrm>
          <a:prstGeom prst="rect">
            <a:avLst/>
          </a:prstGeom>
          <a:noFill/>
          <a:ln>
            <a:noFill/>
          </a:ln>
        </p:spPr>
      </p:pic>
      <p:pic>
        <p:nvPicPr>
          <p:cNvPr id="469" name="Google Shape;469;p7"/>
          <p:cNvPicPr preferRelativeResize="0"/>
          <p:nvPr/>
        </p:nvPicPr>
        <p:blipFill rotWithShape="1">
          <a:blip r:embed="rId11">
            <a:alphaModFix/>
          </a:blip>
          <a:srcRect/>
          <a:stretch/>
        </p:blipFill>
        <p:spPr>
          <a:xfrm>
            <a:off x="8260748" y="5458164"/>
            <a:ext cx="411027" cy="539140"/>
          </a:xfrm>
          <a:prstGeom prst="rect">
            <a:avLst/>
          </a:prstGeom>
          <a:noFill/>
          <a:ln>
            <a:noFill/>
          </a:ln>
        </p:spPr>
      </p:pic>
      <p:pic>
        <p:nvPicPr>
          <p:cNvPr id="470" name="Google Shape;470;p7"/>
          <p:cNvPicPr preferRelativeResize="0"/>
          <p:nvPr/>
        </p:nvPicPr>
        <p:blipFill rotWithShape="1">
          <a:blip r:embed="rId12">
            <a:alphaModFix/>
          </a:blip>
          <a:srcRect/>
          <a:stretch/>
        </p:blipFill>
        <p:spPr>
          <a:xfrm>
            <a:off x="6575423" y="5965693"/>
            <a:ext cx="509182" cy="667889"/>
          </a:xfrm>
          <a:prstGeom prst="rect">
            <a:avLst/>
          </a:prstGeom>
          <a:noFill/>
          <a:ln>
            <a:noFill/>
          </a:ln>
        </p:spPr>
      </p:pic>
      <p:pic>
        <p:nvPicPr>
          <p:cNvPr id="471" name="Google Shape;471;p7"/>
          <p:cNvPicPr preferRelativeResize="0"/>
          <p:nvPr/>
        </p:nvPicPr>
        <p:blipFill rotWithShape="1">
          <a:blip r:embed="rId9">
            <a:alphaModFix/>
          </a:blip>
          <a:srcRect/>
          <a:stretch/>
        </p:blipFill>
        <p:spPr>
          <a:xfrm>
            <a:off x="4705532" y="4594014"/>
            <a:ext cx="509182" cy="1484217"/>
          </a:xfrm>
          <a:prstGeom prst="rect">
            <a:avLst/>
          </a:prstGeom>
          <a:noFill/>
          <a:ln>
            <a:noFill/>
          </a:ln>
        </p:spPr>
      </p:pic>
      <p:pic>
        <p:nvPicPr>
          <p:cNvPr id="472" name="Google Shape;472;p7"/>
          <p:cNvPicPr preferRelativeResize="0"/>
          <p:nvPr/>
        </p:nvPicPr>
        <p:blipFill rotWithShape="1">
          <a:blip r:embed="rId13">
            <a:alphaModFix/>
          </a:blip>
          <a:srcRect/>
          <a:stretch/>
        </p:blipFill>
        <p:spPr>
          <a:xfrm flipH="1">
            <a:off x="7608309" y="5621609"/>
            <a:ext cx="517023" cy="701862"/>
          </a:xfrm>
          <a:prstGeom prst="rect">
            <a:avLst/>
          </a:prstGeom>
          <a:noFill/>
          <a:ln>
            <a:noFill/>
          </a:ln>
        </p:spPr>
      </p:pic>
      <p:grpSp>
        <p:nvGrpSpPr>
          <p:cNvPr id="473" name="Google Shape;473;p7"/>
          <p:cNvGrpSpPr/>
          <p:nvPr/>
        </p:nvGrpSpPr>
        <p:grpSpPr>
          <a:xfrm>
            <a:off x="5056396" y="1480050"/>
            <a:ext cx="1740999" cy="1015622"/>
            <a:chOff x="5056396" y="1480050"/>
            <a:chExt cx="1740999" cy="1015622"/>
          </a:xfrm>
        </p:grpSpPr>
        <p:sp>
          <p:nvSpPr>
            <p:cNvPr id="474" name="Google Shape;474;p7"/>
            <p:cNvSpPr txBox="1"/>
            <p:nvPr/>
          </p:nvSpPr>
          <p:spPr>
            <a:xfrm>
              <a:off x="5523993" y="1480050"/>
              <a:ext cx="1273402" cy="10156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6000" dirty="0" smtClean="0">
                  <a:solidFill>
                    <a:srgbClr val="304086"/>
                  </a:solidFill>
                  <a:latin typeface="Microsoft Yahei"/>
                  <a:ea typeface="Microsoft Yahei"/>
                  <a:cs typeface="Microsoft Yahei"/>
                  <a:sym typeface="Microsoft Yahei"/>
                </a:rPr>
                <a:t>02</a:t>
              </a:r>
              <a:endParaRPr sz="6000" dirty="0">
                <a:solidFill>
                  <a:srgbClr val="304086"/>
                </a:solidFill>
                <a:latin typeface="Microsoft Yahei"/>
                <a:ea typeface="Microsoft Yahei"/>
                <a:cs typeface="Microsoft Yahei"/>
                <a:sym typeface="Microsoft Yahei"/>
              </a:endParaRPr>
            </a:p>
          </p:txBody>
        </p:sp>
        <p:sp>
          <p:nvSpPr>
            <p:cNvPr id="475" name="Google Shape;475;p7"/>
            <p:cNvSpPr/>
            <p:nvPr/>
          </p:nvSpPr>
          <p:spPr>
            <a:xfrm rot="5400000">
              <a:off x="5036910" y="1931805"/>
              <a:ext cx="322893" cy="283922"/>
            </a:xfrm>
            <a:custGeom>
              <a:avLst/>
              <a:gdLst/>
              <a:ahLst/>
              <a:cxnLst/>
              <a:rect l="l" t="t" r="r" b="b"/>
              <a:pathLst>
                <a:path w="2761802" h="2428472" extrusionOk="0">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500"/>
                                        <p:tgtEl>
                                          <p:spTgt spid="45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53"/>
                                        </p:tgtEl>
                                        <p:attrNameLst>
                                          <p:attrName>style.visibility</p:attrName>
                                        </p:attrNameLst>
                                      </p:cBhvr>
                                      <p:to>
                                        <p:strVal val="visible"/>
                                      </p:to>
                                    </p:set>
                                    <p:anim calcmode="lin" valueType="num">
                                      <p:cBhvr additive="base">
                                        <p:cTn id="10" dur="500"/>
                                        <p:tgtEl>
                                          <p:spTgt spid="453"/>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56"/>
                                        </p:tgtEl>
                                        <p:attrNameLst>
                                          <p:attrName>style.visibility</p:attrName>
                                        </p:attrNameLst>
                                      </p:cBhvr>
                                      <p:to>
                                        <p:strVal val="visible"/>
                                      </p:to>
                                    </p:set>
                                    <p:anim calcmode="lin" valueType="num">
                                      <p:cBhvr additive="base">
                                        <p:cTn id="13" dur="500"/>
                                        <p:tgtEl>
                                          <p:spTgt spid="456"/>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57"/>
                                        </p:tgtEl>
                                        <p:attrNameLst>
                                          <p:attrName>style.visibility</p:attrName>
                                        </p:attrNameLst>
                                      </p:cBhvr>
                                      <p:to>
                                        <p:strVal val="visible"/>
                                      </p:to>
                                    </p:set>
                                    <p:anim calcmode="lin" valueType="num">
                                      <p:cBhvr additive="base">
                                        <p:cTn id="16" dur="500"/>
                                        <p:tgtEl>
                                          <p:spTgt spid="45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443"/>
                                        </p:tgtEl>
                                        <p:attrNameLst>
                                          <p:attrName>style.visibility</p:attrName>
                                        </p:attrNameLst>
                                      </p:cBhvr>
                                      <p:to>
                                        <p:strVal val="visible"/>
                                      </p:to>
                                    </p:set>
                                    <p:animEffect transition="in" filter="fade">
                                      <p:cBhvr>
                                        <p:cTn id="19" dur="500"/>
                                        <p:tgtEl>
                                          <p:spTgt spid="443"/>
                                        </p:tgtEl>
                                      </p:cBhvr>
                                    </p:animEffect>
                                  </p:childTnLst>
                                </p:cTn>
                              </p:par>
                              <p:par>
                                <p:cTn id="20" presetID="10" presetClass="entr" presetSubtype="0" fill="hold" nodeType="withEffect">
                                  <p:stCondLst>
                                    <p:cond delay="0"/>
                                  </p:stCondLst>
                                  <p:childTnLst>
                                    <p:set>
                                      <p:cBhvr>
                                        <p:cTn id="21" dur="1" fill="hold">
                                          <p:stCondLst>
                                            <p:cond delay="0"/>
                                          </p:stCondLst>
                                        </p:cTn>
                                        <p:tgtEl>
                                          <p:spTgt spid="473"/>
                                        </p:tgtEl>
                                        <p:attrNameLst>
                                          <p:attrName>style.visibility</p:attrName>
                                        </p:attrNameLst>
                                      </p:cBhvr>
                                      <p:to>
                                        <p:strVal val="visible"/>
                                      </p:to>
                                    </p:set>
                                    <p:animEffect transition="in" filter="fade">
                                      <p:cBhvr>
                                        <p:cTn id="22" dur="500"/>
                                        <p:tgtEl>
                                          <p:spTgt spid="473"/>
                                        </p:tgtEl>
                                      </p:cBhvr>
                                    </p:animEffect>
                                  </p:childTnLst>
                                </p:cTn>
                              </p:par>
                              <p:par>
                                <p:cTn id="23" presetID="10" presetClass="entr" presetSubtype="0" fill="hold" nodeType="withEffect">
                                  <p:stCondLst>
                                    <p:cond delay="0"/>
                                  </p:stCondLst>
                                  <p:childTnLst>
                                    <p:set>
                                      <p:cBhvr>
                                        <p:cTn id="24" dur="1" fill="hold">
                                          <p:stCondLst>
                                            <p:cond delay="0"/>
                                          </p:stCondLst>
                                        </p:cTn>
                                        <p:tgtEl>
                                          <p:spTgt spid="462"/>
                                        </p:tgtEl>
                                        <p:attrNameLst>
                                          <p:attrName>style.visibility</p:attrName>
                                        </p:attrNameLst>
                                      </p:cBhvr>
                                      <p:to>
                                        <p:strVal val="visible"/>
                                      </p:to>
                                    </p:set>
                                    <p:animEffect transition="in" filter="fade">
                                      <p:cBhvr>
                                        <p:cTn id="25" dur="750"/>
                                        <p:tgtEl>
                                          <p:spTgt spid="462"/>
                                        </p:tgtEl>
                                      </p:cBhvr>
                                    </p:animEffect>
                                  </p:childTnLst>
                                </p:cTn>
                              </p:par>
                              <p:par>
                                <p:cTn id="26" presetID="10" presetClass="entr" presetSubtype="0" fill="hold" nodeType="withEffect">
                                  <p:stCondLst>
                                    <p:cond delay="0"/>
                                  </p:stCondLst>
                                  <p:childTnLst>
                                    <p:set>
                                      <p:cBhvr>
                                        <p:cTn id="27" dur="1" fill="hold">
                                          <p:stCondLst>
                                            <p:cond delay="0"/>
                                          </p:stCondLst>
                                        </p:cTn>
                                        <p:tgtEl>
                                          <p:spTgt spid="458"/>
                                        </p:tgtEl>
                                        <p:attrNameLst>
                                          <p:attrName>style.visibility</p:attrName>
                                        </p:attrNameLst>
                                      </p:cBhvr>
                                      <p:to>
                                        <p:strVal val="visible"/>
                                      </p:to>
                                    </p:set>
                                    <p:animEffect transition="in" filter="fade">
                                      <p:cBhvr>
                                        <p:cTn id="28" dur="1000"/>
                                        <p:tgtEl>
                                          <p:spTgt spid="458"/>
                                        </p:tgtEl>
                                      </p:cBhvr>
                                    </p:animEffect>
                                  </p:childTnLst>
                                </p:cTn>
                              </p:par>
                              <p:par>
                                <p:cTn id="29" presetID="10" presetClass="entr" presetSubtype="0" fill="hold" nodeType="withEffect">
                                  <p:stCondLst>
                                    <p:cond delay="250"/>
                                  </p:stCondLst>
                                  <p:childTnLst>
                                    <p:set>
                                      <p:cBhvr>
                                        <p:cTn id="30" dur="1" fill="hold">
                                          <p:stCondLst>
                                            <p:cond delay="0"/>
                                          </p:stCondLst>
                                        </p:cTn>
                                        <p:tgtEl>
                                          <p:spTgt spid="451"/>
                                        </p:tgtEl>
                                        <p:attrNameLst>
                                          <p:attrName>style.visibility</p:attrName>
                                        </p:attrNameLst>
                                      </p:cBhvr>
                                      <p:to>
                                        <p:strVal val="visible"/>
                                      </p:to>
                                    </p:set>
                                    <p:animEffect transition="in" filter="fade">
                                      <p:cBhvr>
                                        <p:cTn id="31" dur="1000"/>
                                        <p:tgtEl>
                                          <p:spTgt spid="451"/>
                                        </p:tgtEl>
                                      </p:cBhvr>
                                    </p:animEffect>
                                  </p:childTnLst>
                                </p:cTn>
                              </p:par>
                              <p:par>
                                <p:cTn id="32" presetID="10" presetClass="entr" presetSubtype="0" fill="hold" nodeType="withEffect">
                                  <p:stCondLst>
                                    <p:cond delay="250"/>
                                  </p:stCondLst>
                                  <p:childTnLst>
                                    <p:set>
                                      <p:cBhvr>
                                        <p:cTn id="33" dur="1" fill="hold">
                                          <p:stCondLst>
                                            <p:cond delay="0"/>
                                          </p:stCondLst>
                                        </p:cTn>
                                        <p:tgtEl>
                                          <p:spTgt spid="459"/>
                                        </p:tgtEl>
                                        <p:attrNameLst>
                                          <p:attrName>style.visibility</p:attrName>
                                        </p:attrNameLst>
                                      </p:cBhvr>
                                      <p:to>
                                        <p:strVal val="visible"/>
                                      </p:to>
                                    </p:set>
                                    <p:animEffect transition="in" filter="fade">
                                      <p:cBhvr>
                                        <p:cTn id="34" dur="1000"/>
                                        <p:tgtEl>
                                          <p:spTgt spid="459"/>
                                        </p:tgtEl>
                                      </p:cBhvr>
                                    </p:animEffect>
                                  </p:childTnLst>
                                </p:cTn>
                              </p:par>
                              <p:par>
                                <p:cTn id="35" presetID="10" presetClass="entr" presetSubtype="0" fill="hold" nodeType="withEffect">
                                  <p:stCondLst>
                                    <p:cond delay="250"/>
                                  </p:stCondLst>
                                  <p:childTnLst>
                                    <p:set>
                                      <p:cBhvr>
                                        <p:cTn id="36" dur="1" fill="hold">
                                          <p:stCondLst>
                                            <p:cond delay="0"/>
                                          </p:stCondLst>
                                        </p:cTn>
                                        <p:tgtEl>
                                          <p:spTgt spid="460"/>
                                        </p:tgtEl>
                                        <p:attrNameLst>
                                          <p:attrName>style.visibility</p:attrName>
                                        </p:attrNameLst>
                                      </p:cBhvr>
                                      <p:to>
                                        <p:strVal val="visible"/>
                                      </p:to>
                                    </p:set>
                                    <p:animEffect transition="in" filter="fade">
                                      <p:cBhvr>
                                        <p:cTn id="37" dur="1000"/>
                                        <p:tgtEl>
                                          <p:spTgt spid="460"/>
                                        </p:tgtEl>
                                      </p:cBhvr>
                                    </p:animEffect>
                                  </p:childTnLst>
                                </p:cTn>
                              </p:par>
                              <p:par>
                                <p:cTn id="38" presetID="10" presetClass="entr" presetSubtype="0" fill="hold" nodeType="withEffect">
                                  <p:stCondLst>
                                    <p:cond delay="250"/>
                                  </p:stCondLst>
                                  <p:childTnLst>
                                    <p:set>
                                      <p:cBhvr>
                                        <p:cTn id="39" dur="1" fill="hold">
                                          <p:stCondLst>
                                            <p:cond delay="0"/>
                                          </p:stCondLst>
                                        </p:cTn>
                                        <p:tgtEl>
                                          <p:spTgt spid="461"/>
                                        </p:tgtEl>
                                        <p:attrNameLst>
                                          <p:attrName>style.visibility</p:attrName>
                                        </p:attrNameLst>
                                      </p:cBhvr>
                                      <p:to>
                                        <p:strVal val="visible"/>
                                      </p:to>
                                    </p:set>
                                    <p:animEffect transition="in" filter="fade">
                                      <p:cBhvr>
                                        <p:cTn id="40" dur="1000"/>
                                        <p:tgtEl>
                                          <p:spTgt spid="461"/>
                                        </p:tgtEl>
                                      </p:cBhvr>
                                    </p:animEffect>
                                  </p:childTnLst>
                                </p:cTn>
                              </p:par>
                              <p:par>
                                <p:cTn id="41" presetID="10" presetClass="entr" presetSubtype="0" fill="hold" nodeType="withEffect">
                                  <p:stCondLst>
                                    <p:cond delay="250"/>
                                  </p:stCondLst>
                                  <p:childTnLst>
                                    <p:set>
                                      <p:cBhvr>
                                        <p:cTn id="42" dur="1" fill="hold">
                                          <p:stCondLst>
                                            <p:cond delay="0"/>
                                          </p:stCondLst>
                                        </p:cTn>
                                        <p:tgtEl>
                                          <p:spTgt spid="465"/>
                                        </p:tgtEl>
                                        <p:attrNameLst>
                                          <p:attrName>style.visibility</p:attrName>
                                        </p:attrNameLst>
                                      </p:cBhvr>
                                      <p:to>
                                        <p:strVal val="visible"/>
                                      </p:to>
                                    </p:set>
                                    <p:animEffect transition="in" filter="fade">
                                      <p:cBhvr>
                                        <p:cTn id="43" dur="1000"/>
                                        <p:tgtEl>
                                          <p:spTgt spid="465"/>
                                        </p:tgtEl>
                                      </p:cBhvr>
                                    </p:animEffect>
                                  </p:childTnLst>
                                </p:cTn>
                              </p:par>
                              <p:par>
                                <p:cTn id="44" presetID="10" presetClass="entr" presetSubtype="0" fill="hold" nodeType="withEffect">
                                  <p:stCondLst>
                                    <p:cond delay="250"/>
                                  </p:stCondLst>
                                  <p:childTnLst>
                                    <p:set>
                                      <p:cBhvr>
                                        <p:cTn id="45" dur="1" fill="hold">
                                          <p:stCondLst>
                                            <p:cond delay="0"/>
                                          </p:stCondLst>
                                        </p:cTn>
                                        <p:tgtEl>
                                          <p:spTgt spid="466"/>
                                        </p:tgtEl>
                                        <p:attrNameLst>
                                          <p:attrName>style.visibility</p:attrName>
                                        </p:attrNameLst>
                                      </p:cBhvr>
                                      <p:to>
                                        <p:strVal val="visible"/>
                                      </p:to>
                                    </p:set>
                                    <p:animEffect transition="in" filter="fade">
                                      <p:cBhvr>
                                        <p:cTn id="46" dur="1000"/>
                                        <p:tgtEl>
                                          <p:spTgt spid="466"/>
                                        </p:tgtEl>
                                      </p:cBhvr>
                                    </p:animEffect>
                                  </p:childTnLst>
                                </p:cTn>
                              </p:par>
                              <p:par>
                                <p:cTn id="47" presetID="10" presetClass="entr" presetSubtype="0" fill="hold" nodeType="withEffect">
                                  <p:stCondLst>
                                    <p:cond delay="250"/>
                                  </p:stCondLst>
                                  <p:childTnLst>
                                    <p:set>
                                      <p:cBhvr>
                                        <p:cTn id="48" dur="1" fill="hold">
                                          <p:stCondLst>
                                            <p:cond delay="0"/>
                                          </p:stCondLst>
                                        </p:cTn>
                                        <p:tgtEl>
                                          <p:spTgt spid="467"/>
                                        </p:tgtEl>
                                        <p:attrNameLst>
                                          <p:attrName>style.visibility</p:attrName>
                                        </p:attrNameLst>
                                      </p:cBhvr>
                                      <p:to>
                                        <p:strVal val="visible"/>
                                      </p:to>
                                    </p:set>
                                    <p:animEffect transition="in" filter="fade">
                                      <p:cBhvr>
                                        <p:cTn id="49" dur="1000"/>
                                        <p:tgtEl>
                                          <p:spTgt spid="467"/>
                                        </p:tgtEl>
                                      </p:cBhvr>
                                    </p:animEffect>
                                  </p:childTnLst>
                                </p:cTn>
                              </p:par>
                              <p:par>
                                <p:cTn id="50" presetID="10" presetClass="entr" presetSubtype="0" fill="hold" nodeType="withEffect">
                                  <p:stCondLst>
                                    <p:cond delay="250"/>
                                  </p:stCondLst>
                                  <p:childTnLst>
                                    <p:set>
                                      <p:cBhvr>
                                        <p:cTn id="51" dur="1" fill="hold">
                                          <p:stCondLst>
                                            <p:cond delay="0"/>
                                          </p:stCondLst>
                                        </p:cTn>
                                        <p:tgtEl>
                                          <p:spTgt spid="468"/>
                                        </p:tgtEl>
                                        <p:attrNameLst>
                                          <p:attrName>style.visibility</p:attrName>
                                        </p:attrNameLst>
                                      </p:cBhvr>
                                      <p:to>
                                        <p:strVal val="visible"/>
                                      </p:to>
                                    </p:set>
                                    <p:animEffect transition="in" filter="fade">
                                      <p:cBhvr>
                                        <p:cTn id="52" dur="1000"/>
                                        <p:tgtEl>
                                          <p:spTgt spid="468"/>
                                        </p:tgtEl>
                                      </p:cBhvr>
                                    </p:animEffect>
                                  </p:childTnLst>
                                </p:cTn>
                              </p:par>
                              <p:par>
                                <p:cTn id="53" presetID="10" presetClass="entr" presetSubtype="0" fill="hold" nodeType="withEffect">
                                  <p:stCondLst>
                                    <p:cond delay="250"/>
                                  </p:stCondLst>
                                  <p:childTnLst>
                                    <p:set>
                                      <p:cBhvr>
                                        <p:cTn id="54" dur="1" fill="hold">
                                          <p:stCondLst>
                                            <p:cond delay="0"/>
                                          </p:stCondLst>
                                        </p:cTn>
                                        <p:tgtEl>
                                          <p:spTgt spid="469"/>
                                        </p:tgtEl>
                                        <p:attrNameLst>
                                          <p:attrName>style.visibility</p:attrName>
                                        </p:attrNameLst>
                                      </p:cBhvr>
                                      <p:to>
                                        <p:strVal val="visible"/>
                                      </p:to>
                                    </p:set>
                                    <p:animEffect transition="in" filter="fade">
                                      <p:cBhvr>
                                        <p:cTn id="55" dur="1000"/>
                                        <p:tgtEl>
                                          <p:spTgt spid="469"/>
                                        </p:tgtEl>
                                      </p:cBhvr>
                                    </p:animEffect>
                                  </p:childTnLst>
                                </p:cTn>
                              </p:par>
                              <p:par>
                                <p:cTn id="56" presetID="10" presetClass="entr" presetSubtype="0" fill="hold" nodeType="withEffect">
                                  <p:stCondLst>
                                    <p:cond delay="250"/>
                                  </p:stCondLst>
                                  <p:childTnLst>
                                    <p:set>
                                      <p:cBhvr>
                                        <p:cTn id="57" dur="1" fill="hold">
                                          <p:stCondLst>
                                            <p:cond delay="0"/>
                                          </p:stCondLst>
                                        </p:cTn>
                                        <p:tgtEl>
                                          <p:spTgt spid="470"/>
                                        </p:tgtEl>
                                        <p:attrNameLst>
                                          <p:attrName>style.visibility</p:attrName>
                                        </p:attrNameLst>
                                      </p:cBhvr>
                                      <p:to>
                                        <p:strVal val="visible"/>
                                      </p:to>
                                    </p:set>
                                    <p:animEffect transition="in" filter="fade">
                                      <p:cBhvr>
                                        <p:cTn id="58" dur="1000"/>
                                        <p:tgtEl>
                                          <p:spTgt spid="470"/>
                                        </p:tgtEl>
                                      </p:cBhvr>
                                    </p:animEffect>
                                  </p:childTnLst>
                                </p:cTn>
                              </p:par>
                              <p:par>
                                <p:cTn id="59" presetID="10" presetClass="entr" presetSubtype="0" fill="hold" nodeType="withEffect">
                                  <p:stCondLst>
                                    <p:cond delay="250"/>
                                  </p:stCondLst>
                                  <p:childTnLst>
                                    <p:set>
                                      <p:cBhvr>
                                        <p:cTn id="60" dur="1" fill="hold">
                                          <p:stCondLst>
                                            <p:cond delay="0"/>
                                          </p:stCondLst>
                                        </p:cTn>
                                        <p:tgtEl>
                                          <p:spTgt spid="471"/>
                                        </p:tgtEl>
                                        <p:attrNameLst>
                                          <p:attrName>style.visibility</p:attrName>
                                        </p:attrNameLst>
                                      </p:cBhvr>
                                      <p:to>
                                        <p:strVal val="visible"/>
                                      </p:to>
                                    </p:set>
                                    <p:animEffect transition="in" filter="fade">
                                      <p:cBhvr>
                                        <p:cTn id="61" dur="1000"/>
                                        <p:tgtEl>
                                          <p:spTgt spid="471"/>
                                        </p:tgtEl>
                                      </p:cBhvr>
                                    </p:animEffect>
                                  </p:childTnLst>
                                </p:cTn>
                              </p:par>
                              <p:par>
                                <p:cTn id="62" presetID="10" presetClass="entr" presetSubtype="0" fill="hold" nodeType="withEffect">
                                  <p:stCondLst>
                                    <p:cond delay="250"/>
                                  </p:stCondLst>
                                  <p:childTnLst>
                                    <p:set>
                                      <p:cBhvr>
                                        <p:cTn id="63" dur="1" fill="hold">
                                          <p:stCondLst>
                                            <p:cond delay="0"/>
                                          </p:stCondLst>
                                        </p:cTn>
                                        <p:tgtEl>
                                          <p:spTgt spid="472"/>
                                        </p:tgtEl>
                                        <p:attrNameLst>
                                          <p:attrName>style.visibility</p:attrName>
                                        </p:attrNameLst>
                                      </p:cBhvr>
                                      <p:to>
                                        <p:strVal val="visible"/>
                                      </p:to>
                                    </p:set>
                                    <p:animEffect transition="in" filter="fade">
                                      <p:cBhvr>
                                        <p:cTn id="64" dur="1000"/>
                                        <p:tgtEl>
                                          <p:spTgt spid="472"/>
                                        </p:tgtEl>
                                      </p:cBhvr>
                                    </p:animEffect>
                                  </p:childTnLst>
                                </p:cTn>
                              </p:par>
                              <p:par>
                                <p:cTn id="65" presetID="10" presetClass="entr" presetSubtype="0" fill="hold" nodeType="withEffect">
                                  <p:stCondLst>
                                    <p:cond delay="250"/>
                                  </p:stCondLst>
                                  <p:childTnLst>
                                    <p:set>
                                      <p:cBhvr>
                                        <p:cTn id="66" dur="1" fill="hold">
                                          <p:stCondLst>
                                            <p:cond delay="0"/>
                                          </p:stCondLst>
                                        </p:cTn>
                                        <p:tgtEl>
                                          <p:spTgt spid="442"/>
                                        </p:tgtEl>
                                        <p:attrNameLst>
                                          <p:attrName>style.visibility</p:attrName>
                                        </p:attrNameLst>
                                      </p:cBhvr>
                                      <p:to>
                                        <p:strVal val="visible"/>
                                      </p:to>
                                    </p:set>
                                    <p:animEffect transition="in" filter="fade">
                                      <p:cBhvr>
                                        <p:cTn id="67" dur="10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9"/>
        <p:cNvGrpSpPr/>
        <p:nvPr/>
      </p:nvGrpSpPr>
      <p:grpSpPr>
        <a:xfrm>
          <a:off x="0" y="0"/>
          <a:ext cx="0" cy="0"/>
          <a:chOff x="0" y="0"/>
          <a:chExt cx="0" cy="0"/>
        </a:xfrm>
      </p:grpSpPr>
      <p:sp>
        <p:nvSpPr>
          <p:cNvPr id="480" name="Google Shape;480;p8"/>
          <p:cNvSpPr/>
          <p:nvPr/>
        </p:nvSpPr>
        <p:spPr>
          <a:xfrm flipH="1">
            <a:off x="7110804" y="-101600"/>
            <a:ext cx="7518663" cy="7823200"/>
          </a:xfrm>
          <a:prstGeom prst="parallelogram">
            <a:avLst>
              <a:gd name="adj" fmla="val 25000"/>
            </a:avLst>
          </a:prstGeom>
          <a:gradFill>
            <a:gsLst>
              <a:gs pos="0">
                <a:srgbClr val="8BA2F0"/>
              </a:gs>
              <a:gs pos="100000">
                <a:srgbClr val="AACBFE"/>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481" name="Google Shape;481;p8"/>
          <p:cNvGrpSpPr/>
          <p:nvPr/>
        </p:nvGrpSpPr>
        <p:grpSpPr>
          <a:xfrm>
            <a:off x="660106" y="294582"/>
            <a:ext cx="2653830" cy="307777"/>
            <a:chOff x="632295" y="294582"/>
            <a:chExt cx="2653830" cy="307777"/>
          </a:xfrm>
        </p:grpSpPr>
        <p:sp>
          <p:nvSpPr>
            <p:cNvPr id="482" name="Google Shape;482;p8"/>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483" name="Google Shape;483;p8"/>
            <p:cNvGrpSpPr/>
            <p:nvPr/>
          </p:nvGrpSpPr>
          <p:grpSpPr>
            <a:xfrm>
              <a:off x="1456438" y="365664"/>
              <a:ext cx="155716" cy="165616"/>
              <a:chOff x="1423100" y="355337"/>
              <a:chExt cx="155716" cy="165616"/>
            </a:xfrm>
          </p:grpSpPr>
          <p:sp>
            <p:nvSpPr>
              <p:cNvPr id="484" name="Google Shape;484;p8"/>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485" name="Google Shape;485;p8"/>
              <p:cNvCxnSpPr>
                <a:stCxn id="484"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486" name="Google Shape;486;p8"/>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487" name="Google Shape;487;p8"/>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488" name="Google Shape;488;p8"/>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sp>
        <p:nvSpPr>
          <p:cNvPr id="489" name="Google Shape;489;p8"/>
          <p:cNvSpPr txBox="1"/>
          <p:nvPr/>
        </p:nvSpPr>
        <p:spPr>
          <a:xfrm>
            <a:off x="660106" y="628226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Home</a:t>
            </a:r>
            <a:endParaRPr/>
          </a:p>
        </p:txBody>
      </p:sp>
      <p:grpSp>
        <p:nvGrpSpPr>
          <p:cNvPr id="490" name="Google Shape;490;p8"/>
          <p:cNvGrpSpPr/>
          <p:nvPr/>
        </p:nvGrpSpPr>
        <p:grpSpPr>
          <a:xfrm>
            <a:off x="4696290" y="6282268"/>
            <a:ext cx="1299872" cy="312451"/>
            <a:chOff x="7227134" y="91018"/>
            <a:chExt cx="1299872" cy="312451"/>
          </a:xfrm>
        </p:grpSpPr>
        <p:sp>
          <p:nvSpPr>
            <p:cNvPr id="491" name="Google Shape;491;p8"/>
            <p:cNvSpPr/>
            <p:nvPr/>
          </p:nvSpPr>
          <p:spPr>
            <a:xfrm>
              <a:off x="7227134" y="9569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492" name="Google Shape;492;p8"/>
            <p:cNvSpPr txBox="1"/>
            <p:nvPr/>
          </p:nvSpPr>
          <p:spPr>
            <a:xfrm>
              <a:off x="7438081" y="91018"/>
              <a:ext cx="9252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 </a:t>
              </a:r>
              <a:endParaRPr/>
            </a:p>
          </p:txBody>
        </p:sp>
      </p:grpSp>
      <p:sp>
        <p:nvSpPr>
          <p:cNvPr id="493" name="Google Shape;493;p8"/>
          <p:cNvSpPr txBox="1"/>
          <p:nvPr/>
        </p:nvSpPr>
        <p:spPr>
          <a:xfrm>
            <a:off x="3401783" y="628226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Project</a:t>
            </a:r>
            <a:endParaRPr/>
          </a:p>
        </p:txBody>
      </p:sp>
      <p:sp>
        <p:nvSpPr>
          <p:cNvPr id="494" name="Google Shape;494;p8"/>
          <p:cNvSpPr txBox="1"/>
          <p:nvPr/>
        </p:nvSpPr>
        <p:spPr>
          <a:xfrm>
            <a:off x="1956894" y="6282268"/>
            <a:ext cx="109196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About Us</a:t>
            </a:r>
            <a:endParaRPr sz="1400">
              <a:solidFill>
                <a:srgbClr val="304086"/>
              </a:solidFill>
              <a:latin typeface="Microsoft Yahei"/>
              <a:ea typeface="Microsoft Yahei"/>
              <a:cs typeface="Microsoft Yahei"/>
              <a:sym typeface="Microsoft Yahei"/>
            </a:endParaRPr>
          </a:p>
        </p:txBody>
      </p:sp>
      <p:cxnSp>
        <p:nvCxnSpPr>
          <p:cNvPr id="495" name="Google Shape;495;p8"/>
          <p:cNvCxnSpPr/>
          <p:nvPr/>
        </p:nvCxnSpPr>
        <p:spPr>
          <a:xfrm rot="10800000">
            <a:off x="5560386" y="3191262"/>
            <a:ext cx="1145100" cy="0"/>
          </a:xfrm>
          <a:prstGeom prst="straightConnector1">
            <a:avLst/>
          </a:prstGeom>
          <a:noFill/>
          <a:ln w="9525" cap="flat" cmpd="sng">
            <a:solidFill>
              <a:srgbClr val="BFBFBF"/>
            </a:solidFill>
            <a:prstDash val="dash"/>
            <a:round/>
            <a:headEnd type="none" w="sm" len="sm"/>
            <a:tailEnd type="oval" w="med" len="med"/>
          </a:ln>
        </p:spPr>
      </p:cxnSp>
      <p:cxnSp>
        <p:nvCxnSpPr>
          <p:cNvPr id="496" name="Google Shape;496;p8"/>
          <p:cNvCxnSpPr/>
          <p:nvPr/>
        </p:nvCxnSpPr>
        <p:spPr>
          <a:xfrm rot="10800000">
            <a:off x="5560248" y="4196462"/>
            <a:ext cx="801000" cy="0"/>
          </a:xfrm>
          <a:prstGeom prst="straightConnector1">
            <a:avLst/>
          </a:prstGeom>
          <a:noFill/>
          <a:ln w="9525" cap="flat" cmpd="sng">
            <a:solidFill>
              <a:srgbClr val="BFBFBF"/>
            </a:solidFill>
            <a:prstDash val="dash"/>
            <a:round/>
            <a:headEnd type="none" w="sm" len="sm"/>
            <a:tailEnd type="oval" w="med" len="med"/>
          </a:ln>
        </p:spPr>
      </p:cxnSp>
      <p:cxnSp>
        <p:nvCxnSpPr>
          <p:cNvPr id="497" name="Google Shape;497;p8"/>
          <p:cNvCxnSpPr/>
          <p:nvPr/>
        </p:nvCxnSpPr>
        <p:spPr>
          <a:xfrm rot="10800000">
            <a:off x="5560311" y="5301495"/>
            <a:ext cx="1706513" cy="0"/>
          </a:xfrm>
          <a:prstGeom prst="straightConnector1">
            <a:avLst/>
          </a:prstGeom>
          <a:noFill/>
          <a:ln w="9525" cap="flat" cmpd="sng">
            <a:solidFill>
              <a:srgbClr val="BFBFBF"/>
            </a:solidFill>
            <a:prstDash val="dash"/>
            <a:round/>
            <a:headEnd type="none" w="sm" len="sm"/>
            <a:tailEnd type="oval" w="med" len="med"/>
          </a:ln>
        </p:spPr>
      </p:cxnSp>
      <p:cxnSp>
        <p:nvCxnSpPr>
          <p:cNvPr id="498" name="Google Shape;498;p8"/>
          <p:cNvCxnSpPr/>
          <p:nvPr/>
        </p:nvCxnSpPr>
        <p:spPr>
          <a:xfrm rot="10800000">
            <a:off x="5560470" y="2284938"/>
            <a:ext cx="3348900" cy="0"/>
          </a:xfrm>
          <a:prstGeom prst="straightConnector1">
            <a:avLst/>
          </a:prstGeom>
          <a:noFill/>
          <a:ln w="9525" cap="flat" cmpd="sng">
            <a:solidFill>
              <a:srgbClr val="BFBFBF"/>
            </a:solidFill>
            <a:prstDash val="dash"/>
            <a:round/>
            <a:headEnd type="none" w="sm" len="sm"/>
            <a:tailEnd type="oval" w="med" len="med"/>
          </a:ln>
        </p:spPr>
      </p:cxnSp>
      <p:grpSp>
        <p:nvGrpSpPr>
          <p:cNvPr id="499" name="Google Shape;499;p8"/>
          <p:cNvGrpSpPr/>
          <p:nvPr/>
        </p:nvGrpSpPr>
        <p:grpSpPr>
          <a:xfrm>
            <a:off x="6764129" y="2017855"/>
            <a:ext cx="3526554" cy="3473224"/>
            <a:chOff x="7392277" y="2017855"/>
            <a:chExt cx="3526554" cy="3473224"/>
          </a:xfrm>
        </p:grpSpPr>
        <p:sp>
          <p:nvSpPr>
            <p:cNvPr id="500" name="Google Shape;500;p8"/>
            <p:cNvSpPr/>
            <p:nvPr/>
          </p:nvSpPr>
          <p:spPr>
            <a:xfrm>
              <a:off x="8613552" y="2499941"/>
              <a:ext cx="390518" cy="1547095"/>
            </a:xfrm>
            <a:custGeom>
              <a:avLst/>
              <a:gdLst/>
              <a:ahLst/>
              <a:cxnLst/>
              <a:rect l="l" t="t" r="r" b="b"/>
              <a:pathLst>
                <a:path w="20335" h="80560" extrusionOk="0">
                  <a:moveTo>
                    <a:pt x="185" y="0"/>
                  </a:moveTo>
                  <a:lnTo>
                    <a:pt x="0" y="51279"/>
                  </a:lnTo>
                  <a:lnTo>
                    <a:pt x="20038" y="80560"/>
                  </a:lnTo>
                  <a:lnTo>
                    <a:pt x="20334" y="29429"/>
                  </a:lnTo>
                  <a:lnTo>
                    <a:pt x="185"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1" name="Google Shape;501;p8"/>
            <p:cNvSpPr/>
            <p:nvPr/>
          </p:nvSpPr>
          <p:spPr>
            <a:xfrm>
              <a:off x="8992604" y="3035202"/>
              <a:ext cx="544575" cy="1018152"/>
            </a:xfrm>
            <a:custGeom>
              <a:avLst/>
              <a:gdLst/>
              <a:ahLst/>
              <a:cxnLst/>
              <a:rect l="l" t="t" r="r" b="b"/>
              <a:pathLst>
                <a:path w="28357" h="53017" extrusionOk="0">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2" name="Google Shape;502;p8"/>
            <p:cNvSpPr/>
            <p:nvPr/>
          </p:nvSpPr>
          <p:spPr>
            <a:xfrm>
              <a:off x="8611343" y="2436047"/>
              <a:ext cx="1339765" cy="640423"/>
            </a:xfrm>
            <a:custGeom>
              <a:avLst/>
              <a:gdLst/>
              <a:ahLst/>
              <a:cxnLst/>
              <a:rect l="l" t="t" r="r" b="b"/>
              <a:pathLst>
                <a:path w="69764" h="33348" extrusionOk="0">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3" name="Google Shape;503;p8"/>
            <p:cNvSpPr/>
            <p:nvPr/>
          </p:nvSpPr>
          <p:spPr>
            <a:xfrm>
              <a:off x="9004666" y="2635542"/>
              <a:ext cx="348634" cy="43095"/>
            </a:xfrm>
            <a:custGeom>
              <a:avLst/>
              <a:gdLst/>
              <a:ahLst/>
              <a:cxnLst/>
              <a:rect l="l" t="t" r="r" b="b"/>
              <a:pathLst>
                <a:path w="18154" h="2244" extrusionOk="0">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4" name="Google Shape;504;p8"/>
            <p:cNvSpPr/>
            <p:nvPr/>
          </p:nvSpPr>
          <p:spPr>
            <a:xfrm>
              <a:off x="9030937" y="2795302"/>
              <a:ext cx="83097" cy="44747"/>
            </a:xfrm>
            <a:custGeom>
              <a:avLst/>
              <a:gdLst/>
              <a:ahLst/>
              <a:cxnLst/>
              <a:rect l="l" t="t" r="r" b="b"/>
              <a:pathLst>
                <a:path w="4327" h="2330" extrusionOk="0">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5" name="Google Shape;505;p8"/>
            <p:cNvSpPr/>
            <p:nvPr/>
          </p:nvSpPr>
          <p:spPr>
            <a:xfrm>
              <a:off x="9220502" y="2783933"/>
              <a:ext cx="83097" cy="45149"/>
            </a:xfrm>
            <a:custGeom>
              <a:avLst/>
              <a:gdLst/>
              <a:ahLst/>
              <a:cxnLst/>
              <a:rect l="l" t="t" r="r" b="b"/>
              <a:pathLst>
                <a:path w="4327" h="2351" extrusionOk="0">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6" name="Google Shape;506;p8"/>
            <p:cNvSpPr/>
            <p:nvPr/>
          </p:nvSpPr>
          <p:spPr>
            <a:xfrm>
              <a:off x="9043016" y="2695191"/>
              <a:ext cx="269109" cy="39542"/>
            </a:xfrm>
            <a:custGeom>
              <a:avLst/>
              <a:gdLst/>
              <a:ahLst/>
              <a:cxnLst/>
              <a:rect l="l" t="t" r="r" b="b"/>
              <a:pathLst>
                <a:path w="14013" h="2059" extrusionOk="0">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7" name="Google Shape;507;p8"/>
            <p:cNvSpPr/>
            <p:nvPr/>
          </p:nvSpPr>
          <p:spPr>
            <a:xfrm>
              <a:off x="9087033" y="2614955"/>
              <a:ext cx="435245" cy="170168"/>
            </a:xfrm>
            <a:custGeom>
              <a:avLst/>
              <a:gdLst/>
              <a:ahLst/>
              <a:cxnLst/>
              <a:rect l="l" t="t" r="r" b="b"/>
              <a:pathLst>
                <a:path w="22664" h="8861" extrusionOk="0">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8" name="Google Shape;508;p8"/>
            <p:cNvSpPr/>
            <p:nvPr/>
          </p:nvSpPr>
          <p:spPr>
            <a:xfrm>
              <a:off x="7593210" y="2721462"/>
              <a:ext cx="1405098" cy="801604"/>
            </a:xfrm>
            <a:custGeom>
              <a:avLst/>
              <a:gdLst/>
              <a:ahLst/>
              <a:cxnLst/>
              <a:rect l="l" t="t" r="r" b="b"/>
              <a:pathLst>
                <a:path w="73166" h="41741" extrusionOk="0">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9" name="Google Shape;509;p8"/>
            <p:cNvSpPr/>
            <p:nvPr/>
          </p:nvSpPr>
          <p:spPr>
            <a:xfrm>
              <a:off x="8551694" y="3278020"/>
              <a:ext cx="446614" cy="999677"/>
            </a:xfrm>
            <a:custGeom>
              <a:avLst/>
              <a:gdLst/>
              <a:ahLst/>
              <a:cxnLst/>
              <a:rect l="l" t="t" r="r" b="b"/>
              <a:pathLst>
                <a:path w="23256" h="52055" extrusionOk="0">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0" name="Google Shape;510;p8"/>
            <p:cNvSpPr/>
            <p:nvPr/>
          </p:nvSpPr>
          <p:spPr>
            <a:xfrm>
              <a:off x="7590367" y="3278058"/>
              <a:ext cx="964187" cy="1002520"/>
            </a:xfrm>
            <a:custGeom>
              <a:avLst/>
              <a:gdLst/>
              <a:ahLst/>
              <a:cxnLst/>
              <a:rect l="l" t="t" r="r" b="b"/>
              <a:pathLst>
                <a:path w="50207" h="52203" extrusionOk="0">
                  <a:moveTo>
                    <a:pt x="148" y="0"/>
                  </a:moveTo>
                  <a:lnTo>
                    <a:pt x="0" y="39744"/>
                  </a:lnTo>
                  <a:lnTo>
                    <a:pt x="50058" y="52203"/>
                  </a:lnTo>
                  <a:lnTo>
                    <a:pt x="50206" y="12607"/>
                  </a:lnTo>
                  <a:lnTo>
                    <a:pt x="148"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1" name="Google Shape;511;p8"/>
            <p:cNvSpPr/>
            <p:nvPr/>
          </p:nvSpPr>
          <p:spPr>
            <a:xfrm>
              <a:off x="8309586" y="3026041"/>
              <a:ext cx="109349" cy="71018"/>
            </a:xfrm>
            <a:custGeom>
              <a:avLst/>
              <a:gdLst/>
              <a:ahLst/>
              <a:cxnLst/>
              <a:rect l="l" t="t" r="r" b="b"/>
              <a:pathLst>
                <a:path w="5694" h="3698" extrusionOk="0">
                  <a:moveTo>
                    <a:pt x="1997" y="1"/>
                  </a:moveTo>
                  <a:lnTo>
                    <a:pt x="0" y="777"/>
                  </a:lnTo>
                  <a:lnTo>
                    <a:pt x="3845" y="3698"/>
                  </a:lnTo>
                  <a:lnTo>
                    <a:pt x="5694" y="2774"/>
                  </a:lnTo>
                  <a:lnTo>
                    <a:pt x="1997"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2" name="Google Shape;512;p8"/>
            <p:cNvSpPr/>
            <p:nvPr/>
          </p:nvSpPr>
          <p:spPr>
            <a:xfrm>
              <a:off x="8359287" y="3005243"/>
              <a:ext cx="118586" cy="68387"/>
            </a:xfrm>
            <a:custGeom>
              <a:avLst/>
              <a:gdLst/>
              <a:ahLst/>
              <a:cxnLst/>
              <a:rect l="l" t="t" r="r" b="b"/>
              <a:pathLst>
                <a:path w="6175" h="3561" extrusionOk="0">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3" name="Google Shape;513;p8"/>
            <p:cNvSpPr/>
            <p:nvPr/>
          </p:nvSpPr>
          <p:spPr>
            <a:xfrm>
              <a:off x="8235035" y="3053024"/>
              <a:ext cx="127823" cy="76702"/>
            </a:xfrm>
            <a:custGeom>
              <a:avLst/>
              <a:gdLst/>
              <a:ahLst/>
              <a:cxnLst/>
              <a:rect l="l" t="t" r="r" b="b"/>
              <a:pathLst>
                <a:path w="6656" h="3994" extrusionOk="0">
                  <a:moveTo>
                    <a:pt x="2773" y="1"/>
                  </a:moveTo>
                  <a:lnTo>
                    <a:pt x="1" y="1221"/>
                  </a:lnTo>
                  <a:lnTo>
                    <a:pt x="3698" y="3993"/>
                  </a:lnTo>
                  <a:lnTo>
                    <a:pt x="6655" y="2773"/>
                  </a:lnTo>
                  <a:lnTo>
                    <a:pt x="277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4" name="Google Shape;514;p8"/>
            <p:cNvSpPr/>
            <p:nvPr/>
          </p:nvSpPr>
          <p:spPr>
            <a:xfrm>
              <a:off x="8081671" y="3182959"/>
              <a:ext cx="310302" cy="84269"/>
            </a:xfrm>
            <a:custGeom>
              <a:avLst/>
              <a:gdLst/>
              <a:ahLst/>
              <a:cxnLst/>
              <a:rect l="l" t="t" r="r" b="b"/>
              <a:pathLst>
                <a:path w="16158" h="4388" extrusionOk="0">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5" name="Google Shape;515;p8"/>
            <p:cNvSpPr/>
            <p:nvPr/>
          </p:nvSpPr>
          <p:spPr>
            <a:xfrm>
              <a:off x="8158352" y="3085690"/>
              <a:ext cx="127114" cy="79525"/>
            </a:xfrm>
            <a:custGeom>
              <a:avLst/>
              <a:gdLst/>
              <a:ahLst/>
              <a:cxnLst/>
              <a:rect l="l" t="t" r="r" b="b"/>
              <a:pathLst>
                <a:path w="6619" h="4141" extrusionOk="0">
                  <a:moveTo>
                    <a:pt x="2921" y="0"/>
                  </a:moveTo>
                  <a:lnTo>
                    <a:pt x="1" y="1368"/>
                  </a:lnTo>
                  <a:lnTo>
                    <a:pt x="3698" y="4141"/>
                  </a:lnTo>
                  <a:lnTo>
                    <a:pt x="6618" y="2773"/>
                  </a:lnTo>
                  <a:lnTo>
                    <a:pt x="292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6" name="Google Shape;516;p8"/>
            <p:cNvSpPr/>
            <p:nvPr/>
          </p:nvSpPr>
          <p:spPr>
            <a:xfrm>
              <a:off x="8081671" y="3121179"/>
              <a:ext cx="127114" cy="68174"/>
            </a:xfrm>
            <a:custGeom>
              <a:avLst/>
              <a:gdLst/>
              <a:ahLst/>
              <a:cxnLst/>
              <a:rect l="l" t="t" r="r" b="b"/>
              <a:pathLst>
                <a:path w="6619" h="3550" extrusionOk="0">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7" name="Google Shape;517;p8"/>
            <p:cNvSpPr/>
            <p:nvPr/>
          </p:nvSpPr>
          <p:spPr>
            <a:xfrm>
              <a:off x="8489933" y="3739556"/>
              <a:ext cx="64622" cy="712843"/>
            </a:xfrm>
            <a:custGeom>
              <a:avLst/>
              <a:gdLst/>
              <a:ahLst/>
              <a:cxnLst/>
              <a:rect l="l" t="t" r="r" b="b"/>
              <a:pathLst>
                <a:path w="3365" h="37119" extrusionOk="0">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8" name="Google Shape;518;p8"/>
            <p:cNvSpPr/>
            <p:nvPr/>
          </p:nvSpPr>
          <p:spPr>
            <a:xfrm>
              <a:off x="7578923" y="4088824"/>
              <a:ext cx="976268" cy="763274"/>
            </a:xfrm>
            <a:custGeom>
              <a:avLst/>
              <a:gdLst/>
              <a:ahLst/>
              <a:cxnLst/>
              <a:rect l="l" t="t" r="r" b="b"/>
              <a:pathLst>
                <a:path w="50836" h="39745" extrusionOk="0">
                  <a:moveTo>
                    <a:pt x="50835" y="1"/>
                  </a:moveTo>
                  <a:lnTo>
                    <a:pt x="148" y="11536"/>
                  </a:lnTo>
                  <a:lnTo>
                    <a:pt x="0" y="39744"/>
                  </a:lnTo>
                  <a:lnTo>
                    <a:pt x="50687" y="28172"/>
                  </a:lnTo>
                  <a:lnTo>
                    <a:pt x="50835" y="1"/>
                  </a:lnTo>
                  <a:close/>
                </a:path>
              </a:pathLst>
            </a:custGeom>
            <a:solidFill>
              <a:srgbClr val="7888C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9" name="Google Shape;519;p8"/>
            <p:cNvSpPr/>
            <p:nvPr/>
          </p:nvSpPr>
          <p:spPr>
            <a:xfrm>
              <a:off x="7442688" y="3904942"/>
              <a:ext cx="144858" cy="947154"/>
            </a:xfrm>
            <a:custGeom>
              <a:avLst/>
              <a:gdLst/>
              <a:ahLst/>
              <a:cxnLst/>
              <a:rect l="l" t="t" r="r" b="b"/>
              <a:pathLst>
                <a:path w="7543" h="49320" extrusionOk="0">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0" name="Google Shape;520;p8"/>
            <p:cNvSpPr/>
            <p:nvPr/>
          </p:nvSpPr>
          <p:spPr>
            <a:xfrm>
              <a:off x="7392277" y="3502460"/>
              <a:ext cx="1168674" cy="813666"/>
            </a:xfrm>
            <a:custGeom>
              <a:avLst/>
              <a:gdLst/>
              <a:ahLst/>
              <a:cxnLst/>
              <a:rect l="l" t="t" r="r" b="b"/>
              <a:pathLst>
                <a:path w="60855" h="42369" extrusionOk="0">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1" name="Google Shape;521;p8"/>
            <p:cNvSpPr/>
            <p:nvPr/>
          </p:nvSpPr>
          <p:spPr>
            <a:xfrm>
              <a:off x="7963103" y="3771531"/>
              <a:ext cx="271951" cy="156938"/>
            </a:xfrm>
            <a:custGeom>
              <a:avLst/>
              <a:gdLst/>
              <a:ahLst/>
              <a:cxnLst/>
              <a:rect l="l" t="t" r="r" b="b"/>
              <a:pathLst>
                <a:path w="14161" h="8172" extrusionOk="0">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2" name="Google Shape;522;p8"/>
            <p:cNvSpPr/>
            <p:nvPr/>
          </p:nvSpPr>
          <p:spPr>
            <a:xfrm>
              <a:off x="7646444" y="3848924"/>
              <a:ext cx="364247" cy="210190"/>
            </a:xfrm>
            <a:custGeom>
              <a:avLst/>
              <a:gdLst/>
              <a:ahLst/>
              <a:cxnLst/>
              <a:rect l="l" t="t" r="r" b="b"/>
              <a:pathLst>
                <a:path w="18967" h="10945" extrusionOk="0">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3" name="Google Shape;523;p8"/>
            <p:cNvSpPr/>
            <p:nvPr/>
          </p:nvSpPr>
          <p:spPr>
            <a:xfrm>
              <a:off x="7584682" y="4529024"/>
              <a:ext cx="946444" cy="876156"/>
            </a:xfrm>
            <a:custGeom>
              <a:avLst/>
              <a:gdLst/>
              <a:ahLst/>
              <a:cxnLst/>
              <a:rect l="l" t="t" r="r" b="b"/>
              <a:pathLst>
                <a:path w="49283" h="45623" extrusionOk="0">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4" name="Google Shape;524;p8"/>
            <p:cNvSpPr/>
            <p:nvPr/>
          </p:nvSpPr>
          <p:spPr>
            <a:xfrm>
              <a:off x="7587525" y="4313265"/>
              <a:ext cx="1357530" cy="775333"/>
            </a:xfrm>
            <a:custGeom>
              <a:avLst/>
              <a:gdLst/>
              <a:ahLst/>
              <a:cxnLst/>
              <a:rect l="l" t="t" r="r" b="b"/>
              <a:pathLst>
                <a:path w="70689" h="40373" extrusionOk="0">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5" name="Google Shape;525;p8"/>
            <p:cNvSpPr/>
            <p:nvPr/>
          </p:nvSpPr>
          <p:spPr>
            <a:xfrm>
              <a:off x="8528265" y="4531943"/>
              <a:ext cx="416790" cy="878998"/>
            </a:xfrm>
            <a:custGeom>
              <a:avLst/>
              <a:gdLst/>
              <a:ahLst/>
              <a:cxnLst/>
              <a:rect l="l" t="t" r="r" b="b"/>
              <a:pathLst>
                <a:path w="21703" h="45771" extrusionOk="0">
                  <a:moveTo>
                    <a:pt x="21702" y="1"/>
                  </a:moveTo>
                  <a:lnTo>
                    <a:pt x="148" y="28986"/>
                  </a:lnTo>
                  <a:lnTo>
                    <a:pt x="0" y="45770"/>
                  </a:lnTo>
                  <a:lnTo>
                    <a:pt x="21702" y="16970"/>
                  </a:lnTo>
                  <a:lnTo>
                    <a:pt x="21702"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6" name="Google Shape;526;p8"/>
            <p:cNvSpPr/>
            <p:nvPr/>
          </p:nvSpPr>
          <p:spPr>
            <a:xfrm>
              <a:off x="8223685" y="4598159"/>
              <a:ext cx="274774" cy="143072"/>
            </a:xfrm>
            <a:custGeom>
              <a:avLst/>
              <a:gdLst/>
              <a:ahLst/>
              <a:cxnLst/>
              <a:rect l="l" t="t" r="r" b="b"/>
              <a:pathLst>
                <a:path w="14308" h="7450" extrusionOk="0">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7" name="Google Shape;527;p8"/>
            <p:cNvSpPr/>
            <p:nvPr/>
          </p:nvSpPr>
          <p:spPr>
            <a:xfrm>
              <a:off x="8122863" y="4543831"/>
              <a:ext cx="476419" cy="250328"/>
            </a:xfrm>
            <a:custGeom>
              <a:avLst/>
              <a:gdLst/>
              <a:ahLst/>
              <a:cxnLst/>
              <a:rect l="l" t="t" r="r" b="b"/>
              <a:pathLst>
                <a:path w="24808" h="13035" extrusionOk="0">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8" name="Google Shape;528;p8"/>
            <p:cNvSpPr/>
            <p:nvPr/>
          </p:nvSpPr>
          <p:spPr>
            <a:xfrm>
              <a:off x="9309264" y="2017855"/>
              <a:ext cx="19" cy="19"/>
            </a:xfrm>
            <a:custGeom>
              <a:avLst/>
              <a:gdLst/>
              <a:ahLst/>
              <a:cxnLst/>
              <a:rect l="l" t="t" r="r" b="b"/>
              <a:pathLst>
                <a:path w="1" h="1" fill="none" extrusionOk="0">
                  <a:moveTo>
                    <a:pt x="0" y="0"/>
                  </a:moveTo>
                  <a:lnTo>
                    <a:pt x="0" y="0"/>
                  </a:lnTo>
                  <a:close/>
                </a:path>
              </a:pathLst>
            </a:custGeom>
            <a:solidFill>
              <a:schemeClr val="accent4"/>
            </a:solid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9" name="Google Shape;529;p8"/>
            <p:cNvSpPr/>
            <p:nvPr/>
          </p:nvSpPr>
          <p:spPr>
            <a:xfrm>
              <a:off x="9534318" y="2523369"/>
              <a:ext cx="416790" cy="1535745"/>
            </a:xfrm>
            <a:custGeom>
              <a:avLst/>
              <a:gdLst/>
              <a:ahLst/>
              <a:cxnLst/>
              <a:rect l="l" t="t" r="r" b="b"/>
              <a:pathLst>
                <a:path w="21703" h="79969" extrusionOk="0">
                  <a:moveTo>
                    <a:pt x="21703" y="0"/>
                  </a:moveTo>
                  <a:lnTo>
                    <a:pt x="149" y="28801"/>
                  </a:lnTo>
                  <a:lnTo>
                    <a:pt x="1" y="79968"/>
                  </a:lnTo>
                  <a:lnTo>
                    <a:pt x="21555" y="51131"/>
                  </a:lnTo>
                  <a:lnTo>
                    <a:pt x="21703" y="0"/>
                  </a:lnTo>
                  <a:close/>
                </a:path>
              </a:pathLst>
            </a:custGeom>
            <a:solidFill>
              <a:srgbClr val="B26E1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0" name="Google Shape;530;p8"/>
            <p:cNvSpPr/>
            <p:nvPr/>
          </p:nvSpPr>
          <p:spPr>
            <a:xfrm>
              <a:off x="9309264" y="2499940"/>
              <a:ext cx="19" cy="19"/>
            </a:xfrm>
            <a:custGeom>
              <a:avLst/>
              <a:gdLst/>
              <a:ahLst/>
              <a:cxnLst/>
              <a:rect l="l" t="t" r="r" b="b"/>
              <a:pathLst>
                <a:path w="1" h="1" fill="none" extrusionOk="0">
                  <a:moveTo>
                    <a:pt x="0" y="0"/>
                  </a:moveTo>
                  <a:lnTo>
                    <a:pt x="0" y="0"/>
                  </a:lnTo>
                  <a:close/>
                </a:path>
              </a:pathLst>
            </a:custGeom>
            <a:no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1" name="Google Shape;531;p8"/>
            <p:cNvSpPr/>
            <p:nvPr/>
          </p:nvSpPr>
          <p:spPr>
            <a:xfrm>
              <a:off x="9534318" y="2852012"/>
              <a:ext cx="413948" cy="1461194"/>
            </a:xfrm>
            <a:custGeom>
              <a:avLst/>
              <a:gdLst/>
              <a:ahLst/>
              <a:cxnLst/>
              <a:rect l="l" t="t" r="r" b="b"/>
              <a:pathLst>
                <a:path w="21555" h="76087" extrusionOk="0">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2" name="Google Shape;532;p8"/>
            <p:cNvSpPr/>
            <p:nvPr/>
          </p:nvSpPr>
          <p:spPr>
            <a:xfrm>
              <a:off x="9537161" y="2301849"/>
              <a:ext cx="1381669" cy="812973"/>
            </a:xfrm>
            <a:custGeom>
              <a:avLst/>
              <a:gdLst/>
              <a:ahLst/>
              <a:cxnLst/>
              <a:rect l="l" t="t" r="r" b="b"/>
              <a:pathLst>
                <a:path w="71946" h="42333" extrusionOk="0">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3" name="Google Shape;533;p8"/>
            <p:cNvSpPr/>
            <p:nvPr/>
          </p:nvSpPr>
          <p:spPr>
            <a:xfrm>
              <a:off x="9945406" y="2887521"/>
              <a:ext cx="973425" cy="1425685"/>
            </a:xfrm>
            <a:custGeom>
              <a:avLst/>
              <a:gdLst/>
              <a:ahLst/>
              <a:cxnLst/>
              <a:rect l="l" t="t" r="r" b="b"/>
              <a:pathLst>
                <a:path w="50688" h="74238" extrusionOk="0">
                  <a:moveTo>
                    <a:pt x="50688" y="0"/>
                  </a:moveTo>
                  <a:lnTo>
                    <a:pt x="149" y="11535"/>
                  </a:lnTo>
                  <a:lnTo>
                    <a:pt x="1" y="74237"/>
                  </a:lnTo>
                  <a:lnTo>
                    <a:pt x="1" y="74237"/>
                  </a:lnTo>
                  <a:lnTo>
                    <a:pt x="50503" y="62703"/>
                  </a:lnTo>
                  <a:lnTo>
                    <a:pt x="50688" y="0"/>
                  </a:lnTo>
                  <a:close/>
                </a:path>
              </a:pathLst>
            </a:custGeom>
            <a:solidFill>
              <a:srgbClr val="2A387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4" name="Google Shape;534;p8"/>
            <p:cNvSpPr/>
            <p:nvPr/>
          </p:nvSpPr>
          <p:spPr>
            <a:xfrm>
              <a:off x="9915600" y="2504914"/>
              <a:ext cx="626942" cy="355721"/>
            </a:xfrm>
            <a:custGeom>
              <a:avLst/>
              <a:gdLst/>
              <a:ahLst/>
              <a:cxnLst/>
              <a:rect l="l" t="t" r="r" b="b"/>
              <a:pathLst>
                <a:path w="32646" h="18523" extrusionOk="0">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5" name="Google Shape;535;p8"/>
            <p:cNvSpPr/>
            <p:nvPr/>
          </p:nvSpPr>
          <p:spPr>
            <a:xfrm>
              <a:off x="10098770" y="2612997"/>
              <a:ext cx="260583" cy="137407"/>
            </a:xfrm>
            <a:custGeom>
              <a:avLst/>
              <a:gdLst/>
              <a:ahLst/>
              <a:cxnLst/>
              <a:rect l="l" t="t" r="r" b="b"/>
              <a:pathLst>
                <a:path w="13569" h="7155" extrusionOk="0">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6" name="Google Shape;536;p8"/>
            <p:cNvSpPr/>
            <p:nvPr/>
          </p:nvSpPr>
          <p:spPr>
            <a:xfrm>
              <a:off x="8531108" y="4751331"/>
              <a:ext cx="1405098" cy="643190"/>
            </a:xfrm>
            <a:custGeom>
              <a:avLst/>
              <a:gdLst/>
              <a:ahLst/>
              <a:cxnLst/>
              <a:rect l="l" t="t" r="r" b="b"/>
              <a:pathLst>
                <a:path w="73166" h="33492" extrusionOk="0">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7" name="Google Shape;537;p8"/>
            <p:cNvSpPr/>
            <p:nvPr/>
          </p:nvSpPr>
          <p:spPr>
            <a:xfrm>
              <a:off x="8528266" y="5301495"/>
              <a:ext cx="1407941" cy="189584"/>
            </a:xfrm>
            <a:custGeom>
              <a:avLst/>
              <a:gdLst/>
              <a:ahLst/>
              <a:cxnLst/>
              <a:rect l="l" t="t" r="r" b="b"/>
              <a:pathLst>
                <a:path w="73314" h="9872" extrusionOk="0">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8" name="Google Shape;538;p8"/>
            <p:cNvSpPr/>
            <p:nvPr/>
          </p:nvSpPr>
          <p:spPr>
            <a:xfrm>
              <a:off x="9362518" y="4978537"/>
              <a:ext cx="109349" cy="83078"/>
            </a:xfrm>
            <a:custGeom>
              <a:avLst/>
              <a:gdLst/>
              <a:ahLst/>
              <a:cxnLst/>
              <a:rect l="l" t="t" r="r" b="b"/>
              <a:pathLst>
                <a:path w="5694" h="4326" extrusionOk="0">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9" name="Google Shape;539;p8"/>
            <p:cNvSpPr/>
            <p:nvPr/>
          </p:nvSpPr>
          <p:spPr>
            <a:xfrm>
              <a:off x="9214837" y="4978537"/>
              <a:ext cx="144858" cy="83078"/>
            </a:xfrm>
            <a:custGeom>
              <a:avLst/>
              <a:gdLst/>
              <a:ahLst/>
              <a:cxnLst/>
              <a:rect l="l" t="t" r="r" b="b"/>
              <a:pathLst>
                <a:path w="7543" h="4326" extrusionOk="0">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0" name="Google Shape;540;p8"/>
            <p:cNvSpPr/>
            <p:nvPr/>
          </p:nvSpPr>
          <p:spPr>
            <a:xfrm>
              <a:off x="9101936" y="4978537"/>
              <a:ext cx="109368" cy="83078"/>
            </a:xfrm>
            <a:custGeom>
              <a:avLst/>
              <a:gdLst/>
              <a:ahLst/>
              <a:cxnLst/>
              <a:rect l="l" t="t" r="r" b="b"/>
              <a:pathLst>
                <a:path w="5695" h="4326" extrusionOk="0">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1" name="Google Shape;541;p8"/>
            <p:cNvSpPr/>
            <p:nvPr/>
          </p:nvSpPr>
          <p:spPr>
            <a:xfrm>
              <a:off x="9069288" y="5070833"/>
              <a:ext cx="124251" cy="109349"/>
            </a:xfrm>
            <a:custGeom>
              <a:avLst/>
              <a:gdLst/>
              <a:ahLst/>
              <a:cxnLst/>
              <a:rect l="l" t="t" r="r" b="b"/>
              <a:pathLst>
                <a:path w="6470" h="5694" extrusionOk="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2" name="Google Shape;542;p8"/>
            <p:cNvSpPr/>
            <p:nvPr/>
          </p:nvSpPr>
          <p:spPr>
            <a:xfrm>
              <a:off x="9385947" y="5069834"/>
              <a:ext cx="118586" cy="110348"/>
            </a:xfrm>
            <a:custGeom>
              <a:avLst/>
              <a:gdLst/>
              <a:ahLst/>
              <a:cxnLst/>
              <a:rect l="l" t="t" r="r" b="b"/>
              <a:pathLst>
                <a:path w="6175" h="5746" extrusionOk="0">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3" name="Google Shape;543;p8"/>
            <p:cNvSpPr/>
            <p:nvPr/>
          </p:nvSpPr>
          <p:spPr>
            <a:xfrm>
              <a:off x="9185013" y="5067280"/>
              <a:ext cx="207330" cy="112902"/>
            </a:xfrm>
            <a:custGeom>
              <a:avLst/>
              <a:gdLst/>
              <a:ahLst/>
              <a:cxnLst/>
              <a:rect l="l" t="t" r="r" b="b"/>
              <a:pathLst>
                <a:path w="10796" h="5879" extrusionOk="0">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sp>
        <p:nvSpPr>
          <p:cNvPr id="544" name="Google Shape;544;p8"/>
          <p:cNvSpPr txBox="1"/>
          <p:nvPr/>
        </p:nvSpPr>
        <p:spPr>
          <a:xfrm>
            <a:off x="1273603" y="2109002"/>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廣泛應用在各個交通路口、平交道，落實交通安全，也能避免用路人處在危險之中，降低事故發生率</a:t>
            </a:r>
            <a:endParaRPr sz="1200" i="1"/>
          </a:p>
        </p:txBody>
      </p:sp>
      <p:sp>
        <p:nvSpPr>
          <p:cNvPr id="545" name="Google Shape;545;p8"/>
          <p:cNvSpPr txBox="1"/>
          <p:nvPr/>
        </p:nvSpPr>
        <p:spPr>
          <a:xfrm>
            <a:off x="1295814" y="1708807"/>
            <a:ext cx="2018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未來發展</a:t>
            </a:r>
            <a:endParaRPr/>
          </a:p>
        </p:txBody>
      </p:sp>
      <p:sp>
        <p:nvSpPr>
          <p:cNvPr id="546" name="Google Shape;546;p8"/>
          <p:cNvSpPr txBox="1"/>
          <p:nvPr/>
        </p:nvSpPr>
        <p:spPr>
          <a:xfrm>
            <a:off x="1273515" y="3053007"/>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協助盲人能夠清楚知道交通號誌的轉變以及提醒正在使用手機的用路人能安全地過馬路</a:t>
            </a:r>
            <a:endParaRPr sz="1500" i="1"/>
          </a:p>
        </p:txBody>
      </p:sp>
      <p:sp>
        <p:nvSpPr>
          <p:cNvPr id="547" name="Google Shape;547;p8"/>
          <p:cNvSpPr txBox="1"/>
          <p:nvPr/>
        </p:nvSpPr>
        <p:spPr>
          <a:xfrm>
            <a:off x="1273589" y="2718812"/>
            <a:ext cx="2944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應用實例</a:t>
            </a:r>
            <a:endParaRPr/>
          </a:p>
        </p:txBody>
      </p:sp>
      <p:sp>
        <p:nvSpPr>
          <p:cNvPr id="548" name="Google Shape;548;p8"/>
          <p:cNvSpPr txBox="1"/>
          <p:nvPr/>
        </p:nvSpPr>
        <p:spPr>
          <a:xfrm>
            <a:off x="1273515" y="4067875"/>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透過Google語音系統在交通號誌閃爍時，提醒路人注意用路安全</a:t>
            </a:r>
            <a:endParaRPr sz="1500" i="1"/>
          </a:p>
        </p:txBody>
      </p:sp>
      <p:sp>
        <p:nvSpPr>
          <p:cNvPr id="549" name="Google Shape;549;p8"/>
          <p:cNvSpPr txBox="1"/>
          <p:nvPr/>
        </p:nvSpPr>
        <p:spPr>
          <a:xfrm>
            <a:off x="1273514" y="3669567"/>
            <a:ext cx="2018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語音翻譯及合成</a:t>
            </a:r>
            <a:endParaRPr/>
          </a:p>
        </p:txBody>
      </p:sp>
      <p:sp>
        <p:nvSpPr>
          <p:cNvPr id="550" name="Google Shape;550;p8"/>
          <p:cNvSpPr txBox="1"/>
          <p:nvPr/>
        </p:nvSpPr>
        <p:spPr>
          <a:xfrm>
            <a:off x="1273515" y="5052692"/>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透過影像辨識系統，辨別紅燈、黃燈、綠燈，並將其辨識出的資料回傳至網路</a:t>
            </a:r>
            <a:endParaRPr sz="1500" i="1"/>
          </a:p>
        </p:txBody>
      </p:sp>
      <p:sp>
        <p:nvSpPr>
          <p:cNvPr id="551" name="Google Shape;551;p8"/>
          <p:cNvSpPr txBox="1"/>
          <p:nvPr/>
        </p:nvSpPr>
        <p:spPr>
          <a:xfrm>
            <a:off x="1273514" y="4698872"/>
            <a:ext cx="201815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影像辨識</a:t>
            </a:r>
            <a:endParaRPr/>
          </a:p>
        </p:txBody>
      </p:sp>
      <p:cxnSp>
        <p:nvCxnSpPr>
          <p:cNvPr id="552" name="Google Shape;552;p8"/>
          <p:cNvCxnSpPr/>
          <p:nvPr/>
        </p:nvCxnSpPr>
        <p:spPr>
          <a:xfrm>
            <a:off x="6898587" y="448470"/>
            <a:ext cx="4698432" cy="0"/>
          </a:xfrm>
          <a:prstGeom prst="straightConnector1">
            <a:avLst/>
          </a:prstGeom>
          <a:noFill/>
          <a:ln w="9525" cap="flat" cmpd="sng">
            <a:solidFill>
              <a:srgbClr val="304086"/>
            </a:solidFill>
            <a:prstDash val="solid"/>
            <a:miter lim="800000"/>
            <a:headEnd type="none" w="sm" len="sm"/>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89"/>
                                        </p:tgtEl>
                                        <p:attrNameLst>
                                          <p:attrName>style.visibility</p:attrName>
                                        </p:attrNameLst>
                                      </p:cBhvr>
                                      <p:to>
                                        <p:strVal val="visible"/>
                                      </p:to>
                                    </p:set>
                                    <p:anim calcmode="lin" valueType="num">
                                      <p:cBhvr additive="base">
                                        <p:cTn id="7" dur="500"/>
                                        <p:tgtEl>
                                          <p:spTgt spid="48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90"/>
                                        </p:tgtEl>
                                        <p:attrNameLst>
                                          <p:attrName>style.visibility</p:attrName>
                                        </p:attrNameLst>
                                      </p:cBhvr>
                                      <p:to>
                                        <p:strVal val="visible"/>
                                      </p:to>
                                    </p:set>
                                    <p:anim calcmode="lin" valueType="num">
                                      <p:cBhvr additive="base">
                                        <p:cTn id="10" dur="500"/>
                                        <p:tgtEl>
                                          <p:spTgt spid="49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93"/>
                                        </p:tgtEl>
                                        <p:attrNameLst>
                                          <p:attrName>style.visibility</p:attrName>
                                        </p:attrNameLst>
                                      </p:cBhvr>
                                      <p:to>
                                        <p:strVal val="visible"/>
                                      </p:to>
                                    </p:set>
                                    <p:anim calcmode="lin" valueType="num">
                                      <p:cBhvr additive="base">
                                        <p:cTn id="13" dur="500"/>
                                        <p:tgtEl>
                                          <p:spTgt spid="493"/>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94"/>
                                        </p:tgtEl>
                                        <p:attrNameLst>
                                          <p:attrName>style.visibility</p:attrName>
                                        </p:attrNameLst>
                                      </p:cBhvr>
                                      <p:to>
                                        <p:strVal val="visible"/>
                                      </p:to>
                                    </p:set>
                                    <p:anim calcmode="lin" valueType="num">
                                      <p:cBhvr additive="base">
                                        <p:cTn id="16" dur="500"/>
                                        <p:tgtEl>
                                          <p:spTgt spid="49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481"/>
                                        </p:tgtEl>
                                        <p:attrNameLst>
                                          <p:attrName>style.visibility</p:attrName>
                                        </p:attrNameLst>
                                      </p:cBhvr>
                                      <p:to>
                                        <p:strVal val="visible"/>
                                      </p:to>
                                    </p:set>
                                    <p:animEffect transition="in" filter="fade">
                                      <p:cBhvr>
                                        <p:cTn id="19" dur="500"/>
                                        <p:tgtEl>
                                          <p:spTgt spid="481"/>
                                        </p:tgtEl>
                                      </p:cBhvr>
                                    </p:animEffect>
                                  </p:childTnLst>
                                </p:cTn>
                              </p:par>
                              <p:par>
                                <p:cTn id="20" presetID="2" presetClass="entr" presetSubtype="8" fill="hold" nodeType="withEffect">
                                  <p:stCondLst>
                                    <p:cond delay="750"/>
                                  </p:stCondLst>
                                  <p:childTnLst>
                                    <p:set>
                                      <p:cBhvr>
                                        <p:cTn id="21" dur="1" fill="hold">
                                          <p:stCondLst>
                                            <p:cond delay="0"/>
                                          </p:stCondLst>
                                        </p:cTn>
                                        <p:tgtEl>
                                          <p:spTgt spid="545"/>
                                        </p:tgtEl>
                                        <p:attrNameLst>
                                          <p:attrName>style.visibility</p:attrName>
                                        </p:attrNameLst>
                                      </p:cBhvr>
                                      <p:to>
                                        <p:strVal val="visible"/>
                                      </p:to>
                                    </p:set>
                                    <p:anim calcmode="lin" valueType="num">
                                      <p:cBhvr additive="base">
                                        <p:cTn id="22" dur="750"/>
                                        <p:tgtEl>
                                          <p:spTgt spid="54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750"/>
                                  </p:stCondLst>
                                  <p:childTnLst>
                                    <p:set>
                                      <p:cBhvr>
                                        <p:cTn id="24" dur="1" fill="hold">
                                          <p:stCondLst>
                                            <p:cond delay="0"/>
                                          </p:stCondLst>
                                        </p:cTn>
                                        <p:tgtEl>
                                          <p:spTgt spid="544"/>
                                        </p:tgtEl>
                                        <p:attrNameLst>
                                          <p:attrName>style.visibility</p:attrName>
                                        </p:attrNameLst>
                                      </p:cBhvr>
                                      <p:to>
                                        <p:strVal val="visible"/>
                                      </p:to>
                                    </p:set>
                                    <p:anim calcmode="lin" valueType="num">
                                      <p:cBhvr additive="base">
                                        <p:cTn id="25" dur="750"/>
                                        <p:tgtEl>
                                          <p:spTgt spid="544"/>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750"/>
                                  </p:stCondLst>
                                  <p:childTnLst>
                                    <p:set>
                                      <p:cBhvr>
                                        <p:cTn id="27" dur="1" fill="hold">
                                          <p:stCondLst>
                                            <p:cond delay="0"/>
                                          </p:stCondLst>
                                        </p:cTn>
                                        <p:tgtEl>
                                          <p:spTgt spid="547"/>
                                        </p:tgtEl>
                                        <p:attrNameLst>
                                          <p:attrName>style.visibility</p:attrName>
                                        </p:attrNameLst>
                                      </p:cBhvr>
                                      <p:to>
                                        <p:strVal val="visible"/>
                                      </p:to>
                                    </p:set>
                                    <p:anim calcmode="lin" valueType="num">
                                      <p:cBhvr additive="base">
                                        <p:cTn id="28" dur="750"/>
                                        <p:tgtEl>
                                          <p:spTgt spid="547"/>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750"/>
                                  </p:stCondLst>
                                  <p:childTnLst>
                                    <p:set>
                                      <p:cBhvr>
                                        <p:cTn id="30" dur="1" fill="hold">
                                          <p:stCondLst>
                                            <p:cond delay="0"/>
                                          </p:stCondLst>
                                        </p:cTn>
                                        <p:tgtEl>
                                          <p:spTgt spid="546"/>
                                        </p:tgtEl>
                                        <p:attrNameLst>
                                          <p:attrName>style.visibility</p:attrName>
                                        </p:attrNameLst>
                                      </p:cBhvr>
                                      <p:to>
                                        <p:strVal val="visible"/>
                                      </p:to>
                                    </p:set>
                                    <p:anim calcmode="lin" valueType="num">
                                      <p:cBhvr additive="base">
                                        <p:cTn id="31" dur="750"/>
                                        <p:tgtEl>
                                          <p:spTgt spid="546"/>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750"/>
                                  </p:stCondLst>
                                  <p:childTnLst>
                                    <p:set>
                                      <p:cBhvr>
                                        <p:cTn id="33" dur="1" fill="hold">
                                          <p:stCondLst>
                                            <p:cond delay="0"/>
                                          </p:stCondLst>
                                        </p:cTn>
                                        <p:tgtEl>
                                          <p:spTgt spid="549"/>
                                        </p:tgtEl>
                                        <p:attrNameLst>
                                          <p:attrName>style.visibility</p:attrName>
                                        </p:attrNameLst>
                                      </p:cBhvr>
                                      <p:to>
                                        <p:strVal val="visible"/>
                                      </p:to>
                                    </p:set>
                                    <p:anim calcmode="lin" valueType="num">
                                      <p:cBhvr additive="base">
                                        <p:cTn id="34" dur="750"/>
                                        <p:tgtEl>
                                          <p:spTgt spid="549"/>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750"/>
                                  </p:stCondLst>
                                  <p:childTnLst>
                                    <p:set>
                                      <p:cBhvr>
                                        <p:cTn id="36" dur="1" fill="hold">
                                          <p:stCondLst>
                                            <p:cond delay="0"/>
                                          </p:stCondLst>
                                        </p:cTn>
                                        <p:tgtEl>
                                          <p:spTgt spid="548"/>
                                        </p:tgtEl>
                                        <p:attrNameLst>
                                          <p:attrName>style.visibility</p:attrName>
                                        </p:attrNameLst>
                                      </p:cBhvr>
                                      <p:to>
                                        <p:strVal val="visible"/>
                                      </p:to>
                                    </p:set>
                                    <p:anim calcmode="lin" valueType="num">
                                      <p:cBhvr additive="base">
                                        <p:cTn id="37" dur="750"/>
                                        <p:tgtEl>
                                          <p:spTgt spid="548"/>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750"/>
                                  </p:stCondLst>
                                  <p:childTnLst>
                                    <p:set>
                                      <p:cBhvr>
                                        <p:cTn id="39" dur="1" fill="hold">
                                          <p:stCondLst>
                                            <p:cond delay="0"/>
                                          </p:stCondLst>
                                        </p:cTn>
                                        <p:tgtEl>
                                          <p:spTgt spid="551"/>
                                        </p:tgtEl>
                                        <p:attrNameLst>
                                          <p:attrName>style.visibility</p:attrName>
                                        </p:attrNameLst>
                                      </p:cBhvr>
                                      <p:to>
                                        <p:strVal val="visible"/>
                                      </p:to>
                                    </p:set>
                                    <p:anim calcmode="lin" valueType="num">
                                      <p:cBhvr additive="base">
                                        <p:cTn id="40" dur="750"/>
                                        <p:tgtEl>
                                          <p:spTgt spid="551"/>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750"/>
                                  </p:stCondLst>
                                  <p:childTnLst>
                                    <p:set>
                                      <p:cBhvr>
                                        <p:cTn id="42" dur="1" fill="hold">
                                          <p:stCondLst>
                                            <p:cond delay="0"/>
                                          </p:stCondLst>
                                        </p:cTn>
                                        <p:tgtEl>
                                          <p:spTgt spid="550"/>
                                        </p:tgtEl>
                                        <p:attrNameLst>
                                          <p:attrName>style.visibility</p:attrName>
                                        </p:attrNameLst>
                                      </p:cBhvr>
                                      <p:to>
                                        <p:strVal val="visible"/>
                                      </p:to>
                                    </p:set>
                                    <p:anim calcmode="lin" valueType="num">
                                      <p:cBhvr additive="base">
                                        <p:cTn id="43" dur="750"/>
                                        <p:tgtEl>
                                          <p:spTgt spid="550"/>
                                        </p:tgtEl>
                                        <p:attrNameLst>
                                          <p:attrName>ppt_x</p:attrName>
                                        </p:attrNameLst>
                                      </p:cBhvr>
                                      <p:tavLst>
                                        <p:tav tm="0">
                                          <p:val>
                                            <p:strVal val="#ppt_x-1"/>
                                          </p:val>
                                        </p:tav>
                                        <p:tav tm="100000">
                                          <p:val>
                                            <p:strVal val="#ppt_x"/>
                                          </p:val>
                                        </p:tav>
                                      </p:tavLst>
                                    </p:anim>
                                  </p:childTnLst>
                                </p:cTn>
                              </p:par>
                              <p:par>
                                <p:cTn id="44" presetID="10" presetClass="entr" presetSubtype="0" fill="hold" nodeType="withEffect">
                                  <p:stCondLst>
                                    <p:cond delay="0"/>
                                  </p:stCondLst>
                                  <p:childTnLst>
                                    <p:set>
                                      <p:cBhvr>
                                        <p:cTn id="45" dur="1" fill="hold">
                                          <p:stCondLst>
                                            <p:cond delay="0"/>
                                          </p:stCondLst>
                                        </p:cTn>
                                        <p:tgtEl>
                                          <p:spTgt spid="552"/>
                                        </p:tgtEl>
                                        <p:attrNameLst>
                                          <p:attrName>style.visibility</p:attrName>
                                        </p:attrNameLst>
                                      </p:cBhvr>
                                      <p:to>
                                        <p:strVal val="visible"/>
                                      </p:to>
                                    </p:set>
                                    <p:animEffect transition="in" filter="fade">
                                      <p:cBhvr>
                                        <p:cTn id="46" dur="500"/>
                                        <p:tgtEl>
                                          <p:spTgt spid="552"/>
                                        </p:tgtEl>
                                      </p:cBhvr>
                                    </p:animEffect>
                                  </p:childTnLst>
                                </p:cTn>
                              </p:par>
                              <p:par>
                                <p:cTn id="47" presetID="10" presetClass="entr" presetSubtype="0" fill="hold" nodeType="withEffect">
                                  <p:stCondLst>
                                    <p:cond delay="0"/>
                                  </p:stCondLst>
                                  <p:childTnLst>
                                    <p:set>
                                      <p:cBhvr>
                                        <p:cTn id="48" dur="1" fill="hold">
                                          <p:stCondLst>
                                            <p:cond delay="0"/>
                                          </p:stCondLst>
                                        </p:cTn>
                                        <p:tgtEl>
                                          <p:spTgt spid="498"/>
                                        </p:tgtEl>
                                        <p:attrNameLst>
                                          <p:attrName>style.visibility</p:attrName>
                                        </p:attrNameLst>
                                      </p:cBhvr>
                                      <p:to>
                                        <p:strVal val="visible"/>
                                      </p:to>
                                    </p:set>
                                    <p:animEffect transition="in" filter="fade">
                                      <p:cBhvr>
                                        <p:cTn id="49" dur="500"/>
                                        <p:tgtEl>
                                          <p:spTgt spid="498"/>
                                        </p:tgtEl>
                                      </p:cBhvr>
                                    </p:animEffect>
                                  </p:childTnLst>
                                </p:cTn>
                              </p:par>
                              <p:par>
                                <p:cTn id="50" presetID="10" presetClass="entr" presetSubtype="0" fill="hold" nodeType="withEffect">
                                  <p:stCondLst>
                                    <p:cond delay="0"/>
                                  </p:stCondLst>
                                  <p:childTnLst>
                                    <p:set>
                                      <p:cBhvr>
                                        <p:cTn id="51" dur="1" fill="hold">
                                          <p:stCondLst>
                                            <p:cond delay="0"/>
                                          </p:stCondLst>
                                        </p:cTn>
                                        <p:tgtEl>
                                          <p:spTgt spid="495"/>
                                        </p:tgtEl>
                                        <p:attrNameLst>
                                          <p:attrName>style.visibility</p:attrName>
                                        </p:attrNameLst>
                                      </p:cBhvr>
                                      <p:to>
                                        <p:strVal val="visible"/>
                                      </p:to>
                                    </p:set>
                                    <p:animEffect transition="in" filter="fade">
                                      <p:cBhvr>
                                        <p:cTn id="52" dur="500"/>
                                        <p:tgtEl>
                                          <p:spTgt spid="495"/>
                                        </p:tgtEl>
                                      </p:cBhvr>
                                    </p:animEffect>
                                  </p:childTnLst>
                                </p:cTn>
                              </p:par>
                              <p:par>
                                <p:cTn id="53" presetID="10" presetClass="entr" presetSubtype="0" fill="hold" nodeType="withEffect">
                                  <p:stCondLst>
                                    <p:cond delay="0"/>
                                  </p:stCondLst>
                                  <p:childTnLst>
                                    <p:set>
                                      <p:cBhvr>
                                        <p:cTn id="54" dur="1" fill="hold">
                                          <p:stCondLst>
                                            <p:cond delay="0"/>
                                          </p:stCondLst>
                                        </p:cTn>
                                        <p:tgtEl>
                                          <p:spTgt spid="496"/>
                                        </p:tgtEl>
                                        <p:attrNameLst>
                                          <p:attrName>style.visibility</p:attrName>
                                        </p:attrNameLst>
                                      </p:cBhvr>
                                      <p:to>
                                        <p:strVal val="visible"/>
                                      </p:to>
                                    </p:set>
                                    <p:animEffect transition="in" filter="fade">
                                      <p:cBhvr>
                                        <p:cTn id="55" dur="500"/>
                                        <p:tgtEl>
                                          <p:spTgt spid="496"/>
                                        </p:tgtEl>
                                      </p:cBhvr>
                                    </p:animEffect>
                                  </p:childTnLst>
                                </p:cTn>
                              </p:par>
                              <p:par>
                                <p:cTn id="56" presetID="10" presetClass="entr" presetSubtype="0" fill="hold" nodeType="withEffect">
                                  <p:stCondLst>
                                    <p:cond delay="0"/>
                                  </p:stCondLst>
                                  <p:childTnLst>
                                    <p:set>
                                      <p:cBhvr>
                                        <p:cTn id="57" dur="1" fill="hold">
                                          <p:stCondLst>
                                            <p:cond delay="0"/>
                                          </p:stCondLst>
                                        </p:cTn>
                                        <p:tgtEl>
                                          <p:spTgt spid="497"/>
                                        </p:tgtEl>
                                        <p:attrNameLst>
                                          <p:attrName>style.visibility</p:attrName>
                                        </p:attrNameLst>
                                      </p:cBhvr>
                                      <p:to>
                                        <p:strVal val="visible"/>
                                      </p:to>
                                    </p:set>
                                    <p:animEffect transition="in" filter="fade">
                                      <p:cBhvr>
                                        <p:cTn id="58" dur="500"/>
                                        <p:tgtEl>
                                          <p:spTgt spid="497"/>
                                        </p:tgtEl>
                                      </p:cBhvr>
                                    </p:animEffect>
                                  </p:childTnLst>
                                </p:cTn>
                              </p:par>
                              <p:par>
                                <p:cTn id="59" presetID="10" presetClass="entr" presetSubtype="0" fill="hold" nodeType="withEffect">
                                  <p:stCondLst>
                                    <p:cond delay="0"/>
                                  </p:stCondLst>
                                  <p:childTnLst>
                                    <p:set>
                                      <p:cBhvr>
                                        <p:cTn id="60" dur="1" fill="hold">
                                          <p:stCondLst>
                                            <p:cond delay="0"/>
                                          </p:stCondLst>
                                        </p:cTn>
                                        <p:tgtEl>
                                          <p:spTgt spid="499"/>
                                        </p:tgtEl>
                                        <p:attrNameLst>
                                          <p:attrName>style.visibility</p:attrName>
                                        </p:attrNameLst>
                                      </p:cBhvr>
                                      <p:to>
                                        <p:strVal val="visible"/>
                                      </p:to>
                                    </p:set>
                                    <p:animEffect transition="in" filter="fade">
                                      <p:cBhvr>
                                        <p:cTn id="61" dur="1000"/>
                                        <p:tgtEl>
                                          <p:spTgt spid="499"/>
                                        </p:tgtEl>
                                      </p:cBhvr>
                                    </p:animEffect>
                                  </p:childTnLst>
                                </p:cTn>
                              </p:par>
                              <p:par>
                                <p:cTn id="62" presetID="2" presetClass="entr" presetSubtype="8" fill="hold" nodeType="withEffect">
                                  <p:stCondLst>
                                    <p:cond delay="0"/>
                                  </p:stCondLst>
                                  <p:childTnLst>
                                    <p:set>
                                      <p:cBhvr>
                                        <p:cTn id="63" dur="1" fill="hold">
                                          <p:stCondLst>
                                            <p:cond delay="0"/>
                                          </p:stCondLst>
                                        </p:cTn>
                                        <p:tgtEl>
                                          <p:spTgt spid="480"/>
                                        </p:tgtEl>
                                        <p:attrNameLst>
                                          <p:attrName>style.visibility</p:attrName>
                                        </p:attrNameLst>
                                      </p:cBhvr>
                                      <p:to>
                                        <p:strVal val="visible"/>
                                      </p:to>
                                    </p:set>
                                    <p:anim calcmode="lin" valueType="num">
                                      <p:cBhvr additive="base">
                                        <p:cTn id="64" dur="500"/>
                                        <p:tgtEl>
                                          <p:spTgt spid="4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6200000" scaled="0"/>
        </a:gradFill>
        <a:effectLst/>
      </p:bgPr>
    </p:bg>
    <p:spTree>
      <p:nvGrpSpPr>
        <p:cNvPr id="1" name="Shape 556"/>
        <p:cNvGrpSpPr/>
        <p:nvPr/>
      </p:nvGrpSpPr>
      <p:grpSpPr>
        <a:xfrm>
          <a:off x="0" y="0"/>
          <a:ext cx="0" cy="0"/>
          <a:chOff x="0" y="0"/>
          <a:chExt cx="0" cy="0"/>
        </a:xfrm>
      </p:grpSpPr>
      <p:pic>
        <p:nvPicPr>
          <p:cNvPr id="557" name="Google Shape;557;p9"/>
          <p:cNvPicPr preferRelativeResize="0"/>
          <p:nvPr/>
        </p:nvPicPr>
        <p:blipFill rotWithShape="1">
          <a:blip r:embed="rId3">
            <a:alphaModFix/>
          </a:blip>
          <a:srcRect/>
          <a:stretch/>
        </p:blipFill>
        <p:spPr>
          <a:xfrm>
            <a:off x="5495176" y="3010975"/>
            <a:ext cx="1163627" cy="2447189"/>
          </a:xfrm>
          <a:prstGeom prst="rect">
            <a:avLst/>
          </a:prstGeom>
          <a:noFill/>
          <a:ln>
            <a:noFill/>
          </a:ln>
        </p:spPr>
      </p:pic>
      <p:grpSp>
        <p:nvGrpSpPr>
          <p:cNvPr id="558" name="Google Shape;558;p9"/>
          <p:cNvGrpSpPr/>
          <p:nvPr/>
        </p:nvGrpSpPr>
        <p:grpSpPr>
          <a:xfrm>
            <a:off x="660106" y="294582"/>
            <a:ext cx="2653830" cy="307777"/>
            <a:chOff x="632295" y="294582"/>
            <a:chExt cx="2653830" cy="307777"/>
          </a:xfrm>
        </p:grpSpPr>
        <p:sp>
          <p:nvSpPr>
            <p:cNvPr id="559" name="Google Shape;559;p9"/>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560" name="Google Shape;560;p9"/>
            <p:cNvGrpSpPr/>
            <p:nvPr/>
          </p:nvGrpSpPr>
          <p:grpSpPr>
            <a:xfrm>
              <a:off x="1456438" y="365664"/>
              <a:ext cx="155716" cy="165616"/>
              <a:chOff x="1423100" y="355337"/>
              <a:chExt cx="155716" cy="165616"/>
            </a:xfrm>
          </p:grpSpPr>
          <p:sp>
            <p:nvSpPr>
              <p:cNvPr id="561" name="Google Shape;561;p9"/>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562" name="Google Shape;562;p9"/>
              <p:cNvCxnSpPr>
                <a:stCxn id="561"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563" name="Google Shape;563;p9"/>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564" name="Google Shape;564;p9"/>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565" name="Google Shape;565;p9"/>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566" name="Google Shape;566;p9"/>
          <p:cNvPicPr preferRelativeResize="0"/>
          <p:nvPr/>
        </p:nvPicPr>
        <p:blipFill rotWithShape="1">
          <a:blip r:embed="rId4">
            <a:alphaModFix/>
          </a:blip>
          <a:srcRect/>
          <a:stretch/>
        </p:blipFill>
        <p:spPr>
          <a:xfrm flipH="1">
            <a:off x="1147467" y="4674933"/>
            <a:ext cx="1697518" cy="2898692"/>
          </a:xfrm>
          <a:prstGeom prst="rect">
            <a:avLst/>
          </a:prstGeom>
          <a:noFill/>
          <a:ln>
            <a:noFill/>
          </a:ln>
        </p:spPr>
      </p:pic>
      <p:sp>
        <p:nvSpPr>
          <p:cNvPr id="567" name="Google Shape;567;p9"/>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568" name="Google Shape;568;p9"/>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569" name="Google Shape;569;p9"/>
          <p:cNvSpPr txBox="1"/>
          <p:nvPr/>
        </p:nvSpPr>
        <p:spPr>
          <a:xfrm>
            <a:off x="9142552" y="31961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570" name="Google Shape;570;p9"/>
          <p:cNvSpPr txBox="1"/>
          <p:nvPr/>
        </p:nvSpPr>
        <p:spPr>
          <a:xfrm>
            <a:off x="10564688" y="319618"/>
            <a:ext cx="859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pic>
        <p:nvPicPr>
          <p:cNvPr id="571" name="Google Shape;571;p9"/>
          <p:cNvPicPr preferRelativeResize="0"/>
          <p:nvPr/>
        </p:nvPicPr>
        <p:blipFill rotWithShape="1">
          <a:blip r:embed="rId5">
            <a:alphaModFix/>
          </a:blip>
          <a:srcRect/>
          <a:stretch/>
        </p:blipFill>
        <p:spPr>
          <a:xfrm>
            <a:off x="5075648" y="4668940"/>
            <a:ext cx="2505308" cy="2476453"/>
          </a:xfrm>
          <a:custGeom>
            <a:avLst/>
            <a:gdLst/>
            <a:ahLst/>
            <a:cxnLst/>
            <a:rect l="l" t="t" r="r" b="b"/>
            <a:pathLst>
              <a:path w="6635038" h="6558619" extrusionOk="0">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572" name="Google Shape;572;p9"/>
          <p:cNvPicPr preferRelativeResize="0"/>
          <p:nvPr/>
        </p:nvPicPr>
        <p:blipFill rotWithShape="1">
          <a:blip r:embed="rId6">
            <a:alphaModFix/>
          </a:blip>
          <a:srcRect/>
          <a:stretch/>
        </p:blipFill>
        <p:spPr>
          <a:xfrm flipH="1">
            <a:off x="3402846" y="3910631"/>
            <a:ext cx="1069701" cy="1826627"/>
          </a:xfrm>
          <a:prstGeom prst="rect">
            <a:avLst/>
          </a:prstGeom>
          <a:noFill/>
          <a:ln>
            <a:noFill/>
          </a:ln>
        </p:spPr>
      </p:pic>
      <p:pic>
        <p:nvPicPr>
          <p:cNvPr id="573" name="Google Shape;573;p9"/>
          <p:cNvPicPr preferRelativeResize="0"/>
          <p:nvPr/>
        </p:nvPicPr>
        <p:blipFill rotWithShape="1">
          <a:blip r:embed="rId6">
            <a:alphaModFix/>
          </a:blip>
          <a:srcRect/>
          <a:stretch/>
        </p:blipFill>
        <p:spPr>
          <a:xfrm>
            <a:off x="7958501" y="3912539"/>
            <a:ext cx="1069701" cy="1826627"/>
          </a:xfrm>
          <a:prstGeom prst="rect">
            <a:avLst/>
          </a:prstGeom>
          <a:noFill/>
          <a:ln>
            <a:noFill/>
          </a:ln>
        </p:spPr>
      </p:pic>
      <p:pic>
        <p:nvPicPr>
          <p:cNvPr id="574" name="Google Shape;574;p9"/>
          <p:cNvPicPr preferRelativeResize="0"/>
          <p:nvPr/>
        </p:nvPicPr>
        <p:blipFill rotWithShape="1">
          <a:blip r:embed="rId4">
            <a:alphaModFix/>
          </a:blip>
          <a:srcRect/>
          <a:stretch/>
        </p:blipFill>
        <p:spPr>
          <a:xfrm>
            <a:off x="9675600" y="4674933"/>
            <a:ext cx="1697518" cy="2898692"/>
          </a:xfrm>
          <a:prstGeom prst="rect">
            <a:avLst/>
          </a:prstGeom>
          <a:noFill/>
          <a:ln>
            <a:noFill/>
          </a:ln>
        </p:spPr>
      </p:pic>
      <p:grpSp>
        <p:nvGrpSpPr>
          <p:cNvPr id="575" name="Google Shape;575;p9"/>
          <p:cNvGrpSpPr/>
          <p:nvPr/>
        </p:nvGrpSpPr>
        <p:grpSpPr>
          <a:xfrm>
            <a:off x="3567574" y="2547212"/>
            <a:ext cx="6107977" cy="886006"/>
            <a:chOff x="3910384" y="2647547"/>
            <a:chExt cx="5183738" cy="886006"/>
          </a:xfrm>
        </p:grpSpPr>
        <p:sp>
          <p:nvSpPr>
            <p:cNvPr id="576" name="Google Shape;576;p9"/>
            <p:cNvSpPr txBox="1"/>
            <p:nvPr/>
          </p:nvSpPr>
          <p:spPr>
            <a:xfrm>
              <a:off x="4625022" y="2647547"/>
              <a:ext cx="4469100" cy="708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a:solidFill>
                    <a:schemeClr val="lt1"/>
                  </a:solidFill>
                  <a:latin typeface="Microsoft Yahei"/>
                  <a:ea typeface="Microsoft Yahei"/>
                  <a:cs typeface="Microsoft Yahei"/>
                  <a:sym typeface="Microsoft Yahei"/>
                </a:rPr>
                <a:t>引用參考資料</a:t>
              </a:r>
              <a:endParaRPr sz="1800">
                <a:solidFill>
                  <a:schemeClr val="dk1"/>
                </a:solidFill>
                <a:latin typeface="Microsoft Yahei"/>
                <a:ea typeface="Microsoft Yahei"/>
                <a:cs typeface="Microsoft Yahei"/>
                <a:sym typeface="Microsoft Yahei"/>
              </a:endParaRPr>
            </a:p>
          </p:txBody>
        </p:sp>
        <p:sp>
          <p:nvSpPr>
            <p:cNvPr id="577" name="Google Shape;577;p9"/>
            <p:cNvSpPr txBox="1"/>
            <p:nvPr/>
          </p:nvSpPr>
          <p:spPr>
            <a:xfrm>
              <a:off x="3910384" y="3271943"/>
              <a:ext cx="4435330" cy="261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100">
                <a:solidFill>
                  <a:schemeClr val="lt1"/>
                </a:solidFill>
                <a:latin typeface="Microsoft Yahei"/>
                <a:ea typeface="Microsoft Yahei"/>
                <a:cs typeface="Microsoft Yahei"/>
                <a:sym typeface="Microsoft Yahei"/>
              </a:endParaRPr>
            </a:p>
          </p:txBody>
        </p:sp>
      </p:grpSp>
      <p:pic>
        <p:nvPicPr>
          <p:cNvPr id="578" name="Google Shape;578;p9"/>
          <p:cNvPicPr preferRelativeResize="0"/>
          <p:nvPr/>
        </p:nvPicPr>
        <p:blipFill rotWithShape="1">
          <a:blip r:embed="rId7">
            <a:alphaModFix/>
          </a:blip>
          <a:srcRect/>
          <a:stretch/>
        </p:blipFill>
        <p:spPr>
          <a:xfrm>
            <a:off x="1023443" y="3685549"/>
            <a:ext cx="1588557" cy="983391"/>
          </a:xfrm>
          <a:prstGeom prst="rect">
            <a:avLst/>
          </a:prstGeom>
          <a:noFill/>
          <a:ln>
            <a:noFill/>
          </a:ln>
        </p:spPr>
      </p:pic>
      <p:pic>
        <p:nvPicPr>
          <p:cNvPr id="579" name="Google Shape;579;p9"/>
          <p:cNvPicPr preferRelativeResize="0"/>
          <p:nvPr/>
        </p:nvPicPr>
        <p:blipFill rotWithShape="1">
          <a:blip r:embed="rId8">
            <a:alphaModFix/>
          </a:blip>
          <a:srcRect/>
          <a:stretch/>
        </p:blipFill>
        <p:spPr>
          <a:xfrm>
            <a:off x="2524471" y="3777396"/>
            <a:ext cx="990769" cy="613332"/>
          </a:xfrm>
          <a:prstGeom prst="rect">
            <a:avLst/>
          </a:prstGeom>
          <a:noFill/>
          <a:ln>
            <a:noFill/>
          </a:ln>
        </p:spPr>
      </p:pic>
      <p:pic>
        <p:nvPicPr>
          <p:cNvPr id="580" name="Google Shape;580;p9"/>
          <p:cNvPicPr preferRelativeResize="0"/>
          <p:nvPr/>
        </p:nvPicPr>
        <p:blipFill rotWithShape="1">
          <a:blip r:embed="rId9">
            <a:alphaModFix/>
          </a:blip>
          <a:srcRect/>
          <a:stretch/>
        </p:blipFill>
        <p:spPr>
          <a:xfrm>
            <a:off x="7158770" y="4985625"/>
            <a:ext cx="509182" cy="1484217"/>
          </a:xfrm>
          <a:prstGeom prst="rect">
            <a:avLst/>
          </a:prstGeom>
          <a:noFill/>
          <a:ln>
            <a:noFill/>
          </a:ln>
        </p:spPr>
      </p:pic>
      <p:pic>
        <p:nvPicPr>
          <p:cNvPr id="581" name="Google Shape;581;p9"/>
          <p:cNvPicPr preferRelativeResize="0"/>
          <p:nvPr/>
        </p:nvPicPr>
        <p:blipFill rotWithShape="1">
          <a:blip r:embed="rId10">
            <a:alphaModFix/>
          </a:blip>
          <a:srcRect/>
          <a:stretch/>
        </p:blipFill>
        <p:spPr>
          <a:xfrm>
            <a:off x="3895701" y="5458164"/>
            <a:ext cx="784295" cy="1028752"/>
          </a:xfrm>
          <a:prstGeom prst="rect">
            <a:avLst/>
          </a:prstGeom>
          <a:noFill/>
          <a:ln>
            <a:noFill/>
          </a:ln>
        </p:spPr>
      </p:pic>
      <p:pic>
        <p:nvPicPr>
          <p:cNvPr id="582" name="Google Shape;582;p9"/>
          <p:cNvPicPr preferRelativeResize="0"/>
          <p:nvPr/>
        </p:nvPicPr>
        <p:blipFill rotWithShape="1">
          <a:blip r:embed="rId11">
            <a:alphaModFix/>
          </a:blip>
          <a:srcRect/>
          <a:stretch/>
        </p:blipFill>
        <p:spPr>
          <a:xfrm>
            <a:off x="8260748" y="5458164"/>
            <a:ext cx="411027" cy="539140"/>
          </a:xfrm>
          <a:prstGeom prst="rect">
            <a:avLst/>
          </a:prstGeom>
          <a:noFill/>
          <a:ln>
            <a:noFill/>
          </a:ln>
        </p:spPr>
      </p:pic>
      <p:pic>
        <p:nvPicPr>
          <p:cNvPr id="583" name="Google Shape;583;p9"/>
          <p:cNvPicPr preferRelativeResize="0"/>
          <p:nvPr/>
        </p:nvPicPr>
        <p:blipFill rotWithShape="1">
          <a:blip r:embed="rId12">
            <a:alphaModFix/>
          </a:blip>
          <a:srcRect/>
          <a:stretch/>
        </p:blipFill>
        <p:spPr>
          <a:xfrm>
            <a:off x="6575423" y="5965693"/>
            <a:ext cx="509182" cy="667889"/>
          </a:xfrm>
          <a:prstGeom prst="rect">
            <a:avLst/>
          </a:prstGeom>
          <a:noFill/>
          <a:ln>
            <a:noFill/>
          </a:ln>
        </p:spPr>
      </p:pic>
      <p:pic>
        <p:nvPicPr>
          <p:cNvPr id="584" name="Google Shape;584;p9"/>
          <p:cNvPicPr preferRelativeResize="0"/>
          <p:nvPr/>
        </p:nvPicPr>
        <p:blipFill rotWithShape="1">
          <a:blip r:embed="rId9">
            <a:alphaModFix/>
          </a:blip>
          <a:srcRect/>
          <a:stretch/>
        </p:blipFill>
        <p:spPr>
          <a:xfrm>
            <a:off x="4705532" y="4594014"/>
            <a:ext cx="509182" cy="1484217"/>
          </a:xfrm>
          <a:prstGeom prst="rect">
            <a:avLst/>
          </a:prstGeom>
          <a:noFill/>
          <a:ln>
            <a:noFill/>
          </a:ln>
        </p:spPr>
      </p:pic>
      <p:pic>
        <p:nvPicPr>
          <p:cNvPr id="585" name="Google Shape;585;p9"/>
          <p:cNvPicPr preferRelativeResize="0"/>
          <p:nvPr/>
        </p:nvPicPr>
        <p:blipFill rotWithShape="1">
          <a:blip r:embed="rId13">
            <a:alphaModFix/>
          </a:blip>
          <a:srcRect/>
          <a:stretch/>
        </p:blipFill>
        <p:spPr>
          <a:xfrm flipH="1">
            <a:off x="7608309" y="5621609"/>
            <a:ext cx="517023" cy="701862"/>
          </a:xfrm>
          <a:prstGeom prst="rect">
            <a:avLst/>
          </a:prstGeom>
          <a:noFill/>
          <a:ln>
            <a:noFill/>
          </a:ln>
        </p:spPr>
      </p:pic>
      <p:grpSp>
        <p:nvGrpSpPr>
          <p:cNvPr id="586" name="Google Shape;586;p9"/>
          <p:cNvGrpSpPr/>
          <p:nvPr/>
        </p:nvGrpSpPr>
        <p:grpSpPr>
          <a:xfrm>
            <a:off x="5056396" y="1480050"/>
            <a:ext cx="1740999" cy="1015663"/>
            <a:chOff x="5056396" y="1480050"/>
            <a:chExt cx="1740999" cy="1015663"/>
          </a:xfrm>
        </p:grpSpPr>
        <p:sp>
          <p:nvSpPr>
            <p:cNvPr id="587" name="Google Shape;587;p9"/>
            <p:cNvSpPr txBox="1"/>
            <p:nvPr/>
          </p:nvSpPr>
          <p:spPr>
            <a:xfrm>
              <a:off x="5523993" y="1480050"/>
              <a:ext cx="12734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6000" dirty="0" smtClean="0">
                  <a:solidFill>
                    <a:srgbClr val="304086"/>
                  </a:solidFill>
                  <a:latin typeface="Microsoft Yahei"/>
                  <a:ea typeface="Microsoft Yahei"/>
                  <a:cs typeface="Microsoft Yahei"/>
                  <a:sym typeface="Microsoft Yahei"/>
                </a:rPr>
                <a:t>03</a:t>
              </a:r>
              <a:endParaRPr sz="6000" dirty="0">
                <a:solidFill>
                  <a:srgbClr val="304086"/>
                </a:solidFill>
                <a:latin typeface="Microsoft Yahei"/>
                <a:ea typeface="Microsoft Yahei"/>
                <a:cs typeface="Microsoft Yahei"/>
                <a:sym typeface="Microsoft Yahei"/>
              </a:endParaRPr>
            </a:p>
          </p:txBody>
        </p:sp>
        <p:sp>
          <p:nvSpPr>
            <p:cNvPr id="588" name="Google Shape;588;p9"/>
            <p:cNvSpPr/>
            <p:nvPr/>
          </p:nvSpPr>
          <p:spPr>
            <a:xfrm rot="5400000">
              <a:off x="5036910" y="1931805"/>
              <a:ext cx="322893" cy="283922"/>
            </a:xfrm>
            <a:custGeom>
              <a:avLst/>
              <a:gdLst/>
              <a:ahLst/>
              <a:cxnLst/>
              <a:rect l="l" t="t" r="r" b="b"/>
              <a:pathLst>
                <a:path w="2761802" h="2428472" extrusionOk="0">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67"/>
                                        </p:tgtEl>
                                        <p:attrNameLst>
                                          <p:attrName>style.visibility</p:attrName>
                                        </p:attrNameLst>
                                      </p:cBhvr>
                                      <p:to>
                                        <p:strVal val="visible"/>
                                      </p:to>
                                    </p:set>
                                    <p:anim calcmode="lin" valueType="num">
                                      <p:cBhvr additive="base">
                                        <p:cTn id="7" dur="500"/>
                                        <p:tgtEl>
                                          <p:spTgt spid="56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69"/>
                                        </p:tgtEl>
                                        <p:attrNameLst>
                                          <p:attrName>style.visibility</p:attrName>
                                        </p:attrNameLst>
                                      </p:cBhvr>
                                      <p:to>
                                        <p:strVal val="visible"/>
                                      </p:to>
                                    </p:set>
                                    <p:anim calcmode="lin" valueType="num">
                                      <p:cBhvr additive="base">
                                        <p:cTn id="10" dur="500"/>
                                        <p:tgtEl>
                                          <p:spTgt spid="569"/>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570"/>
                                        </p:tgtEl>
                                        <p:attrNameLst>
                                          <p:attrName>style.visibility</p:attrName>
                                        </p:attrNameLst>
                                      </p:cBhvr>
                                      <p:to>
                                        <p:strVal val="visible"/>
                                      </p:to>
                                    </p:set>
                                    <p:anim calcmode="lin" valueType="num">
                                      <p:cBhvr additive="base">
                                        <p:cTn id="13" dur="500"/>
                                        <p:tgtEl>
                                          <p:spTgt spid="570"/>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558"/>
                                        </p:tgtEl>
                                        <p:attrNameLst>
                                          <p:attrName>style.visibility</p:attrName>
                                        </p:attrNameLst>
                                      </p:cBhvr>
                                      <p:to>
                                        <p:strVal val="visible"/>
                                      </p:to>
                                    </p:set>
                                    <p:animEffect transition="in" filter="fade">
                                      <p:cBhvr>
                                        <p:cTn id="16" dur="500"/>
                                        <p:tgtEl>
                                          <p:spTgt spid="558"/>
                                        </p:tgtEl>
                                      </p:cBhvr>
                                    </p:animEffect>
                                  </p:childTnLst>
                                </p:cTn>
                              </p:par>
                              <p:par>
                                <p:cTn id="17" presetID="10" presetClass="entr" presetSubtype="0" fill="hold" nodeType="withEffect">
                                  <p:stCondLst>
                                    <p:cond delay="0"/>
                                  </p:stCondLst>
                                  <p:childTnLst>
                                    <p:set>
                                      <p:cBhvr>
                                        <p:cTn id="18" dur="1" fill="hold">
                                          <p:stCondLst>
                                            <p:cond delay="0"/>
                                          </p:stCondLst>
                                        </p:cTn>
                                        <p:tgtEl>
                                          <p:spTgt spid="586"/>
                                        </p:tgtEl>
                                        <p:attrNameLst>
                                          <p:attrName>style.visibility</p:attrName>
                                        </p:attrNameLst>
                                      </p:cBhvr>
                                      <p:to>
                                        <p:strVal val="visible"/>
                                      </p:to>
                                    </p:set>
                                    <p:animEffect transition="in" filter="fade">
                                      <p:cBhvr>
                                        <p:cTn id="19" dur="500"/>
                                        <p:tgtEl>
                                          <p:spTgt spid="586"/>
                                        </p:tgtEl>
                                      </p:cBhvr>
                                    </p:animEffect>
                                  </p:childTnLst>
                                </p:cTn>
                              </p:par>
                              <p:par>
                                <p:cTn id="20" presetID="10" presetClass="entr" presetSubtype="0" fill="hold" nodeType="withEffect">
                                  <p:stCondLst>
                                    <p:cond delay="0"/>
                                  </p:stCondLst>
                                  <p:childTnLst>
                                    <p:set>
                                      <p:cBhvr>
                                        <p:cTn id="21" dur="1" fill="hold">
                                          <p:stCondLst>
                                            <p:cond delay="0"/>
                                          </p:stCondLst>
                                        </p:cTn>
                                        <p:tgtEl>
                                          <p:spTgt spid="575"/>
                                        </p:tgtEl>
                                        <p:attrNameLst>
                                          <p:attrName>style.visibility</p:attrName>
                                        </p:attrNameLst>
                                      </p:cBhvr>
                                      <p:to>
                                        <p:strVal val="visible"/>
                                      </p:to>
                                    </p:set>
                                    <p:animEffect transition="in" filter="fade">
                                      <p:cBhvr>
                                        <p:cTn id="22" dur="750"/>
                                        <p:tgtEl>
                                          <p:spTgt spid="575"/>
                                        </p:tgtEl>
                                      </p:cBhvr>
                                    </p:animEffect>
                                  </p:childTnLst>
                                </p:cTn>
                              </p:par>
                              <p:par>
                                <p:cTn id="23" presetID="10" presetClass="entr" presetSubtype="0" fill="hold" nodeType="withEffect">
                                  <p:stCondLst>
                                    <p:cond delay="0"/>
                                  </p:stCondLst>
                                  <p:childTnLst>
                                    <p:set>
                                      <p:cBhvr>
                                        <p:cTn id="24" dur="1" fill="hold">
                                          <p:stCondLst>
                                            <p:cond delay="0"/>
                                          </p:stCondLst>
                                        </p:cTn>
                                        <p:tgtEl>
                                          <p:spTgt spid="571"/>
                                        </p:tgtEl>
                                        <p:attrNameLst>
                                          <p:attrName>style.visibility</p:attrName>
                                        </p:attrNameLst>
                                      </p:cBhvr>
                                      <p:to>
                                        <p:strVal val="visible"/>
                                      </p:to>
                                    </p:set>
                                    <p:animEffect transition="in" filter="fade">
                                      <p:cBhvr>
                                        <p:cTn id="25" dur="1000"/>
                                        <p:tgtEl>
                                          <p:spTgt spid="571"/>
                                        </p:tgtEl>
                                      </p:cBhvr>
                                    </p:animEffect>
                                  </p:childTnLst>
                                </p:cTn>
                              </p:par>
                              <p:par>
                                <p:cTn id="26" presetID="10" presetClass="entr" presetSubtype="0" fill="hold" nodeType="withEffect">
                                  <p:stCondLst>
                                    <p:cond delay="250"/>
                                  </p:stCondLst>
                                  <p:childTnLst>
                                    <p:set>
                                      <p:cBhvr>
                                        <p:cTn id="27" dur="1" fill="hold">
                                          <p:stCondLst>
                                            <p:cond delay="0"/>
                                          </p:stCondLst>
                                        </p:cTn>
                                        <p:tgtEl>
                                          <p:spTgt spid="566"/>
                                        </p:tgtEl>
                                        <p:attrNameLst>
                                          <p:attrName>style.visibility</p:attrName>
                                        </p:attrNameLst>
                                      </p:cBhvr>
                                      <p:to>
                                        <p:strVal val="visible"/>
                                      </p:to>
                                    </p:set>
                                    <p:animEffect transition="in" filter="fade">
                                      <p:cBhvr>
                                        <p:cTn id="28" dur="1000"/>
                                        <p:tgtEl>
                                          <p:spTgt spid="566"/>
                                        </p:tgtEl>
                                      </p:cBhvr>
                                    </p:animEffect>
                                  </p:childTnLst>
                                </p:cTn>
                              </p:par>
                              <p:par>
                                <p:cTn id="29" presetID="10" presetClass="entr" presetSubtype="0" fill="hold" nodeType="withEffect">
                                  <p:stCondLst>
                                    <p:cond delay="250"/>
                                  </p:stCondLst>
                                  <p:childTnLst>
                                    <p:set>
                                      <p:cBhvr>
                                        <p:cTn id="30" dur="1" fill="hold">
                                          <p:stCondLst>
                                            <p:cond delay="0"/>
                                          </p:stCondLst>
                                        </p:cTn>
                                        <p:tgtEl>
                                          <p:spTgt spid="572"/>
                                        </p:tgtEl>
                                        <p:attrNameLst>
                                          <p:attrName>style.visibility</p:attrName>
                                        </p:attrNameLst>
                                      </p:cBhvr>
                                      <p:to>
                                        <p:strVal val="visible"/>
                                      </p:to>
                                    </p:set>
                                    <p:animEffect transition="in" filter="fade">
                                      <p:cBhvr>
                                        <p:cTn id="31" dur="1000"/>
                                        <p:tgtEl>
                                          <p:spTgt spid="572"/>
                                        </p:tgtEl>
                                      </p:cBhvr>
                                    </p:animEffect>
                                  </p:childTnLst>
                                </p:cTn>
                              </p:par>
                              <p:par>
                                <p:cTn id="32" presetID="10" presetClass="entr" presetSubtype="0" fill="hold" nodeType="withEffect">
                                  <p:stCondLst>
                                    <p:cond delay="250"/>
                                  </p:stCondLst>
                                  <p:childTnLst>
                                    <p:set>
                                      <p:cBhvr>
                                        <p:cTn id="33" dur="1" fill="hold">
                                          <p:stCondLst>
                                            <p:cond delay="0"/>
                                          </p:stCondLst>
                                        </p:cTn>
                                        <p:tgtEl>
                                          <p:spTgt spid="573"/>
                                        </p:tgtEl>
                                        <p:attrNameLst>
                                          <p:attrName>style.visibility</p:attrName>
                                        </p:attrNameLst>
                                      </p:cBhvr>
                                      <p:to>
                                        <p:strVal val="visible"/>
                                      </p:to>
                                    </p:set>
                                    <p:animEffect transition="in" filter="fade">
                                      <p:cBhvr>
                                        <p:cTn id="34" dur="1000"/>
                                        <p:tgtEl>
                                          <p:spTgt spid="573"/>
                                        </p:tgtEl>
                                      </p:cBhvr>
                                    </p:animEffect>
                                  </p:childTnLst>
                                </p:cTn>
                              </p:par>
                              <p:par>
                                <p:cTn id="35" presetID="10" presetClass="entr" presetSubtype="0" fill="hold" nodeType="withEffect">
                                  <p:stCondLst>
                                    <p:cond delay="250"/>
                                  </p:stCondLst>
                                  <p:childTnLst>
                                    <p:set>
                                      <p:cBhvr>
                                        <p:cTn id="36" dur="1" fill="hold">
                                          <p:stCondLst>
                                            <p:cond delay="0"/>
                                          </p:stCondLst>
                                        </p:cTn>
                                        <p:tgtEl>
                                          <p:spTgt spid="574"/>
                                        </p:tgtEl>
                                        <p:attrNameLst>
                                          <p:attrName>style.visibility</p:attrName>
                                        </p:attrNameLst>
                                      </p:cBhvr>
                                      <p:to>
                                        <p:strVal val="visible"/>
                                      </p:to>
                                    </p:set>
                                    <p:animEffect transition="in" filter="fade">
                                      <p:cBhvr>
                                        <p:cTn id="37" dur="1000"/>
                                        <p:tgtEl>
                                          <p:spTgt spid="574"/>
                                        </p:tgtEl>
                                      </p:cBhvr>
                                    </p:animEffect>
                                  </p:childTnLst>
                                </p:cTn>
                              </p:par>
                              <p:par>
                                <p:cTn id="38" presetID="10" presetClass="entr" presetSubtype="0" fill="hold" nodeType="withEffect">
                                  <p:stCondLst>
                                    <p:cond delay="250"/>
                                  </p:stCondLst>
                                  <p:childTnLst>
                                    <p:set>
                                      <p:cBhvr>
                                        <p:cTn id="39" dur="1" fill="hold">
                                          <p:stCondLst>
                                            <p:cond delay="0"/>
                                          </p:stCondLst>
                                        </p:cTn>
                                        <p:tgtEl>
                                          <p:spTgt spid="578"/>
                                        </p:tgtEl>
                                        <p:attrNameLst>
                                          <p:attrName>style.visibility</p:attrName>
                                        </p:attrNameLst>
                                      </p:cBhvr>
                                      <p:to>
                                        <p:strVal val="visible"/>
                                      </p:to>
                                    </p:set>
                                    <p:animEffect transition="in" filter="fade">
                                      <p:cBhvr>
                                        <p:cTn id="40" dur="1000"/>
                                        <p:tgtEl>
                                          <p:spTgt spid="578"/>
                                        </p:tgtEl>
                                      </p:cBhvr>
                                    </p:animEffect>
                                  </p:childTnLst>
                                </p:cTn>
                              </p:par>
                              <p:par>
                                <p:cTn id="41" presetID="10" presetClass="entr" presetSubtype="0" fill="hold" nodeType="withEffect">
                                  <p:stCondLst>
                                    <p:cond delay="250"/>
                                  </p:stCondLst>
                                  <p:childTnLst>
                                    <p:set>
                                      <p:cBhvr>
                                        <p:cTn id="42" dur="1" fill="hold">
                                          <p:stCondLst>
                                            <p:cond delay="0"/>
                                          </p:stCondLst>
                                        </p:cTn>
                                        <p:tgtEl>
                                          <p:spTgt spid="579"/>
                                        </p:tgtEl>
                                        <p:attrNameLst>
                                          <p:attrName>style.visibility</p:attrName>
                                        </p:attrNameLst>
                                      </p:cBhvr>
                                      <p:to>
                                        <p:strVal val="visible"/>
                                      </p:to>
                                    </p:set>
                                    <p:animEffect transition="in" filter="fade">
                                      <p:cBhvr>
                                        <p:cTn id="43" dur="1000"/>
                                        <p:tgtEl>
                                          <p:spTgt spid="579"/>
                                        </p:tgtEl>
                                      </p:cBhvr>
                                    </p:animEffect>
                                  </p:childTnLst>
                                </p:cTn>
                              </p:par>
                              <p:par>
                                <p:cTn id="44" presetID="10" presetClass="entr" presetSubtype="0" fill="hold" nodeType="withEffect">
                                  <p:stCondLst>
                                    <p:cond delay="250"/>
                                  </p:stCondLst>
                                  <p:childTnLst>
                                    <p:set>
                                      <p:cBhvr>
                                        <p:cTn id="45" dur="1" fill="hold">
                                          <p:stCondLst>
                                            <p:cond delay="0"/>
                                          </p:stCondLst>
                                        </p:cTn>
                                        <p:tgtEl>
                                          <p:spTgt spid="580"/>
                                        </p:tgtEl>
                                        <p:attrNameLst>
                                          <p:attrName>style.visibility</p:attrName>
                                        </p:attrNameLst>
                                      </p:cBhvr>
                                      <p:to>
                                        <p:strVal val="visible"/>
                                      </p:to>
                                    </p:set>
                                    <p:animEffect transition="in" filter="fade">
                                      <p:cBhvr>
                                        <p:cTn id="46" dur="1000"/>
                                        <p:tgtEl>
                                          <p:spTgt spid="580"/>
                                        </p:tgtEl>
                                      </p:cBhvr>
                                    </p:animEffect>
                                  </p:childTnLst>
                                </p:cTn>
                              </p:par>
                              <p:par>
                                <p:cTn id="47" presetID="10" presetClass="entr" presetSubtype="0" fill="hold" nodeType="withEffect">
                                  <p:stCondLst>
                                    <p:cond delay="250"/>
                                  </p:stCondLst>
                                  <p:childTnLst>
                                    <p:set>
                                      <p:cBhvr>
                                        <p:cTn id="48" dur="1" fill="hold">
                                          <p:stCondLst>
                                            <p:cond delay="0"/>
                                          </p:stCondLst>
                                        </p:cTn>
                                        <p:tgtEl>
                                          <p:spTgt spid="581"/>
                                        </p:tgtEl>
                                        <p:attrNameLst>
                                          <p:attrName>style.visibility</p:attrName>
                                        </p:attrNameLst>
                                      </p:cBhvr>
                                      <p:to>
                                        <p:strVal val="visible"/>
                                      </p:to>
                                    </p:set>
                                    <p:animEffect transition="in" filter="fade">
                                      <p:cBhvr>
                                        <p:cTn id="49" dur="1000"/>
                                        <p:tgtEl>
                                          <p:spTgt spid="581"/>
                                        </p:tgtEl>
                                      </p:cBhvr>
                                    </p:animEffect>
                                  </p:childTnLst>
                                </p:cTn>
                              </p:par>
                              <p:par>
                                <p:cTn id="50" presetID="10" presetClass="entr" presetSubtype="0" fill="hold" nodeType="withEffect">
                                  <p:stCondLst>
                                    <p:cond delay="250"/>
                                  </p:stCondLst>
                                  <p:childTnLst>
                                    <p:set>
                                      <p:cBhvr>
                                        <p:cTn id="51" dur="1" fill="hold">
                                          <p:stCondLst>
                                            <p:cond delay="0"/>
                                          </p:stCondLst>
                                        </p:cTn>
                                        <p:tgtEl>
                                          <p:spTgt spid="582"/>
                                        </p:tgtEl>
                                        <p:attrNameLst>
                                          <p:attrName>style.visibility</p:attrName>
                                        </p:attrNameLst>
                                      </p:cBhvr>
                                      <p:to>
                                        <p:strVal val="visible"/>
                                      </p:to>
                                    </p:set>
                                    <p:animEffect transition="in" filter="fade">
                                      <p:cBhvr>
                                        <p:cTn id="52" dur="1000"/>
                                        <p:tgtEl>
                                          <p:spTgt spid="582"/>
                                        </p:tgtEl>
                                      </p:cBhvr>
                                    </p:animEffect>
                                  </p:childTnLst>
                                </p:cTn>
                              </p:par>
                              <p:par>
                                <p:cTn id="53" presetID="10" presetClass="entr" presetSubtype="0" fill="hold" nodeType="withEffect">
                                  <p:stCondLst>
                                    <p:cond delay="250"/>
                                  </p:stCondLst>
                                  <p:childTnLst>
                                    <p:set>
                                      <p:cBhvr>
                                        <p:cTn id="54" dur="1" fill="hold">
                                          <p:stCondLst>
                                            <p:cond delay="0"/>
                                          </p:stCondLst>
                                        </p:cTn>
                                        <p:tgtEl>
                                          <p:spTgt spid="583"/>
                                        </p:tgtEl>
                                        <p:attrNameLst>
                                          <p:attrName>style.visibility</p:attrName>
                                        </p:attrNameLst>
                                      </p:cBhvr>
                                      <p:to>
                                        <p:strVal val="visible"/>
                                      </p:to>
                                    </p:set>
                                    <p:animEffect transition="in" filter="fade">
                                      <p:cBhvr>
                                        <p:cTn id="55" dur="1000"/>
                                        <p:tgtEl>
                                          <p:spTgt spid="583"/>
                                        </p:tgtEl>
                                      </p:cBhvr>
                                    </p:animEffect>
                                  </p:childTnLst>
                                </p:cTn>
                              </p:par>
                              <p:par>
                                <p:cTn id="56" presetID="10" presetClass="entr" presetSubtype="0" fill="hold" nodeType="withEffect">
                                  <p:stCondLst>
                                    <p:cond delay="250"/>
                                  </p:stCondLst>
                                  <p:childTnLst>
                                    <p:set>
                                      <p:cBhvr>
                                        <p:cTn id="57" dur="1" fill="hold">
                                          <p:stCondLst>
                                            <p:cond delay="0"/>
                                          </p:stCondLst>
                                        </p:cTn>
                                        <p:tgtEl>
                                          <p:spTgt spid="584"/>
                                        </p:tgtEl>
                                        <p:attrNameLst>
                                          <p:attrName>style.visibility</p:attrName>
                                        </p:attrNameLst>
                                      </p:cBhvr>
                                      <p:to>
                                        <p:strVal val="visible"/>
                                      </p:to>
                                    </p:set>
                                    <p:animEffect transition="in" filter="fade">
                                      <p:cBhvr>
                                        <p:cTn id="58" dur="1000"/>
                                        <p:tgtEl>
                                          <p:spTgt spid="584"/>
                                        </p:tgtEl>
                                      </p:cBhvr>
                                    </p:animEffect>
                                  </p:childTnLst>
                                </p:cTn>
                              </p:par>
                              <p:par>
                                <p:cTn id="59" presetID="10" presetClass="entr" presetSubtype="0" fill="hold" nodeType="withEffect">
                                  <p:stCondLst>
                                    <p:cond delay="250"/>
                                  </p:stCondLst>
                                  <p:childTnLst>
                                    <p:set>
                                      <p:cBhvr>
                                        <p:cTn id="60" dur="1" fill="hold">
                                          <p:stCondLst>
                                            <p:cond delay="0"/>
                                          </p:stCondLst>
                                        </p:cTn>
                                        <p:tgtEl>
                                          <p:spTgt spid="585"/>
                                        </p:tgtEl>
                                        <p:attrNameLst>
                                          <p:attrName>style.visibility</p:attrName>
                                        </p:attrNameLst>
                                      </p:cBhvr>
                                      <p:to>
                                        <p:strVal val="visible"/>
                                      </p:to>
                                    </p:set>
                                    <p:animEffect transition="in" filter="fade">
                                      <p:cBhvr>
                                        <p:cTn id="61" dur="1000"/>
                                        <p:tgtEl>
                                          <p:spTgt spid="585"/>
                                        </p:tgtEl>
                                      </p:cBhvr>
                                    </p:animEffect>
                                  </p:childTnLst>
                                </p:cTn>
                              </p:par>
                              <p:par>
                                <p:cTn id="62" presetID="10" presetClass="entr" presetSubtype="0" fill="hold" nodeType="withEffect">
                                  <p:stCondLst>
                                    <p:cond delay="250"/>
                                  </p:stCondLst>
                                  <p:childTnLst>
                                    <p:set>
                                      <p:cBhvr>
                                        <p:cTn id="63" dur="1" fill="hold">
                                          <p:stCondLst>
                                            <p:cond delay="0"/>
                                          </p:stCondLst>
                                        </p:cTn>
                                        <p:tgtEl>
                                          <p:spTgt spid="557"/>
                                        </p:tgtEl>
                                        <p:attrNameLst>
                                          <p:attrName>style.visibility</p:attrName>
                                        </p:attrNameLst>
                                      </p:cBhvr>
                                      <p:to>
                                        <p:strVal val="visible"/>
                                      </p:to>
                                    </p:set>
                                    <p:animEffect transition="in" filter="fade">
                                      <p:cBhvr>
                                        <p:cTn id="64" dur="1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2"/>
        <p:cNvGrpSpPr/>
        <p:nvPr/>
      </p:nvGrpSpPr>
      <p:grpSpPr>
        <a:xfrm>
          <a:off x="0" y="0"/>
          <a:ext cx="0" cy="0"/>
          <a:chOff x="0" y="0"/>
          <a:chExt cx="0" cy="0"/>
        </a:xfrm>
      </p:grpSpPr>
      <p:sp>
        <p:nvSpPr>
          <p:cNvPr id="593" name="Google Shape;593;p10"/>
          <p:cNvSpPr/>
          <p:nvPr/>
        </p:nvSpPr>
        <p:spPr>
          <a:xfrm>
            <a:off x="0" y="3901479"/>
            <a:ext cx="12192000" cy="2956520"/>
          </a:xfrm>
          <a:prstGeom prst="rect">
            <a:avLst/>
          </a:prstGeom>
          <a:gradFill>
            <a:gsLst>
              <a:gs pos="0">
                <a:srgbClr val="8BA2F0"/>
              </a:gs>
              <a:gs pos="100000">
                <a:srgbClr val="AACBFE"/>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594" name="Google Shape;594;p10"/>
          <p:cNvGrpSpPr/>
          <p:nvPr/>
        </p:nvGrpSpPr>
        <p:grpSpPr>
          <a:xfrm>
            <a:off x="660106" y="294582"/>
            <a:ext cx="2653830" cy="307777"/>
            <a:chOff x="632295" y="294582"/>
            <a:chExt cx="2653830" cy="307777"/>
          </a:xfrm>
        </p:grpSpPr>
        <p:sp>
          <p:nvSpPr>
            <p:cNvPr id="595" name="Google Shape;595;p10"/>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596" name="Google Shape;596;p10"/>
            <p:cNvGrpSpPr/>
            <p:nvPr/>
          </p:nvGrpSpPr>
          <p:grpSpPr>
            <a:xfrm>
              <a:off x="1456438" y="365664"/>
              <a:ext cx="155716" cy="165616"/>
              <a:chOff x="1423100" y="355337"/>
              <a:chExt cx="155716" cy="165616"/>
            </a:xfrm>
          </p:grpSpPr>
          <p:sp>
            <p:nvSpPr>
              <p:cNvPr id="597" name="Google Shape;597;p10"/>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598" name="Google Shape;598;p10"/>
              <p:cNvCxnSpPr>
                <a:stCxn id="597"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599" name="Google Shape;599;p10"/>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600" name="Google Shape;600;p10"/>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601" name="Google Shape;601;p10"/>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grpSp>
        <p:nvGrpSpPr>
          <p:cNvPr id="602" name="Google Shape;602;p10"/>
          <p:cNvGrpSpPr/>
          <p:nvPr/>
        </p:nvGrpSpPr>
        <p:grpSpPr>
          <a:xfrm>
            <a:off x="6789865" y="1737780"/>
            <a:ext cx="4065377" cy="1320921"/>
            <a:chOff x="6886021" y="1755346"/>
            <a:chExt cx="4065377" cy="1320921"/>
          </a:xfrm>
        </p:grpSpPr>
        <p:sp>
          <p:nvSpPr>
            <p:cNvPr id="603" name="Google Shape;603;p10"/>
            <p:cNvSpPr txBox="1"/>
            <p:nvPr/>
          </p:nvSpPr>
          <p:spPr>
            <a:xfrm>
              <a:off x="6886021" y="2214493"/>
              <a:ext cx="4065377" cy="861774"/>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100">
                  <a:solidFill>
                    <a:schemeClr val="lt1"/>
                  </a:solidFill>
                  <a:latin typeface="Microsoft Yahei"/>
                  <a:ea typeface="Microsoft Yahei"/>
                  <a:cs typeface="Microsoft Yahei"/>
                  <a:sym typeface="Microsoft Yahei"/>
                </a:rPr>
                <a:t>Please enter the font and title you think is appropriate in the box, and change your color, Please enter the font and title you think is appropriate in the box, and change your color </a:t>
              </a:r>
              <a:endParaRPr sz="1100">
                <a:solidFill>
                  <a:schemeClr val="lt1"/>
                </a:solidFill>
                <a:latin typeface="Microsoft Yahei"/>
                <a:ea typeface="Microsoft Yahei"/>
                <a:cs typeface="Microsoft Yahei"/>
                <a:sym typeface="Microsoft Yahei"/>
              </a:endParaRPr>
            </a:p>
          </p:txBody>
        </p:sp>
        <p:sp>
          <p:nvSpPr>
            <p:cNvPr id="604" name="Google Shape;604;p10"/>
            <p:cNvSpPr txBox="1"/>
            <p:nvPr/>
          </p:nvSpPr>
          <p:spPr>
            <a:xfrm>
              <a:off x="6886021" y="1755346"/>
              <a:ext cx="201815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Microsoft Yahei"/>
                  <a:ea typeface="Microsoft Yahei"/>
                  <a:cs typeface="Microsoft Yahei"/>
                  <a:sym typeface="Microsoft Yahei"/>
                </a:rPr>
                <a:t>34</a:t>
              </a:r>
              <a:r>
                <a:rPr lang="en-US" sz="2000">
                  <a:solidFill>
                    <a:schemeClr val="lt1"/>
                  </a:solidFill>
                  <a:latin typeface="Microsoft Yahei"/>
                  <a:ea typeface="Microsoft Yahei"/>
                  <a:cs typeface="Microsoft Yahei"/>
                  <a:sym typeface="Microsoft Yahei"/>
                </a:rPr>
                <a:t>%</a:t>
              </a:r>
              <a:endParaRPr sz="3200">
                <a:solidFill>
                  <a:schemeClr val="lt1"/>
                </a:solidFill>
                <a:latin typeface="Microsoft Yahei"/>
                <a:ea typeface="Microsoft Yahei"/>
                <a:cs typeface="Microsoft Yahei"/>
                <a:sym typeface="Microsoft Yahei"/>
              </a:endParaRPr>
            </a:p>
          </p:txBody>
        </p:sp>
      </p:grpSp>
      <p:cxnSp>
        <p:nvCxnSpPr>
          <p:cNvPr id="605" name="Google Shape;605;p10"/>
          <p:cNvCxnSpPr/>
          <p:nvPr/>
        </p:nvCxnSpPr>
        <p:spPr>
          <a:xfrm>
            <a:off x="6898587" y="448470"/>
            <a:ext cx="4698432" cy="0"/>
          </a:xfrm>
          <a:prstGeom prst="straightConnector1">
            <a:avLst/>
          </a:prstGeom>
          <a:noFill/>
          <a:ln w="9525" cap="flat" cmpd="sng">
            <a:solidFill>
              <a:srgbClr val="304086"/>
            </a:solidFill>
            <a:prstDash val="solid"/>
            <a:miter lim="800000"/>
            <a:headEnd type="none" w="sm" len="sm"/>
            <a:tailEnd type="oval" w="med" len="med"/>
          </a:ln>
        </p:spPr>
      </p:cxnSp>
      <p:grpSp>
        <p:nvGrpSpPr>
          <p:cNvPr id="606" name="Google Shape;606;p10"/>
          <p:cNvGrpSpPr/>
          <p:nvPr/>
        </p:nvGrpSpPr>
        <p:grpSpPr>
          <a:xfrm>
            <a:off x="982787" y="2128734"/>
            <a:ext cx="3499487" cy="2603613"/>
            <a:chOff x="3967635" y="2173252"/>
            <a:chExt cx="3979476" cy="2960724"/>
          </a:xfrm>
        </p:grpSpPr>
        <p:grpSp>
          <p:nvGrpSpPr>
            <p:cNvPr id="607" name="Google Shape;607;p10"/>
            <p:cNvGrpSpPr/>
            <p:nvPr/>
          </p:nvGrpSpPr>
          <p:grpSpPr>
            <a:xfrm>
              <a:off x="3967635" y="2443593"/>
              <a:ext cx="3979476" cy="2690383"/>
              <a:chOff x="2393881" y="1632168"/>
              <a:chExt cx="4356225" cy="2439998"/>
            </a:xfrm>
          </p:grpSpPr>
          <p:sp>
            <p:nvSpPr>
              <p:cNvPr id="608" name="Google Shape;608;p10"/>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09" name="Google Shape;609;p10"/>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0" name="Google Shape;610;p10"/>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1" name="Google Shape;611;p10"/>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2" name="Google Shape;612;p10"/>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3" name="Google Shape;613;p10"/>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4" name="Google Shape;614;p10"/>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5" name="Google Shape;615;p10"/>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6" name="Google Shape;616;p10"/>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7" name="Google Shape;617;p10"/>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8" name="Google Shape;618;p10"/>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9" name="Google Shape;619;p10"/>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0" name="Google Shape;620;p10"/>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1" name="Google Shape;621;p10"/>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2" name="Google Shape;622;p10"/>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3" name="Google Shape;623;p10"/>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4" name="Google Shape;624;p10"/>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5" name="Google Shape;625;p10"/>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6" name="Google Shape;626;p10"/>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7" name="Google Shape;627;p10"/>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8" name="Google Shape;628;p10"/>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9" name="Google Shape;629;p10"/>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0" name="Google Shape;630;p10"/>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1" name="Google Shape;631;p10"/>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2" name="Google Shape;632;p10"/>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3" name="Google Shape;633;p10"/>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4" name="Google Shape;634;p10"/>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5" name="Google Shape;635;p10"/>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6275C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6" name="Google Shape;636;p10"/>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7" name="Google Shape;637;p10"/>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7888C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pic>
          <p:nvPicPr>
            <p:cNvPr id="638" name="Google Shape;638;p10"/>
            <p:cNvPicPr preferRelativeResize="0"/>
            <p:nvPr/>
          </p:nvPicPr>
          <p:blipFill rotWithShape="1">
            <a:blip r:embed="rId3">
              <a:alphaModFix/>
            </a:blip>
            <a:srcRect/>
            <a:stretch/>
          </p:blipFill>
          <p:spPr>
            <a:xfrm>
              <a:off x="5909498" y="2287825"/>
              <a:ext cx="1163627" cy="2447189"/>
            </a:xfrm>
            <a:prstGeom prst="rect">
              <a:avLst/>
            </a:prstGeom>
            <a:noFill/>
            <a:ln>
              <a:noFill/>
            </a:ln>
          </p:spPr>
        </p:pic>
        <p:pic>
          <p:nvPicPr>
            <p:cNvPr id="639" name="Google Shape;639;p10"/>
            <p:cNvPicPr preferRelativeResize="0"/>
            <p:nvPr/>
          </p:nvPicPr>
          <p:blipFill rotWithShape="1">
            <a:blip r:embed="rId4">
              <a:alphaModFix/>
            </a:blip>
            <a:srcRect/>
            <a:stretch/>
          </p:blipFill>
          <p:spPr>
            <a:xfrm flipH="1">
              <a:off x="5035510" y="2173252"/>
              <a:ext cx="1213118" cy="2071528"/>
            </a:xfrm>
            <a:prstGeom prst="rect">
              <a:avLst/>
            </a:prstGeom>
            <a:noFill/>
            <a:ln>
              <a:noFill/>
            </a:ln>
          </p:spPr>
        </p:pic>
        <p:pic>
          <p:nvPicPr>
            <p:cNvPr id="640" name="Google Shape;640;p10"/>
            <p:cNvPicPr preferRelativeResize="0"/>
            <p:nvPr/>
          </p:nvPicPr>
          <p:blipFill rotWithShape="1">
            <a:blip r:embed="rId5">
              <a:alphaModFix/>
            </a:blip>
            <a:srcRect/>
            <a:stretch/>
          </p:blipFill>
          <p:spPr>
            <a:xfrm>
              <a:off x="5775565" y="3904811"/>
              <a:ext cx="377584" cy="495273"/>
            </a:xfrm>
            <a:prstGeom prst="rect">
              <a:avLst/>
            </a:prstGeom>
            <a:noFill/>
            <a:ln>
              <a:noFill/>
            </a:ln>
          </p:spPr>
        </p:pic>
        <p:pic>
          <p:nvPicPr>
            <p:cNvPr id="641" name="Google Shape;641;p10"/>
            <p:cNvPicPr preferRelativeResize="0"/>
            <p:nvPr/>
          </p:nvPicPr>
          <p:blipFill rotWithShape="1">
            <a:blip r:embed="rId6">
              <a:alphaModFix/>
            </a:blip>
            <a:srcRect/>
            <a:stretch/>
          </p:blipFill>
          <p:spPr>
            <a:xfrm>
              <a:off x="5468657" y="3795550"/>
              <a:ext cx="396556" cy="538327"/>
            </a:xfrm>
            <a:prstGeom prst="rect">
              <a:avLst/>
            </a:prstGeom>
            <a:noFill/>
            <a:ln>
              <a:noFill/>
            </a:ln>
          </p:spPr>
        </p:pic>
      </p:grpSp>
      <p:sp>
        <p:nvSpPr>
          <p:cNvPr id="642" name="Google Shape;642;p10"/>
          <p:cNvSpPr/>
          <p:nvPr/>
        </p:nvSpPr>
        <p:spPr>
          <a:xfrm>
            <a:off x="5216876" y="2128775"/>
            <a:ext cx="6609300" cy="3459600"/>
          </a:xfrm>
          <a:prstGeom prst="roundRect">
            <a:avLst>
              <a:gd name="adj" fmla="val 6380"/>
            </a:avLst>
          </a:prstGeom>
          <a:noFill/>
          <a:ln w="12700" cap="flat" cmpd="sng">
            <a:solidFill>
              <a:srgbClr val="475DB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04086"/>
              </a:solidFill>
              <a:latin typeface="Microsoft Yahei"/>
              <a:ea typeface="Microsoft Yahei"/>
              <a:cs typeface="Microsoft Yahei"/>
              <a:sym typeface="Microsoft Yahei"/>
            </a:endParaRPr>
          </a:p>
        </p:txBody>
      </p:sp>
      <p:sp>
        <p:nvSpPr>
          <p:cNvPr id="643" name="Google Shape;643;p10"/>
          <p:cNvSpPr/>
          <p:nvPr/>
        </p:nvSpPr>
        <p:spPr>
          <a:xfrm>
            <a:off x="5405051" y="2213578"/>
            <a:ext cx="1912500" cy="369300"/>
          </a:xfrm>
          <a:prstGeom prst="roundRect">
            <a:avLst>
              <a:gd name="adj" fmla="val 50000"/>
            </a:avLst>
          </a:prstGeom>
          <a:solidFill>
            <a:srgbClr val="475DBD"/>
          </a:solidFill>
          <a:ln w="12700" cap="flat" cmpd="sng">
            <a:solidFill>
              <a:srgbClr val="475DB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Microsoft Yahei"/>
                <a:ea typeface="Microsoft Yahei"/>
                <a:cs typeface="Microsoft Yahei"/>
                <a:sym typeface="Microsoft Yahei"/>
              </a:rPr>
              <a:t>參考資料</a:t>
            </a:r>
            <a:endParaRPr/>
          </a:p>
        </p:txBody>
      </p:sp>
      <p:sp>
        <p:nvSpPr>
          <p:cNvPr id="644" name="Google Shape;644;p10"/>
          <p:cNvSpPr txBox="1"/>
          <p:nvPr/>
        </p:nvSpPr>
        <p:spPr>
          <a:xfrm>
            <a:off x="5405052" y="2727543"/>
            <a:ext cx="5955600" cy="39096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Microsoft Yahei"/>
                <a:ea typeface="Microsoft Yahei"/>
                <a:cs typeface="Microsoft Yahei"/>
                <a:sym typeface="Microsoft Yahei"/>
              </a:rPr>
              <a:t>簡報模板出處：</a:t>
            </a: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1800">
                <a:solidFill>
                  <a:schemeClr val="dk1"/>
                </a:solidFill>
                <a:latin typeface="Microsoft Yahei"/>
                <a:ea typeface="Microsoft Yahei"/>
                <a:cs typeface="Microsoft Yahei"/>
                <a:sym typeface="Microsoft Yahei"/>
              </a:rPr>
              <a:t>    </a:t>
            </a:r>
            <a:r>
              <a:rPr lang="en-US" sz="1800" u="sng">
                <a:solidFill>
                  <a:schemeClr val="hlink"/>
                </a:solidFill>
                <a:latin typeface="Microsoft Yahei"/>
                <a:ea typeface="Microsoft Yahei"/>
                <a:cs typeface="Microsoft Yahei"/>
                <a:sym typeface="Microsoft Yahei"/>
                <a:hlinkClick r:id="rId7"/>
              </a:rPr>
              <a:t>https://www.ypppt.com/article/2021/8365.html</a:t>
            </a:r>
            <a:endParaRPr sz="1800">
              <a:solidFill>
                <a:schemeClr val="dk1"/>
              </a:solidFill>
              <a:latin typeface="Microsoft Yahei"/>
              <a:ea typeface="Microsoft Yahei"/>
              <a:cs typeface="Microsoft Yahei"/>
              <a:sym typeface="Microsoft Yahei"/>
            </a:endParaRPr>
          </a:p>
          <a:p>
            <a:pPr marL="285750" marR="0" lvl="0" indent="-285750" algn="l" rtl="0">
              <a:spcBef>
                <a:spcPts val="0"/>
              </a:spcBef>
              <a:spcAft>
                <a:spcPts val="0"/>
              </a:spcAft>
              <a:buClr>
                <a:schemeClr val="dk1"/>
              </a:buClr>
              <a:buSzPts val="1800"/>
              <a:buFont typeface="Microsoft Yahei"/>
              <a:buChar char="•"/>
            </a:pPr>
            <a:r>
              <a:rPr lang="en-US" sz="1800">
                <a:solidFill>
                  <a:schemeClr val="dk1"/>
                </a:solidFill>
                <a:latin typeface="Microsoft Yahei"/>
                <a:ea typeface="Microsoft Yahei"/>
                <a:cs typeface="Microsoft Yahei"/>
                <a:sym typeface="Microsoft Yahei"/>
              </a:rPr>
              <a:t>模型訓練:    </a:t>
            </a:r>
            <a:r>
              <a:rPr lang="en-US" sz="1800" u="sng">
                <a:solidFill>
                  <a:schemeClr val="hlink"/>
                </a:solidFill>
                <a:latin typeface="Microsoft Yahei"/>
                <a:ea typeface="Microsoft Yahei"/>
                <a:cs typeface="Microsoft Yahei"/>
                <a:sym typeface="Microsoft Yahei"/>
                <a:hlinkClick r:id="rId8"/>
              </a:rPr>
              <a:t>https://teachablemachine.withgoogle.com/train/image</a:t>
            </a:r>
            <a:endParaRPr sz="1800">
              <a:solidFill>
                <a:schemeClr val="dk1"/>
              </a:solidFill>
              <a:latin typeface="Microsoft Yahei"/>
              <a:ea typeface="Microsoft Yahei"/>
              <a:cs typeface="Microsoft Yahei"/>
              <a:sym typeface="Microsoft Yahei"/>
            </a:endParaRPr>
          </a:p>
          <a:p>
            <a:pPr marL="285750" marR="0" lvl="0" indent="-285750" algn="l" rtl="0">
              <a:spcBef>
                <a:spcPts val="0"/>
              </a:spcBef>
              <a:spcAft>
                <a:spcPts val="0"/>
              </a:spcAft>
              <a:buClr>
                <a:schemeClr val="dk1"/>
              </a:buClr>
              <a:buSzPts val="1800"/>
              <a:buFont typeface="Microsoft Yahei"/>
              <a:buChar char="•"/>
            </a:pPr>
            <a:r>
              <a:rPr lang="en-US" sz="1800">
                <a:solidFill>
                  <a:schemeClr val="dk1"/>
                </a:solidFill>
                <a:latin typeface="Microsoft Yahei"/>
                <a:ea typeface="Microsoft Yahei"/>
                <a:cs typeface="Microsoft Yahei"/>
                <a:sym typeface="Microsoft Yahei"/>
              </a:rPr>
              <a:t>圖片來源: </a:t>
            </a:r>
            <a:r>
              <a:rPr lang="en-US" sz="1800" u="sng">
                <a:solidFill>
                  <a:schemeClr val="hlink"/>
                </a:solidFill>
                <a:latin typeface="Microsoft Yahei"/>
                <a:ea typeface="Microsoft Yahei"/>
                <a:cs typeface="Microsoft Yahei"/>
                <a:sym typeface="Microsoft Yahei"/>
                <a:hlinkClick r:id="rId9"/>
              </a:rPr>
              <a:t>https://www.google.com/search?q=google&amp;rlz=1C1CHZO_zh-TWTW927TW927&amp;oq=google&amp;aqs=chrome..69i57j0i433i512l9.1056j0j15&amp;sourceid=chrome&amp;ie=UTF-8</a:t>
            </a: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endParaRPr/>
          </a:p>
          <a:p>
            <a:pPr marL="0" marR="0" lvl="0" indent="0" algn="l" rtl="0">
              <a:spcBef>
                <a:spcPts val="0"/>
              </a:spcBef>
              <a:spcAft>
                <a:spcPts val="0"/>
              </a:spcAft>
              <a:buNone/>
            </a:pP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1800">
                <a:solidFill>
                  <a:schemeClr val="dk1"/>
                </a:solidFill>
                <a:latin typeface="Microsoft Yahei"/>
                <a:ea typeface="Microsoft Yahei"/>
                <a:cs typeface="Microsoft Yahei"/>
                <a:sym typeface="Microsoft Yahe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4"/>
                                        </p:tgtEl>
                                        <p:attrNameLst>
                                          <p:attrName>style.visibility</p:attrName>
                                        </p:attrNameLst>
                                      </p:cBhvr>
                                      <p:to>
                                        <p:strVal val="visible"/>
                                      </p:to>
                                    </p:set>
                                    <p:animEffect transition="in" filter="fade">
                                      <p:cBhvr>
                                        <p:cTn id="7" dur="500"/>
                                        <p:tgtEl>
                                          <p:spTgt spid="594"/>
                                        </p:tgtEl>
                                      </p:cBhvr>
                                    </p:animEffect>
                                  </p:childTnLst>
                                </p:cTn>
                              </p:par>
                              <p:par>
                                <p:cTn id="8" presetID="2" presetClass="entr" presetSubtype="2" fill="hold" nodeType="withEffect">
                                  <p:stCondLst>
                                    <p:cond delay="500"/>
                                  </p:stCondLst>
                                  <p:childTnLst>
                                    <p:set>
                                      <p:cBhvr>
                                        <p:cTn id="9" dur="1" fill="hold">
                                          <p:stCondLst>
                                            <p:cond delay="0"/>
                                          </p:stCondLst>
                                        </p:cTn>
                                        <p:tgtEl>
                                          <p:spTgt spid="602"/>
                                        </p:tgtEl>
                                        <p:attrNameLst>
                                          <p:attrName>style.visibility</p:attrName>
                                        </p:attrNameLst>
                                      </p:cBhvr>
                                      <p:to>
                                        <p:strVal val="visible"/>
                                      </p:to>
                                    </p:set>
                                    <p:anim calcmode="lin" valueType="num">
                                      <p:cBhvr additive="base">
                                        <p:cTn id="10" dur="500"/>
                                        <p:tgtEl>
                                          <p:spTgt spid="60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605"/>
                                        </p:tgtEl>
                                        <p:attrNameLst>
                                          <p:attrName>style.visibility</p:attrName>
                                        </p:attrNameLst>
                                      </p:cBhvr>
                                      <p:to>
                                        <p:strVal val="visible"/>
                                      </p:to>
                                    </p:set>
                                    <p:animEffect transition="in" filter="fade">
                                      <p:cBhvr>
                                        <p:cTn id="13" dur="500"/>
                                        <p:tgtEl>
                                          <p:spTgt spid="605"/>
                                        </p:tgtEl>
                                      </p:cBhvr>
                                    </p:animEffect>
                                  </p:childTnLst>
                                </p:cTn>
                              </p:par>
                              <p:par>
                                <p:cTn id="14" presetID="2" presetClass="entr" presetSubtype="4" fill="hold" nodeType="withEffect">
                                  <p:stCondLst>
                                    <p:cond delay="0"/>
                                  </p:stCondLst>
                                  <p:childTnLst>
                                    <p:set>
                                      <p:cBhvr>
                                        <p:cTn id="15" dur="1" fill="hold">
                                          <p:stCondLst>
                                            <p:cond delay="0"/>
                                          </p:stCondLst>
                                        </p:cTn>
                                        <p:tgtEl>
                                          <p:spTgt spid="593"/>
                                        </p:tgtEl>
                                        <p:attrNameLst>
                                          <p:attrName>style.visibility</p:attrName>
                                        </p:attrNameLst>
                                      </p:cBhvr>
                                      <p:to>
                                        <p:strVal val="visible"/>
                                      </p:to>
                                    </p:set>
                                    <p:anim calcmode="lin" valueType="num">
                                      <p:cBhvr additive="base">
                                        <p:cTn id="16" dur="500"/>
                                        <p:tgtEl>
                                          <p:spTgt spid="593"/>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06"/>
                                        </p:tgtEl>
                                        <p:attrNameLst>
                                          <p:attrName>style.visibility</p:attrName>
                                        </p:attrNameLst>
                                      </p:cBhvr>
                                      <p:to>
                                        <p:strVal val="visible"/>
                                      </p:to>
                                    </p:set>
                                    <p:animEffect transition="in" filter="fade">
                                      <p:cBhvr>
                                        <p:cTn id="19" dur="1000"/>
                                        <p:tgtEl>
                                          <p:spTgt spid="606"/>
                                        </p:tgtEl>
                                      </p:cBhvr>
                                    </p:animEffect>
                                  </p:childTnLst>
                                </p:cTn>
                              </p:par>
                              <p:par>
                                <p:cTn id="20" presetID="10" presetClass="entr" presetSubtype="0" fill="hold" nodeType="withEffect">
                                  <p:stCondLst>
                                    <p:cond delay="0"/>
                                  </p:stCondLst>
                                  <p:childTnLst>
                                    <p:set>
                                      <p:cBhvr>
                                        <p:cTn id="21" dur="1" fill="hold">
                                          <p:stCondLst>
                                            <p:cond delay="0"/>
                                          </p:stCondLst>
                                        </p:cTn>
                                        <p:tgtEl>
                                          <p:spTgt spid="643"/>
                                        </p:tgtEl>
                                        <p:attrNameLst>
                                          <p:attrName>style.visibility</p:attrName>
                                        </p:attrNameLst>
                                      </p:cBhvr>
                                      <p:to>
                                        <p:strVal val="visible"/>
                                      </p:to>
                                    </p:set>
                                    <p:animEffect transition="in" filter="fade">
                                      <p:cBhvr>
                                        <p:cTn id="22" dur="100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8100000" scaled="0"/>
        </a:gradFill>
        <a:effectLst/>
      </p:bgPr>
    </p:bg>
    <p:spTree>
      <p:nvGrpSpPr>
        <p:cNvPr id="1" name="Shape 648"/>
        <p:cNvGrpSpPr/>
        <p:nvPr/>
      </p:nvGrpSpPr>
      <p:grpSpPr>
        <a:xfrm>
          <a:off x="0" y="0"/>
          <a:ext cx="0" cy="0"/>
          <a:chOff x="0" y="0"/>
          <a:chExt cx="0" cy="0"/>
        </a:xfrm>
      </p:grpSpPr>
      <p:pic>
        <p:nvPicPr>
          <p:cNvPr id="649" name="Google Shape;649;p11"/>
          <p:cNvPicPr preferRelativeResize="0"/>
          <p:nvPr/>
        </p:nvPicPr>
        <p:blipFill rotWithShape="1">
          <a:blip r:embed="rId3">
            <a:alphaModFix/>
          </a:blip>
          <a:srcRect/>
          <a:stretch/>
        </p:blipFill>
        <p:spPr>
          <a:xfrm>
            <a:off x="5375145" y="3187147"/>
            <a:ext cx="812802" cy="1066143"/>
          </a:xfrm>
          <a:prstGeom prst="rect">
            <a:avLst/>
          </a:prstGeom>
          <a:noFill/>
          <a:ln>
            <a:noFill/>
          </a:ln>
        </p:spPr>
      </p:pic>
      <p:pic>
        <p:nvPicPr>
          <p:cNvPr id="650" name="Google Shape;650;p11"/>
          <p:cNvPicPr preferRelativeResize="0"/>
          <p:nvPr/>
        </p:nvPicPr>
        <p:blipFill rotWithShape="1">
          <a:blip r:embed="rId4">
            <a:alphaModFix/>
          </a:blip>
          <a:srcRect/>
          <a:stretch/>
        </p:blipFill>
        <p:spPr>
          <a:xfrm>
            <a:off x="5606435" y="2284691"/>
            <a:ext cx="944032" cy="584400"/>
          </a:xfrm>
          <a:prstGeom prst="rect">
            <a:avLst/>
          </a:prstGeom>
          <a:noFill/>
          <a:ln>
            <a:noFill/>
          </a:ln>
        </p:spPr>
      </p:pic>
      <p:pic>
        <p:nvPicPr>
          <p:cNvPr id="651" name="Google Shape;651;p11"/>
          <p:cNvPicPr preferRelativeResize="0"/>
          <p:nvPr/>
        </p:nvPicPr>
        <p:blipFill rotWithShape="1">
          <a:blip r:embed="rId5">
            <a:alphaModFix/>
          </a:blip>
          <a:srcRect/>
          <a:stretch/>
        </p:blipFill>
        <p:spPr>
          <a:xfrm>
            <a:off x="1662287" y="2189541"/>
            <a:ext cx="1244600" cy="774700"/>
          </a:xfrm>
          <a:prstGeom prst="rect">
            <a:avLst/>
          </a:prstGeom>
          <a:noFill/>
          <a:ln>
            <a:noFill/>
          </a:ln>
        </p:spPr>
      </p:pic>
      <p:pic>
        <p:nvPicPr>
          <p:cNvPr id="652" name="Google Shape;652;p11"/>
          <p:cNvPicPr preferRelativeResize="0"/>
          <p:nvPr/>
        </p:nvPicPr>
        <p:blipFill rotWithShape="1">
          <a:blip r:embed="rId6">
            <a:alphaModFix/>
          </a:blip>
          <a:srcRect/>
          <a:stretch/>
        </p:blipFill>
        <p:spPr>
          <a:xfrm>
            <a:off x="6339913" y="2494719"/>
            <a:ext cx="1066800" cy="1066800"/>
          </a:xfrm>
          <a:prstGeom prst="rect">
            <a:avLst/>
          </a:prstGeom>
          <a:noFill/>
          <a:ln>
            <a:noFill/>
          </a:ln>
        </p:spPr>
      </p:pic>
      <p:pic>
        <p:nvPicPr>
          <p:cNvPr id="653" name="Google Shape;653;p11"/>
          <p:cNvPicPr preferRelativeResize="0"/>
          <p:nvPr/>
        </p:nvPicPr>
        <p:blipFill rotWithShape="1">
          <a:blip r:embed="rId7">
            <a:alphaModFix/>
          </a:blip>
          <a:srcRect/>
          <a:stretch/>
        </p:blipFill>
        <p:spPr>
          <a:xfrm>
            <a:off x="813244" y="4837492"/>
            <a:ext cx="685800" cy="615950"/>
          </a:xfrm>
          <a:prstGeom prst="rect">
            <a:avLst/>
          </a:prstGeom>
          <a:noFill/>
          <a:ln>
            <a:noFill/>
          </a:ln>
        </p:spPr>
      </p:pic>
      <p:pic>
        <p:nvPicPr>
          <p:cNvPr id="654" name="Google Shape;654;p11"/>
          <p:cNvPicPr preferRelativeResize="0"/>
          <p:nvPr/>
        </p:nvPicPr>
        <p:blipFill rotWithShape="1">
          <a:blip r:embed="rId8">
            <a:alphaModFix/>
          </a:blip>
          <a:srcRect/>
          <a:stretch/>
        </p:blipFill>
        <p:spPr>
          <a:xfrm>
            <a:off x="268732" y="2224922"/>
            <a:ext cx="1588557" cy="983391"/>
          </a:xfrm>
          <a:prstGeom prst="rect">
            <a:avLst/>
          </a:prstGeom>
          <a:noFill/>
          <a:ln>
            <a:noFill/>
          </a:ln>
        </p:spPr>
      </p:pic>
      <p:sp>
        <p:nvSpPr>
          <p:cNvPr id="655" name="Google Shape;655;p11"/>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656" name="Google Shape;656;p11"/>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657" name="Google Shape;657;p11"/>
          <p:cNvSpPr txBox="1"/>
          <p:nvPr/>
        </p:nvSpPr>
        <p:spPr>
          <a:xfrm>
            <a:off x="9142552" y="31961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658" name="Google Shape;658;p11"/>
          <p:cNvSpPr txBox="1"/>
          <p:nvPr/>
        </p:nvSpPr>
        <p:spPr>
          <a:xfrm>
            <a:off x="10564688" y="319618"/>
            <a:ext cx="859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sp>
        <p:nvSpPr>
          <p:cNvPr id="659" name="Google Shape;659;p11"/>
          <p:cNvSpPr txBox="1"/>
          <p:nvPr/>
        </p:nvSpPr>
        <p:spPr>
          <a:xfrm>
            <a:off x="7932246" y="3245850"/>
            <a:ext cx="3397084"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rgbClr val="304086"/>
                </a:solidFill>
                <a:latin typeface="Microsoft Yahei"/>
                <a:ea typeface="Microsoft Yahei"/>
                <a:cs typeface="Microsoft Yahei"/>
                <a:sym typeface="Microsoft Yahei"/>
              </a:rPr>
              <a:t>THANKS</a:t>
            </a:r>
            <a:endParaRPr/>
          </a:p>
        </p:txBody>
      </p:sp>
      <p:sp>
        <p:nvSpPr>
          <p:cNvPr id="660" name="Google Shape;660;p11"/>
          <p:cNvSpPr txBox="1"/>
          <p:nvPr/>
        </p:nvSpPr>
        <p:spPr>
          <a:xfrm>
            <a:off x="7707110" y="3249578"/>
            <a:ext cx="41414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lt1"/>
              </a:solidFill>
              <a:latin typeface="Microsoft Yahei"/>
              <a:ea typeface="Microsoft Yahei"/>
              <a:cs typeface="Microsoft Yahei"/>
              <a:sym typeface="Microsoft Yahei"/>
            </a:endParaRPr>
          </a:p>
        </p:txBody>
      </p:sp>
      <p:sp>
        <p:nvSpPr>
          <p:cNvPr id="661" name="Google Shape;661;p11"/>
          <p:cNvSpPr txBox="1"/>
          <p:nvPr/>
        </p:nvSpPr>
        <p:spPr>
          <a:xfrm>
            <a:off x="7707111" y="4321645"/>
            <a:ext cx="3571294" cy="2671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000">
              <a:solidFill>
                <a:schemeClr val="lt1"/>
              </a:solidFill>
              <a:latin typeface="Microsoft Yahei"/>
              <a:ea typeface="Microsoft Yahei"/>
              <a:cs typeface="Microsoft Yahei"/>
              <a:sym typeface="Microsoft Yahei"/>
            </a:endParaRPr>
          </a:p>
        </p:txBody>
      </p:sp>
      <p:grpSp>
        <p:nvGrpSpPr>
          <p:cNvPr id="662" name="Google Shape;662;p11"/>
          <p:cNvGrpSpPr/>
          <p:nvPr/>
        </p:nvGrpSpPr>
        <p:grpSpPr>
          <a:xfrm>
            <a:off x="660106" y="294582"/>
            <a:ext cx="2653830" cy="307777"/>
            <a:chOff x="632295" y="294582"/>
            <a:chExt cx="2653830" cy="307777"/>
          </a:xfrm>
        </p:grpSpPr>
        <p:sp>
          <p:nvSpPr>
            <p:cNvPr id="663" name="Google Shape;663;p11"/>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664" name="Google Shape;664;p11"/>
            <p:cNvGrpSpPr/>
            <p:nvPr/>
          </p:nvGrpSpPr>
          <p:grpSpPr>
            <a:xfrm>
              <a:off x="1456438" y="365664"/>
              <a:ext cx="155716" cy="165616"/>
              <a:chOff x="1423100" y="355337"/>
              <a:chExt cx="155716" cy="165616"/>
            </a:xfrm>
          </p:grpSpPr>
          <p:sp>
            <p:nvSpPr>
              <p:cNvPr id="665" name="Google Shape;665;p11"/>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666" name="Google Shape;666;p11"/>
              <p:cNvCxnSpPr>
                <a:stCxn id="665"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667" name="Google Shape;667;p11"/>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668" name="Google Shape;668;p11"/>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669" name="Google Shape;669;p11"/>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670" name="Google Shape;670;p11"/>
          <p:cNvPicPr preferRelativeResize="0"/>
          <p:nvPr/>
        </p:nvPicPr>
        <p:blipFill rotWithShape="1">
          <a:blip r:embed="rId9">
            <a:alphaModFix/>
          </a:blip>
          <a:srcRect/>
          <a:stretch/>
        </p:blipFill>
        <p:spPr>
          <a:xfrm>
            <a:off x="6232588" y="3873708"/>
            <a:ext cx="1281451" cy="2694982"/>
          </a:xfrm>
          <a:prstGeom prst="rect">
            <a:avLst/>
          </a:prstGeom>
          <a:noFill/>
          <a:ln>
            <a:noFill/>
          </a:ln>
        </p:spPr>
      </p:pic>
      <p:pic>
        <p:nvPicPr>
          <p:cNvPr id="671" name="Google Shape;671;p11"/>
          <p:cNvPicPr preferRelativeResize="0"/>
          <p:nvPr/>
        </p:nvPicPr>
        <p:blipFill rotWithShape="1">
          <a:blip r:embed="rId10">
            <a:alphaModFix/>
          </a:blip>
          <a:srcRect/>
          <a:stretch/>
        </p:blipFill>
        <p:spPr>
          <a:xfrm>
            <a:off x="1588665" y="4427361"/>
            <a:ext cx="271774" cy="356483"/>
          </a:xfrm>
          <a:prstGeom prst="rect">
            <a:avLst/>
          </a:prstGeom>
          <a:noFill/>
          <a:ln>
            <a:noFill/>
          </a:ln>
        </p:spPr>
      </p:pic>
      <p:pic>
        <p:nvPicPr>
          <p:cNvPr id="672" name="Google Shape;672;p11"/>
          <p:cNvPicPr preferRelativeResize="0"/>
          <p:nvPr/>
        </p:nvPicPr>
        <p:blipFill rotWithShape="1">
          <a:blip r:embed="rId11">
            <a:alphaModFix/>
          </a:blip>
          <a:srcRect/>
          <a:stretch/>
        </p:blipFill>
        <p:spPr>
          <a:xfrm>
            <a:off x="942464" y="3325522"/>
            <a:ext cx="1054139" cy="1800055"/>
          </a:xfrm>
          <a:prstGeom prst="rect">
            <a:avLst/>
          </a:prstGeom>
          <a:noFill/>
          <a:ln>
            <a:noFill/>
          </a:ln>
        </p:spPr>
      </p:pic>
      <p:pic>
        <p:nvPicPr>
          <p:cNvPr id="673" name="Google Shape;673;p11"/>
          <p:cNvPicPr preferRelativeResize="0"/>
          <p:nvPr/>
        </p:nvPicPr>
        <p:blipFill rotWithShape="1">
          <a:blip r:embed="rId12">
            <a:alphaModFix/>
          </a:blip>
          <a:srcRect l="-991"/>
          <a:stretch/>
        </p:blipFill>
        <p:spPr>
          <a:xfrm>
            <a:off x="-403820" y="1863576"/>
            <a:ext cx="7014634" cy="4495800"/>
          </a:xfrm>
          <a:custGeom>
            <a:avLst/>
            <a:gdLst/>
            <a:ahLst/>
            <a:cxnLst/>
            <a:rect l="l" t="t" r="r" b="b"/>
            <a:pathLst>
              <a:path w="7014634" h="4495800" extrusionOk="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a:noFill/>
          <a:ln>
            <a:noFill/>
          </a:ln>
        </p:spPr>
      </p:pic>
      <p:pic>
        <p:nvPicPr>
          <p:cNvPr id="674" name="Google Shape;674;p11"/>
          <p:cNvPicPr preferRelativeResize="0"/>
          <p:nvPr/>
        </p:nvPicPr>
        <p:blipFill rotWithShape="1">
          <a:blip r:embed="rId13">
            <a:alphaModFix/>
          </a:blip>
          <a:srcRect/>
          <a:stretch/>
        </p:blipFill>
        <p:spPr>
          <a:xfrm>
            <a:off x="3053053" y="4783844"/>
            <a:ext cx="822557" cy="1116626"/>
          </a:xfrm>
          <a:prstGeom prst="rect">
            <a:avLst/>
          </a:prstGeom>
          <a:noFill/>
          <a:ln>
            <a:noFill/>
          </a:ln>
        </p:spPr>
      </p:pic>
      <p:pic>
        <p:nvPicPr>
          <p:cNvPr id="675" name="Google Shape;675;p11"/>
          <p:cNvPicPr preferRelativeResize="0"/>
          <p:nvPr/>
        </p:nvPicPr>
        <p:blipFill rotWithShape="1">
          <a:blip r:embed="rId14">
            <a:alphaModFix/>
          </a:blip>
          <a:srcRect/>
          <a:stretch/>
        </p:blipFill>
        <p:spPr>
          <a:xfrm>
            <a:off x="4932061" y="4172472"/>
            <a:ext cx="1196891" cy="1800054"/>
          </a:xfrm>
          <a:prstGeom prst="rect">
            <a:avLst/>
          </a:prstGeom>
          <a:noFill/>
          <a:ln>
            <a:noFill/>
          </a:ln>
        </p:spPr>
      </p:pic>
      <p:pic>
        <p:nvPicPr>
          <p:cNvPr id="676" name="Google Shape;676;p11"/>
          <p:cNvPicPr preferRelativeResize="0"/>
          <p:nvPr/>
        </p:nvPicPr>
        <p:blipFill rotWithShape="1">
          <a:blip r:embed="rId15">
            <a:alphaModFix/>
          </a:blip>
          <a:srcRect/>
          <a:stretch/>
        </p:blipFill>
        <p:spPr>
          <a:xfrm>
            <a:off x="1051152" y="4837491"/>
            <a:ext cx="209983" cy="275432"/>
          </a:xfrm>
          <a:prstGeom prst="rect">
            <a:avLst/>
          </a:prstGeom>
          <a:noFill/>
          <a:ln>
            <a:noFill/>
          </a:ln>
        </p:spPr>
      </p:pic>
      <p:pic>
        <p:nvPicPr>
          <p:cNvPr id="677" name="Google Shape;677;p11"/>
          <p:cNvPicPr preferRelativeResize="0"/>
          <p:nvPr/>
        </p:nvPicPr>
        <p:blipFill rotWithShape="1">
          <a:blip r:embed="rId16">
            <a:alphaModFix/>
          </a:blip>
          <a:srcRect/>
          <a:stretch/>
        </p:blipFill>
        <p:spPr>
          <a:xfrm>
            <a:off x="488136" y="5084473"/>
            <a:ext cx="509182" cy="14842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9"/>
                                        </p:tgtEl>
                                        <p:attrNameLst>
                                          <p:attrName>style.visibility</p:attrName>
                                        </p:attrNameLst>
                                      </p:cBhvr>
                                      <p:to>
                                        <p:strVal val="visible"/>
                                      </p:to>
                                    </p:set>
                                    <p:animEffect transition="in" filter="fade">
                                      <p:cBhvr>
                                        <p:cTn id="7" dur="1000"/>
                                        <p:tgtEl>
                                          <p:spTgt spid="649"/>
                                        </p:tgtEl>
                                      </p:cBhvr>
                                    </p:animEffect>
                                  </p:childTnLst>
                                </p:cTn>
                              </p:par>
                              <p:par>
                                <p:cTn id="8" presetID="10" presetClass="entr" presetSubtype="0" fill="hold" nodeType="withEffect">
                                  <p:stCondLst>
                                    <p:cond delay="0"/>
                                  </p:stCondLst>
                                  <p:childTnLst>
                                    <p:set>
                                      <p:cBhvr>
                                        <p:cTn id="9" dur="1" fill="hold">
                                          <p:stCondLst>
                                            <p:cond delay="0"/>
                                          </p:stCondLst>
                                        </p:cTn>
                                        <p:tgtEl>
                                          <p:spTgt spid="650"/>
                                        </p:tgtEl>
                                        <p:attrNameLst>
                                          <p:attrName>style.visibility</p:attrName>
                                        </p:attrNameLst>
                                      </p:cBhvr>
                                      <p:to>
                                        <p:strVal val="visible"/>
                                      </p:to>
                                    </p:set>
                                    <p:animEffect transition="in" filter="fade">
                                      <p:cBhvr>
                                        <p:cTn id="10" dur="1000"/>
                                        <p:tgtEl>
                                          <p:spTgt spid="650"/>
                                        </p:tgtEl>
                                      </p:cBhvr>
                                    </p:animEffect>
                                  </p:childTnLst>
                                </p:cTn>
                              </p:par>
                              <p:par>
                                <p:cTn id="11" presetID="10" presetClass="entr" presetSubtype="0" fill="hold" nodeType="withEffect">
                                  <p:stCondLst>
                                    <p:cond delay="0"/>
                                  </p:stCondLst>
                                  <p:childTnLst>
                                    <p:set>
                                      <p:cBhvr>
                                        <p:cTn id="12" dur="1" fill="hold">
                                          <p:stCondLst>
                                            <p:cond delay="0"/>
                                          </p:stCondLst>
                                        </p:cTn>
                                        <p:tgtEl>
                                          <p:spTgt spid="651"/>
                                        </p:tgtEl>
                                        <p:attrNameLst>
                                          <p:attrName>style.visibility</p:attrName>
                                        </p:attrNameLst>
                                      </p:cBhvr>
                                      <p:to>
                                        <p:strVal val="visible"/>
                                      </p:to>
                                    </p:set>
                                    <p:animEffect transition="in" filter="fade">
                                      <p:cBhvr>
                                        <p:cTn id="13" dur="1000"/>
                                        <p:tgtEl>
                                          <p:spTgt spid="651"/>
                                        </p:tgtEl>
                                      </p:cBhvr>
                                    </p:animEffect>
                                  </p:childTnLst>
                                </p:cTn>
                              </p:par>
                              <p:par>
                                <p:cTn id="14" presetID="10" presetClass="entr" presetSubtype="0" fill="hold" nodeType="withEffect">
                                  <p:stCondLst>
                                    <p:cond delay="0"/>
                                  </p:stCondLst>
                                  <p:childTnLst>
                                    <p:set>
                                      <p:cBhvr>
                                        <p:cTn id="15" dur="1" fill="hold">
                                          <p:stCondLst>
                                            <p:cond delay="0"/>
                                          </p:stCondLst>
                                        </p:cTn>
                                        <p:tgtEl>
                                          <p:spTgt spid="652"/>
                                        </p:tgtEl>
                                        <p:attrNameLst>
                                          <p:attrName>style.visibility</p:attrName>
                                        </p:attrNameLst>
                                      </p:cBhvr>
                                      <p:to>
                                        <p:strVal val="visible"/>
                                      </p:to>
                                    </p:set>
                                    <p:animEffect transition="in" filter="fade">
                                      <p:cBhvr>
                                        <p:cTn id="16" dur="1000"/>
                                        <p:tgtEl>
                                          <p:spTgt spid="652"/>
                                        </p:tgtEl>
                                      </p:cBhvr>
                                    </p:animEffect>
                                  </p:childTnLst>
                                </p:cTn>
                              </p:par>
                              <p:par>
                                <p:cTn id="17" presetID="10" presetClass="entr" presetSubtype="0" fill="hold" nodeType="withEffect">
                                  <p:stCondLst>
                                    <p:cond delay="0"/>
                                  </p:stCondLst>
                                  <p:childTnLst>
                                    <p:set>
                                      <p:cBhvr>
                                        <p:cTn id="18" dur="1" fill="hold">
                                          <p:stCondLst>
                                            <p:cond delay="0"/>
                                          </p:stCondLst>
                                        </p:cTn>
                                        <p:tgtEl>
                                          <p:spTgt spid="653"/>
                                        </p:tgtEl>
                                        <p:attrNameLst>
                                          <p:attrName>style.visibility</p:attrName>
                                        </p:attrNameLst>
                                      </p:cBhvr>
                                      <p:to>
                                        <p:strVal val="visible"/>
                                      </p:to>
                                    </p:set>
                                    <p:animEffect transition="in" filter="fade">
                                      <p:cBhvr>
                                        <p:cTn id="19" dur="1000"/>
                                        <p:tgtEl>
                                          <p:spTgt spid="653"/>
                                        </p:tgtEl>
                                      </p:cBhvr>
                                    </p:animEffect>
                                  </p:childTnLst>
                                </p:cTn>
                              </p:par>
                              <p:par>
                                <p:cTn id="20" presetID="10" presetClass="entr" presetSubtype="0" fill="hold" nodeType="withEffect">
                                  <p:stCondLst>
                                    <p:cond delay="0"/>
                                  </p:stCondLst>
                                  <p:childTnLst>
                                    <p:set>
                                      <p:cBhvr>
                                        <p:cTn id="21" dur="1" fill="hold">
                                          <p:stCondLst>
                                            <p:cond delay="0"/>
                                          </p:stCondLst>
                                        </p:cTn>
                                        <p:tgtEl>
                                          <p:spTgt spid="654"/>
                                        </p:tgtEl>
                                        <p:attrNameLst>
                                          <p:attrName>style.visibility</p:attrName>
                                        </p:attrNameLst>
                                      </p:cBhvr>
                                      <p:to>
                                        <p:strVal val="visible"/>
                                      </p:to>
                                    </p:set>
                                    <p:animEffect transition="in" filter="fade">
                                      <p:cBhvr>
                                        <p:cTn id="22" dur="1000"/>
                                        <p:tgtEl>
                                          <p:spTgt spid="654"/>
                                        </p:tgtEl>
                                      </p:cBhvr>
                                    </p:animEffect>
                                  </p:childTnLst>
                                </p:cTn>
                              </p:par>
                              <p:par>
                                <p:cTn id="23" presetID="10" presetClass="entr" presetSubtype="0" fill="hold" nodeType="withEffect">
                                  <p:stCondLst>
                                    <p:cond delay="0"/>
                                  </p:stCondLst>
                                  <p:childTnLst>
                                    <p:set>
                                      <p:cBhvr>
                                        <p:cTn id="24" dur="1" fill="hold">
                                          <p:stCondLst>
                                            <p:cond delay="0"/>
                                          </p:stCondLst>
                                        </p:cTn>
                                        <p:tgtEl>
                                          <p:spTgt spid="670"/>
                                        </p:tgtEl>
                                        <p:attrNameLst>
                                          <p:attrName>style.visibility</p:attrName>
                                        </p:attrNameLst>
                                      </p:cBhvr>
                                      <p:to>
                                        <p:strVal val="visible"/>
                                      </p:to>
                                    </p:set>
                                    <p:animEffect transition="in" filter="fade">
                                      <p:cBhvr>
                                        <p:cTn id="25" dur="1000"/>
                                        <p:tgtEl>
                                          <p:spTgt spid="670"/>
                                        </p:tgtEl>
                                      </p:cBhvr>
                                    </p:animEffect>
                                  </p:childTnLst>
                                </p:cTn>
                              </p:par>
                              <p:par>
                                <p:cTn id="26" presetID="10" presetClass="entr" presetSubtype="0" fill="hold" nodeType="withEffect">
                                  <p:stCondLst>
                                    <p:cond delay="0"/>
                                  </p:stCondLst>
                                  <p:childTnLst>
                                    <p:set>
                                      <p:cBhvr>
                                        <p:cTn id="27" dur="1" fill="hold">
                                          <p:stCondLst>
                                            <p:cond delay="0"/>
                                          </p:stCondLst>
                                        </p:cTn>
                                        <p:tgtEl>
                                          <p:spTgt spid="671"/>
                                        </p:tgtEl>
                                        <p:attrNameLst>
                                          <p:attrName>style.visibility</p:attrName>
                                        </p:attrNameLst>
                                      </p:cBhvr>
                                      <p:to>
                                        <p:strVal val="visible"/>
                                      </p:to>
                                    </p:set>
                                    <p:animEffect transition="in" filter="fade">
                                      <p:cBhvr>
                                        <p:cTn id="28" dur="1000"/>
                                        <p:tgtEl>
                                          <p:spTgt spid="671"/>
                                        </p:tgtEl>
                                      </p:cBhvr>
                                    </p:animEffect>
                                  </p:childTnLst>
                                </p:cTn>
                              </p:par>
                              <p:par>
                                <p:cTn id="29" presetID="10" presetClass="entr" presetSubtype="0" fill="hold" nodeType="withEffect">
                                  <p:stCondLst>
                                    <p:cond delay="0"/>
                                  </p:stCondLst>
                                  <p:childTnLst>
                                    <p:set>
                                      <p:cBhvr>
                                        <p:cTn id="30" dur="1" fill="hold">
                                          <p:stCondLst>
                                            <p:cond delay="0"/>
                                          </p:stCondLst>
                                        </p:cTn>
                                        <p:tgtEl>
                                          <p:spTgt spid="672"/>
                                        </p:tgtEl>
                                        <p:attrNameLst>
                                          <p:attrName>style.visibility</p:attrName>
                                        </p:attrNameLst>
                                      </p:cBhvr>
                                      <p:to>
                                        <p:strVal val="visible"/>
                                      </p:to>
                                    </p:set>
                                    <p:animEffect transition="in" filter="fade">
                                      <p:cBhvr>
                                        <p:cTn id="31" dur="1000"/>
                                        <p:tgtEl>
                                          <p:spTgt spid="672"/>
                                        </p:tgtEl>
                                      </p:cBhvr>
                                    </p:animEffect>
                                  </p:childTnLst>
                                </p:cTn>
                              </p:par>
                              <p:par>
                                <p:cTn id="32" presetID="10" presetClass="entr" presetSubtype="0" fill="hold" nodeType="withEffect">
                                  <p:stCondLst>
                                    <p:cond delay="0"/>
                                  </p:stCondLst>
                                  <p:childTnLst>
                                    <p:set>
                                      <p:cBhvr>
                                        <p:cTn id="33" dur="1" fill="hold">
                                          <p:stCondLst>
                                            <p:cond delay="0"/>
                                          </p:stCondLst>
                                        </p:cTn>
                                        <p:tgtEl>
                                          <p:spTgt spid="673"/>
                                        </p:tgtEl>
                                        <p:attrNameLst>
                                          <p:attrName>style.visibility</p:attrName>
                                        </p:attrNameLst>
                                      </p:cBhvr>
                                      <p:to>
                                        <p:strVal val="visible"/>
                                      </p:to>
                                    </p:set>
                                    <p:animEffect transition="in" filter="fade">
                                      <p:cBhvr>
                                        <p:cTn id="34" dur="1000"/>
                                        <p:tgtEl>
                                          <p:spTgt spid="673"/>
                                        </p:tgtEl>
                                      </p:cBhvr>
                                    </p:animEffect>
                                  </p:childTnLst>
                                </p:cTn>
                              </p:par>
                              <p:par>
                                <p:cTn id="35" presetID="10" presetClass="entr" presetSubtype="0" fill="hold" nodeType="withEffect">
                                  <p:stCondLst>
                                    <p:cond delay="0"/>
                                  </p:stCondLst>
                                  <p:childTnLst>
                                    <p:set>
                                      <p:cBhvr>
                                        <p:cTn id="36" dur="1" fill="hold">
                                          <p:stCondLst>
                                            <p:cond delay="0"/>
                                          </p:stCondLst>
                                        </p:cTn>
                                        <p:tgtEl>
                                          <p:spTgt spid="674"/>
                                        </p:tgtEl>
                                        <p:attrNameLst>
                                          <p:attrName>style.visibility</p:attrName>
                                        </p:attrNameLst>
                                      </p:cBhvr>
                                      <p:to>
                                        <p:strVal val="visible"/>
                                      </p:to>
                                    </p:set>
                                    <p:animEffect transition="in" filter="fade">
                                      <p:cBhvr>
                                        <p:cTn id="37" dur="1000"/>
                                        <p:tgtEl>
                                          <p:spTgt spid="674"/>
                                        </p:tgtEl>
                                      </p:cBhvr>
                                    </p:animEffect>
                                  </p:childTnLst>
                                </p:cTn>
                              </p:par>
                              <p:par>
                                <p:cTn id="38" presetID="10" presetClass="entr" presetSubtype="0" fill="hold" nodeType="withEffect">
                                  <p:stCondLst>
                                    <p:cond delay="0"/>
                                  </p:stCondLst>
                                  <p:childTnLst>
                                    <p:set>
                                      <p:cBhvr>
                                        <p:cTn id="39" dur="1" fill="hold">
                                          <p:stCondLst>
                                            <p:cond delay="0"/>
                                          </p:stCondLst>
                                        </p:cTn>
                                        <p:tgtEl>
                                          <p:spTgt spid="675"/>
                                        </p:tgtEl>
                                        <p:attrNameLst>
                                          <p:attrName>style.visibility</p:attrName>
                                        </p:attrNameLst>
                                      </p:cBhvr>
                                      <p:to>
                                        <p:strVal val="visible"/>
                                      </p:to>
                                    </p:set>
                                    <p:animEffect transition="in" filter="fade">
                                      <p:cBhvr>
                                        <p:cTn id="40" dur="1000"/>
                                        <p:tgtEl>
                                          <p:spTgt spid="675"/>
                                        </p:tgtEl>
                                      </p:cBhvr>
                                    </p:animEffect>
                                  </p:childTnLst>
                                </p:cTn>
                              </p:par>
                              <p:par>
                                <p:cTn id="41" presetID="10" presetClass="entr" presetSubtype="0" fill="hold" nodeType="withEffect">
                                  <p:stCondLst>
                                    <p:cond delay="0"/>
                                  </p:stCondLst>
                                  <p:childTnLst>
                                    <p:set>
                                      <p:cBhvr>
                                        <p:cTn id="42" dur="1" fill="hold">
                                          <p:stCondLst>
                                            <p:cond delay="0"/>
                                          </p:stCondLst>
                                        </p:cTn>
                                        <p:tgtEl>
                                          <p:spTgt spid="676"/>
                                        </p:tgtEl>
                                        <p:attrNameLst>
                                          <p:attrName>style.visibility</p:attrName>
                                        </p:attrNameLst>
                                      </p:cBhvr>
                                      <p:to>
                                        <p:strVal val="visible"/>
                                      </p:to>
                                    </p:set>
                                    <p:animEffect transition="in" filter="fade">
                                      <p:cBhvr>
                                        <p:cTn id="43" dur="1000"/>
                                        <p:tgtEl>
                                          <p:spTgt spid="676"/>
                                        </p:tgtEl>
                                      </p:cBhvr>
                                    </p:animEffect>
                                  </p:childTnLst>
                                </p:cTn>
                              </p:par>
                              <p:par>
                                <p:cTn id="44" presetID="10" presetClass="entr" presetSubtype="0" fill="hold" nodeType="withEffect">
                                  <p:stCondLst>
                                    <p:cond delay="0"/>
                                  </p:stCondLst>
                                  <p:childTnLst>
                                    <p:set>
                                      <p:cBhvr>
                                        <p:cTn id="45" dur="1" fill="hold">
                                          <p:stCondLst>
                                            <p:cond delay="0"/>
                                          </p:stCondLst>
                                        </p:cTn>
                                        <p:tgtEl>
                                          <p:spTgt spid="677"/>
                                        </p:tgtEl>
                                        <p:attrNameLst>
                                          <p:attrName>style.visibility</p:attrName>
                                        </p:attrNameLst>
                                      </p:cBhvr>
                                      <p:to>
                                        <p:strVal val="visible"/>
                                      </p:to>
                                    </p:set>
                                    <p:animEffect transition="in" filter="fade">
                                      <p:cBhvr>
                                        <p:cTn id="46" dur="1000"/>
                                        <p:tgtEl>
                                          <p:spTgt spid="677"/>
                                        </p:tgtEl>
                                      </p:cBhvr>
                                    </p:animEffect>
                                  </p:childTnLst>
                                </p:cTn>
                              </p:par>
                              <p:par>
                                <p:cTn id="47" presetID="10" presetClass="entr" presetSubtype="0" fill="hold" nodeType="withEffect">
                                  <p:stCondLst>
                                    <p:cond delay="0"/>
                                  </p:stCondLst>
                                  <p:childTnLst>
                                    <p:set>
                                      <p:cBhvr>
                                        <p:cTn id="48" dur="1" fill="hold">
                                          <p:stCondLst>
                                            <p:cond delay="0"/>
                                          </p:stCondLst>
                                        </p:cTn>
                                        <p:tgtEl>
                                          <p:spTgt spid="662"/>
                                        </p:tgtEl>
                                        <p:attrNameLst>
                                          <p:attrName>style.visibility</p:attrName>
                                        </p:attrNameLst>
                                      </p:cBhvr>
                                      <p:to>
                                        <p:strVal val="visible"/>
                                      </p:to>
                                    </p:set>
                                    <p:animEffect transition="in" filter="fade">
                                      <p:cBhvr>
                                        <p:cTn id="49" dur="500"/>
                                        <p:tgtEl>
                                          <p:spTgt spid="662"/>
                                        </p:tgtEl>
                                      </p:cBhvr>
                                    </p:animEffect>
                                  </p:childTnLst>
                                </p:cTn>
                              </p:par>
                              <p:par>
                                <p:cTn id="50" presetID="2" presetClass="entr" presetSubtype="2" fill="hold" nodeType="withEffect">
                                  <p:stCondLst>
                                    <p:cond delay="0"/>
                                  </p:stCondLst>
                                  <p:childTnLst>
                                    <p:set>
                                      <p:cBhvr>
                                        <p:cTn id="51" dur="1" fill="hold">
                                          <p:stCondLst>
                                            <p:cond delay="0"/>
                                          </p:stCondLst>
                                        </p:cTn>
                                        <p:tgtEl>
                                          <p:spTgt spid="655"/>
                                        </p:tgtEl>
                                        <p:attrNameLst>
                                          <p:attrName>style.visibility</p:attrName>
                                        </p:attrNameLst>
                                      </p:cBhvr>
                                      <p:to>
                                        <p:strVal val="visible"/>
                                      </p:to>
                                    </p:set>
                                    <p:anim calcmode="lin" valueType="num">
                                      <p:cBhvr additive="base">
                                        <p:cTn id="52" dur="500"/>
                                        <p:tgtEl>
                                          <p:spTgt spid="655"/>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657"/>
                                        </p:tgtEl>
                                        <p:attrNameLst>
                                          <p:attrName>style.visibility</p:attrName>
                                        </p:attrNameLst>
                                      </p:cBhvr>
                                      <p:to>
                                        <p:strVal val="visible"/>
                                      </p:to>
                                    </p:set>
                                    <p:anim calcmode="lin" valueType="num">
                                      <p:cBhvr additive="base">
                                        <p:cTn id="55" dur="500"/>
                                        <p:tgtEl>
                                          <p:spTgt spid="657"/>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658"/>
                                        </p:tgtEl>
                                        <p:attrNameLst>
                                          <p:attrName>style.visibility</p:attrName>
                                        </p:attrNameLst>
                                      </p:cBhvr>
                                      <p:to>
                                        <p:strVal val="visible"/>
                                      </p:to>
                                    </p:set>
                                    <p:anim calcmode="lin" valueType="num">
                                      <p:cBhvr additive="base">
                                        <p:cTn id="58" dur="500"/>
                                        <p:tgtEl>
                                          <p:spTgt spid="658"/>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750"/>
                                  </p:stCondLst>
                                  <p:childTnLst>
                                    <p:set>
                                      <p:cBhvr>
                                        <p:cTn id="60" dur="1" fill="hold">
                                          <p:stCondLst>
                                            <p:cond delay="0"/>
                                          </p:stCondLst>
                                        </p:cTn>
                                        <p:tgtEl>
                                          <p:spTgt spid="659"/>
                                        </p:tgtEl>
                                        <p:attrNameLst>
                                          <p:attrName>style.visibility</p:attrName>
                                        </p:attrNameLst>
                                      </p:cBhvr>
                                      <p:to>
                                        <p:strVal val="visible"/>
                                      </p:to>
                                    </p:set>
                                    <p:anim calcmode="lin" valueType="num">
                                      <p:cBhvr additive="base">
                                        <p:cTn id="61" dur="500"/>
                                        <p:tgtEl>
                                          <p:spTgt spid="659"/>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750"/>
                                  </p:stCondLst>
                                  <p:childTnLst>
                                    <p:set>
                                      <p:cBhvr>
                                        <p:cTn id="63" dur="1" fill="hold">
                                          <p:stCondLst>
                                            <p:cond delay="0"/>
                                          </p:stCondLst>
                                        </p:cTn>
                                        <p:tgtEl>
                                          <p:spTgt spid="660"/>
                                        </p:tgtEl>
                                        <p:attrNameLst>
                                          <p:attrName>style.visibility</p:attrName>
                                        </p:attrNameLst>
                                      </p:cBhvr>
                                      <p:to>
                                        <p:strVal val="visible"/>
                                      </p:to>
                                    </p:set>
                                    <p:anim calcmode="lin" valueType="num">
                                      <p:cBhvr additive="base">
                                        <p:cTn id="64" dur="500"/>
                                        <p:tgtEl>
                                          <p:spTgt spid="660"/>
                                        </p:tgtEl>
                                        <p:attrNameLst>
                                          <p:attrName>ppt_x</p:attrName>
                                        </p:attrNameLst>
                                      </p:cBhvr>
                                      <p:tavLst>
                                        <p:tav tm="0">
                                          <p:val>
                                            <p:strVal val="#ppt_x+1"/>
                                          </p:val>
                                        </p:tav>
                                        <p:tav tm="100000">
                                          <p:val>
                                            <p:strVal val="#ppt_x"/>
                                          </p:val>
                                        </p:tav>
                                      </p:tavLst>
                                    </p:anim>
                                  </p:childTnLst>
                                </p:cTn>
                              </p:par>
                              <p:par>
                                <p:cTn id="65" presetID="2" presetClass="entr" presetSubtype="2" fill="hold" nodeType="withEffect">
                                  <p:stCondLst>
                                    <p:cond delay="750"/>
                                  </p:stCondLst>
                                  <p:childTnLst>
                                    <p:set>
                                      <p:cBhvr>
                                        <p:cTn id="66" dur="1" fill="hold">
                                          <p:stCondLst>
                                            <p:cond delay="0"/>
                                          </p:stCondLst>
                                        </p:cTn>
                                        <p:tgtEl>
                                          <p:spTgt spid="661"/>
                                        </p:tgtEl>
                                        <p:attrNameLst>
                                          <p:attrName>style.visibility</p:attrName>
                                        </p:attrNameLst>
                                      </p:cBhvr>
                                      <p:to>
                                        <p:strVal val="visible"/>
                                      </p:to>
                                    </p:set>
                                    <p:anim calcmode="lin" valueType="num">
                                      <p:cBhvr additive="base">
                                        <p:cTn id="67" dur="500"/>
                                        <p:tgtEl>
                                          <p:spTgt spid="66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173</Words>
  <Application>Microsoft Office PowerPoint</Application>
  <PresentationFormat>自訂</PresentationFormat>
  <Paragraphs>88</Paragraphs>
  <Slides>9</Slides>
  <Notes>9</Notes>
  <HiddenSlides>0</HiddenSlides>
  <MMClips>0</MMClips>
  <ScaleCrop>false</ScaleCrop>
  <HeadingPairs>
    <vt:vector size="4" baseType="variant">
      <vt:variant>
        <vt:lpstr>佈景主題</vt:lpstr>
      </vt:variant>
      <vt:variant>
        <vt:i4>3</vt:i4>
      </vt:variant>
      <vt:variant>
        <vt:lpstr>投影片標題</vt:lpstr>
      </vt:variant>
      <vt:variant>
        <vt:i4>9</vt:i4>
      </vt:variant>
    </vt:vector>
  </HeadingPairs>
  <TitlesOfParts>
    <vt:vector size="12" baseType="lpstr">
      <vt:lpstr>第一PPT，www.1ppt.com</vt:lpstr>
      <vt:lpstr>自定义设计方案</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优品PPT</dc:creator>
  <cp:lastModifiedBy>ch</cp:lastModifiedBy>
  <cp:revision>2</cp:revision>
  <dcterms:created xsi:type="dcterms:W3CDTF">2020-11-02T11:38:08Z</dcterms:created>
  <dcterms:modified xsi:type="dcterms:W3CDTF">2021-12-13T16:13:39Z</dcterms:modified>
</cp:coreProperties>
</file>