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0" r:id="rId2"/>
    <p:sldId id="265" r:id="rId3"/>
    <p:sldId id="266" r:id="rId4"/>
    <p:sldId id="267" r:id="rId5"/>
    <p:sldId id="256" r:id="rId6"/>
    <p:sldId id="257" r:id="rId7"/>
    <p:sldId id="258" r:id="rId8"/>
    <p:sldId id="259" r:id="rId9"/>
    <p:sldId id="260" r:id="rId10"/>
    <p:sldId id="261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707" autoAdjust="0"/>
  </p:normalViewPr>
  <p:slideViewPr>
    <p:cSldViewPr>
      <p:cViewPr varScale="1">
        <p:scale>
          <a:sx n="83" d="100"/>
          <a:sy n="83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915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466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6523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544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9630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43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117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86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734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46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79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74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792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02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768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43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7F72-480D-45F2-A699-014C1CF1D86E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95CD92-4339-4C26-8197-7B72EADC28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852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928670"/>
            <a:ext cx="6286544" cy="1857388"/>
          </a:xfrm>
        </p:spPr>
        <p:txBody>
          <a:bodyPr/>
          <a:lstStyle/>
          <a:p>
            <a:pPr algn="l"/>
            <a:r>
              <a:rPr lang="en-CA" dirty="0" smtClean="0"/>
              <a:t>KUKA </a:t>
            </a:r>
            <a:r>
              <a:rPr lang="en-CA" dirty="0" err="1" smtClean="0"/>
              <a:t>Sim</a:t>
            </a:r>
            <a:r>
              <a:rPr lang="en-CA" dirty="0" smtClean="0"/>
              <a:t> Pro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929066"/>
            <a:ext cx="5826719" cy="1857388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Ekman </a:t>
            </a:r>
            <a:r>
              <a:rPr lang="en-CA" dirty="0" smtClean="0"/>
              <a:t>Deol</a:t>
            </a:r>
          </a:p>
          <a:p>
            <a:pPr algn="l"/>
            <a:r>
              <a:rPr lang="en-CA" dirty="0" err="1" smtClean="0"/>
              <a:t>Varinder</a:t>
            </a:r>
            <a:r>
              <a:rPr lang="en-CA" dirty="0" smtClean="0"/>
              <a:t> </a:t>
            </a:r>
            <a:r>
              <a:rPr lang="en-CA" dirty="0" err="1" smtClean="0"/>
              <a:t>Malik</a:t>
            </a:r>
            <a:endParaRPr lang="en-CA" dirty="0" smtClean="0"/>
          </a:p>
          <a:p>
            <a:pPr algn="l"/>
            <a:r>
              <a:rPr lang="en-CA" dirty="0" err="1" smtClean="0"/>
              <a:t>Shubham</a:t>
            </a:r>
            <a:r>
              <a:rPr lang="en-CA" dirty="0" smtClean="0"/>
              <a:t> </a:t>
            </a:r>
            <a:r>
              <a:rPr lang="en-CA" dirty="0" smtClean="0"/>
              <a:t>Sharma</a:t>
            </a:r>
          </a:p>
          <a:p>
            <a:pPr algn="l"/>
            <a:r>
              <a:rPr lang="en-CA" dirty="0" err="1" smtClean="0"/>
              <a:t>Deval</a:t>
            </a:r>
            <a:r>
              <a:rPr lang="en-CA" dirty="0" smtClean="0"/>
              <a:t> </a:t>
            </a:r>
            <a:r>
              <a:rPr lang="en-CA" dirty="0" smtClean="0"/>
              <a:t>Patel 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Printing Drawing </a:t>
            </a:r>
            <a:endParaRPr lang="en-CA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357298"/>
            <a:ext cx="7173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drawing can be exported to produce a print-ready document. </a:t>
            </a:r>
            <a:endParaRPr lang="en-US" dirty="0" smtClean="0"/>
          </a:p>
          <a:p>
            <a:r>
              <a:rPr lang="en-US" dirty="0" smtClean="0"/>
              <a:t>Generally</a:t>
            </a:r>
            <a:r>
              <a:rPr lang="en-US" dirty="0"/>
              <a:t>, a template is used to print one or more drawings as a sheet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Drawing in the Print group on Drawing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Print preview, Select Page Orientation, Paper Size and Area Selection.</a:t>
            </a:r>
            <a:endParaRPr lang="en-US" dirty="0"/>
          </a:p>
          <a:p>
            <a:endParaRPr lang="en-CA" dirty="0"/>
          </a:p>
        </p:txBody>
      </p:sp>
      <p:pic>
        <p:nvPicPr>
          <p:cNvPr id="5" name="image11.jp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14348" y="3357562"/>
            <a:ext cx="5943600" cy="3225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xmlns="" val="14861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Programming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99" y="1412776"/>
            <a:ext cx="6348413" cy="826571"/>
          </a:xfrm>
        </p:spPr>
      </p:pic>
      <p:sp>
        <p:nvSpPr>
          <p:cNvPr id="8" name="TextBox 7"/>
          <p:cNvSpPr txBox="1"/>
          <p:nvPr/>
        </p:nvSpPr>
        <p:spPr>
          <a:xfrm>
            <a:off x="609599" y="2348880"/>
            <a:ext cx="6347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SNAP function – Move selected object using target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1-point, 2-point (Midpoint),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orientation (rotation) and set position (position)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ALIGN Function – Line up two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1-point, 2-point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MOVE – To move in 3D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Orient in X Y Z direction (3D world)</a:t>
            </a:r>
          </a:p>
          <a:p>
            <a:endParaRPr lang="en-US" dirty="0"/>
          </a:p>
          <a:p>
            <a:r>
              <a:rPr lang="en-US" dirty="0" smtClean="0"/>
              <a:t>JOG – Manipulate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manipulate in any direction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Rectangular, random,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599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Pick and Place a cube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302090"/>
            <a:ext cx="3187565" cy="5295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3814" y="4098333"/>
            <a:ext cx="3057952" cy="1486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43600" y="5584440"/>
            <a:ext cx="2646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Gripping and Releasing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93822" y="155035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1  2  3  4         5  6  7  8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94770" y="1654929"/>
            <a:ext cx="29987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1 - Add PTP home command</a:t>
            </a:r>
          </a:p>
          <a:p>
            <a:r>
              <a:rPr lang="en-US" sz="1600" dirty="0" smtClean="0"/>
              <a:t>2 – PTP Command</a:t>
            </a:r>
          </a:p>
          <a:p>
            <a:r>
              <a:rPr lang="en-US" sz="1600" dirty="0"/>
              <a:t>3</a:t>
            </a:r>
            <a:r>
              <a:rPr lang="en-US" sz="1600" dirty="0" smtClean="0"/>
              <a:t> – Line Command</a:t>
            </a:r>
          </a:p>
          <a:p>
            <a:r>
              <a:rPr lang="en-US" sz="1600" dirty="0" smtClean="0"/>
              <a:t>4 – Add CIRC command </a:t>
            </a:r>
          </a:p>
          <a:p>
            <a:r>
              <a:rPr lang="en-US" sz="1600" dirty="0"/>
              <a:t>5</a:t>
            </a:r>
            <a:r>
              <a:rPr lang="en-US" sz="1600" dirty="0" smtClean="0"/>
              <a:t> – Wait command</a:t>
            </a:r>
          </a:p>
          <a:p>
            <a:r>
              <a:rPr lang="en-US" sz="1600" dirty="0"/>
              <a:t>6</a:t>
            </a:r>
            <a:r>
              <a:rPr lang="en-US" sz="1600" dirty="0" smtClean="0"/>
              <a:t> – Add wait for In Command</a:t>
            </a:r>
          </a:p>
          <a:p>
            <a:r>
              <a:rPr lang="en-US" sz="1600" dirty="0"/>
              <a:t>7</a:t>
            </a:r>
            <a:r>
              <a:rPr lang="en-US" sz="1600" dirty="0" smtClean="0"/>
              <a:t> – Add wait for Out Command</a:t>
            </a:r>
          </a:p>
          <a:p>
            <a:r>
              <a:rPr lang="en-US" sz="1600" dirty="0"/>
              <a:t>8</a:t>
            </a:r>
            <a:r>
              <a:rPr lang="en-US" sz="1600" dirty="0" smtClean="0"/>
              <a:t> – Add Halt command</a:t>
            </a:r>
          </a:p>
        </p:txBody>
      </p:sp>
    </p:spTree>
    <p:extLst>
      <p:ext uri="{BB962C8B-B14F-4D97-AF65-F5344CB8AC3E}">
        <p14:creationId xmlns:p14="http://schemas.microsoft.com/office/powerpoint/2010/main" xmlns="" val="380847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Questions ???</a:t>
            </a:r>
            <a:endParaRPr lang="en-CA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Introduction</a:t>
            </a:r>
            <a:endParaRPr lang="en-CA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857364"/>
            <a:ext cx="69294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2000" dirty="0" smtClean="0"/>
              <a:t> Basics of Dimensions and Drawing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 Creating an Annotation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 Exporting &amp; Importing Drawing and Drawing Template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 Printing a Drawing</a:t>
            </a:r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 Programming and Manipulation of Robot</a:t>
            </a:r>
          </a:p>
          <a:p>
            <a:pPr>
              <a:buFont typeface="Arial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010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609600"/>
          </a:xfrm>
        </p:spPr>
        <p:txBody>
          <a:bodyPr>
            <a:normAutofit fontScale="90000"/>
          </a:bodyPr>
          <a:lstStyle/>
          <a:p>
            <a:r>
              <a:rPr lang="en-CA" dirty="0"/>
              <a:t>Creating a dimension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91359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Dimension helps in </a:t>
            </a:r>
            <a:r>
              <a:rPr lang="en-US" sz="2000" dirty="0" smtClean="0"/>
              <a:t>measurement of </a:t>
            </a:r>
            <a:r>
              <a:rPr lang="en-US" sz="2000" dirty="0"/>
              <a:t>particular distance or </a:t>
            </a:r>
            <a:r>
              <a:rPr lang="en-US" sz="2000" dirty="0" smtClean="0"/>
              <a:t>angle, </a:t>
            </a:r>
          </a:p>
          <a:p>
            <a:r>
              <a:rPr lang="en-US" sz="2000" dirty="0" smtClean="0"/>
              <a:t>and mention it on the drawing.</a:t>
            </a:r>
          </a:p>
          <a:p>
            <a:pPr fontAlgn="base"/>
            <a:r>
              <a:rPr lang="en-US" sz="2000" dirty="0"/>
              <a:t>On the Drawing tab, in the Dimension group, do one of the following: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To create a dimension for measuring the angle between two points, </a:t>
            </a:r>
            <a:endParaRPr lang="en-US" sz="2000" dirty="0" smtClean="0"/>
          </a:p>
          <a:p>
            <a:pPr lvl="1" fontAlgn="base"/>
            <a:r>
              <a:rPr lang="en-US" sz="2000" dirty="0" smtClean="0"/>
              <a:t>    click </a:t>
            </a:r>
            <a:r>
              <a:rPr lang="en-US" sz="2000" dirty="0"/>
              <a:t>Angular.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To create a dimension for measuring the distance between two points, </a:t>
            </a:r>
            <a:endParaRPr lang="en-US" sz="2000" dirty="0" smtClean="0"/>
          </a:p>
          <a:p>
            <a:pPr lvl="1" fontAlgn="base"/>
            <a:r>
              <a:rPr lang="en-US" sz="2000" dirty="0"/>
              <a:t> </a:t>
            </a:r>
            <a:r>
              <a:rPr lang="en-US" sz="2000" dirty="0" smtClean="0"/>
              <a:t>   click </a:t>
            </a:r>
            <a:r>
              <a:rPr lang="en-US" sz="2000" dirty="0"/>
              <a:t>Linear</a:t>
            </a:r>
            <a:r>
              <a:rPr lang="en-US" sz="2000" dirty="0" smtClean="0"/>
              <a:t>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To define the dimension, click to define two points.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dirty="0" smtClean="0"/>
              <a:t> </a:t>
            </a:r>
            <a:endParaRPr lang="en-CA" dirty="0"/>
          </a:p>
        </p:txBody>
      </p:sp>
      <p:pic>
        <p:nvPicPr>
          <p:cNvPr id="1028" name="Picture 4" descr="https://lh3.googleusercontent.com/6ubkH6qkc2dbXVrz6gBiN40iD2SJ3jJykLv-6U-EqFD1Ex25EvJhUrnOSPP7IsjZzU6P5-TxJxh5OFg5OdLYU-DEcGLvMxWrL6Uc5UrQgH51pVzxxS3CdtiDnaKtuGIMc18mKEH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070350"/>
            <a:ext cx="3962400" cy="278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654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47714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Creating a Drawing</a:t>
            </a:r>
            <a:endParaRPr lang="en-CA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91734"/>
            <a:ext cx="75735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Drawing can be illustrated as 2D standard views of 3D object.</a:t>
            </a:r>
          </a:p>
          <a:p>
            <a:endParaRPr lang="en-US" dirty="0"/>
          </a:p>
          <a:p>
            <a:pPr fontAlgn="base"/>
            <a:r>
              <a:rPr lang="en-US" dirty="0"/>
              <a:t>On the Drawing tab, in the Create View group, do one of the following:</a:t>
            </a:r>
          </a:p>
          <a:p>
            <a:pPr lvl="1" fontAlgn="base"/>
            <a:r>
              <a:rPr lang="en-US" dirty="0"/>
              <a:t>To create a top view drawing, click Top.</a:t>
            </a:r>
          </a:p>
          <a:p>
            <a:pPr lvl="1" fontAlgn="base"/>
            <a:r>
              <a:rPr lang="en-US" dirty="0"/>
              <a:t>To create a bottom view drawing, click Bottom.</a:t>
            </a:r>
          </a:p>
          <a:p>
            <a:pPr lvl="1" fontAlgn="base"/>
            <a:r>
              <a:rPr lang="en-US" dirty="0"/>
              <a:t>To create a left view drawing, click Left.</a:t>
            </a:r>
          </a:p>
          <a:p>
            <a:pPr lvl="1" fontAlgn="base"/>
            <a:r>
              <a:rPr lang="en-US" dirty="0"/>
              <a:t>To create a right view drawing, click Right.</a:t>
            </a:r>
          </a:p>
          <a:p>
            <a:pPr lvl="1" fontAlgn="base"/>
            <a:r>
              <a:rPr lang="en-US" dirty="0"/>
              <a:t>To create a front view drawing, click Front.</a:t>
            </a:r>
          </a:p>
          <a:p>
            <a:pPr lvl="1" fontAlgn="base"/>
            <a:r>
              <a:rPr lang="en-US" dirty="0"/>
              <a:t>To create a back view drawing, click </a:t>
            </a:r>
            <a:r>
              <a:rPr lang="en-US" dirty="0" smtClean="0"/>
              <a:t>Back.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need to manually create a drawing, click New Drawing. 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the Properties panel, do any of the following: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Define the Scale of the drawing</a:t>
            </a:r>
            <a:r>
              <a:rPr lang="en-US" dirty="0" smtClean="0"/>
              <a:t>.</a:t>
            </a:r>
            <a:endParaRPr lang="en-US" dirty="0"/>
          </a:p>
          <a:p>
            <a:endParaRPr lang="en-CA" dirty="0"/>
          </a:p>
        </p:txBody>
      </p:sp>
      <p:pic>
        <p:nvPicPr>
          <p:cNvPr id="10242" name="Picture 2" descr="https://lh3.googleusercontent.com/p2a3x4pRgSTpwFldhpk028c2bkeCJmrBQPHgD-r9aIBZO1f46cOFnfd0nVLRdFQ-qxvDsOhm4znFzTNQGsPh3pILYfH8ia54CWoYpdlZj77Zc69JCdL82C5qN_lZ-EJTaTyCD57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51255" y="4286256"/>
            <a:ext cx="3392745" cy="2571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903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33600" y="-21771"/>
            <a:ext cx="7239000" cy="990599"/>
          </a:xfrm>
        </p:spPr>
        <p:txBody>
          <a:bodyPr>
            <a:normAutofit/>
          </a:bodyPr>
          <a:lstStyle/>
          <a:p>
            <a:r>
              <a:rPr lang="en-US" sz="3200" dirty="0"/>
              <a:t>Creating an A</a:t>
            </a:r>
            <a:r>
              <a:rPr lang="en-US" sz="3200" dirty="0" smtClean="0"/>
              <a:t>nnotation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7162800" cy="41148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An annotation allows you to create a visual callout or markup for explaining one or more elements of a drawing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/>
            <a:r>
              <a:rPr lang="en-US" sz="2000" dirty="0" smtClean="0">
                <a:solidFill>
                  <a:schemeClr val="tx1"/>
                </a:solidFill>
              </a:rPr>
              <a:t>Select one of the following in Annotation group: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Rectangle-Shaped Annotation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Circle-Shaped Annotation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Define properties from Annotation properties window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Line color, thickness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Edge, Surface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image20.jp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657600" y="3657600"/>
            <a:ext cx="5486400" cy="32004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412" y="142852"/>
            <a:ext cx="6347713" cy="132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mage2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929322" y="1714488"/>
            <a:ext cx="3086100" cy="3733800"/>
          </a:xfrm>
          <a:prstGeom prst="rect">
            <a:avLst/>
          </a:prstGeom>
          <a:ln/>
        </p:spPr>
      </p:pic>
      <p:pic>
        <p:nvPicPr>
          <p:cNvPr id="5" name="image6.jp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1600200"/>
            <a:ext cx="5943600" cy="4229100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3018249"/>
            <a:ext cx="6348413" cy="2166114"/>
          </a:xfrm>
          <a:prstGeom prst="rect">
            <a:avLst/>
          </a:prstGeom>
          <a:ln/>
        </p:spPr>
      </p:pic>
      <p:pic>
        <p:nvPicPr>
          <p:cNvPr id="5" name="image5.jp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8600" y="838200"/>
            <a:ext cx="5943600" cy="1549400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142844" y="0"/>
            <a:ext cx="704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Bill of Material (BOM) &amp; Title Box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286000"/>
            <a:ext cx="5663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the BOM tab, click on create option for generating</a:t>
            </a:r>
          </a:p>
          <a:p>
            <a:r>
              <a:rPr lang="en-US" sz="2000" dirty="0" smtClean="0"/>
              <a:t> Bill of Material table for circular annotations.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Exporting Drawing</a:t>
            </a:r>
          </a:p>
        </p:txBody>
      </p:sp>
      <p:pic>
        <p:nvPicPr>
          <p:cNvPr id="4" name="image19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7422" y="3352814"/>
            <a:ext cx="3133725" cy="207645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76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Export the full Drawing OR Select multiple components by pressing</a:t>
            </a:r>
          </a:p>
          <a:p>
            <a:r>
              <a:rPr lang="en-US" sz="2000" dirty="0" smtClean="0"/>
              <a:t> CTRL and clicking one by one on drawing.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go to Export drawing by clicking Export tab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check in Selected components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Select format PDF, AutoCAD, Autodesk etc.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&amp; importing Drawing Template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5984" y="4020981"/>
            <a:ext cx="6348413" cy="2837019"/>
          </a:xfrm>
        </p:spPr>
      </p:pic>
      <p:sp>
        <p:nvSpPr>
          <p:cNvPr id="5" name="TextBox 4"/>
          <p:cNvSpPr txBox="1"/>
          <p:nvPr/>
        </p:nvSpPr>
        <p:spPr>
          <a:xfrm>
            <a:off x="228600" y="1752600"/>
            <a:ext cx="76057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drawing template allows you to scale drawings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generate a bill of materials (BOM), </a:t>
            </a:r>
            <a:r>
              <a:rPr lang="en-US" sz="2000" dirty="0" smtClean="0"/>
              <a:t>and </a:t>
            </a:r>
            <a:r>
              <a:rPr lang="en-US" sz="2000" dirty="0"/>
              <a:t>export a print-ready document </a:t>
            </a:r>
            <a:endParaRPr lang="en-US" sz="2000" dirty="0" smtClean="0"/>
          </a:p>
          <a:p>
            <a:r>
              <a:rPr lang="en-US" sz="2000" dirty="0" smtClean="0"/>
              <a:t>or </a:t>
            </a:r>
            <a:r>
              <a:rPr lang="en-US" sz="2000" dirty="0"/>
              <a:t>CAD file for your drawings</a:t>
            </a:r>
            <a:r>
              <a:rPr lang="en-US" sz="2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In the Drawing Bar, Go to Drawing group and Select Load Template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Select Sheet size(A0 to A4) and import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Define title and Scale </a:t>
            </a:r>
          </a:p>
        </p:txBody>
      </p:sp>
    </p:spTree>
    <p:extLst>
      <p:ext uri="{BB962C8B-B14F-4D97-AF65-F5344CB8AC3E}">
        <p14:creationId xmlns:p14="http://schemas.microsoft.com/office/powerpoint/2010/main" xmlns="" val="41561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618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KUKA Sim Pro</vt:lpstr>
      <vt:lpstr>Introduction</vt:lpstr>
      <vt:lpstr>Creating a dimension</vt:lpstr>
      <vt:lpstr>Creating a Drawing</vt:lpstr>
      <vt:lpstr>Creating an Annotation</vt:lpstr>
      <vt:lpstr>Slide 6</vt:lpstr>
      <vt:lpstr>Slide 7</vt:lpstr>
      <vt:lpstr>Exporting Drawing</vt:lpstr>
      <vt:lpstr>Finding &amp; importing Drawing Template</vt:lpstr>
      <vt:lpstr>Printing Drawing </vt:lpstr>
      <vt:lpstr>Programming</vt:lpstr>
      <vt:lpstr>Pick and Place a cube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Annotation</dc:title>
  <dc:creator>Honey malik</dc:creator>
  <cp:lastModifiedBy>DEOL</cp:lastModifiedBy>
  <cp:revision>18</cp:revision>
  <dcterms:created xsi:type="dcterms:W3CDTF">2018-02-15T16:46:09Z</dcterms:created>
  <dcterms:modified xsi:type="dcterms:W3CDTF">2018-02-16T20:09:25Z</dcterms:modified>
</cp:coreProperties>
</file>