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30279975" cy="42484675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2038" autoAdjust="0"/>
  </p:normalViewPr>
  <p:slideViewPr>
    <p:cSldViewPr snapToGrid="0" snapToObjects="1">
      <p:cViewPr>
        <p:scale>
          <a:sx n="40" d="100"/>
          <a:sy n="40" d="100"/>
        </p:scale>
        <p:origin x="576" y="-1384"/>
      </p:cViewPr>
      <p:guideLst>
        <p:guide orient="horz" pos="13381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DD682-73CF-4FE5-9445-CEA255C1FCE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18A81D7-7C77-4EDC-B41E-3FFDEC6C99E1}">
      <dgm:prSet phldrT="[Texto]" custT="1"/>
      <dgm:spPr/>
      <dgm:t>
        <a:bodyPr/>
        <a:lstStyle/>
        <a:p>
          <a:r>
            <a:rPr lang="es-CO" sz="1100">
              <a:latin typeface="Arial" panose="020B0604020202020204" pitchFamily="34" charset="0"/>
              <a:cs typeface="Arial" panose="020B0604020202020204" pitchFamily="34" charset="0"/>
            </a:rPr>
            <a:t>Fase I</a:t>
          </a:r>
        </a:p>
      </dgm:t>
    </dgm:pt>
    <dgm:pt modelId="{0200B907-93FC-43C9-93CB-2FF4719006A5}" type="parTrans" cxnId="{40B1B708-6D95-4E7E-B98B-7D819573D783}">
      <dgm:prSet/>
      <dgm:spPr/>
      <dgm:t>
        <a:bodyPr/>
        <a:lstStyle/>
        <a:p>
          <a:endParaRPr lang="es-CO"/>
        </a:p>
      </dgm:t>
    </dgm:pt>
    <dgm:pt modelId="{F68A8B0F-7F90-4F26-B497-B987F877BA1F}" type="sibTrans" cxnId="{40B1B708-6D95-4E7E-B98B-7D819573D783}">
      <dgm:prSet/>
      <dgm:spPr/>
      <dgm:t>
        <a:bodyPr/>
        <a:lstStyle/>
        <a:p>
          <a:endParaRPr lang="es-CO"/>
        </a:p>
      </dgm:t>
    </dgm:pt>
    <dgm:pt modelId="{6A6D0088-4DAE-41EA-AC82-49FBCF123C67}">
      <dgm:prSet phldrT="[Texto]" custT="1"/>
      <dgm:spPr/>
      <dgm:t>
        <a:bodyPr/>
        <a:lstStyle/>
        <a:p>
          <a:r>
            <a:rPr lang="es-MX" sz="6000" dirty="0"/>
            <a:t>Planeación</a:t>
          </a:r>
          <a:endParaRPr lang="es-CO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AE433C-5F50-4ED1-BCC5-6FE66393A61A}" type="parTrans" cxnId="{DB96B2B0-DE7B-4458-B1B9-DB0B3797C138}">
      <dgm:prSet/>
      <dgm:spPr/>
      <dgm:t>
        <a:bodyPr/>
        <a:lstStyle/>
        <a:p>
          <a:endParaRPr lang="es-CO"/>
        </a:p>
      </dgm:t>
    </dgm:pt>
    <dgm:pt modelId="{D213982F-87CC-47BA-8CF1-87D6BB8B8AF9}" type="sibTrans" cxnId="{DB96B2B0-DE7B-4458-B1B9-DB0B3797C138}">
      <dgm:prSet/>
      <dgm:spPr/>
      <dgm:t>
        <a:bodyPr/>
        <a:lstStyle/>
        <a:p>
          <a:endParaRPr lang="es-CO"/>
        </a:p>
      </dgm:t>
    </dgm:pt>
    <dgm:pt modelId="{17677F7A-B1B2-48A4-923F-978A8BB9892D}">
      <dgm:prSet phldrT="[Texto]" custT="1"/>
      <dgm:spPr/>
      <dgm:t>
        <a:bodyPr/>
        <a:lstStyle/>
        <a:p>
          <a:r>
            <a:rPr lang="es-CO" sz="1100">
              <a:latin typeface="Arial" panose="020B0604020202020204" pitchFamily="34" charset="0"/>
              <a:cs typeface="Arial" panose="020B0604020202020204" pitchFamily="34" charset="0"/>
            </a:rPr>
            <a:t>Fase II</a:t>
          </a:r>
        </a:p>
      </dgm:t>
    </dgm:pt>
    <dgm:pt modelId="{A2C6C2FB-B946-4D10-95A2-424C20EDC726}" type="parTrans" cxnId="{D97B1271-8578-4DEA-BE0C-7B9FBEFB7073}">
      <dgm:prSet/>
      <dgm:spPr/>
      <dgm:t>
        <a:bodyPr/>
        <a:lstStyle/>
        <a:p>
          <a:endParaRPr lang="es-CO"/>
        </a:p>
      </dgm:t>
    </dgm:pt>
    <dgm:pt modelId="{20018D5E-4BCB-4041-9142-114A5FFBA2DA}" type="sibTrans" cxnId="{D97B1271-8578-4DEA-BE0C-7B9FBEFB7073}">
      <dgm:prSet/>
      <dgm:spPr/>
      <dgm:t>
        <a:bodyPr/>
        <a:lstStyle/>
        <a:p>
          <a:endParaRPr lang="es-CO"/>
        </a:p>
      </dgm:t>
    </dgm:pt>
    <dgm:pt modelId="{9AC53A46-8F56-4EDF-B8B2-907CA1B2BF29}">
      <dgm:prSet phldrT="[Texto]" custT="1"/>
      <dgm:spPr/>
      <dgm:t>
        <a:bodyPr/>
        <a:lstStyle/>
        <a:p>
          <a:r>
            <a:rPr lang="es-MX" sz="6000" dirty="0" smtClean="0"/>
            <a:t>Selecci</a:t>
          </a:r>
          <a:r>
            <a:rPr lang="en-US" sz="6000" dirty="0" err="1" smtClean="0"/>
            <a:t>ón</a:t>
          </a:r>
          <a:r>
            <a:rPr lang="en-US" sz="6000" baseline="0" dirty="0" smtClean="0"/>
            <a:t> </a:t>
          </a:r>
          <a:r>
            <a:rPr lang="en-US" sz="6000" dirty="0" smtClean="0"/>
            <a:t>de </a:t>
          </a:r>
          <a:r>
            <a:rPr lang="en-US" sz="6000" dirty="0" err="1" smtClean="0"/>
            <a:t>tecnolog</a:t>
          </a:r>
          <a:r>
            <a:rPr lang="en-US" sz="6000" dirty="0" err="1" smtClean="0"/>
            <a:t>í</a:t>
          </a:r>
          <a:r>
            <a:rPr lang="en-US" sz="6000" dirty="0" err="1" smtClean="0"/>
            <a:t>as</a:t>
          </a:r>
          <a:endParaRPr lang="es-CO" sz="6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3185DF-2631-4F83-9EB2-83B882CFA13A}" type="parTrans" cxnId="{48EE26DE-F78B-42B8-80CC-A19A419F8925}">
      <dgm:prSet/>
      <dgm:spPr/>
      <dgm:t>
        <a:bodyPr/>
        <a:lstStyle/>
        <a:p>
          <a:endParaRPr lang="es-CO"/>
        </a:p>
      </dgm:t>
    </dgm:pt>
    <dgm:pt modelId="{DA286AC2-3EDB-4729-9FFB-B4E5C272061A}" type="sibTrans" cxnId="{48EE26DE-F78B-42B8-80CC-A19A419F8925}">
      <dgm:prSet/>
      <dgm:spPr/>
      <dgm:t>
        <a:bodyPr/>
        <a:lstStyle/>
        <a:p>
          <a:endParaRPr lang="es-CO"/>
        </a:p>
      </dgm:t>
    </dgm:pt>
    <dgm:pt modelId="{5F4F1162-9C48-4A3D-8D3D-CAA910AF64F8}">
      <dgm:prSet phldrT="[Texto]" custT="1"/>
      <dgm:spPr/>
      <dgm:t>
        <a:bodyPr/>
        <a:lstStyle/>
        <a:p>
          <a:r>
            <a:rPr lang="es-CO" sz="1100">
              <a:latin typeface="Arial" panose="020B0604020202020204" pitchFamily="34" charset="0"/>
              <a:cs typeface="Arial" panose="020B0604020202020204" pitchFamily="34" charset="0"/>
            </a:rPr>
            <a:t>Fase III</a:t>
          </a:r>
        </a:p>
      </dgm:t>
    </dgm:pt>
    <dgm:pt modelId="{CA67B0D5-909E-49CF-AC03-ADDF8B7E010A}" type="parTrans" cxnId="{80BD9188-49F8-4AAA-AB98-29BC5DAA6745}">
      <dgm:prSet/>
      <dgm:spPr/>
      <dgm:t>
        <a:bodyPr/>
        <a:lstStyle/>
        <a:p>
          <a:endParaRPr lang="es-CO"/>
        </a:p>
      </dgm:t>
    </dgm:pt>
    <dgm:pt modelId="{A4981742-A646-4FF8-AC66-17F6127F4ED4}" type="sibTrans" cxnId="{80BD9188-49F8-4AAA-AB98-29BC5DAA6745}">
      <dgm:prSet/>
      <dgm:spPr/>
      <dgm:t>
        <a:bodyPr/>
        <a:lstStyle/>
        <a:p>
          <a:endParaRPr lang="es-CO"/>
        </a:p>
      </dgm:t>
    </dgm:pt>
    <dgm:pt modelId="{2334E483-C39E-41A7-8528-445B5DA05797}">
      <dgm:prSet phldrT="[Texto]" custT="1"/>
      <dgm:spPr/>
      <dgm:t>
        <a:bodyPr/>
        <a:lstStyle/>
        <a:p>
          <a:r>
            <a:rPr lang="es-MX" sz="6000" dirty="0" smtClean="0"/>
            <a:t>Dise</a:t>
          </a:r>
          <a:r>
            <a:rPr lang="en-US" sz="6000" dirty="0" err="1" smtClean="0"/>
            <a:t>ño</a:t>
          </a:r>
          <a:r>
            <a:rPr lang="en-US" sz="6000" dirty="0" smtClean="0"/>
            <a:t> de </a:t>
          </a:r>
          <a:r>
            <a:rPr lang="en-US" sz="6000" dirty="0" err="1" smtClean="0"/>
            <a:t>arquitectura</a:t>
          </a:r>
          <a:endParaRPr lang="es-CO" sz="6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43624C-B555-4B4D-8D3D-CB872BD0E78F}" type="parTrans" cxnId="{2375BAF1-1C1A-4D40-86AE-43AFC618C1FB}">
      <dgm:prSet/>
      <dgm:spPr/>
      <dgm:t>
        <a:bodyPr/>
        <a:lstStyle/>
        <a:p>
          <a:endParaRPr lang="es-CO"/>
        </a:p>
      </dgm:t>
    </dgm:pt>
    <dgm:pt modelId="{99025430-34F4-429F-9201-62D913B6279B}" type="sibTrans" cxnId="{2375BAF1-1C1A-4D40-86AE-43AFC618C1FB}">
      <dgm:prSet/>
      <dgm:spPr/>
      <dgm:t>
        <a:bodyPr/>
        <a:lstStyle/>
        <a:p>
          <a:endParaRPr lang="es-CO"/>
        </a:p>
      </dgm:t>
    </dgm:pt>
    <dgm:pt modelId="{AF76CFE6-F92E-4D87-830B-5D8478B2CB9B}">
      <dgm:prSet custT="1"/>
      <dgm:spPr/>
      <dgm:t>
        <a:bodyPr/>
        <a:lstStyle/>
        <a:p>
          <a:r>
            <a:rPr lang="es-ES" sz="6000" dirty="0" err="1" smtClean="0"/>
            <a:t>Ejecuci</a:t>
          </a:r>
          <a:r>
            <a:rPr lang="en-US" sz="6000" dirty="0" err="1" smtClean="0"/>
            <a:t>ón</a:t>
          </a:r>
          <a:endParaRPr lang="es-ES" sz="6000" dirty="0"/>
        </a:p>
      </dgm:t>
    </dgm:pt>
    <dgm:pt modelId="{EF5E35EC-E081-4725-BF49-040DDB6FF22D}" type="parTrans" cxnId="{FF38EACF-E454-47EB-973D-F46A6D3B6B7E}">
      <dgm:prSet/>
      <dgm:spPr/>
      <dgm:t>
        <a:bodyPr/>
        <a:lstStyle/>
        <a:p>
          <a:endParaRPr lang="es-ES"/>
        </a:p>
      </dgm:t>
    </dgm:pt>
    <dgm:pt modelId="{00747D2C-0E98-4759-B7F4-764FB09B7AE7}" type="sibTrans" cxnId="{FF38EACF-E454-47EB-973D-F46A6D3B6B7E}">
      <dgm:prSet/>
      <dgm:spPr/>
      <dgm:t>
        <a:bodyPr/>
        <a:lstStyle/>
        <a:p>
          <a:endParaRPr lang="es-ES"/>
        </a:p>
      </dgm:t>
    </dgm:pt>
    <dgm:pt modelId="{2107FBE0-A5A4-4AFA-971C-0D0748F947F3}">
      <dgm:prSet custT="1"/>
      <dgm:spPr/>
      <dgm:t>
        <a:bodyPr/>
        <a:lstStyle/>
        <a:p>
          <a:r>
            <a:rPr lang="es-ES" sz="1100"/>
            <a:t>Fase V</a:t>
          </a:r>
        </a:p>
      </dgm:t>
    </dgm:pt>
    <dgm:pt modelId="{F71B885A-629D-4B2B-940F-15E91E3D3D6C}" type="parTrans" cxnId="{30A5E0B2-00B8-493C-BD41-E84A150FE960}">
      <dgm:prSet/>
      <dgm:spPr/>
      <dgm:t>
        <a:bodyPr/>
        <a:lstStyle/>
        <a:p>
          <a:endParaRPr lang="es-ES"/>
        </a:p>
      </dgm:t>
    </dgm:pt>
    <dgm:pt modelId="{A7BEEC63-A6FB-4CF0-A55B-7B189792D114}" type="sibTrans" cxnId="{30A5E0B2-00B8-493C-BD41-E84A150FE960}">
      <dgm:prSet/>
      <dgm:spPr/>
      <dgm:t>
        <a:bodyPr/>
        <a:lstStyle/>
        <a:p>
          <a:endParaRPr lang="es-ES"/>
        </a:p>
      </dgm:t>
    </dgm:pt>
    <dgm:pt modelId="{B418F3FE-6DFA-4110-B64D-A0AF42DFFBF3}">
      <dgm:prSet custT="1"/>
      <dgm:spPr/>
      <dgm:t>
        <a:bodyPr/>
        <a:lstStyle/>
        <a:p>
          <a:r>
            <a:rPr lang="es-ES" sz="6000" dirty="0" smtClean="0"/>
            <a:t>Pruebas</a:t>
          </a:r>
          <a:endParaRPr lang="es-ES" sz="6000" dirty="0"/>
        </a:p>
      </dgm:t>
    </dgm:pt>
    <dgm:pt modelId="{F5355F1D-687F-4540-AD5C-ED552DFBD518}" type="parTrans" cxnId="{F1800C15-B837-41FB-9F59-318453C4156B}">
      <dgm:prSet/>
      <dgm:spPr/>
      <dgm:t>
        <a:bodyPr/>
        <a:lstStyle/>
        <a:p>
          <a:endParaRPr lang="es-ES"/>
        </a:p>
      </dgm:t>
    </dgm:pt>
    <dgm:pt modelId="{2E82A114-DF21-4163-A149-3B121C52A7F3}" type="sibTrans" cxnId="{F1800C15-B837-41FB-9F59-318453C4156B}">
      <dgm:prSet/>
      <dgm:spPr/>
      <dgm:t>
        <a:bodyPr/>
        <a:lstStyle/>
        <a:p>
          <a:endParaRPr lang="es-ES"/>
        </a:p>
      </dgm:t>
    </dgm:pt>
    <dgm:pt modelId="{CFC5ED9F-E726-41DB-8EA0-5BD88EE683F9}">
      <dgm:prSet custT="1"/>
      <dgm:spPr/>
      <dgm:t>
        <a:bodyPr/>
        <a:lstStyle/>
        <a:p>
          <a:r>
            <a:rPr lang="es-ES" sz="1100"/>
            <a:t>Fase VI</a:t>
          </a:r>
        </a:p>
      </dgm:t>
    </dgm:pt>
    <dgm:pt modelId="{14978F5C-7DC2-4772-B895-31D32CBBD824}" type="parTrans" cxnId="{9A2B16D7-61DF-415E-A1DA-7BEBE26C10C2}">
      <dgm:prSet/>
      <dgm:spPr/>
      <dgm:t>
        <a:bodyPr/>
        <a:lstStyle/>
        <a:p>
          <a:endParaRPr lang="es-ES"/>
        </a:p>
      </dgm:t>
    </dgm:pt>
    <dgm:pt modelId="{1782AB27-F389-4E5F-8EA1-576DF766ED9C}" type="sibTrans" cxnId="{9A2B16D7-61DF-415E-A1DA-7BEBE26C10C2}">
      <dgm:prSet/>
      <dgm:spPr/>
      <dgm:t>
        <a:bodyPr/>
        <a:lstStyle/>
        <a:p>
          <a:endParaRPr lang="es-ES"/>
        </a:p>
      </dgm:t>
    </dgm:pt>
    <dgm:pt modelId="{4EB66990-A3E1-44F0-ADBE-09196776C888}">
      <dgm:prSet custT="1"/>
      <dgm:spPr/>
      <dgm:t>
        <a:bodyPr/>
        <a:lstStyle/>
        <a:p>
          <a:r>
            <a:rPr lang="es-ES" sz="5400" dirty="0" smtClean="0"/>
            <a:t>Mejoramiento</a:t>
          </a:r>
          <a:r>
            <a:rPr lang="es-ES" sz="5400" baseline="0" dirty="0" smtClean="0"/>
            <a:t> continuo</a:t>
          </a:r>
          <a:endParaRPr lang="es-ES" sz="5400" dirty="0"/>
        </a:p>
      </dgm:t>
    </dgm:pt>
    <dgm:pt modelId="{6D35F4EC-6E63-490E-911C-FAC1B2810F39}" type="parTrans" cxnId="{3460E942-3527-490D-8A68-F07940660D9D}">
      <dgm:prSet/>
      <dgm:spPr/>
      <dgm:t>
        <a:bodyPr/>
        <a:lstStyle/>
        <a:p>
          <a:endParaRPr lang="es-ES"/>
        </a:p>
      </dgm:t>
    </dgm:pt>
    <dgm:pt modelId="{D927F177-E9AD-4E70-A8DA-4C13B2ED9252}" type="sibTrans" cxnId="{3460E942-3527-490D-8A68-F07940660D9D}">
      <dgm:prSet/>
      <dgm:spPr/>
      <dgm:t>
        <a:bodyPr/>
        <a:lstStyle/>
        <a:p>
          <a:endParaRPr lang="es-ES"/>
        </a:p>
      </dgm:t>
    </dgm:pt>
    <dgm:pt modelId="{DC9EE80F-8D5C-4874-B63C-8DA562C6224D}">
      <dgm:prSet phldrT="[Texto]" custT="1"/>
      <dgm:spPr/>
      <dgm:t>
        <a:bodyPr/>
        <a:lstStyle/>
        <a:p>
          <a:r>
            <a:rPr lang="es-CO" sz="1100">
              <a:latin typeface="Arial" panose="020B0604020202020204" pitchFamily="34" charset="0"/>
              <a:cs typeface="Arial" panose="020B0604020202020204" pitchFamily="34" charset="0"/>
            </a:rPr>
            <a:t>Fase IV</a:t>
          </a:r>
        </a:p>
      </dgm:t>
    </dgm:pt>
    <dgm:pt modelId="{F373AACF-A023-41F4-909D-A0BDF2C5AD18}" type="sibTrans" cxnId="{A11D446B-77F4-4050-9E04-8B13A5C87EC8}">
      <dgm:prSet/>
      <dgm:spPr/>
      <dgm:t>
        <a:bodyPr/>
        <a:lstStyle/>
        <a:p>
          <a:endParaRPr lang="es-ES"/>
        </a:p>
      </dgm:t>
    </dgm:pt>
    <dgm:pt modelId="{B7787ECE-C80A-4950-A65E-64B65E4BFCFE}" type="parTrans" cxnId="{A11D446B-77F4-4050-9E04-8B13A5C87EC8}">
      <dgm:prSet/>
      <dgm:spPr/>
      <dgm:t>
        <a:bodyPr/>
        <a:lstStyle/>
        <a:p>
          <a:endParaRPr lang="es-ES"/>
        </a:p>
      </dgm:t>
    </dgm:pt>
    <dgm:pt modelId="{448FCE37-D99A-4B12-A9AA-FF2220C080E2}" type="pres">
      <dgm:prSet presAssocID="{FD5DD682-73CF-4FE5-9445-CEA255C1FC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184C617-DF1E-48DD-9125-5E307759DA93}" type="pres">
      <dgm:prSet presAssocID="{B18A81D7-7C77-4EDC-B41E-3FFDEC6C99E1}" presName="composite" presStyleCnt="0"/>
      <dgm:spPr/>
    </dgm:pt>
    <dgm:pt modelId="{EE857CF8-8CAA-4650-8CE6-68637F45AFE4}" type="pres">
      <dgm:prSet presAssocID="{B18A81D7-7C77-4EDC-B41E-3FFDEC6C99E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AB476A-02A0-4734-A29F-A987401E6506}" type="pres">
      <dgm:prSet presAssocID="{B18A81D7-7C77-4EDC-B41E-3FFDEC6C99E1}" presName="descendantText" presStyleLbl="alignAcc1" presStyleIdx="0" presStyleCnt="6" custLinFactX="135498" custLinFactY="-219192" custLinFactNeighborX="200000" custLinFactNeighborY="-3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550B60-6B51-480B-9407-CE0BB6423EC6}" type="pres">
      <dgm:prSet presAssocID="{F68A8B0F-7F90-4F26-B497-B987F877BA1F}" presName="sp" presStyleCnt="0"/>
      <dgm:spPr/>
    </dgm:pt>
    <dgm:pt modelId="{6EFF184E-0CAA-447F-833C-AE9FDA8C6F2D}" type="pres">
      <dgm:prSet presAssocID="{17677F7A-B1B2-48A4-923F-978A8BB9892D}" presName="composite" presStyleCnt="0"/>
      <dgm:spPr/>
    </dgm:pt>
    <dgm:pt modelId="{BBAF8E23-76C2-4D8C-AB7B-8627AA3A4382}" type="pres">
      <dgm:prSet presAssocID="{17677F7A-B1B2-48A4-923F-978A8BB9892D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C27682-9C53-4D21-A70F-ACF8F97ECB6B}" type="pres">
      <dgm:prSet presAssocID="{17677F7A-B1B2-48A4-923F-978A8BB9892D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38B843-C6D3-4FDE-BC29-B266F3DA9905}" type="pres">
      <dgm:prSet presAssocID="{20018D5E-4BCB-4041-9142-114A5FFBA2DA}" presName="sp" presStyleCnt="0"/>
      <dgm:spPr/>
    </dgm:pt>
    <dgm:pt modelId="{AB811452-E122-43DA-B0C2-0E6BEFCCF27D}" type="pres">
      <dgm:prSet presAssocID="{5F4F1162-9C48-4A3D-8D3D-CAA910AF64F8}" presName="composite" presStyleCnt="0"/>
      <dgm:spPr/>
    </dgm:pt>
    <dgm:pt modelId="{AA7D5189-FD07-4565-B92A-A5456458E1B2}" type="pres">
      <dgm:prSet presAssocID="{5F4F1162-9C48-4A3D-8D3D-CAA910AF64F8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D27D64A-9309-4D34-8567-3C7047FA4C50}" type="pres">
      <dgm:prSet presAssocID="{5F4F1162-9C48-4A3D-8D3D-CAA910AF64F8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413D36-D63B-40CC-9A56-02B1EF2EC22F}" type="pres">
      <dgm:prSet presAssocID="{A4981742-A646-4FF8-AC66-17F6127F4ED4}" presName="sp" presStyleCnt="0"/>
      <dgm:spPr/>
    </dgm:pt>
    <dgm:pt modelId="{DCBB2887-A7BA-466D-A190-3F96D5E941CE}" type="pres">
      <dgm:prSet presAssocID="{DC9EE80F-8D5C-4874-B63C-8DA562C6224D}" presName="composite" presStyleCnt="0"/>
      <dgm:spPr/>
    </dgm:pt>
    <dgm:pt modelId="{7912381E-BAC1-4CDE-9B2A-44C2775BAA3E}" type="pres">
      <dgm:prSet presAssocID="{DC9EE80F-8D5C-4874-B63C-8DA562C6224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0C1679-1C62-4BBB-BC68-95D0F61667C0}" type="pres">
      <dgm:prSet presAssocID="{DC9EE80F-8D5C-4874-B63C-8DA562C6224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7661D6-2326-41B3-8399-0AD550BB0C64}" type="pres">
      <dgm:prSet presAssocID="{F373AACF-A023-41F4-909D-A0BDF2C5AD18}" presName="sp" presStyleCnt="0"/>
      <dgm:spPr/>
    </dgm:pt>
    <dgm:pt modelId="{C03AD539-8934-4E5A-9070-DD0345A8FA50}" type="pres">
      <dgm:prSet presAssocID="{2107FBE0-A5A4-4AFA-971C-0D0748F947F3}" presName="composite" presStyleCnt="0"/>
      <dgm:spPr/>
    </dgm:pt>
    <dgm:pt modelId="{1C1BBD55-79F2-4DE2-A8AA-7D953A5DB3A6}" type="pres">
      <dgm:prSet presAssocID="{2107FBE0-A5A4-4AFA-971C-0D0748F947F3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08FE01-644E-4E49-AAB6-8E7DCB5C6D53}" type="pres">
      <dgm:prSet presAssocID="{2107FBE0-A5A4-4AFA-971C-0D0748F947F3}" presName="descendantText" presStyleLbl="alignAcc1" presStyleIdx="4" presStyleCnt="6" custLinFactNeighborX="-3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2489DA-C430-401B-892A-F5E65E2EF99D}" type="pres">
      <dgm:prSet presAssocID="{A7BEEC63-A6FB-4CF0-A55B-7B189792D114}" presName="sp" presStyleCnt="0"/>
      <dgm:spPr/>
    </dgm:pt>
    <dgm:pt modelId="{7F12F8D9-0DE0-4287-BB17-33CD2C18D4EF}" type="pres">
      <dgm:prSet presAssocID="{CFC5ED9F-E726-41DB-8EA0-5BD88EE683F9}" presName="composite" presStyleCnt="0"/>
      <dgm:spPr/>
    </dgm:pt>
    <dgm:pt modelId="{5E67E6C4-7626-40FA-87EF-BD091FA1D424}" type="pres">
      <dgm:prSet presAssocID="{CFC5ED9F-E726-41DB-8EA0-5BD88EE683F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466E53-05A7-4559-93DE-39BEF9223FC1}" type="pres">
      <dgm:prSet presAssocID="{CFC5ED9F-E726-41DB-8EA0-5BD88EE683F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6498CB8-1584-4617-8A0F-47E165395945}" type="presOf" srcId="{FD5DD682-73CF-4FE5-9445-CEA255C1FCE2}" destId="{448FCE37-D99A-4B12-A9AA-FF2220C080E2}" srcOrd="0" destOrd="0" presId="urn:microsoft.com/office/officeart/2005/8/layout/chevron2"/>
    <dgm:cxn modelId="{48EE26DE-F78B-42B8-80CC-A19A419F8925}" srcId="{17677F7A-B1B2-48A4-923F-978A8BB9892D}" destId="{9AC53A46-8F56-4EDF-B8B2-907CA1B2BF29}" srcOrd="0" destOrd="0" parTransId="{4A3185DF-2631-4F83-9EB2-83B882CFA13A}" sibTransId="{DA286AC2-3EDB-4729-9FFB-B4E5C272061A}"/>
    <dgm:cxn modelId="{39997ADE-966B-46E4-8484-DCEA41B0D358}" type="presOf" srcId="{6A6D0088-4DAE-41EA-AC82-49FBCF123C67}" destId="{09AB476A-02A0-4734-A29F-A987401E6506}" srcOrd="0" destOrd="0" presId="urn:microsoft.com/office/officeart/2005/8/layout/chevron2"/>
    <dgm:cxn modelId="{FFCF19D0-365A-4E9A-BC74-179AA862427D}" type="presOf" srcId="{AF76CFE6-F92E-4D87-830B-5D8478B2CB9B}" destId="{6F0C1679-1C62-4BBB-BC68-95D0F61667C0}" srcOrd="0" destOrd="0" presId="urn:microsoft.com/office/officeart/2005/8/layout/chevron2"/>
    <dgm:cxn modelId="{43C49308-4CF2-4807-97FB-01521423C754}" type="presOf" srcId="{DC9EE80F-8D5C-4874-B63C-8DA562C6224D}" destId="{7912381E-BAC1-4CDE-9B2A-44C2775BAA3E}" srcOrd="0" destOrd="0" presId="urn:microsoft.com/office/officeart/2005/8/layout/chevron2"/>
    <dgm:cxn modelId="{6D689528-243A-4846-A098-5251100096BE}" type="presOf" srcId="{5F4F1162-9C48-4A3D-8D3D-CAA910AF64F8}" destId="{AA7D5189-FD07-4565-B92A-A5456458E1B2}" srcOrd="0" destOrd="0" presId="urn:microsoft.com/office/officeart/2005/8/layout/chevron2"/>
    <dgm:cxn modelId="{80BD9188-49F8-4AAA-AB98-29BC5DAA6745}" srcId="{FD5DD682-73CF-4FE5-9445-CEA255C1FCE2}" destId="{5F4F1162-9C48-4A3D-8D3D-CAA910AF64F8}" srcOrd="2" destOrd="0" parTransId="{CA67B0D5-909E-49CF-AC03-ADDF8B7E010A}" sibTransId="{A4981742-A646-4FF8-AC66-17F6127F4ED4}"/>
    <dgm:cxn modelId="{FF38EACF-E454-47EB-973D-F46A6D3B6B7E}" srcId="{DC9EE80F-8D5C-4874-B63C-8DA562C6224D}" destId="{AF76CFE6-F92E-4D87-830B-5D8478B2CB9B}" srcOrd="0" destOrd="0" parTransId="{EF5E35EC-E081-4725-BF49-040DDB6FF22D}" sibTransId="{00747D2C-0E98-4759-B7F4-764FB09B7AE7}"/>
    <dgm:cxn modelId="{30A5E0B2-00B8-493C-BD41-E84A150FE960}" srcId="{FD5DD682-73CF-4FE5-9445-CEA255C1FCE2}" destId="{2107FBE0-A5A4-4AFA-971C-0D0748F947F3}" srcOrd="4" destOrd="0" parTransId="{F71B885A-629D-4B2B-940F-15E91E3D3D6C}" sibTransId="{A7BEEC63-A6FB-4CF0-A55B-7B189792D114}"/>
    <dgm:cxn modelId="{1779C6FC-D73E-4C69-A3C1-B62131E0274C}" type="presOf" srcId="{4EB66990-A3E1-44F0-ADBE-09196776C888}" destId="{78466E53-05A7-4559-93DE-39BEF9223FC1}" srcOrd="0" destOrd="0" presId="urn:microsoft.com/office/officeart/2005/8/layout/chevron2"/>
    <dgm:cxn modelId="{A11D446B-77F4-4050-9E04-8B13A5C87EC8}" srcId="{FD5DD682-73CF-4FE5-9445-CEA255C1FCE2}" destId="{DC9EE80F-8D5C-4874-B63C-8DA562C6224D}" srcOrd="3" destOrd="0" parTransId="{B7787ECE-C80A-4950-A65E-64B65E4BFCFE}" sibTransId="{F373AACF-A023-41F4-909D-A0BDF2C5AD18}"/>
    <dgm:cxn modelId="{CB04141B-6A1E-433A-A4BD-1C3CF6C57A39}" type="presOf" srcId="{B18A81D7-7C77-4EDC-B41E-3FFDEC6C99E1}" destId="{EE857CF8-8CAA-4650-8CE6-68637F45AFE4}" srcOrd="0" destOrd="0" presId="urn:microsoft.com/office/officeart/2005/8/layout/chevron2"/>
    <dgm:cxn modelId="{DB96B2B0-DE7B-4458-B1B9-DB0B3797C138}" srcId="{B18A81D7-7C77-4EDC-B41E-3FFDEC6C99E1}" destId="{6A6D0088-4DAE-41EA-AC82-49FBCF123C67}" srcOrd="0" destOrd="0" parTransId="{90AE433C-5F50-4ED1-BCC5-6FE66393A61A}" sibTransId="{D213982F-87CC-47BA-8CF1-87D6BB8B8AF9}"/>
    <dgm:cxn modelId="{2375BAF1-1C1A-4D40-86AE-43AFC618C1FB}" srcId="{5F4F1162-9C48-4A3D-8D3D-CAA910AF64F8}" destId="{2334E483-C39E-41A7-8528-445B5DA05797}" srcOrd="0" destOrd="0" parTransId="{C743624C-B555-4B4D-8D3D-CB872BD0E78F}" sibTransId="{99025430-34F4-429F-9201-62D913B6279B}"/>
    <dgm:cxn modelId="{3460E942-3527-490D-8A68-F07940660D9D}" srcId="{CFC5ED9F-E726-41DB-8EA0-5BD88EE683F9}" destId="{4EB66990-A3E1-44F0-ADBE-09196776C888}" srcOrd="0" destOrd="0" parTransId="{6D35F4EC-6E63-490E-911C-FAC1B2810F39}" sibTransId="{D927F177-E9AD-4E70-A8DA-4C13B2ED9252}"/>
    <dgm:cxn modelId="{3C43D22C-380F-4ED5-81CC-F2CDFCE54989}" type="presOf" srcId="{2334E483-C39E-41A7-8528-445B5DA05797}" destId="{5D27D64A-9309-4D34-8567-3C7047FA4C50}" srcOrd="0" destOrd="0" presId="urn:microsoft.com/office/officeart/2005/8/layout/chevron2"/>
    <dgm:cxn modelId="{D52AD5CE-E116-48B6-B848-98043C967E85}" type="presOf" srcId="{2107FBE0-A5A4-4AFA-971C-0D0748F947F3}" destId="{1C1BBD55-79F2-4DE2-A8AA-7D953A5DB3A6}" srcOrd="0" destOrd="0" presId="urn:microsoft.com/office/officeart/2005/8/layout/chevron2"/>
    <dgm:cxn modelId="{341F67B3-C87F-4635-9849-D77C84EC5CCC}" type="presOf" srcId="{9AC53A46-8F56-4EDF-B8B2-907CA1B2BF29}" destId="{BBC27682-9C53-4D21-A70F-ACF8F97ECB6B}" srcOrd="0" destOrd="0" presId="urn:microsoft.com/office/officeart/2005/8/layout/chevron2"/>
    <dgm:cxn modelId="{40B1B708-6D95-4E7E-B98B-7D819573D783}" srcId="{FD5DD682-73CF-4FE5-9445-CEA255C1FCE2}" destId="{B18A81D7-7C77-4EDC-B41E-3FFDEC6C99E1}" srcOrd="0" destOrd="0" parTransId="{0200B907-93FC-43C9-93CB-2FF4719006A5}" sibTransId="{F68A8B0F-7F90-4F26-B497-B987F877BA1F}"/>
    <dgm:cxn modelId="{F1800C15-B837-41FB-9F59-318453C4156B}" srcId="{2107FBE0-A5A4-4AFA-971C-0D0748F947F3}" destId="{B418F3FE-6DFA-4110-B64D-A0AF42DFFBF3}" srcOrd="0" destOrd="0" parTransId="{F5355F1D-687F-4540-AD5C-ED552DFBD518}" sibTransId="{2E82A114-DF21-4163-A149-3B121C52A7F3}"/>
    <dgm:cxn modelId="{3A3D0398-C4EC-4F05-95F4-B2A658B92893}" type="presOf" srcId="{CFC5ED9F-E726-41DB-8EA0-5BD88EE683F9}" destId="{5E67E6C4-7626-40FA-87EF-BD091FA1D424}" srcOrd="0" destOrd="0" presId="urn:microsoft.com/office/officeart/2005/8/layout/chevron2"/>
    <dgm:cxn modelId="{E760F7FE-92A9-47CB-AE74-62C6D58F17C4}" type="presOf" srcId="{B418F3FE-6DFA-4110-B64D-A0AF42DFFBF3}" destId="{EE08FE01-644E-4E49-AAB6-8E7DCB5C6D53}" srcOrd="0" destOrd="0" presId="urn:microsoft.com/office/officeart/2005/8/layout/chevron2"/>
    <dgm:cxn modelId="{A1DA24AB-B261-40D3-89E8-1CBF2BF00140}" type="presOf" srcId="{17677F7A-B1B2-48A4-923F-978A8BB9892D}" destId="{BBAF8E23-76C2-4D8C-AB7B-8627AA3A4382}" srcOrd="0" destOrd="0" presId="urn:microsoft.com/office/officeart/2005/8/layout/chevron2"/>
    <dgm:cxn modelId="{D97B1271-8578-4DEA-BE0C-7B9FBEFB7073}" srcId="{FD5DD682-73CF-4FE5-9445-CEA255C1FCE2}" destId="{17677F7A-B1B2-48A4-923F-978A8BB9892D}" srcOrd="1" destOrd="0" parTransId="{A2C6C2FB-B946-4D10-95A2-424C20EDC726}" sibTransId="{20018D5E-4BCB-4041-9142-114A5FFBA2DA}"/>
    <dgm:cxn modelId="{9A2B16D7-61DF-415E-A1DA-7BEBE26C10C2}" srcId="{FD5DD682-73CF-4FE5-9445-CEA255C1FCE2}" destId="{CFC5ED9F-E726-41DB-8EA0-5BD88EE683F9}" srcOrd="5" destOrd="0" parTransId="{14978F5C-7DC2-4772-B895-31D32CBBD824}" sibTransId="{1782AB27-F389-4E5F-8EA1-576DF766ED9C}"/>
    <dgm:cxn modelId="{22C082B9-A84F-457C-94DB-B60684C6281E}" type="presParOf" srcId="{448FCE37-D99A-4B12-A9AA-FF2220C080E2}" destId="{2184C617-DF1E-48DD-9125-5E307759DA93}" srcOrd="0" destOrd="0" presId="urn:microsoft.com/office/officeart/2005/8/layout/chevron2"/>
    <dgm:cxn modelId="{5119D07A-5182-40BB-A2DB-66397B312C72}" type="presParOf" srcId="{2184C617-DF1E-48DD-9125-5E307759DA93}" destId="{EE857CF8-8CAA-4650-8CE6-68637F45AFE4}" srcOrd="0" destOrd="0" presId="urn:microsoft.com/office/officeart/2005/8/layout/chevron2"/>
    <dgm:cxn modelId="{DDE75FA4-EA73-4B00-B2E6-AEB317975E28}" type="presParOf" srcId="{2184C617-DF1E-48DD-9125-5E307759DA93}" destId="{09AB476A-02A0-4734-A29F-A987401E6506}" srcOrd="1" destOrd="0" presId="urn:microsoft.com/office/officeart/2005/8/layout/chevron2"/>
    <dgm:cxn modelId="{EDCECB99-1FA3-4303-9C69-CF59FE0CA938}" type="presParOf" srcId="{448FCE37-D99A-4B12-A9AA-FF2220C080E2}" destId="{8A550B60-6B51-480B-9407-CE0BB6423EC6}" srcOrd="1" destOrd="0" presId="urn:microsoft.com/office/officeart/2005/8/layout/chevron2"/>
    <dgm:cxn modelId="{B7A95765-CD9F-49BF-84EB-F47C56CF9490}" type="presParOf" srcId="{448FCE37-D99A-4B12-A9AA-FF2220C080E2}" destId="{6EFF184E-0CAA-447F-833C-AE9FDA8C6F2D}" srcOrd="2" destOrd="0" presId="urn:microsoft.com/office/officeart/2005/8/layout/chevron2"/>
    <dgm:cxn modelId="{E053AEB5-EA1D-4B92-954D-35D29B514F30}" type="presParOf" srcId="{6EFF184E-0CAA-447F-833C-AE9FDA8C6F2D}" destId="{BBAF8E23-76C2-4D8C-AB7B-8627AA3A4382}" srcOrd="0" destOrd="0" presId="urn:microsoft.com/office/officeart/2005/8/layout/chevron2"/>
    <dgm:cxn modelId="{5462B00E-7E78-4AF0-B19F-7F0A22896E37}" type="presParOf" srcId="{6EFF184E-0CAA-447F-833C-AE9FDA8C6F2D}" destId="{BBC27682-9C53-4D21-A70F-ACF8F97ECB6B}" srcOrd="1" destOrd="0" presId="urn:microsoft.com/office/officeart/2005/8/layout/chevron2"/>
    <dgm:cxn modelId="{A7F61DA7-13C2-47F6-8878-BBDBC0E6770C}" type="presParOf" srcId="{448FCE37-D99A-4B12-A9AA-FF2220C080E2}" destId="{7238B843-C6D3-4FDE-BC29-B266F3DA9905}" srcOrd="3" destOrd="0" presId="urn:microsoft.com/office/officeart/2005/8/layout/chevron2"/>
    <dgm:cxn modelId="{2214F7FB-446F-4377-A682-D53741BB3121}" type="presParOf" srcId="{448FCE37-D99A-4B12-A9AA-FF2220C080E2}" destId="{AB811452-E122-43DA-B0C2-0E6BEFCCF27D}" srcOrd="4" destOrd="0" presId="urn:microsoft.com/office/officeart/2005/8/layout/chevron2"/>
    <dgm:cxn modelId="{BB0A7866-AF6C-4A6E-9CFC-C1235E6D0181}" type="presParOf" srcId="{AB811452-E122-43DA-B0C2-0E6BEFCCF27D}" destId="{AA7D5189-FD07-4565-B92A-A5456458E1B2}" srcOrd="0" destOrd="0" presId="urn:microsoft.com/office/officeart/2005/8/layout/chevron2"/>
    <dgm:cxn modelId="{8620D0C6-F682-45F6-9741-5DDF2C1EE478}" type="presParOf" srcId="{AB811452-E122-43DA-B0C2-0E6BEFCCF27D}" destId="{5D27D64A-9309-4D34-8567-3C7047FA4C50}" srcOrd="1" destOrd="0" presId="urn:microsoft.com/office/officeart/2005/8/layout/chevron2"/>
    <dgm:cxn modelId="{5848B800-55BC-4459-BF53-3080A079FA97}" type="presParOf" srcId="{448FCE37-D99A-4B12-A9AA-FF2220C080E2}" destId="{93413D36-D63B-40CC-9A56-02B1EF2EC22F}" srcOrd="5" destOrd="0" presId="urn:microsoft.com/office/officeart/2005/8/layout/chevron2"/>
    <dgm:cxn modelId="{08EAEA23-AEFA-46DA-9CB9-6B0568D72FEB}" type="presParOf" srcId="{448FCE37-D99A-4B12-A9AA-FF2220C080E2}" destId="{DCBB2887-A7BA-466D-A190-3F96D5E941CE}" srcOrd="6" destOrd="0" presId="urn:microsoft.com/office/officeart/2005/8/layout/chevron2"/>
    <dgm:cxn modelId="{787F6E63-CD08-404F-8E1C-9DBCF3C204FB}" type="presParOf" srcId="{DCBB2887-A7BA-466D-A190-3F96D5E941CE}" destId="{7912381E-BAC1-4CDE-9B2A-44C2775BAA3E}" srcOrd="0" destOrd="0" presId="urn:microsoft.com/office/officeart/2005/8/layout/chevron2"/>
    <dgm:cxn modelId="{FE2D4EE7-BE62-4828-B3DF-30DF0F7AEB6F}" type="presParOf" srcId="{DCBB2887-A7BA-466D-A190-3F96D5E941CE}" destId="{6F0C1679-1C62-4BBB-BC68-95D0F61667C0}" srcOrd="1" destOrd="0" presId="urn:microsoft.com/office/officeart/2005/8/layout/chevron2"/>
    <dgm:cxn modelId="{FB75C874-61B8-4B69-8B94-CCAFBB7F7DF9}" type="presParOf" srcId="{448FCE37-D99A-4B12-A9AA-FF2220C080E2}" destId="{C37661D6-2326-41B3-8399-0AD550BB0C64}" srcOrd="7" destOrd="0" presId="urn:microsoft.com/office/officeart/2005/8/layout/chevron2"/>
    <dgm:cxn modelId="{7B37BBCA-FBDB-437D-A0FF-8B61AB50B9E8}" type="presParOf" srcId="{448FCE37-D99A-4B12-A9AA-FF2220C080E2}" destId="{C03AD539-8934-4E5A-9070-DD0345A8FA50}" srcOrd="8" destOrd="0" presId="urn:microsoft.com/office/officeart/2005/8/layout/chevron2"/>
    <dgm:cxn modelId="{C673DD96-CE04-4814-9CB4-A6343A949995}" type="presParOf" srcId="{C03AD539-8934-4E5A-9070-DD0345A8FA50}" destId="{1C1BBD55-79F2-4DE2-A8AA-7D953A5DB3A6}" srcOrd="0" destOrd="0" presId="urn:microsoft.com/office/officeart/2005/8/layout/chevron2"/>
    <dgm:cxn modelId="{5400D866-DB77-4498-A5B5-FF7FE8E972D4}" type="presParOf" srcId="{C03AD539-8934-4E5A-9070-DD0345A8FA50}" destId="{EE08FE01-644E-4E49-AAB6-8E7DCB5C6D53}" srcOrd="1" destOrd="0" presId="urn:microsoft.com/office/officeart/2005/8/layout/chevron2"/>
    <dgm:cxn modelId="{993055DB-F809-4036-8347-EB008F8E1816}" type="presParOf" srcId="{448FCE37-D99A-4B12-A9AA-FF2220C080E2}" destId="{DC2489DA-C430-401B-892A-F5E65E2EF99D}" srcOrd="9" destOrd="0" presId="urn:microsoft.com/office/officeart/2005/8/layout/chevron2"/>
    <dgm:cxn modelId="{9A27BB76-E7AF-4BF4-A3C2-7448847EE783}" type="presParOf" srcId="{448FCE37-D99A-4B12-A9AA-FF2220C080E2}" destId="{7F12F8D9-0DE0-4287-BB17-33CD2C18D4EF}" srcOrd="10" destOrd="0" presId="urn:microsoft.com/office/officeart/2005/8/layout/chevron2"/>
    <dgm:cxn modelId="{8301A8A1-4D2F-4652-9C13-E00ACCAF280E}" type="presParOf" srcId="{7F12F8D9-0DE0-4287-BB17-33CD2C18D4EF}" destId="{5E67E6C4-7626-40FA-87EF-BD091FA1D424}" srcOrd="0" destOrd="0" presId="urn:microsoft.com/office/officeart/2005/8/layout/chevron2"/>
    <dgm:cxn modelId="{D19BDDA9-6297-48DD-B82A-A0ECDD2A7779}" type="presParOf" srcId="{7F12F8D9-0DE0-4287-BB17-33CD2C18D4EF}" destId="{78466E53-05A7-4559-93DE-39BEF9223FC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57CF8-8CAA-4650-8CE6-68637F45AFE4}">
      <dsp:nvSpPr>
        <dsp:cNvPr id="0" name=""/>
        <dsp:cNvSpPr/>
      </dsp:nvSpPr>
      <dsp:spPr>
        <a:xfrm rot="5400000">
          <a:off x="-257306" y="258362"/>
          <a:ext cx="1715377" cy="1200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>
              <a:latin typeface="Arial" panose="020B0604020202020204" pitchFamily="34" charset="0"/>
              <a:cs typeface="Arial" panose="020B0604020202020204" pitchFamily="34" charset="0"/>
            </a:rPr>
            <a:t>Fase I</a:t>
          </a:r>
        </a:p>
      </dsp:txBody>
      <dsp:txXfrm rot="-5400000">
        <a:off x="1" y="601437"/>
        <a:ext cx="1200764" cy="514613"/>
      </dsp:txXfrm>
    </dsp:sp>
    <dsp:sp modelId="{09AB476A-02A0-4734-A29F-A987401E6506}">
      <dsp:nvSpPr>
        <dsp:cNvPr id="0" name=""/>
        <dsp:cNvSpPr/>
      </dsp:nvSpPr>
      <dsp:spPr>
        <a:xfrm rot="5400000">
          <a:off x="5978839" y="-4778075"/>
          <a:ext cx="1114995" cy="10671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6000" kern="1200" dirty="0"/>
            <a:t>Planeación</a:t>
          </a:r>
          <a:endParaRPr lang="es-CO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00764" y="54430"/>
        <a:ext cx="10616715" cy="1006135"/>
      </dsp:txXfrm>
    </dsp:sp>
    <dsp:sp modelId="{BBAF8E23-76C2-4D8C-AB7B-8627AA3A4382}">
      <dsp:nvSpPr>
        <dsp:cNvPr id="0" name=""/>
        <dsp:cNvSpPr/>
      </dsp:nvSpPr>
      <dsp:spPr>
        <a:xfrm rot="5400000">
          <a:off x="-257306" y="1880231"/>
          <a:ext cx="1715377" cy="1200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>
              <a:latin typeface="Arial" panose="020B0604020202020204" pitchFamily="34" charset="0"/>
              <a:cs typeface="Arial" panose="020B0604020202020204" pitchFamily="34" charset="0"/>
            </a:rPr>
            <a:t>Fase II</a:t>
          </a:r>
        </a:p>
      </dsp:txBody>
      <dsp:txXfrm rot="-5400000">
        <a:off x="1" y="2223306"/>
        <a:ext cx="1200764" cy="514613"/>
      </dsp:txXfrm>
    </dsp:sp>
    <dsp:sp modelId="{BBC27682-9C53-4D21-A70F-ACF8F97ECB6B}">
      <dsp:nvSpPr>
        <dsp:cNvPr id="0" name=""/>
        <dsp:cNvSpPr/>
      </dsp:nvSpPr>
      <dsp:spPr>
        <a:xfrm rot="5400000">
          <a:off x="5978839" y="-3155150"/>
          <a:ext cx="1114995" cy="10671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6000" kern="1200" dirty="0" smtClean="0"/>
            <a:t>Selecci</a:t>
          </a:r>
          <a:r>
            <a:rPr lang="en-US" sz="6000" kern="1200" dirty="0" err="1" smtClean="0"/>
            <a:t>ón</a:t>
          </a:r>
          <a:r>
            <a:rPr lang="en-US" sz="6000" kern="1200" baseline="0" dirty="0" smtClean="0"/>
            <a:t> </a:t>
          </a:r>
          <a:r>
            <a:rPr lang="en-US" sz="6000" kern="1200" dirty="0" smtClean="0"/>
            <a:t>de </a:t>
          </a:r>
          <a:r>
            <a:rPr lang="en-US" sz="6000" kern="1200" dirty="0" err="1" smtClean="0"/>
            <a:t>tecnolog</a:t>
          </a:r>
          <a:r>
            <a:rPr lang="en-US" sz="6000" kern="1200" dirty="0" err="1" smtClean="0"/>
            <a:t>í</a:t>
          </a:r>
          <a:r>
            <a:rPr lang="en-US" sz="6000" kern="1200" dirty="0" err="1" smtClean="0"/>
            <a:t>as</a:t>
          </a:r>
          <a:endParaRPr lang="es-CO" sz="6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00764" y="1677355"/>
        <a:ext cx="10616715" cy="1006135"/>
      </dsp:txXfrm>
    </dsp:sp>
    <dsp:sp modelId="{AA7D5189-FD07-4565-B92A-A5456458E1B2}">
      <dsp:nvSpPr>
        <dsp:cNvPr id="0" name=""/>
        <dsp:cNvSpPr/>
      </dsp:nvSpPr>
      <dsp:spPr>
        <a:xfrm rot="5400000">
          <a:off x="-257306" y="3502100"/>
          <a:ext cx="1715377" cy="1200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>
              <a:latin typeface="Arial" panose="020B0604020202020204" pitchFamily="34" charset="0"/>
              <a:cs typeface="Arial" panose="020B0604020202020204" pitchFamily="34" charset="0"/>
            </a:rPr>
            <a:t>Fase III</a:t>
          </a:r>
        </a:p>
      </dsp:txBody>
      <dsp:txXfrm rot="-5400000">
        <a:off x="1" y="3845175"/>
        <a:ext cx="1200764" cy="514613"/>
      </dsp:txXfrm>
    </dsp:sp>
    <dsp:sp modelId="{5D27D64A-9309-4D34-8567-3C7047FA4C50}">
      <dsp:nvSpPr>
        <dsp:cNvPr id="0" name=""/>
        <dsp:cNvSpPr/>
      </dsp:nvSpPr>
      <dsp:spPr>
        <a:xfrm rot="5400000">
          <a:off x="5978839" y="-1533280"/>
          <a:ext cx="1114995" cy="10671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6000" kern="1200" dirty="0" smtClean="0"/>
            <a:t>Dise</a:t>
          </a:r>
          <a:r>
            <a:rPr lang="en-US" sz="6000" kern="1200" dirty="0" err="1" smtClean="0"/>
            <a:t>ño</a:t>
          </a:r>
          <a:r>
            <a:rPr lang="en-US" sz="6000" kern="1200" dirty="0" smtClean="0"/>
            <a:t> de </a:t>
          </a:r>
          <a:r>
            <a:rPr lang="en-US" sz="6000" kern="1200" dirty="0" err="1" smtClean="0"/>
            <a:t>arquitectura</a:t>
          </a:r>
          <a:endParaRPr lang="es-CO" sz="6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00764" y="3299225"/>
        <a:ext cx="10616715" cy="1006135"/>
      </dsp:txXfrm>
    </dsp:sp>
    <dsp:sp modelId="{7912381E-BAC1-4CDE-9B2A-44C2775BAA3E}">
      <dsp:nvSpPr>
        <dsp:cNvPr id="0" name=""/>
        <dsp:cNvSpPr/>
      </dsp:nvSpPr>
      <dsp:spPr>
        <a:xfrm rot="5400000">
          <a:off x="-257306" y="5123969"/>
          <a:ext cx="1715377" cy="1200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>
              <a:latin typeface="Arial" panose="020B0604020202020204" pitchFamily="34" charset="0"/>
              <a:cs typeface="Arial" panose="020B0604020202020204" pitchFamily="34" charset="0"/>
            </a:rPr>
            <a:t>Fase IV</a:t>
          </a:r>
        </a:p>
      </dsp:txBody>
      <dsp:txXfrm rot="-5400000">
        <a:off x="1" y="5467044"/>
        <a:ext cx="1200764" cy="514613"/>
      </dsp:txXfrm>
    </dsp:sp>
    <dsp:sp modelId="{6F0C1679-1C62-4BBB-BC68-95D0F61667C0}">
      <dsp:nvSpPr>
        <dsp:cNvPr id="0" name=""/>
        <dsp:cNvSpPr/>
      </dsp:nvSpPr>
      <dsp:spPr>
        <a:xfrm rot="5400000">
          <a:off x="5978839" y="88588"/>
          <a:ext cx="1114995" cy="10671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6000" kern="1200" dirty="0" err="1" smtClean="0"/>
            <a:t>Ejecuci</a:t>
          </a:r>
          <a:r>
            <a:rPr lang="en-US" sz="6000" kern="1200" dirty="0" err="1" smtClean="0"/>
            <a:t>ón</a:t>
          </a:r>
          <a:endParaRPr lang="es-ES" sz="6000" kern="1200" dirty="0"/>
        </a:p>
      </dsp:txBody>
      <dsp:txXfrm rot="-5400000">
        <a:off x="1200764" y="4921093"/>
        <a:ext cx="10616715" cy="1006135"/>
      </dsp:txXfrm>
    </dsp:sp>
    <dsp:sp modelId="{1C1BBD55-79F2-4DE2-A8AA-7D953A5DB3A6}">
      <dsp:nvSpPr>
        <dsp:cNvPr id="0" name=""/>
        <dsp:cNvSpPr/>
      </dsp:nvSpPr>
      <dsp:spPr>
        <a:xfrm rot="5400000">
          <a:off x="-257306" y="6745838"/>
          <a:ext cx="1715377" cy="1200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/>
            <a:t>Fase V</a:t>
          </a:r>
        </a:p>
      </dsp:txBody>
      <dsp:txXfrm rot="-5400000">
        <a:off x="1" y="7088913"/>
        <a:ext cx="1200764" cy="514613"/>
      </dsp:txXfrm>
    </dsp:sp>
    <dsp:sp modelId="{EE08FE01-644E-4E49-AAB6-8E7DCB5C6D53}">
      <dsp:nvSpPr>
        <dsp:cNvPr id="0" name=""/>
        <dsp:cNvSpPr/>
      </dsp:nvSpPr>
      <dsp:spPr>
        <a:xfrm rot="5400000">
          <a:off x="5945758" y="1710457"/>
          <a:ext cx="1114995" cy="10671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6000" kern="1200" dirty="0" smtClean="0"/>
            <a:t>Pruebas</a:t>
          </a:r>
          <a:endParaRPr lang="es-ES" sz="6000" kern="1200" dirty="0"/>
        </a:p>
      </dsp:txBody>
      <dsp:txXfrm rot="-5400000">
        <a:off x="1167683" y="6542962"/>
        <a:ext cx="10616715" cy="1006135"/>
      </dsp:txXfrm>
    </dsp:sp>
    <dsp:sp modelId="{5E67E6C4-7626-40FA-87EF-BD091FA1D424}">
      <dsp:nvSpPr>
        <dsp:cNvPr id="0" name=""/>
        <dsp:cNvSpPr/>
      </dsp:nvSpPr>
      <dsp:spPr>
        <a:xfrm rot="5400000">
          <a:off x="-257306" y="8367708"/>
          <a:ext cx="1715377" cy="1200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/>
            <a:t>Fase VI</a:t>
          </a:r>
        </a:p>
      </dsp:txBody>
      <dsp:txXfrm rot="-5400000">
        <a:off x="1" y="8710783"/>
        <a:ext cx="1200764" cy="514613"/>
      </dsp:txXfrm>
    </dsp:sp>
    <dsp:sp modelId="{78466E53-05A7-4559-93DE-39BEF9223FC1}">
      <dsp:nvSpPr>
        <dsp:cNvPr id="0" name=""/>
        <dsp:cNvSpPr/>
      </dsp:nvSpPr>
      <dsp:spPr>
        <a:xfrm rot="5400000">
          <a:off x="5978839" y="3332326"/>
          <a:ext cx="1114995" cy="10671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400" kern="1200" dirty="0" smtClean="0"/>
            <a:t>Mejoramiento</a:t>
          </a:r>
          <a:r>
            <a:rPr lang="es-ES" sz="5400" kern="1200" baseline="0" dirty="0" smtClean="0"/>
            <a:t> continuo</a:t>
          </a:r>
          <a:endParaRPr lang="es-ES" sz="5400" kern="1200" dirty="0"/>
        </a:p>
      </dsp:txBody>
      <dsp:txXfrm rot="-5400000">
        <a:off x="1200764" y="8164831"/>
        <a:ext cx="10616715" cy="1006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208211" y="685800"/>
            <a:ext cx="2441574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0280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2208213" y="685800"/>
            <a:ext cx="24415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39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30279975" cy="2832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5771" y="3"/>
            <a:ext cx="30264209" cy="28323123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499" y="30727590"/>
            <a:ext cx="19303484" cy="9063397"/>
          </a:xfrm>
        </p:spPr>
        <p:txBody>
          <a:bodyPr anchor="ctr">
            <a:normAutofit/>
          </a:bodyPr>
          <a:lstStyle>
            <a:lvl1pPr algn="r">
              <a:defRPr sz="14571" spc="662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5233" y="30727590"/>
            <a:ext cx="7948493" cy="9063397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29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514018" indent="0" algn="ctr">
              <a:buNone/>
              <a:defRPr sz="5298"/>
            </a:lvl2pPr>
            <a:lvl3pPr marL="3028036" indent="0" algn="ctr">
              <a:buNone/>
              <a:defRPr sz="5298"/>
            </a:lvl3pPr>
            <a:lvl4pPr marL="4542053" indent="0" algn="ctr">
              <a:buNone/>
              <a:defRPr sz="5298"/>
            </a:lvl4pPr>
            <a:lvl5pPr marL="6056071" indent="0" algn="ctr">
              <a:buNone/>
              <a:defRPr sz="5298"/>
            </a:lvl5pPr>
            <a:lvl6pPr marL="7570089" indent="0" algn="ctr">
              <a:buNone/>
              <a:defRPr sz="5298"/>
            </a:lvl6pPr>
            <a:lvl7pPr marL="9084107" indent="0" algn="ctr">
              <a:buNone/>
              <a:defRPr sz="5298"/>
            </a:lvl7pPr>
            <a:lvl8pPr marL="10598125" indent="0" algn="ctr">
              <a:buNone/>
              <a:defRPr sz="5298"/>
            </a:lvl8pPr>
            <a:lvl9pPr marL="12112142" indent="0" algn="ctr">
              <a:buNone/>
              <a:defRPr sz="5298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829510" y="32610649"/>
            <a:ext cx="0" cy="566462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25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12" y="4720519"/>
            <a:ext cx="6529120" cy="33515688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253" y="4720519"/>
            <a:ext cx="18830359" cy="335156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24980979" y="2063941"/>
            <a:ext cx="0" cy="22709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2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514475" y="1700211"/>
            <a:ext cx="27251026" cy="7081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514475" y="9912350"/>
            <a:ext cx="27251026" cy="28038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78200" indent="-825500" rtl="0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Font typeface="Arial"/>
              <a:buChar char="•"/>
              <a:defRPr sz="12700"/>
            </a:lvl2pPr>
            <a:lvl3pPr marL="5197475" indent="-628650" rtl="0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Font typeface="Arial"/>
              <a:buChar char="•"/>
              <a:defRPr sz="10900"/>
            </a:lvl3pPr>
            <a:lvl4pPr marL="7277100" indent="-692150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Font typeface="Arial"/>
              <a:buChar char="•"/>
              <a:defRPr sz="9200"/>
            </a:lvl4pPr>
            <a:lvl5pPr marL="9355137" indent="-700086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Font typeface="Arial"/>
              <a:buChar char="•"/>
              <a:defRPr sz="9200"/>
            </a:lvl5pPr>
            <a:lvl6pPr marL="11433175" indent="-492125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511212" indent="-487362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89250" indent="-4953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667288" indent="-490537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514475" y="38688962"/>
            <a:ext cx="7064374" cy="295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6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0345736" y="38688962"/>
            <a:ext cx="9588500" cy="295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6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21701125" y="38688962"/>
            <a:ext cx="7064374" cy="295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6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91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6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30279975" cy="283231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15771" y="3"/>
            <a:ext cx="30264209" cy="28323123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99" y="30727590"/>
            <a:ext cx="19303484" cy="9063397"/>
          </a:xfrm>
        </p:spPr>
        <p:txBody>
          <a:bodyPr anchor="ctr">
            <a:normAutofit/>
          </a:bodyPr>
          <a:lstStyle>
            <a:lvl1pPr algn="r">
              <a:defRPr sz="14571" b="0" spc="662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5233" y="30727590"/>
            <a:ext cx="7948493" cy="9063397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9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514018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4636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4636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4636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4636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4636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46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829510" y="32610649"/>
            <a:ext cx="0" cy="566462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3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518" y="3625359"/>
            <a:ext cx="24140710" cy="92899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3518" y="14161558"/>
            <a:ext cx="11809190" cy="2492434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5038" y="14161558"/>
            <a:ext cx="11809190" cy="2492434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46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43518" y="3625359"/>
            <a:ext cx="24140710" cy="928998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3518" y="13502643"/>
            <a:ext cx="11809190" cy="5098161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7285" b="0" cap="none" baseline="0">
                <a:solidFill>
                  <a:schemeClr val="accent1"/>
                </a:solidFill>
                <a:latin typeface="+mn-lt"/>
              </a:defRPr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3518" y="18385172"/>
            <a:ext cx="11809190" cy="207007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75038" y="13502643"/>
            <a:ext cx="11809190" cy="5098161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728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marL="0" lvl="0" indent="0" algn="l" defTabSz="3028036" rtl="0" eaLnBrk="1" latinLnBrk="0" hangingPunct="1">
              <a:lnSpc>
                <a:spcPct val="90000"/>
              </a:lnSpc>
              <a:spcBef>
                <a:spcPts val="5961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75038" y="18385172"/>
            <a:ext cx="11809190" cy="207007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9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8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7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43518" y="2920955"/>
            <a:ext cx="10900791" cy="1076278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92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738" y="5098161"/>
            <a:ext cx="14102898" cy="32118414"/>
          </a:xfrm>
        </p:spPr>
        <p:txBody>
          <a:bodyPr>
            <a:normAutofit/>
          </a:bodyPr>
          <a:lstStyle>
            <a:lvl1pPr>
              <a:defRPr sz="6623"/>
            </a:lvl1pPr>
            <a:lvl2pPr>
              <a:defRPr sz="5298"/>
            </a:lvl2pPr>
            <a:lvl3pPr>
              <a:defRPr sz="3974"/>
            </a:lvl3pPr>
            <a:lvl4pPr>
              <a:defRPr sz="3974"/>
            </a:lvl4pPr>
            <a:lvl5pPr>
              <a:defRPr sz="3974"/>
            </a:lvl5pPr>
            <a:lvl6pPr>
              <a:defRPr sz="3974"/>
            </a:lvl6pPr>
            <a:lvl7pPr>
              <a:defRPr sz="3974"/>
            </a:lvl7pPr>
            <a:lvl8pPr>
              <a:defRPr sz="3974"/>
            </a:lvl8pPr>
            <a:lvl9pPr>
              <a:defRPr sz="397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3518" y="13985041"/>
            <a:ext cx="10900791" cy="2330706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987"/>
              </a:spcBef>
              <a:buNone/>
              <a:defRPr sz="5298"/>
            </a:lvl1pPr>
            <a:lvl2pPr marL="1514018" indent="0">
              <a:buNone/>
              <a:defRPr sz="3974"/>
            </a:lvl2pPr>
            <a:lvl3pPr marL="3028036" indent="0">
              <a:buNone/>
              <a:defRPr sz="3312"/>
            </a:lvl3pPr>
            <a:lvl4pPr marL="4542053" indent="0">
              <a:buNone/>
              <a:defRPr sz="2980"/>
            </a:lvl4pPr>
            <a:lvl5pPr marL="6056071" indent="0">
              <a:buNone/>
              <a:defRPr sz="2980"/>
            </a:lvl5pPr>
            <a:lvl6pPr marL="7570089" indent="0">
              <a:buNone/>
              <a:defRPr sz="2980"/>
            </a:lvl6pPr>
            <a:lvl7pPr marL="9084107" indent="0">
              <a:buNone/>
              <a:defRPr sz="2980"/>
            </a:lvl7pPr>
            <a:lvl8pPr marL="10598125" indent="0">
              <a:buNone/>
              <a:defRPr sz="2980"/>
            </a:lvl8pPr>
            <a:lvl9pPr marL="12112142" indent="0">
              <a:buNone/>
              <a:defRPr sz="298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99" y="30727596"/>
            <a:ext cx="19303484" cy="9063397"/>
          </a:xfrm>
        </p:spPr>
        <p:txBody>
          <a:bodyPr anchor="ctr">
            <a:normAutofit/>
          </a:bodyPr>
          <a:lstStyle>
            <a:lvl1pPr algn="r">
              <a:defRPr sz="14571" spc="662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6"/>
            <a:ext cx="30272405" cy="2832311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7948"/>
            </a:lvl1pPr>
            <a:lvl2pPr marL="1135513" indent="0">
              <a:buNone/>
              <a:defRPr sz="6954"/>
            </a:lvl2pPr>
            <a:lvl3pPr marL="2271027" indent="0">
              <a:buNone/>
              <a:defRPr sz="5961"/>
            </a:lvl3pPr>
            <a:lvl4pPr marL="3406540" indent="0">
              <a:buNone/>
              <a:defRPr sz="4967"/>
            </a:lvl4pPr>
            <a:lvl5pPr marL="4542053" indent="0">
              <a:buNone/>
              <a:defRPr sz="4967"/>
            </a:lvl5pPr>
            <a:lvl6pPr marL="5677567" indent="0">
              <a:buNone/>
              <a:defRPr sz="4967"/>
            </a:lvl6pPr>
            <a:lvl7pPr marL="6813080" indent="0">
              <a:buNone/>
              <a:defRPr sz="4967"/>
            </a:lvl7pPr>
            <a:lvl8pPr marL="7948593" indent="0">
              <a:buNone/>
              <a:defRPr sz="4967"/>
            </a:lvl8pPr>
            <a:lvl9pPr marL="9084107" indent="0">
              <a:buNone/>
              <a:defRPr sz="49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5233" y="30727596"/>
            <a:ext cx="7948493" cy="9063397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9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135513" indent="0">
              <a:buNone/>
              <a:defRPr sz="3477"/>
            </a:lvl2pPr>
            <a:lvl3pPr marL="2271027" indent="0">
              <a:buNone/>
              <a:defRPr sz="2980"/>
            </a:lvl3pPr>
            <a:lvl4pPr marL="3406540" indent="0">
              <a:buNone/>
              <a:defRPr sz="2484"/>
            </a:lvl4pPr>
            <a:lvl5pPr marL="4542053" indent="0">
              <a:buNone/>
              <a:defRPr sz="2484"/>
            </a:lvl5pPr>
            <a:lvl6pPr marL="5677567" indent="0">
              <a:buNone/>
              <a:defRPr sz="2484"/>
            </a:lvl6pPr>
            <a:lvl7pPr marL="6813080" indent="0">
              <a:buNone/>
              <a:defRPr sz="2484"/>
            </a:lvl7pPr>
            <a:lvl8pPr marL="7948593" indent="0">
              <a:buNone/>
              <a:defRPr sz="2484"/>
            </a:lvl8pPr>
            <a:lvl9pPr marL="9084107" indent="0">
              <a:buNone/>
              <a:defRPr sz="248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829510" y="32610649"/>
            <a:ext cx="0" cy="56646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0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3518" y="3625359"/>
            <a:ext cx="24140710" cy="928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3520" y="14161558"/>
            <a:ext cx="24140713" cy="249243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3523" y="40085412"/>
            <a:ext cx="5350015" cy="1699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2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7879" y="40085412"/>
            <a:ext cx="14656826" cy="1699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2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15534" y="40085412"/>
            <a:ext cx="2418192" cy="1699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2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92498" y="5119001"/>
            <a:ext cx="0" cy="56646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7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3028036" rtl="0" eaLnBrk="1" latinLnBrk="0" hangingPunct="1">
        <a:lnSpc>
          <a:spcPct val="80000"/>
        </a:lnSpc>
        <a:spcBef>
          <a:spcPct val="0"/>
        </a:spcBef>
        <a:buNone/>
        <a:defRPr sz="14571" kern="1200" cap="all" spc="331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02804" indent="-302804" algn="l" defTabSz="3028036" rtl="0" eaLnBrk="1" latinLnBrk="0" hangingPunct="1">
        <a:lnSpc>
          <a:spcPct val="90000"/>
        </a:lnSpc>
        <a:spcBef>
          <a:spcPts val="3974"/>
        </a:spcBef>
        <a:spcAft>
          <a:spcPts val="662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6623" kern="1200">
          <a:solidFill>
            <a:schemeClr val="tx1"/>
          </a:solidFill>
          <a:latin typeface="+mn-lt"/>
          <a:ea typeface="+mn-ea"/>
          <a:cs typeface="+mn-cs"/>
        </a:defRPr>
      </a:lvl1pPr>
      <a:lvl2pPr marL="878130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5298" kern="1200">
          <a:solidFill>
            <a:schemeClr val="tx1"/>
          </a:solidFill>
          <a:latin typeface="+mn-lt"/>
          <a:ea typeface="+mn-ea"/>
          <a:cs typeface="+mn-cs"/>
        </a:defRPr>
      </a:lvl2pPr>
      <a:lvl3pPr marL="1483737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3pPr>
      <a:lvl4pPr marL="1968223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4pPr>
      <a:lvl5pPr marL="2573830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5pPr>
      <a:lvl6pPr marL="3028036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6pPr>
      <a:lvl7pPr marL="3512521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7pPr>
      <a:lvl8pPr marL="4027287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8pPr>
      <a:lvl9pPr marL="4511773" indent="-454205" algn="l" defTabSz="3028036" rtl="0" eaLnBrk="1" latinLnBrk="0" hangingPunct="1">
        <a:lnSpc>
          <a:spcPct val="90000"/>
        </a:lnSpc>
        <a:spcBef>
          <a:spcPts val="662"/>
        </a:spcBef>
        <a:spcAft>
          <a:spcPts val="1325"/>
        </a:spcAft>
        <a:buClr>
          <a:schemeClr val="accent1"/>
        </a:buClr>
        <a:buFont typeface="Wingdings 3" pitchFamily="18" charset="2"/>
        <a:buChar char=""/>
        <a:defRPr sz="3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.colombiaaprende.edu.co/es/contenidosinclusivos/89793" TargetMode="Externa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2.pn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 rot="10800000" flipH="1">
            <a:off x="685800" y="342899"/>
            <a:ext cx="28803600" cy="28575"/>
          </a:xfrm>
          <a:prstGeom prst="straightConnector1">
            <a:avLst/>
          </a:prstGeom>
          <a:noFill/>
          <a:ln w="1397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>
            <a:off x="846802" y="6332657"/>
            <a:ext cx="28403549" cy="5122364"/>
          </a:xfrm>
          <a:prstGeom prst="roundRect">
            <a:avLst>
              <a:gd name="adj" fmla="val 2016"/>
            </a:avLst>
          </a:prstGeom>
          <a:noFill/>
          <a:ln w="635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dirty="0"/>
          </a:p>
        </p:txBody>
      </p:sp>
      <p:sp>
        <p:nvSpPr>
          <p:cNvPr id="32" name="Shape 32"/>
          <p:cNvSpPr txBox="1"/>
          <p:nvPr/>
        </p:nvSpPr>
        <p:spPr>
          <a:xfrm>
            <a:off x="749965" y="6781509"/>
            <a:ext cx="28478161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 smtClean="0">
                <a:sym typeface="Verdana"/>
              </a:rPr>
              <a:t>INTRODUCCION</a:t>
            </a:r>
            <a:endParaRPr lang="en-US" dirty="0">
              <a:sym typeface="Verdan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784889" y="12023774"/>
            <a:ext cx="13806487" cy="7117894"/>
          </a:xfrm>
          <a:prstGeom prst="roundRect">
            <a:avLst>
              <a:gd name="adj" fmla="val 1523"/>
            </a:avLst>
          </a:prstGeom>
          <a:noFill/>
          <a:ln w="635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dirty="0"/>
          </a:p>
        </p:txBody>
      </p:sp>
      <p:sp>
        <p:nvSpPr>
          <p:cNvPr id="35" name="Shape 35"/>
          <p:cNvSpPr txBox="1"/>
          <p:nvPr/>
        </p:nvSpPr>
        <p:spPr>
          <a:xfrm>
            <a:off x="899189" y="12039649"/>
            <a:ext cx="13701712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>
                <a:sym typeface="Verdana"/>
              </a:rPr>
              <a:t>OBJETIVOS</a:t>
            </a:r>
          </a:p>
        </p:txBody>
      </p:sp>
      <p:sp>
        <p:nvSpPr>
          <p:cNvPr id="36" name="Shape 36"/>
          <p:cNvSpPr/>
          <p:nvPr/>
        </p:nvSpPr>
        <p:spPr>
          <a:xfrm>
            <a:off x="15254952" y="12023778"/>
            <a:ext cx="13973174" cy="23503678"/>
          </a:xfrm>
          <a:prstGeom prst="roundRect">
            <a:avLst>
              <a:gd name="adj" fmla="val 915"/>
            </a:avLst>
          </a:prstGeom>
          <a:noFill/>
          <a:ln w="635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dirty="0"/>
          </a:p>
        </p:txBody>
      </p:sp>
      <p:sp>
        <p:nvSpPr>
          <p:cNvPr id="38" name="Shape 38"/>
          <p:cNvSpPr txBox="1"/>
          <p:nvPr/>
        </p:nvSpPr>
        <p:spPr>
          <a:xfrm>
            <a:off x="15254951" y="12026944"/>
            <a:ext cx="13928725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>
                <a:sym typeface="Verdana"/>
              </a:rPr>
              <a:t>METODOLOGIA</a:t>
            </a:r>
          </a:p>
        </p:txBody>
      </p:sp>
      <p:sp>
        <p:nvSpPr>
          <p:cNvPr id="39" name="Shape 39"/>
          <p:cNvSpPr/>
          <p:nvPr/>
        </p:nvSpPr>
        <p:spPr>
          <a:xfrm>
            <a:off x="849977" y="21601138"/>
            <a:ext cx="13806487" cy="13926317"/>
          </a:xfrm>
          <a:prstGeom prst="roundRect">
            <a:avLst>
              <a:gd name="adj" fmla="val 872"/>
            </a:avLst>
          </a:prstGeom>
          <a:noFill/>
          <a:ln w="635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dirty="0"/>
          </a:p>
        </p:txBody>
      </p:sp>
      <p:sp>
        <p:nvSpPr>
          <p:cNvPr id="41" name="Shape 41"/>
          <p:cNvSpPr txBox="1"/>
          <p:nvPr/>
        </p:nvSpPr>
        <p:spPr>
          <a:xfrm>
            <a:off x="818227" y="20340512"/>
            <a:ext cx="13809662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>
                <a:sym typeface="Verdana"/>
              </a:rPr>
              <a:t>RESULTADOS</a:t>
            </a:r>
          </a:p>
        </p:txBody>
      </p:sp>
      <p:sp>
        <p:nvSpPr>
          <p:cNvPr id="42" name="Shape 42"/>
          <p:cNvSpPr/>
          <p:nvPr/>
        </p:nvSpPr>
        <p:spPr>
          <a:xfrm>
            <a:off x="821402" y="35931816"/>
            <a:ext cx="13806487" cy="4786673"/>
          </a:xfrm>
          <a:prstGeom prst="roundRect">
            <a:avLst>
              <a:gd name="adj" fmla="val 1523"/>
            </a:avLst>
          </a:prstGeom>
          <a:noFill/>
          <a:ln w="635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endParaRPr dirty="0"/>
          </a:p>
        </p:txBody>
      </p:sp>
      <p:sp>
        <p:nvSpPr>
          <p:cNvPr id="44" name="Shape 44"/>
          <p:cNvSpPr txBox="1"/>
          <p:nvPr/>
        </p:nvSpPr>
        <p:spPr>
          <a:xfrm>
            <a:off x="849977" y="35836567"/>
            <a:ext cx="13749338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>
                <a:sym typeface="Verdana"/>
              </a:rPr>
              <a:t>REFERENCIAS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5324802" y="35713447"/>
            <a:ext cx="13830298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>
                <a:sym typeface="Verdana"/>
              </a:rPr>
              <a:t>TRABAJOS FUTUROS</a:t>
            </a:r>
          </a:p>
        </p:txBody>
      </p:sp>
      <p:sp>
        <p:nvSpPr>
          <p:cNvPr id="48" name="Shape 48"/>
          <p:cNvSpPr/>
          <p:nvPr/>
        </p:nvSpPr>
        <p:spPr>
          <a:xfrm>
            <a:off x="15324802" y="35769641"/>
            <a:ext cx="13858875" cy="4948847"/>
          </a:xfrm>
          <a:prstGeom prst="roundRect">
            <a:avLst>
              <a:gd name="adj" fmla="val 1523"/>
            </a:avLst>
          </a:prstGeom>
          <a:noFill/>
          <a:ln w="63500" cap="rnd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endParaRPr lang="es-CO" sz="18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endParaRPr lang="es-CO" sz="1800" dirty="0" smtClean="0">
              <a:solidFill>
                <a:schemeClr val="dk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28892" y="41140907"/>
            <a:ext cx="1938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i="1" dirty="0"/>
              <a:t>“POR UNA INGENIERIA GENERADORA DE PRACTICAS TECNOLOGICAS DE EXCELENCIA,  COMPROMETIDA CON LA COMPETITIVIDAD DEL PAIS”</a:t>
            </a:r>
            <a:endParaRPr lang="es-ES_tradnl" sz="2000" dirty="0"/>
          </a:p>
        </p:txBody>
      </p:sp>
      <p:sp>
        <p:nvSpPr>
          <p:cNvPr id="34" name="Text Box 109"/>
          <p:cNvSpPr txBox="1">
            <a:spLocks noChangeArrowheads="1"/>
          </p:cNvSpPr>
          <p:nvPr/>
        </p:nvSpPr>
        <p:spPr bwMode="auto">
          <a:xfrm>
            <a:off x="5577674" y="1241717"/>
            <a:ext cx="20330265" cy="1941173"/>
          </a:xfrm>
          <a:prstGeom prst="rect">
            <a:avLst/>
          </a:prstGeom>
          <a:noFill/>
          <a:ln w="1143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157663">
              <a:spcBef>
                <a:spcPct val="50000"/>
              </a:spcBef>
            </a:pPr>
            <a:r>
              <a:rPr lang="es-CO" sz="6000" b="1" dirty="0" smtClean="0">
                <a:latin typeface="Verdana" pitchFamily="34" charset="0"/>
              </a:rPr>
              <a:t>Ay</a:t>
            </a:r>
            <a:r>
              <a:rPr lang="en-US" sz="6000" b="1" dirty="0" err="1" smtClean="0">
                <a:latin typeface="Verdana" pitchFamily="34" charset="0"/>
              </a:rPr>
              <a:t>údame</a:t>
            </a:r>
            <a:r>
              <a:rPr lang="en-US" sz="6000" b="1" dirty="0" smtClean="0">
                <a:latin typeface="Verdana" pitchFamily="34" charset="0"/>
              </a:rPr>
              <a:t>: </a:t>
            </a:r>
            <a:r>
              <a:rPr lang="en-US" sz="6000" b="1" dirty="0" err="1" smtClean="0">
                <a:latin typeface="Verdana" pitchFamily="34" charset="0"/>
              </a:rPr>
              <a:t>Herramienta</a:t>
            </a:r>
            <a:r>
              <a:rPr lang="en-US" sz="6000" b="1" dirty="0" smtClean="0">
                <a:latin typeface="Verdana" pitchFamily="34" charset="0"/>
              </a:rPr>
              <a:t> TIC de </a:t>
            </a:r>
            <a:r>
              <a:rPr lang="en-US" sz="6000" b="1" dirty="0" err="1" smtClean="0">
                <a:latin typeface="Verdana" pitchFamily="34" charset="0"/>
              </a:rPr>
              <a:t>apoyo</a:t>
            </a:r>
            <a:r>
              <a:rPr lang="en-US" sz="6000" b="1" dirty="0" smtClean="0">
                <a:latin typeface="Verdana" pitchFamily="34" charset="0"/>
              </a:rPr>
              <a:t> a </a:t>
            </a:r>
            <a:r>
              <a:rPr lang="en-US" sz="6000" b="1" dirty="0" err="1" smtClean="0">
                <a:latin typeface="Verdana" pitchFamily="34" charset="0"/>
              </a:rPr>
              <a:t>las</a:t>
            </a:r>
            <a:r>
              <a:rPr lang="en-US" sz="6000" b="1" dirty="0" smtClean="0">
                <a:latin typeface="Verdana" pitchFamily="34" charset="0"/>
              </a:rPr>
              <a:t> personas </a:t>
            </a:r>
            <a:r>
              <a:rPr lang="en-US" sz="6000" b="1" dirty="0" err="1" smtClean="0">
                <a:latin typeface="Verdana" pitchFamily="34" charset="0"/>
              </a:rPr>
              <a:t>sordas</a:t>
            </a:r>
            <a:r>
              <a:rPr lang="es-CO" sz="6000" b="1" dirty="0" smtClean="0">
                <a:latin typeface="Verdana" pitchFamily="34" charset="0"/>
              </a:rPr>
              <a:t>.</a:t>
            </a:r>
            <a:endParaRPr lang="en-US" sz="6000" b="1" dirty="0">
              <a:latin typeface="Verdana" pitchFamily="34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55703" y="3969418"/>
            <a:ext cx="20829719" cy="1540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704" tIns="54352" rIns="108704" bIns="54352">
            <a:spAutoFit/>
          </a:bodyPr>
          <a:lstStyle/>
          <a:p>
            <a:pPr algn="ctr" defTabSz="4157663"/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Estudiante</a:t>
            </a:r>
            <a:r>
              <a:rPr lang="en-US" sz="3100" dirty="0" smtClean="0">
                <a:latin typeface="Verdana" pitchFamily="34" charset="0"/>
                <a:cs typeface="Times New Roman" pitchFamily="18" charset="0"/>
              </a:rPr>
              <a:t>: Sergio Steven Vargas </a:t>
            </a:r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Su</a:t>
            </a:r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á</a:t>
            </a:r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rez</a:t>
            </a:r>
            <a:endParaRPr lang="en-US" sz="3100" dirty="0" smtClean="0">
              <a:latin typeface="Verdana" pitchFamily="34" charset="0"/>
              <a:cs typeface="Times New Roman" pitchFamily="18" charset="0"/>
            </a:endParaRPr>
          </a:p>
          <a:p>
            <a:pPr algn="ctr" defTabSz="4157663"/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Asesor</a:t>
            </a:r>
            <a:r>
              <a:rPr lang="en-US" sz="3100" dirty="0" smtClean="0">
                <a:latin typeface="Verdana" pitchFamily="34" charset="0"/>
                <a:cs typeface="Times New Roman" pitchFamily="18" charset="0"/>
              </a:rPr>
              <a:t>: Miguel Hernández Bejarano </a:t>
            </a:r>
            <a:endParaRPr lang="en-US" sz="3100" dirty="0">
              <a:latin typeface="Verdana" pitchFamily="34" charset="0"/>
              <a:cs typeface="Times New Roman" pitchFamily="18" charset="0"/>
            </a:endParaRPr>
          </a:p>
          <a:p>
            <a:pPr algn="ctr" defTabSz="4157663"/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Ing</a:t>
            </a:r>
            <a:r>
              <a:rPr lang="en-US" sz="3100" dirty="0" smtClean="0">
                <a:latin typeface="Verdana" pitchFamily="34" charset="0"/>
                <a:cs typeface="Times New Roman" pitchFamily="18" charset="0"/>
              </a:rPr>
              <a:t>. </a:t>
            </a:r>
            <a:r>
              <a:rPr lang="en-US" sz="3100" dirty="0" err="1" smtClean="0">
                <a:latin typeface="Verdana" pitchFamily="34" charset="0"/>
                <a:cs typeface="Times New Roman" pitchFamily="18" charset="0"/>
              </a:rPr>
              <a:t>Sistemas</a:t>
            </a:r>
            <a:endParaRPr lang="en-US" sz="31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49" name="AutoShape 45"/>
          <p:cNvSpPr>
            <a:spLocks noChangeArrowheads="1"/>
          </p:cNvSpPr>
          <p:nvPr/>
        </p:nvSpPr>
        <p:spPr bwMode="auto">
          <a:xfrm>
            <a:off x="888076" y="8664979"/>
            <a:ext cx="28362275" cy="1960244"/>
          </a:xfrm>
          <a:prstGeom prst="flowChartAlternateProcess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108704" tIns="54352" rIns="108704" bIns="54352" anchor="ctr">
            <a:spAutoFit/>
          </a:bodyPr>
          <a:lstStyle/>
          <a:p>
            <a:pPr algn="just" defTabSz="4157663"/>
            <a:r>
              <a:rPr lang="es-CO" sz="3600" dirty="0"/>
              <a:t>El proyecto está orientado a la población con limitaciones auditivas, en la búsqueda de realizar un aporte en el desarrollo de niños sordos de 3 a 5 años, se construyó una herramienta que permite interactuar con objetos de la vida cotidiana realizando una fotografía y retornando como resultado el nombre del objeto en texto junto con la traducción en lengua de señas.</a:t>
            </a:r>
            <a:endParaRPr lang="en-US" sz="3200" b="1" dirty="0">
              <a:latin typeface="Verdana" pitchFamily="34" charset="0"/>
            </a:endParaRPr>
          </a:p>
        </p:txBody>
      </p:sp>
      <p:sp>
        <p:nvSpPr>
          <p:cNvPr id="86" name="Shape 41"/>
          <p:cNvSpPr txBox="1"/>
          <p:nvPr/>
        </p:nvSpPr>
        <p:spPr>
          <a:xfrm>
            <a:off x="15254951" y="24339972"/>
            <a:ext cx="13958756" cy="1189037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glow rad="63500">
              <a:srgbClr val="000090">
                <a:alpha val="66000"/>
              </a:srgbClr>
            </a:glow>
            <a:softEdge rad="114300"/>
          </a:effectLst>
        </p:spPr>
        <p:txBody>
          <a:bodyPr lIns="90000" tIns="46800" rIns="90000" bIns="468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lvl="0" indent="0" algn="ctr">
              <a:spcBef>
                <a:spcPts val="3600"/>
              </a:spcBef>
              <a:buClr>
                <a:schemeClr val="lt1"/>
              </a:buClr>
              <a:buSzPct val="25000"/>
              <a:buFont typeface="Verdana"/>
              <a:defRPr sz="7200">
                <a:solidFill>
                  <a:schemeClr val="lt1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>
                <a:sym typeface="Verdana"/>
              </a:rPr>
              <a:t>RESULTADOS</a:t>
            </a:r>
          </a:p>
        </p:txBody>
      </p:sp>
      <p:sp>
        <p:nvSpPr>
          <p:cNvPr id="87" name="AutoShape 142"/>
          <p:cNvSpPr>
            <a:spLocks noChangeArrowheads="1"/>
          </p:cNvSpPr>
          <p:nvPr/>
        </p:nvSpPr>
        <p:spPr bwMode="auto">
          <a:xfrm>
            <a:off x="1005720" y="37328506"/>
            <a:ext cx="13365220" cy="2981800"/>
          </a:xfrm>
          <a:prstGeom prst="flowChartAlternate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704" tIns="54352" rIns="108704" bIns="54352" anchor="ctr">
            <a:spAutoFit/>
          </a:bodyPr>
          <a:lstStyle/>
          <a:p>
            <a:r>
              <a:rPr lang="es-MX" sz="2400" dirty="0" smtClean="0"/>
              <a:t>- Colombia </a:t>
            </a:r>
            <a:r>
              <a:rPr lang="es-MX" sz="2400" dirty="0"/>
              <a:t>aprende – Contenidos inclusivos </a:t>
            </a:r>
            <a:r>
              <a:rPr lang="es-MX" sz="2400" b="1" dirty="0">
                <a:hlinkClick r:id="rId3"/>
              </a:rPr>
              <a:t>http://aprende.colombiaaprende.edu.co/es/contenidosinclusivos/89793</a:t>
            </a:r>
            <a:r>
              <a:rPr lang="es-MX" sz="2400" b="1" dirty="0"/>
              <a:t> </a:t>
            </a:r>
            <a:endParaRPr lang="es-ES" sz="2400" dirty="0"/>
          </a:p>
          <a:p>
            <a:r>
              <a:rPr lang="es-ES" sz="2400" dirty="0" smtClean="0"/>
              <a:t>- Tensor </a:t>
            </a:r>
            <a:r>
              <a:rPr lang="es-ES" sz="2400" dirty="0" err="1"/>
              <a:t>flow</a:t>
            </a:r>
            <a:r>
              <a:rPr lang="es-ES" sz="2400" dirty="0"/>
              <a:t> – Motor de inteligencia artificial desarrollado por google https://</a:t>
            </a:r>
            <a:r>
              <a:rPr lang="es-ES" sz="2400" dirty="0" err="1"/>
              <a:t>www.tensorflow.org</a:t>
            </a:r>
            <a:r>
              <a:rPr lang="es-ES" sz="2400" dirty="0"/>
              <a:t>/ </a:t>
            </a:r>
            <a:endParaRPr lang="es-ES" sz="2400" dirty="0"/>
          </a:p>
          <a:p>
            <a:r>
              <a:rPr lang="es-ES" sz="2400" dirty="0" smtClean="0"/>
              <a:t>- Articulo </a:t>
            </a:r>
            <a:r>
              <a:rPr lang="es-ES" sz="2400" dirty="0"/>
              <a:t>Derecho del </a:t>
            </a:r>
            <a:r>
              <a:rPr lang="es-ES" sz="2400" dirty="0" err="1"/>
              <a:t>niño</a:t>
            </a:r>
            <a:r>
              <a:rPr lang="es-ES" sz="2400" dirty="0"/>
              <a:t> sordo a crecer </a:t>
            </a:r>
            <a:r>
              <a:rPr lang="es-ES" sz="2400" dirty="0" err="1"/>
              <a:t>bilingüe</a:t>
            </a:r>
            <a:r>
              <a:rPr lang="es-ES" sz="2400" dirty="0"/>
              <a:t> http://</a:t>
            </a:r>
            <a:r>
              <a:rPr lang="es-ES" sz="2400" dirty="0" err="1"/>
              <a:t>www.francoisgrosjean.ch</a:t>
            </a:r>
            <a:r>
              <a:rPr lang="es-ES" sz="2400" dirty="0"/>
              <a:t>/</a:t>
            </a:r>
            <a:r>
              <a:rPr lang="es-ES" sz="2400" dirty="0" err="1"/>
              <a:t>Spanish_Espagnol.pdf</a:t>
            </a:r>
            <a:r>
              <a:rPr lang="es-ES" sz="2400" dirty="0"/>
              <a:t> </a:t>
            </a:r>
            <a:endParaRPr lang="es-ES" sz="2400" dirty="0"/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Raspberry</a:t>
            </a:r>
            <a:r>
              <a:rPr lang="es-ES" sz="2400" dirty="0" smtClean="0"/>
              <a:t> </a:t>
            </a:r>
            <a:r>
              <a:rPr lang="es-ES" sz="2400" dirty="0"/>
              <a:t>Pi 2 2016 Utilice todo el potencial de su nano-ordenador Ediciones ENI </a:t>
            </a:r>
            <a:endParaRPr lang="es-ES" sz="2400" dirty="0"/>
          </a:p>
        </p:txBody>
      </p:sp>
      <p:sp>
        <p:nvSpPr>
          <p:cNvPr id="90" name="Shape 21"/>
          <p:cNvSpPr txBox="1"/>
          <p:nvPr/>
        </p:nvSpPr>
        <p:spPr>
          <a:xfrm>
            <a:off x="15404046" y="37131083"/>
            <a:ext cx="13681204" cy="3405049"/>
          </a:xfrm>
          <a:prstGeom prst="rect">
            <a:avLst/>
          </a:prstGeom>
          <a:noFill/>
          <a:ln>
            <a:noFill/>
          </a:ln>
        </p:spPr>
        <p:txBody>
          <a:bodyPr lIns="108700" tIns="54350" rIns="108700" bIns="54350" anchor="t" anchorCtr="0"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Desarrollo</a:t>
            </a:r>
            <a:r>
              <a:rPr lang="en-US" sz="3600" dirty="0" smtClean="0"/>
              <a:t> de </a:t>
            </a:r>
            <a:r>
              <a:rPr lang="en-US" sz="3600" dirty="0" err="1" smtClean="0"/>
              <a:t>comunidad</a:t>
            </a:r>
            <a:r>
              <a:rPr lang="en-US" sz="3600" dirty="0" smtClean="0"/>
              <a:t> para el </a:t>
            </a:r>
            <a:r>
              <a:rPr lang="en-US" sz="3600" dirty="0" err="1" smtClean="0"/>
              <a:t>mejoramiento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conocimiento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lengua</a:t>
            </a:r>
            <a:r>
              <a:rPr lang="en-US" sz="3600" dirty="0" smtClean="0"/>
              <a:t> de </a:t>
            </a:r>
            <a:r>
              <a:rPr lang="en-US" sz="3600" dirty="0" err="1" smtClean="0"/>
              <a:t>se</a:t>
            </a:r>
            <a:r>
              <a:rPr lang="en-US" sz="3600" dirty="0" err="1" smtClean="0"/>
              <a:t>ñas</a:t>
            </a:r>
            <a:r>
              <a:rPr lang="en-US" sz="3600" dirty="0" smtClean="0"/>
              <a:t>.</a:t>
            </a:r>
            <a:endParaRPr lang="es-ES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Desarrollo</a:t>
            </a:r>
            <a:r>
              <a:rPr lang="en-US" sz="3600" dirty="0" smtClean="0"/>
              <a:t> para </a:t>
            </a:r>
            <a:r>
              <a:rPr lang="en-US" sz="3600" dirty="0" err="1" smtClean="0"/>
              <a:t>dispositivos</a:t>
            </a:r>
            <a:r>
              <a:rPr lang="en-US" sz="3600" dirty="0" smtClean="0"/>
              <a:t> IOS</a:t>
            </a:r>
            <a:endParaRPr lang="es-ES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Desarrollo</a:t>
            </a:r>
            <a:r>
              <a:rPr lang="en-US" sz="3600" dirty="0" smtClean="0"/>
              <a:t> de </a:t>
            </a:r>
            <a:r>
              <a:rPr lang="en-US" sz="3600" dirty="0" err="1" smtClean="0"/>
              <a:t>versi</a:t>
            </a:r>
            <a:r>
              <a:rPr lang="en-US" sz="3600" dirty="0" err="1" smtClean="0"/>
              <a:t>ó</a:t>
            </a:r>
            <a:r>
              <a:rPr lang="en-US" sz="3600" dirty="0" err="1" smtClean="0"/>
              <a:t>n</a:t>
            </a:r>
            <a:r>
              <a:rPr lang="en-US" sz="3600" dirty="0" smtClean="0"/>
              <a:t> web.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Mejoramiento</a:t>
            </a:r>
            <a:r>
              <a:rPr lang="en-US" sz="3600" dirty="0" smtClean="0"/>
              <a:t> en la </a:t>
            </a:r>
            <a:r>
              <a:rPr lang="en-US" sz="3600" dirty="0" err="1" smtClean="0"/>
              <a:t>dependencia</a:t>
            </a:r>
            <a:r>
              <a:rPr lang="en-US" sz="3600" dirty="0" smtClean="0"/>
              <a:t> a </a:t>
            </a:r>
            <a:r>
              <a:rPr lang="en-US" sz="3600" dirty="0" err="1" smtClean="0"/>
              <a:t>conexi</a:t>
            </a:r>
            <a:r>
              <a:rPr lang="en-US" sz="3600" dirty="0" err="1" smtClean="0"/>
              <a:t>ón</a:t>
            </a:r>
            <a:r>
              <a:rPr lang="en-US" sz="3600" dirty="0" smtClean="0"/>
              <a:t> a internet.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Mejoramiento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diseño</a:t>
            </a:r>
            <a:r>
              <a:rPr lang="en-US" sz="3600" dirty="0" smtClean="0"/>
              <a:t>.</a:t>
            </a:r>
            <a:endParaRPr lang="es-ES" sz="3600" dirty="0" smtClean="0"/>
          </a:p>
          <a:p>
            <a:pPr algn="just" defTabSz="4157663">
              <a:spcBef>
                <a:spcPct val="50000"/>
              </a:spcBef>
            </a:pPr>
            <a:endParaRPr lang="en-US" sz="1600" b="1" dirty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86322"/>
              </p:ext>
            </p:extLst>
          </p:nvPr>
        </p:nvGraphicFramePr>
        <p:xfrm>
          <a:off x="15629432" y="25771194"/>
          <a:ext cx="13455818" cy="8833104"/>
        </p:xfrm>
        <a:graphic>
          <a:graphicData uri="http://schemas.openxmlformats.org/drawingml/2006/table">
            <a:tbl>
              <a:tblPr firstRow="1" firstCol="1" bandRow="1"/>
              <a:tblGrid>
                <a:gridCol w="2862372"/>
                <a:gridCol w="10593446"/>
              </a:tblGrid>
              <a:tr h="1238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Fin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Ni</a:t>
                      </a:r>
                      <a:r>
                        <a:rPr lang="en-US" sz="36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ños</a:t>
                      </a:r>
                      <a:r>
                        <a:rPr lang="en-US" sz="3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de 3 – 5 </a:t>
                      </a:r>
                      <a:r>
                        <a:rPr lang="en-US" sz="36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años</a:t>
                      </a:r>
                      <a:r>
                        <a:rPr lang="en-US" sz="3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o </a:t>
                      </a:r>
                      <a:r>
                        <a:rPr lang="en-US" sz="36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cualquier</a:t>
                      </a:r>
                      <a:r>
                        <a:rPr lang="en-US" sz="3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persona </a:t>
                      </a:r>
                      <a:r>
                        <a:rPr lang="en-US" sz="36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interesada</a:t>
                      </a:r>
                      <a:r>
                        <a:rPr lang="en-US" sz="3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en </a:t>
                      </a:r>
                      <a:r>
                        <a:rPr lang="en-US" sz="36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aprender</a:t>
                      </a:r>
                      <a:r>
                        <a:rPr lang="en-US" sz="3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36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lengua</a:t>
                      </a:r>
                      <a:r>
                        <a:rPr lang="en-US" sz="3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de </a:t>
                      </a:r>
                      <a:r>
                        <a:rPr lang="en-US" sz="36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señas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38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</a:t>
                      </a:r>
                      <a:r>
                        <a:rPr lang="es-AR" sz="3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ropósito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Presentar</a:t>
                      </a:r>
                      <a:r>
                        <a:rPr lang="es-AR" sz="3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una herramienta que permita ayudar a las personas en el proceso de aprendizaje de la lengua de se</a:t>
                      </a:r>
                      <a:r>
                        <a:rPr lang="en-US" sz="36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ñas</a:t>
                      </a:r>
                      <a:r>
                        <a:rPr lang="en-US" sz="3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.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570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Componentes 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3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</a:t>
                      </a:r>
                      <a:r>
                        <a:rPr lang="es-AR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APP m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ó</a:t>
                      </a:r>
                      <a:r>
                        <a:rPr lang="es-AR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vil, en la primera fase se realiz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ó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para Raspberry PI 2, en la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segunda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etapa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desarrolló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para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dispositivos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con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sistema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operativo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Android.</a:t>
                      </a:r>
                    </a:p>
                    <a:p>
                      <a:pPr marL="571500" indent="-571500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Una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plataforma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para la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administración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diccionarios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570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Actividades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3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</a:t>
                      </a:r>
                      <a:r>
                        <a:rPr lang="es-AR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desarroll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ó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lenguaje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Python y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Javascript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se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utilizaron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los frameworks Angular 2, Ionic,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Django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 junto con el motor de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inteligencia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artificial de google – </a:t>
                      </a:r>
                      <a:r>
                        <a:rPr lang="en-US" sz="36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Tensorflow</a:t>
                      </a:r>
                      <a:r>
                        <a:rPr lang="en-US" sz="3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12" name="11 Rectángulo"/>
          <p:cNvSpPr/>
          <p:nvPr/>
        </p:nvSpPr>
        <p:spPr>
          <a:xfrm>
            <a:off x="1181993" y="27017607"/>
            <a:ext cx="131889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El </a:t>
            </a:r>
            <a:r>
              <a:rPr lang="en-US" sz="3600" dirty="0" err="1"/>
              <a:t>uso</a:t>
            </a:r>
            <a:r>
              <a:rPr lang="en-US" sz="3600" dirty="0"/>
              <a:t> de </a:t>
            </a:r>
            <a:r>
              <a:rPr lang="en-US" sz="3600" dirty="0" err="1"/>
              <a:t>tecnologías</a:t>
            </a:r>
            <a:r>
              <a:rPr lang="en-US" sz="3600" dirty="0"/>
              <a:t> </a:t>
            </a:r>
            <a:r>
              <a:rPr lang="en-US" sz="3600" dirty="0" err="1"/>
              <a:t>nuevas</a:t>
            </a:r>
            <a:r>
              <a:rPr lang="en-US" sz="3600" dirty="0"/>
              <a:t> y </a:t>
            </a:r>
            <a:r>
              <a:rPr lang="en-US" sz="3600" dirty="0" err="1"/>
              <a:t>usables</a:t>
            </a:r>
            <a:r>
              <a:rPr lang="en-US" sz="3600" dirty="0"/>
              <a:t> </a:t>
            </a:r>
            <a:r>
              <a:rPr lang="en-US" sz="3600" dirty="0" err="1"/>
              <a:t>permite</a:t>
            </a:r>
            <a:r>
              <a:rPr lang="en-US" sz="3600" dirty="0"/>
              <a:t> a los </a:t>
            </a:r>
            <a:r>
              <a:rPr lang="en-US" sz="3600" dirty="0" err="1"/>
              <a:t>niños</a:t>
            </a:r>
            <a:r>
              <a:rPr lang="en-US" sz="3600" dirty="0"/>
              <a:t> </a:t>
            </a:r>
            <a:r>
              <a:rPr lang="en-US" sz="3600" dirty="0" err="1"/>
              <a:t>desarrollar</a:t>
            </a:r>
            <a:r>
              <a:rPr lang="en-US" sz="3600" dirty="0"/>
              <a:t> </a:t>
            </a:r>
            <a:r>
              <a:rPr lang="en-US" sz="3600" dirty="0" err="1"/>
              <a:t>nuevo</a:t>
            </a:r>
            <a:r>
              <a:rPr lang="en-US" sz="3600" dirty="0"/>
              <a:t> </a:t>
            </a:r>
            <a:r>
              <a:rPr lang="en-US" sz="3600" dirty="0" err="1"/>
              <a:t>conocimiento</a:t>
            </a:r>
            <a:r>
              <a:rPr lang="en-US" sz="3600" dirty="0"/>
              <a:t> </a:t>
            </a:r>
            <a:r>
              <a:rPr lang="en-US" sz="3600" dirty="0" err="1"/>
              <a:t>desde</a:t>
            </a:r>
            <a:r>
              <a:rPr lang="en-US" sz="3600" dirty="0"/>
              <a:t> </a:t>
            </a:r>
            <a:r>
              <a:rPr lang="en-US" sz="3600" dirty="0" err="1"/>
              <a:t>temprana</a:t>
            </a:r>
            <a:r>
              <a:rPr lang="en-US" sz="3600" dirty="0"/>
              <a:t> </a:t>
            </a:r>
            <a:r>
              <a:rPr lang="en-US" sz="3600" dirty="0" err="1"/>
              <a:t>edad</a:t>
            </a:r>
            <a:r>
              <a:rPr lang="en-US" sz="3600" dirty="0"/>
              <a:t>, para el </a:t>
            </a:r>
            <a:r>
              <a:rPr lang="en-US" sz="3600" dirty="0" err="1"/>
              <a:t>caso</a:t>
            </a:r>
            <a:r>
              <a:rPr lang="en-US" sz="3600" dirty="0"/>
              <a:t> de </a:t>
            </a:r>
            <a:r>
              <a:rPr lang="en-US" sz="3600" dirty="0" err="1"/>
              <a:t>niños</a:t>
            </a:r>
            <a:r>
              <a:rPr lang="en-US" sz="3600" dirty="0"/>
              <a:t> </a:t>
            </a:r>
            <a:r>
              <a:rPr lang="en-US" sz="3600" dirty="0" err="1"/>
              <a:t>sordos</a:t>
            </a:r>
            <a:r>
              <a:rPr lang="en-US" sz="3600" dirty="0"/>
              <a:t>, </a:t>
            </a:r>
            <a:r>
              <a:rPr lang="en-US" sz="3600" dirty="0" err="1"/>
              <a:t>esta</a:t>
            </a:r>
            <a:r>
              <a:rPr lang="en-US" sz="3600" dirty="0"/>
              <a:t> </a:t>
            </a:r>
            <a:r>
              <a:rPr lang="en-US" sz="3600" dirty="0" err="1"/>
              <a:t>herramienta</a:t>
            </a:r>
            <a:r>
              <a:rPr lang="en-US" sz="3600" dirty="0"/>
              <a:t> </a:t>
            </a:r>
            <a:r>
              <a:rPr lang="en-US" sz="3600" dirty="0" err="1"/>
              <a:t>puede</a:t>
            </a:r>
            <a:r>
              <a:rPr lang="en-US" sz="3600" dirty="0"/>
              <a:t> </a:t>
            </a:r>
            <a:r>
              <a:rPr lang="en-US" sz="3600" dirty="0" err="1"/>
              <a:t>ayudar</a:t>
            </a:r>
            <a:r>
              <a:rPr lang="en-US" sz="3600" dirty="0"/>
              <a:t> en el </a:t>
            </a:r>
            <a:r>
              <a:rPr lang="en-US" sz="3600" dirty="0" err="1"/>
              <a:t>desarrollo</a:t>
            </a:r>
            <a:r>
              <a:rPr lang="en-US" sz="3600" dirty="0"/>
              <a:t> de </a:t>
            </a:r>
            <a:r>
              <a:rPr lang="en-US" sz="3600" dirty="0" err="1"/>
              <a:t>facultades</a:t>
            </a:r>
            <a:r>
              <a:rPr lang="en-US" sz="3600" dirty="0"/>
              <a:t> </a:t>
            </a:r>
            <a:r>
              <a:rPr lang="en-US" sz="3600" dirty="0" err="1"/>
              <a:t>comunicativas</a:t>
            </a:r>
            <a:r>
              <a:rPr lang="en-US" sz="3600" dirty="0"/>
              <a:t> y </a:t>
            </a:r>
            <a:r>
              <a:rPr lang="en-US" sz="3600" dirty="0" err="1"/>
              <a:t>motrices</a:t>
            </a:r>
            <a:r>
              <a:rPr lang="en-US" sz="3600" dirty="0"/>
              <a:t>, </a:t>
            </a:r>
            <a:r>
              <a:rPr lang="en-US" sz="3600" dirty="0" err="1"/>
              <a:t>dando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resultado</a:t>
            </a:r>
            <a:r>
              <a:rPr lang="en-US" sz="3600" dirty="0"/>
              <a:t>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mejor</a:t>
            </a:r>
            <a:r>
              <a:rPr lang="en-US" sz="3600" dirty="0"/>
              <a:t> </a:t>
            </a:r>
            <a:r>
              <a:rPr lang="en-US" sz="3600" dirty="0" err="1"/>
              <a:t>calidad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</a:t>
            </a:r>
            <a:r>
              <a:rPr lang="en-US" sz="3600" dirty="0" err="1"/>
              <a:t>aportando</a:t>
            </a:r>
            <a:r>
              <a:rPr lang="en-US" sz="3600" dirty="0"/>
              <a:t> un canal de </a:t>
            </a:r>
            <a:r>
              <a:rPr lang="en-US" sz="3600" dirty="0" err="1"/>
              <a:t>aprendizaje</a:t>
            </a:r>
            <a:r>
              <a:rPr lang="en-US" sz="3600" dirty="0"/>
              <a:t> </a:t>
            </a:r>
            <a:r>
              <a:rPr lang="en-US" sz="3600" dirty="0" err="1"/>
              <a:t>didáctico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</a:t>
            </a:r>
            <a:r>
              <a:rPr lang="en-US" sz="3600" dirty="0" err="1"/>
              <a:t>interactúa</a:t>
            </a:r>
            <a:r>
              <a:rPr lang="en-US" sz="3600" dirty="0"/>
              <a:t> con </a:t>
            </a:r>
            <a:r>
              <a:rPr lang="en-US" sz="3600" dirty="0" err="1"/>
              <a:t>objetos</a:t>
            </a:r>
            <a:r>
              <a:rPr lang="en-US" sz="3600" dirty="0"/>
              <a:t> de la </a:t>
            </a:r>
            <a:r>
              <a:rPr lang="en-US" sz="3600" dirty="0" err="1"/>
              <a:t>vida</a:t>
            </a:r>
            <a:r>
              <a:rPr lang="en-US" sz="3600" dirty="0"/>
              <a:t> </a:t>
            </a:r>
            <a:r>
              <a:rPr lang="en-US" sz="3600" dirty="0" err="1"/>
              <a:t>diaria</a:t>
            </a:r>
            <a:r>
              <a:rPr lang="en-US" sz="3600" dirty="0"/>
              <a:t>.</a:t>
            </a:r>
            <a:endParaRPr lang="es-E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7814" y="13744154"/>
            <a:ext cx="132631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/>
              <a:t>GENERALES. </a:t>
            </a:r>
          </a:p>
          <a:p>
            <a:pPr marL="571500" indent="-571500">
              <a:buFontTx/>
              <a:buChar char="-"/>
            </a:pPr>
            <a:r>
              <a:rPr lang="es-CO" sz="3600" b="1" dirty="0" smtClean="0"/>
              <a:t>Aportar conocimiento para mejorar la calidad de vida de las personas con limitaciones auditivas.</a:t>
            </a:r>
            <a:endParaRPr lang="es-CO" sz="3600" b="1" dirty="0" smtClean="0"/>
          </a:p>
          <a:p>
            <a:endParaRPr lang="es-CO" sz="3600" b="1" dirty="0" smtClean="0"/>
          </a:p>
          <a:p>
            <a:r>
              <a:rPr lang="es-CO" sz="3600" b="1" dirty="0" smtClean="0"/>
              <a:t>ESPEC</a:t>
            </a:r>
            <a:r>
              <a:rPr lang="en-US" sz="3600" b="1" dirty="0" err="1" smtClean="0"/>
              <a:t>Í</a:t>
            </a:r>
            <a:r>
              <a:rPr lang="es-CO" sz="3600" b="1" dirty="0" smtClean="0"/>
              <a:t>FICOS</a:t>
            </a:r>
            <a:endParaRPr lang="es-CO" sz="3600" b="1" dirty="0"/>
          </a:p>
          <a:p>
            <a:pPr marL="571500" indent="-571500">
              <a:buFontTx/>
              <a:buChar char="-"/>
            </a:pPr>
            <a:r>
              <a:rPr lang="es-CO" sz="3600" b="1" dirty="0" smtClean="0"/>
              <a:t>Generar una herramienta que permita mejorar el vocabulario.</a:t>
            </a:r>
            <a:endParaRPr lang="es-CO" sz="3600" b="1" dirty="0" smtClean="0"/>
          </a:p>
          <a:p>
            <a:pPr marL="571500" indent="-571500">
              <a:buFontTx/>
              <a:buChar char="-"/>
            </a:pPr>
            <a:r>
              <a:rPr lang="es-CO" sz="3600" b="1" dirty="0" smtClean="0"/>
              <a:t>Fomentar el uso de tecnolog</a:t>
            </a:r>
            <a:r>
              <a:rPr lang="en-US" sz="3600" b="1" dirty="0" err="1" smtClean="0"/>
              <a:t>í</a:t>
            </a:r>
            <a:r>
              <a:rPr lang="es-CO" sz="3600" b="1" dirty="0" smtClean="0"/>
              <a:t>a en ambientes educativos.</a:t>
            </a:r>
            <a:endParaRPr lang="es-CO" sz="3600" b="1" dirty="0" smtClean="0"/>
          </a:p>
        </p:txBody>
      </p:sp>
      <p:graphicFrame>
        <p:nvGraphicFramePr>
          <p:cNvPr id="45" name="Diagrama 44"/>
          <p:cNvGraphicFramePr/>
          <p:nvPr>
            <p:extLst>
              <p:ext uri="{D42A27DB-BD31-4B8C-83A1-F6EECF244321}">
                <p14:modId xmlns:p14="http://schemas.microsoft.com/office/powerpoint/2010/main" val="414749309"/>
              </p:ext>
            </p:extLst>
          </p:nvPr>
        </p:nvGraphicFramePr>
        <p:xfrm>
          <a:off x="16161669" y="13848017"/>
          <a:ext cx="11871910" cy="9826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https://ci3.googleusercontent.com/proxy/h89stRco5tLyWWJMiG2cciqKFCpadEwUc2RKacscDekXPX1saAMxqojPRBYsIttF-ZSM3nBxgArtaWUENEPJ8r4RIkmhglYytfIyLnBpnW8Evw=s0-d-e1-ft#http://www.libertadores.edu.co/images/firma-mailing/fir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18" y="2014711"/>
            <a:ext cx="6677327" cy="30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i3.googleusercontent.com/proxy/h89stRco5tLyWWJMiG2cciqKFCpadEwUc2RKacscDekXPX1saAMxqojPRBYsIttF-ZSM3nBxgArtaWUENEPJ8r4RIkmhglYytfIyLnBpnW8Evw=s0-d-e1-ft#http://www.libertadores.edu.co/images/firma-mailing/fir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77" y="30842728"/>
            <a:ext cx="10673363" cy="4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99" y="21873475"/>
            <a:ext cx="12995405" cy="50046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2624</TotalTime>
  <Words>443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Times New Roman</vt:lpstr>
      <vt:lpstr>Tw Cen MT</vt:lpstr>
      <vt:lpstr>Tw Cen MT Condensed</vt:lpstr>
      <vt:lpstr>Verdana</vt:lpstr>
      <vt:lpstr>Wingdings 3</vt:lpstr>
      <vt:lpstr>Arial</vt:lpstr>
      <vt:lpstr>Integral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carsis</dc:creator>
  <cp:lastModifiedBy>Sergio Steven Vargas Suárez</cp:lastModifiedBy>
  <cp:revision>68</cp:revision>
  <dcterms:modified xsi:type="dcterms:W3CDTF">2016-10-06T13:43:10Z</dcterms:modified>
</cp:coreProperties>
</file>