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57" r:id="rId8"/>
    <p:sldId id="262" r:id="rId9"/>
    <p:sldId id="258" r:id="rId10"/>
    <p:sldId id="263" r:id="rId11"/>
    <p:sldId id="259" r:id="rId12"/>
    <p:sldId id="264" r:id="rId13"/>
    <p:sldId id="260" r:id="rId14"/>
    <p:sldId id="261" r:id="rId1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AEB4-9057-4ECA-A2BB-192D3900515A}" type="datetimeFigureOut">
              <a:rPr lang="es-CO" smtClean="0"/>
              <a:t>29/03/2012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DE2B-48D0-4F53-982E-C584E717A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07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AEB4-9057-4ECA-A2BB-192D3900515A}" type="datetimeFigureOut">
              <a:rPr lang="es-CO" smtClean="0"/>
              <a:t>29/03/2012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DE2B-48D0-4F53-982E-C584E717A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913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AEB4-9057-4ECA-A2BB-192D3900515A}" type="datetimeFigureOut">
              <a:rPr lang="es-CO" smtClean="0"/>
              <a:t>29/03/2012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DE2B-48D0-4F53-982E-C584E717A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65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AEB4-9057-4ECA-A2BB-192D3900515A}" type="datetimeFigureOut">
              <a:rPr lang="es-CO" smtClean="0"/>
              <a:t>29/03/2012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DE2B-48D0-4F53-982E-C584E717A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250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AEB4-9057-4ECA-A2BB-192D3900515A}" type="datetimeFigureOut">
              <a:rPr lang="es-CO" smtClean="0"/>
              <a:t>29/03/2012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DE2B-48D0-4F53-982E-C584E717A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438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AEB4-9057-4ECA-A2BB-192D3900515A}" type="datetimeFigureOut">
              <a:rPr lang="es-CO" smtClean="0"/>
              <a:t>29/03/2012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DE2B-48D0-4F53-982E-C584E717A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114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AEB4-9057-4ECA-A2BB-192D3900515A}" type="datetimeFigureOut">
              <a:rPr lang="es-CO" smtClean="0"/>
              <a:t>29/03/2012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DE2B-48D0-4F53-982E-C584E717A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481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AEB4-9057-4ECA-A2BB-192D3900515A}" type="datetimeFigureOut">
              <a:rPr lang="es-CO" smtClean="0"/>
              <a:t>29/03/2012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DE2B-48D0-4F53-982E-C584E717A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742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AEB4-9057-4ECA-A2BB-192D3900515A}" type="datetimeFigureOut">
              <a:rPr lang="es-CO" smtClean="0"/>
              <a:t>29/03/2012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DE2B-48D0-4F53-982E-C584E717A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432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AEB4-9057-4ECA-A2BB-192D3900515A}" type="datetimeFigureOut">
              <a:rPr lang="es-CO" smtClean="0"/>
              <a:t>29/03/2012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DE2B-48D0-4F53-982E-C584E717A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02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AEB4-9057-4ECA-A2BB-192D3900515A}" type="datetimeFigureOut">
              <a:rPr lang="es-CO" smtClean="0"/>
              <a:t>29/03/2012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DE2B-48D0-4F53-982E-C584E717A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000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CAEB4-9057-4ECA-A2BB-192D3900515A}" type="datetimeFigureOut">
              <a:rPr lang="es-CO" smtClean="0"/>
              <a:t>29/03/2012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2DE2B-48D0-4F53-982E-C584E717A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22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TASAS EQUIVALENTES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TASAS DIFERENTES QUE PRODUCEN EL MISMO RESULTADO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95610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t="3846" r="3169" b="4831"/>
          <a:stretch/>
        </p:blipFill>
        <p:spPr bwMode="auto">
          <a:xfrm>
            <a:off x="107504" y="219436"/>
            <a:ext cx="7848872" cy="427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992" y="4797152"/>
            <a:ext cx="7474766" cy="2019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7252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8809037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77846"/>
              </p:ext>
            </p:extLst>
          </p:nvPr>
        </p:nvGraphicFramePr>
        <p:xfrm>
          <a:off x="787400" y="2492375"/>
          <a:ext cx="7640638" cy="417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4" imgW="2831760" imgH="1549080" progId="Equation.DSMT4">
                  <p:embed/>
                </p:oleObj>
              </mc:Choice>
              <mc:Fallback>
                <p:oleObj name="Equation" r:id="rId4" imgW="2831760" imgH="1549080" progId="Equation.DSMT4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2492375"/>
                        <a:ext cx="7640638" cy="417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9767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4589859"/>
            <a:ext cx="8809037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2" t="4782" r="3477" b="5002"/>
          <a:stretch/>
        </p:blipFill>
        <p:spPr bwMode="auto">
          <a:xfrm>
            <a:off x="0" y="116632"/>
            <a:ext cx="8979819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4263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" y="15710"/>
            <a:ext cx="8809037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364614"/>
              </p:ext>
            </p:extLst>
          </p:nvPr>
        </p:nvGraphicFramePr>
        <p:xfrm>
          <a:off x="650875" y="2492375"/>
          <a:ext cx="7913688" cy="417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4" imgW="2933640" imgH="1549080" progId="Equation.DSMT4">
                  <p:embed/>
                </p:oleObj>
              </mc:Choice>
              <mc:Fallback>
                <p:oleObj name="Equation" r:id="rId4" imgW="2933640" imgH="1549080" progId="Equation.DSMT4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2492375"/>
                        <a:ext cx="7913688" cy="417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2605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280" y="4869160"/>
            <a:ext cx="7737224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2" t="2856" r="3913" b="2411"/>
          <a:stretch/>
        </p:blipFill>
        <p:spPr bwMode="auto">
          <a:xfrm>
            <a:off x="107504" y="1464"/>
            <a:ext cx="6336704" cy="481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48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7772400" cy="1470025"/>
          </a:xfrm>
        </p:spPr>
        <p:txBody>
          <a:bodyPr/>
          <a:lstStyle/>
          <a:p>
            <a:r>
              <a:rPr lang="es-CO" dirty="0" smtClean="0"/>
              <a:t>TASA DE INTERES NOMINAL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27584" y="4293096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s-CO" dirty="0" smtClean="0"/>
              <a:t>LIQUIDADA:</a:t>
            </a:r>
          </a:p>
          <a:p>
            <a:pPr algn="l"/>
            <a:r>
              <a:rPr lang="es-CO" dirty="0" smtClean="0"/>
              <a:t>Mes Vencido: n = 12		MV</a:t>
            </a:r>
          </a:p>
          <a:p>
            <a:pPr algn="l"/>
            <a:r>
              <a:rPr lang="es-CO" dirty="0" smtClean="0"/>
              <a:t>Bimestre Vencido: n = 6		BV</a:t>
            </a:r>
          </a:p>
          <a:p>
            <a:pPr algn="l"/>
            <a:r>
              <a:rPr lang="es-CO" dirty="0" smtClean="0"/>
              <a:t>Trimestre Vencido: n = 4		TV</a:t>
            </a:r>
          </a:p>
          <a:p>
            <a:pPr algn="l"/>
            <a:r>
              <a:rPr lang="es-CO" dirty="0" smtClean="0"/>
              <a:t>Semestre Vencido: n = 2		SV</a:t>
            </a:r>
          </a:p>
          <a:p>
            <a:pPr algn="l"/>
            <a:endParaRPr lang="es-CO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1187624" y="2996952"/>
            <a:ext cx="6336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Abrir llave"/>
          <p:cNvSpPr/>
          <p:nvPr/>
        </p:nvSpPr>
        <p:spPr>
          <a:xfrm rot="5400000">
            <a:off x="3994186" y="-677206"/>
            <a:ext cx="792088" cy="6268196"/>
          </a:xfrm>
          <a:prstGeom prst="leftBrace">
            <a:avLst>
              <a:gd name="adj1" fmla="val 8333"/>
              <a:gd name="adj2" fmla="val 507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228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27"/>
          <a:stretch/>
        </p:blipFill>
        <p:spPr bwMode="auto">
          <a:xfrm>
            <a:off x="107503" y="1989908"/>
            <a:ext cx="8712969" cy="4742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395536" y="620688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LA QUE TRABAJA ES LA TASA DE INTERES EFECTIVA PERIÓDICA</a:t>
            </a:r>
          </a:p>
          <a:p>
            <a:r>
              <a:rPr lang="es-CO" dirty="0" smtClean="0"/>
              <a:t>Efectiva mensual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7471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8967" y="2090890"/>
            <a:ext cx="8820471" cy="4767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395536" y="620688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LA QUE TRABAJA ES LA TASA DE INTERES EFECTIVA PERIÓDICA</a:t>
            </a:r>
          </a:p>
          <a:p>
            <a:r>
              <a:rPr lang="es-CO" dirty="0" smtClean="0"/>
              <a:t>Efectiva Bimestral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07456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07"/>
          <a:stretch/>
        </p:blipFill>
        <p:spPr bwMode="auto">
          <a:xfrm>
            <a:off x="107504" y="2094596"/>
            <a:ext cx="8496944" cy="4566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395536" y="620688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LA QUE TRABAJA ES LA TASA DE INTERES EFECTIVA PERIÓDICA</a:t>
            </a:r>
          </a:p>
          <a:p>
            <a:r>
              <a:rPr lang="es-CO" dirty="0" smtClean="0"/>
              <a:t>Efectiva Trimestral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3965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5" r="51763"/>
          <a:stretch/>
        </p:blipFill>
        <p:spPr bwMode="auto">
          <a:xfrm>
            <a:off x="28082" y="1899717"/>
            <a:ext cx="9115917" cy="4958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395536" y="620688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LA QUE TRABAJA ES LA TASA DE INTERES EFECTIVA PERIÓDICA</a:t>
            </a:r>
          </a:p>
          <a:p>
            <a:r>
              <a:rPr lang="es-CO" dirty="0" smtClean="0"/>
              <a:t>Efectiva Semestral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4046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8809037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075743"/>
              </p:ext>
            </p:extLst>
          </p:nvPr>
        </p:nvGraphicFramePr>
        <p:xfrm>
          <a:off x="736600" y="2492375"/>
          <a:ext cx="7743825" cy="417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2869920" imgH="1549080" progId="Equation.DSMT4">
                  <p:embed/>
                </p:oleObj>
              </mc:Choice>
              <mc:Fallback>
                <p:oleObj name="Equation" r:id="rId4" imgW="2869920" imgH="1549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6600" y="2492375"/>
                        <a:ext cx="7743825" cy="417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976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4" t="3314" r="3305" b="2841"/>
          <a:stretch/>
        </p:blipFill>
        <p:spPr bwMode="auto">
          <a:xfrm>
            <a:off x="0" y="1"/>
            <a:ext cx="7092280" cy="5315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861" y="5315019"/>
            <a:ext cx="5875139" cy="153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0125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94713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861810"/>
              </p:ext>
            </p:extLst>
          </p:nvPr>
        </p:nvGraphicFramePr>
        <p:xfrm>
          <a:off x="787400" y="2492375"/>
          <a:ext cx="7640638" cy="417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4" imgW="2831760" imgH="1549080" progId="Equation.DSMT4">
                  <p:embed/>
                </p:oleObj>
              </mc:Choice>
              <mc:Fallback>
                <p:oleObj name="Equation" r:id="rId4" imgW="2831760" imgH="1549080" progId="Equation.DSMT4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2492375"/>
                        <a:ext cx="7640638" cy="417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5237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69</Words>
  <Application>Microsoft Office PowerPoint</Application>
  <PresentationFormat>Presentación en pantalla (4:3)</PresentationFormat>
  <Paragraphs>16</Paragraphs>
  <Slides>14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6" baseType="lpstr">
      <vt:lpstr>Tema de Office</vt:lpstr>
      <vt:lpstr>MathType 6.0 Equation</vt:lpstr>
      <vt:lpstr>TASAS EQUIVALENTES</vt:lpstr>
      <vt:lpstr>TASA DE INTERES NOMINAL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fun univ los libertadores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Cordoba Ruiz</dc:creator>
  <cp:lastModifiedBy>Juan Carlos Cordoba Ruiz</cp:lastModifiedBy>
  <cp:revision>7</cp:revision>
  <dcterms:created xsi:type="dcterms:W3CDTF">2012-03-29T15:44:23Z</dcterms:created>
  <dcterms:modified xsi:type="dcterms:W3CDTF">2012-03-29T16:57:39Z</dcterms:modified>
</cp:coreProperties>
</file>