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3) temporarily, birth rate increases since infant mortality would decrease, given that technology sector development would advance technology in the health sector.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897575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Overpopulation: Milestone B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Storyline and “First Working Code”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Sukeerth Vegaraju | Ryan Washburne | Minsu Gim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States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State: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Population = 500	 Growth rate = 1.185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Waypoint States: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Decreasing population, i.e. growth rate &lt; 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Increasing population, i.e. growth rate &gt;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Goal State:</a:t>
            </a:r>
            <a:br>
              <a:rPr lang="en"/>
            </a:br>
            <a:r>
              <a:rPr lang="en"/>
              <a:t>	Population &lt; 10000     Growth rate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1) Require sex education in schools → Decrease birth rate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2) Support Planned Parenthood → Decrease birth rate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3) Increase government investment in technology sector → Decrease death rate, increase birth rate (temporarily)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4) ‘One-child’ policy → Decrease birth rate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5) Provide universal access to contraceptives to both sexes → Decrease birth rate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6) Guarantee education through secondary school (esp. girls) → Decrease birth rate, decrease death rate?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7) Eradicate institutional gender bias → Decrease birth rate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8) End financial reward based on number of children → Decrease birth rate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9) Integrate population, environment, development education → Decrease birth rate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10) Tax environmental damages →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11) Adjust to aging population, stop boosting childbearing → Decrease death rate, decrease birth rate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12) Convince leaders to stabilize growth through human rights development → Decrease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Game Session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