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8" r:id="rId5"/>
    <p:sldId id="351" r:id="rId6"/>
    <p:sldId id="352" r:id="rId7"/>
    <p:sldId id="353" r:id="rId8"/>
    <p:sldId id="354" r:id="rId9"/>
    <p:sldId id="355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Wells Fargo Sans Display" panose="020B0503020203020204" pitchFamily="34" charset="0"/>
      <p:regular r:id="rId17"/>
    </p:embeddedFont>
    <p:embeddedFont>
      <p:font typeface="Wells Fargo Sans" panose="020B0503020203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2FFF61B-D25C-49D6-9A28-29191314A49D}">
  <a:tblStyle styleId="{A2FFF61B-D25C-49D6-9A28-29191314A49D}" styleName="Wells Fargo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dk1"/>
              </a:solidFill>
            </a:ln>
          </a:top>
          <a:bottom>
            <a:ln w="6350">
              <a:solidFill>
                <a:schemeClr val="dk1"/>
              </a:solidFill>
            </a:ln>
          </a:bottom>
          <a:insideH>
            <a:ln w="6350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rgbClr val="F4F0ED"/>
          </a:solidFill>
        </a:fill>
      </a:tcStyle>
    </a:band2H>
    <a:lastRow>
      <a:tcTxStyle b="on">
        <a:fontRef idx="minor"/>
        <a:schemeClr val="dk1"/>
      </a:tcTxStyle>
      <a:tcStyle>
        <a:tcBdr>
          <a:top>
            <a:ln w="1905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>
        <a:fontRef idx="minor"/>
        <a:schemeClr val="dk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EB691E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6714" autoAdjust="0"/>
  </p:normalViewPr>
  <p:slideViewPr>
    <p:cSldViewPr showGuides="1">
      <p:cViewPr varScale="1">
        <p:scale>
          <a:sx n="100" d="100"/>
          <a:sy n="100" d="100"/>
        </p:scale>
        <p:origin x="8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52"/>
    </p:cViewPr>
  </p:sorterViewPr>
  <p:notesViewPr>
    <p:cSldViewPr showGuides="1">
      <p:cViewPr varScale="1">
        <p:scale>
          <a:sx n="171" d="100"/>
          <a:sy n="171" d="100"/>
        </p:scale>
        <p:origin x="5344" y="168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0E776E-58AC-EA47-948C-28ACB05C0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183DC-5BD7-FB40-BCC8-4D283B2BA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B04F4-C842-4944-BB52-25F717F249E0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CC68A-51A6-A942-94B5-D9C64A8DAA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6CB8E-A16E-3C45-8DCF-0C93D2634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EF68-7CC1-1340-B300-DF14A44D0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35CE-8C34-6944-B9CA-59AB7C150D91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FE8C6-40C5-3A47-B40B-BF6D66835A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833" y="1600210"/>
            <a:ext cx="7803728" cy="1779684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86832" y="3520440"/>
            <a:ext cx="17068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833" y="3703319"/>
            <a:ext cx="5365328" cy="59435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00, 0000]</a:t>
            </a:r>
            <a:br>
              <a:rPr lang="en-US" dirty="0"/>
            </a:br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[Presenter Title]</a:t>
            </a:r>
          </a:p>
        </p:txBody>
      </p: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833" y="457200"/>
            <a:ext cx="1219200" cy="914400"/>
          </a:xfrm>
          <a:prstGeom prst="rect">
            <a:avLst/>
          </a:prstGeom>
        </p:spPr>
      </p:pic>
      <p:pic>
        <p:nvPicPr>
          <p:cNvPr id="11" name="Stagecoach">
            <a:extLst>
              <a:ext uri="{FF2B5EF4-FFF2-40B4-BE49-F238E27FC236}">
                <a16:creationId xmlns:a16="http://schemas.microsoft.com/office/drawing/2014/main" id="{A26612B5-24FF-6E41-901D-FB3602B3B6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7602"/>
          <a:stretch/>
        </p:blipFill>
        <p:spPr bwMode="auto">
          <a:xfrm>
            <a:off x="3206496" y="4608578"/>
            <a:ext cx="8985504" cy="18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73152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0561" y="1600200"/>
            <a:ext cx="341375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8768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8912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9056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768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8912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9056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9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4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0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2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834" y="457200"/>
            <a:ext cx="7316047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6834" y="1600200"/>
            <a:ext cx="7316047" cy="4572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0560" y="0"/>
            <a:ext cx="3901440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1121664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73152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9056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0561" y="1600200"/>
            <a:ext cx="341376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0560" y="2103120"/>
            <a:ext cx="3901440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679" y="4114800"/>
            <a:ext cx="11217487" cy="1143000"/>
          </a:xfrm>
        </p:spPr>
        <p:txBody>
          <a:bodyPr anchor="b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87680" y="5394960"/>
            <a:ext cx="17068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680" y="5577841"/>
            <a:ext cx="5364481" cy="59435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00, 0000]</a:t>
            </a:r>
            <a:br>
              <a:rPr lang="en-US" dirty="0"/>
            </a:br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[Presenter Title]</a:t>
            </a: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31D0059C-D109-154B-9A0F-5AADEDCA264F}"/>
              </a:ext>
            </a:extLst>
          </p:cNvPr>
          <p:cNvSpPr/>
          <p:nvPr userDrawn="1"/>
        </p:nvSpPr>
        <p:spPr bwMode="hidden">
          <a:xfrm>
            <a:off x="0" y="0"/>
            <a:ext cx="12192000" cy="3977639"/>
          </a:xfrm>
          <a:prstGeom prst="rect">
            <a:avLst/>
          </a:prstGeom>
          <a:solidFill>
            <a:srgbClr val="FFF7E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350" dirty="0"/>
          </a:p>
        </p:txBody>
      </p: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184" y="457200"/>
            <a:ext cx="1219200" cy="914400"/>
          </a:xfrm>
          <a:prstGeom prst="rect">
            <a:avLst/>
          </a:prstGeom>
        </p:spPr>
      </p:pic>
      <p:pic>
        <p:nvPicPr>
          <p:cNvPr id="5" name="Stagecoach">
            <a:extLst>
              <a:ext uri="{FF2B5EF4-FFF2-40B4-BE49-F238E27FC236}">
                <a16:creationId xmlns:a16="http://schemas.microsoft.com/office/drawing/2014/main" id="{2B4A41CF-69FE-814B-B7AA-8E3333F986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46"/>
          <a:stretch/>
        </p:blipFill>
        <p:spPr bwMode="auto">
          <a:xfrm>
            <a:off x="0" y="1754506"/>
            <a:ext cx="1182624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679" y="457200"/>
            <a:ext cx="1219200" cy="914400"/>
          </a:xfrm>
          <a:prstGeom prst="rect">
            <a:avLst/>
          </a:prstGeom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 userDrawn="1"/>
        </p:nvSpPr>
        <p:spPr>
          <a:xfrm>
            <a:off x="487679" y="1600202"/>
            <a:ext cx="11217487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4341847"/>
            <a:ext cx="341376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/>
            </a:lvl3pPr>
            <a:lvl4pPr marL="0" indent="0">
              <a:spcBef>
                <a:spcPts val="0"/>
              </a:spcBef>
              <a:buFontTx/>
              <a:buNone/>
              <a:defRPr sz="1000"/>
            </a:lvl4pPr>
            <a:lvl5pPr marL="0" indent="0">
              <a:spcBef>
                <a:spcPts val="0"/>
              </a:spcBef>
              <a:buFontTx/>
              <a:buNone/>
              <a:defRPr sz="1000"/>
            </a:lvl5pPr>
            <a:lvl6pPr marL="0" indent="0">
              <a:spcBef>
                <a:spcPts val="0"/>
              </a:spcBef>
              <a:buFontTx/>
              <a:buNone/>
              <a:defRPr sz="1000"/>
            </a:lvl6pPr>
            <a:lvl7pPr marL="0" indent="0">
              <a:spcBef>
                <a:spcPts val="0"/>
              </a:spcBef>
              <a:buFontTx/>
              <a:buNone/>
              <a:defRPr sz="1000"/>
            </a:lvl7pPr>
            <a:lvl8pPr marL="0" indent="0">
              <a:spcBef>
                <a:spcPts val="0"/>
              </a:spcBef>
              <a:buFontTx/>
              <a:buNone/>
              <a:defRPr sz="1000"/>
            </a:lvl8pPr>
            <a:lvl9pPr marL="0" indent="0">
              <a:spcBef>
                <a:spcPts val="0"/>
              </a:spcBef>
              <a:buFontTx/>
              <a:buNone/>
              <a:defRPr sz="10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23382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8800"/>
            <a:ext cx="5364480" cy="4340224"/>
          </a:xfrm>
        </p:spPr>
        <p:txBody>
          <a:bodyPr numCol="1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5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633984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1828802"/>
            <a:ext cx="11217487" cy="4340224"/>
          </a:xfrm>
        </p:spPr>
        <p:txBody>
          <a:bodyPr numCol="2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3" y="1600202"/>
            <a:ext cx="11216640" cy="45688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6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600202"/>
            <a:ext cx="7315200" cy="4568825"/>
          </a:xfrm>
        </p:spPr>
        <p:txBody>
          <a:bodyPr>
            <a:noAutofit/>
          </a:bodyPr>
          <a:lstStyle>
            <a:lvl1pPr marL="274320" indent="-274320">
              <a:lnSpc>
                <a:spcPct val="100000"/>
              </a:lnSpc>
              <a:buFont typeface="Wells Fargo Sans Display" panose="020B0503020203020204" pitchFamily="34" charset="0"/>
              <a:buChar char="•"/>
              <a:defRPr sz="2400">
                <a:latin typeface="+mj-lt"/>
              </a:defRPr>
            </a:lvl1pPr>
            <a:lvl2pPr marL="5486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2pPr>
            <a:lvl3pPr marL="8229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3pPr>
            <a:lvl4pPr marL="10972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4pPr>
            <a:lvl5pPr marL="137160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5pPr>
            <a:lvl6pPr marL="164592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6pPr>
            <a:lvl7pPr marL="19202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7pPr>
            <a:lvl8pPr marL="21945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8pPr>
            <a:lvl9pPr marL="24688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84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0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90562" y="1600200"/>
            <a:ext cx="3414605" cy="4572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1" y="1600200"/>
            <a:ext cx="731519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1600200"/>
            <a:ext cx="11216640" cy="4572000"/>
          </a:xfrm>
          <a:prstGeom prst="rect">
            <a:avLst/>
          </a:prstGeom>
        </p:spPr>
        <p:txBody>
          <a:bodyPr vert="horz" lIns="0" tIns="0" rIns="0" bIns="0" spcCol="36576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3" r:id="rId3"/>
    <p:sldLayoutId id="2147483672" r:id="rId4"/>
    <p:sldLayoutId id="2147483650" r:id="rId5"/>
    <p:sldLayoutId id="2147483675" r:id="rId6"/>
    <p:sldLayoutId id="2147483652" r:id="rId7"/>
    <p:sldLayoutId id="2147483658" r:id="rId8"/>
    <p:sldLayoutId id="2147483669" r:id="rId9"/>
    <p:sldLayoutId id="2147483670" r:id="rId10"/>
    <p:sldLayoutId id="2147483674" r:id="rId11"/>
    <p:sldLayoutId id="2147483651" r:id="rId12"/>
    <p:sldLayoutId id="2147483662" r:id="rId13"/>
    <p:sldLayoutId id="2147483664" r:id="rId14"/>
    <p:sldLayoutId id="2147483661" r:id="rId15"/>
    <p:sldLayoutId id="2147483667" r:id="rId16"/>
    <p:sldLayoutId id="2147483666" r:id="rId17"/>
    <p:sldLayoutId id="2147483668" r:id="rId18"/>
    <p:sldLayoutId id="2147483654" r:id="rId19"/>
    <p:sldLayoutId id="2147483655" r:id="rId20"/>
    <p:sldLayoutId id="214748367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07" userDrawn="1">
          <p15:clr>
            <a:srgbClr val="F26B43"/>
          </p15:clr>
        </p15:guide>
        <p15:guide id="3" pos="7373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4.emf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14.emf"/><Relationship Id="rId4" Type="http://schemas.openxmlformats.org/officeDocument/2006/relationships/image" Target="../media/image2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29.emf"/><Relationship Id="rId10" Type="http://schemas.openxmlformats.org/officeDocument/2006/relationships/image" Target="../media/image4.png"/><Relationship Id="rId4" Type="http://schemas.openxmlformats.org/officeDocument/2006/relationships/image" Target="../media/image14.emf"/><Relationship Id="rId9" Type="http://schemas.openxmlformats.org/officeDocument/2006/relationships/image" Target="../media/image7.png"/><Relationship Id="rId1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ckersamples/example-voting-app/blob/master/worker/src/Worker" TargetMode="External"/><Relationship Id="rId3" Type="http://schemas.openxmlformats.org/officeDocument/2006/relationships/hyperlink" Target="https://github.com/dockersamples/example-voting-app/blob/master/result" TargetMode="External"/><Relationship Id="rId7" Type="http://schemas.openxmlformats.org/officeDocument/2006/relationships/hyperlink" Target="https://hub.docker.com/_/redi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dockersamples/example-voting-app/blob/master/vote/dotnet" TargetMode="External"/><Relationship Id="rId5" Type="http://schemas.openxmlformats.org/officeDocument/2006/relationships/hyperlink" Target="https://github.com/dockersamples/example-voting-app/blob/master/vote" TargetMode="External"/><Relationship Id="rId10" Type="http://schemas.openxmlformats.org/officeDocument/2006/relationships/hyperlink" Target="https://hub.docker.com/_/postgres/" TargetMode="External"/><Relationship Id="rId4" Type="http://schemas.openxmlformats.org/officeDocument/2006/relationships/hyperlink" Target="https://github.com/dockersamples/example-voting-app/blob/master/result/dotnet" TargetMode="External"/><Relationship Id="rId9" Type="http://schemas.openxmlformats.org/officeDocument/2006/relationships/hyperlink" Target="https://github.com/dockersamples/example-voting-app/blob/master/worker/src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2677"/>
            <a:ext cx="11216640" cy="548640"/>
          </a:xfrm>
        </p:spPr>
        <p:txBody>
          <a:bodyPr/>
          <a:lstStyle/>
          <a:p>
            <a:r>
              <a:rPr lang="en-US" dirty="0" smtClean="0"/>
              <a:t>Docker and its Toolchain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25585" y="839585"/>
            <a:ext cx="6209608" cy="51788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\\MNS2NSF701Z1.wellsfargo.net\c_ind_users\ssvr\My Documents\My Pictures\dock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39" y="2754630"/>
            <a:ext cx="1511300" cy="134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90" y="1579918"/>
            <a:ext cx="1115947" cy="8898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628" y="1058320"/>
            <a:ext cx="1103673" cy="12478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628" y="4311259"/>
            <a:ext cx="1181793" cy="14815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45" y="4329495"/>
            <a:ext cx="1485635" cy="1463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7" y="2908497"/>
            <a:ext cx="1310469" cy="1284259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14" idx="0"/>
          </p:cNvCxnSpPr>
          <p:nvPr/>
        </p:nvCxnSpPr>
        <p:spPr>
          <a:xfrm flipV="1">
            <a:off x="1089462" y="2593981"/>
            <a:ext cx="2221628" cy="3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2"/>
          </p:cNvCxnSpPr>
          <p:nvPr/>
        </p:nvCxnSpPr>
        <p:spPr>
          <a:xfrm>
            <a:off x="1089462" y="4192756"/>
            <a:ext cx="2342828" cy="31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86158" y="1643787"/>
            <a:ext cx="85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Containers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044982" y="1643787"/>
            <a:ext cx="1255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Docker-Compose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046276" y="5367160"/>
            <a:ext cx="1282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Docker - Machine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49013" y="5367160"/>
            <a:ext cx="160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Docker – Swarm Mode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720072" y="3418875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Docker – Registry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4273636" y="1617522"/>
            <a:ext cx="3935335" cy="3560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107567" y="1516905"/>
            <a:ext cx="267472" cy="1828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16411" y="1680155"/>
            <a:ext cx="3653813" cy="341000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6230389" y="4994964"/>
            <a:ext cx="267472" cy="18288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73636" y="2213811"/>
            <a:ext cx="307989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7"/>
          </p:cNvCxnSpPr>
          <p:nvPr/>
        </p:nvCxnSpPr>
        <p:spPr>
          <a:xfrm flipV="1">
            <a:off x="7632655" y="1920786"/>
            <a:ext cx="269686" cy="21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416362" y="4417996"/>
            <a:ext cx="204317" cy="17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902341" y="4350014"/>
            <a:ext cx="135098" cy="15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528" y="5098185"/>
            <a:ext cx="830832" cy="66253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40" y="2813815"/>
            <a:ext cx="650874" cy="56742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53000" y="2240280"/>
            <a:ext cx="6400800" cy="3794760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34000"/>
              </a:srgbClr>
            </a:outerShdw>
          </a:effectLst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2677"/>
            <a:ext cx="11216640" cy="548640"/>
          </a:xfrm>
        </p:spPr>
        <p:txBody>
          <a:bodyPr/>
          <a:lstStyle/>
          <a:p>
            <a:r>
              <a:rPr lang="en-US" dirty="0" smtClean="0"/>
              <a:t>How Docker container works 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\\MNS2NSF701Z1.wellsfargo.net\c_ind_users\ssvr\My Documents\My Pictures\docker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49" y="3463290"/>
            <a:ext cx="1511300" cy="13487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711248" y="5758041"/>
            <a:ext cx="85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Containers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26364" y="2698835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Docker – Registry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59" y="895636"/>
            <a:ext cx="2138289" cy="152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93" y="1842463"/>
            <a:ext cx="1310469" cy="12842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14600" y="6272391"/>
            <a:ext cx="5277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Personal Desktop/Laptop or VM or Cloud virtual machine or physical server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664" y="4913256"/>
            <a:ext cx="1766146" cy="9236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05625" y="4581588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Engine/Daemon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356948" y="4663440"/>
            <a:ext cx="1539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Docker CLI or Client</a:t>
            </a:r>
            <a:endParaRPr lang="en-US" sz="1200" dirty="0"/>
          </a:p>
        </p:txBody>
      </p:sp>
      <p:sp>
        <p:nvSpPr>
          <p:cNvPr id="7" name="Arc 6"/>
          <p:cNvSpPr/>
          <p:nvPr/>
        </p:nvSpPr>
        <p:spPr>
          <a:xfrm>
            <a:off x="8016240" y="4137660"/>
            <a:ext cx="1965960" cy="775596"/>
          </a:xfrm>
          <a:prstGeom prst="arc">
            <a:avLst>
              <a:gd name="adj1" fmla="val 13523835"/>
              <a:gd name="adj2" fmla="val 351640"/>
            </a:avLst>
          </a:prstGeom>
          <a:ln w="12700" cap="sq">
            <a:head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825015" y="3723948"/>
            <a:ext cx="359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# docker </a:t>
            </a:r>
            <a:r>
              <a:rPr lang="en-US" sz="900" dirty="0"/>
              <a:t>container run -dit --name mynginx </a:t>
            </a:r>
            <a:endParaRPr lang="en-US" sz="900" dirty="0" smtClean="0"/>
          </a:p>
          <a:p>
            <a:r>
              <a:rPr lang="en-US" sz="900" dirty="0" smtClean="0"/>
              <a:t> -</a:t>
            </a:r>
            <a:r>
              <a:rPr lang="en-US" sz="900" dirty="0"/>
              <a:t>p 8080:80 ngnix:latest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153398" y="3420782"/>
            <a:ext cx="0" cy="236818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153399" y="4804012"/>
            <a:ext cx="0" cy="261763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5" name="Arc 44"/>
          <p:cNvSpPr/>
          <p:nvPr/>
        </p:nvSpPr>
        <p:spPr>
          <a:xfrm rot="805415">
            <a:off x="2196455" y="3073331"/>
            <a:ext cx="5424836" cy="889869"/>
          </a:xfrm>
          <a:prstGeom prst="arc">
            <a:avLst>
              <a:gd name="adj1" fmla="val 11164348"/>
              <a:gd name="adj2" fmla="val 21449275"/>
            </a:avLst>
          </a:prstGeom>
          <a:ln w="12700" cap="sq">
            <a:headEnd type="triangl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1" y="2692119"/>
            <a:ext cx="650874" cy="56742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1341" y="4993631"/>
            <a:ext cx="1340794" cy="843289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endCxn id="47" idx="3"/>
          </p:cNvCxnSpPr>
          <p:nvPr/>
        </p:nvCxnSpPr>
        <p:spPr>
          <a:xfrm flipH="1">
            <a:off x="7052135" y="5415275"/>
            <a:ext cx="678393" cy="1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0" name="Arc 49"/>
          <p:cNvSpPr/>
          <p:nvPr/>
        </p:nvSpPr>
        <p:spPr>
          <a:xfrm rot="10394197">
            <a:off x="7152924" y="3160317"/>
            <a:ext cx="874077" cy="2198188"/>
          </a:xfrm>
          <a:prstGeom prst="arc">
            <a:avLst>
              <a:gd name="adj1" fmla="val 16200000"/>
              <a:gd name="adj2" fmla="val 6497291"/>
            </a:avLst>
          </a:prstGeom>
          <a:ln w="12700" cap="sq">
            <a:headEnd type="triangle"/>
            <a:tailEnd type="non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809147" y="251556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207981" y="248459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798164" y="579748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Default Page</a:t>
            </a:r>
            <a:endParaRPr lang="en-US" sz="1200" dirty="0"/>
          </a:p>
        </p:txBody>
      </p:sp>
      <p:sp>
        <p:nvSpPr>
          <p:cNvPr id="55" name="Oval 54"/>
          <p:cNvSpPr/>
          <p:nvPr/>
        </p:nvSpPr>
        <p:spPr>
          <a:xfrm>
            <a:off x="9867900" y="4143055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56" name="Oval 55"/>
          <p:cNvSpPr/>
          <p:nvPr/>
        </p:nvSpPr>
        <p:spPr>
          <a:xfrm>
            <a:off x="8055262" y="4055643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57" name="Oval 56"/>
          <p:cNvSpPr/>
          <p:nvPr/>
        </p:nvSpPr>
        <p:spPr>
          <a:xfrm>
            <a:off x="8519115" y="3006808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58" name="Oval 57"/>
          <p:cNvSpPr/>
          <p:nvPr/>
        </p:nvSpPr>
        <p:spPr>
          <a:xfrm>
            <a:off x="7409566" y="4923269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59" name="Oval 58"/>
          <p:cNvSpPr/>
          <p:nvPr/>
        </p:nvSpPr>
        <p:spPr>
          <a:xfrm>
            <a:off x="6217824" y="3155954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60" name="Oval 59"/>
          <p:cNvSpPr/>
          <p:nvPr/>
        </p:nvSpPr>
        <p:spPr>
          <a:xfrm>
            <a:off x="8282231" y="4791972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61" name="Oval 60"/>
          <p:cNvSpPr/>
          <p:nvPr/>
        </p:nvSpPr>
        <p:spPr>
          <a:xfrm>
            <a:off x="7267800" y="5467009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88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0" y="101414"/>
            <a:ext cx="11216640" cy="548640"/>
          </a:xfrm>
        </p:spPr>
        <p:txBody>
          <a:bodyPr/>
          <a:lstStyle/>
          <a:p>
            <a:r>
              <a:rPr lang="en-US" dirty="0" smtClean="0"/>
              <a:t>Docker Manual automation with Docker CLI</a:t>
            </a:r>
            <a:endParaRPr lang="en-US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222060" y="456338"/>
            <a:ext cx="11216640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38" name="Picture 37" descr="\\MNS2NSF701Z1.wellsfargo.net\c_ind_users\ssvr\My Documents\My Pictures\dock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62" y="2468880"/>
            <a:ext cx="1511300" cy="134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05" y="4955282"/>
            <a:ext cx="1801138" cy="66055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485278" y="3807916"/>
            <a:ext cx="10871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docker-compose up</a:t>
            </a:r>
          </a:p>
        </p:txBody>
      </p:sp>
      <p:sp>
        <p:nvSpPr>
          <p:cNvPr id="48" name="Oval 47"/>
          <p:cNvSpPr/>
          <p:nvPr/>
        </p:nvSpPr>
        <p:spPr>
          <a:xfrm>
            <a:off x="10486892" y="5779664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0</a:t>
            </a:r>
            <a:endParaRPr lang="en-US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028856" y="3266599"/>
            <a:ext cx="0" cy="436166"/>
          </a:xfrm>
          <a:prstGeom prst="line">
            <a:avLst/>
          </a:prstGeom>
          <a:ln w="19050" cap="sq">
            <a:prstDash val="sysDash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15" idx="0"/>
            <a:endCxn id="39" idx="2"/>
          </p:cNvCxnSpPr>
          <p:nvPr/>
        </p:nvCxnSpPr>
        <p:spPr>
          <a:xfrm flipH="1" flipV="1">
            <a:off x="5250811" y="4425425"/>
            <a:ext cx="4863" cy="529857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709" y="2652084"/>
            <a:ext cx="615930" cy="4911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709" y="1857699"/>
            <a:ext cx="615930" cy="491165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endCxn id="63" idx="3"/>
          </p:cNvCxnSpPr>
          <p:nvPr/>
        </p:nvCxnSpPr>
        <p:spPr>
          <a:xfrm flipH="1" flipV="1">
            <a:off x="5563639" y="2897667"/>
            <a:ext cx="1035281" cy="12611"/>
          </a:xfrm>
          <a:prstGeom prst="straightConnector1">
            <a:avLst/>
          </a:prstGeom>
          <a:ln w="12700" cap="sq">
            <a:prstDash val="dash"/>
            <a:headEnd type="triangl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endCxn id="65" idx="3"/>
          </p:cNvCxnSpPr>
          <p:nvPr/>
        </p:nvCxnSpPr>
        <p:spPr>
          <a:xfrm flipH="1" flipV="1">
            <a:off x="5563639" y="2103282"/>
            <a:ext cx="1035281" cy="731358"/>
          </a:xfrm>
          <a:prstGeom prst="straightConnector1">
            <a:avLst/>
          </a:prstGeom>
          <a:ln w="12700" cap="sq">
            <a:prstDash val="dash"/>
            <a:headEnd type="triangl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866" y="6021349"/>
            <a:ext cx="411890" cy="739861"/>
          </a:xfrm>
          <a:prstGeom prst="rect">
            <a:avLst/>
          </a:prstGeom>
        </p:spPr>
      </p:pic>
      <p:sp>
        <p:nvSpPr>
          <p:cNvPr id="68" name="Arc 67"/>
          <p:cNvSpPr/>
          <p:nvPr/>
        </p:nvSpPr>
        <p:spPr>
          <a:xfrm rot="20280720">
            <a:off x="5227235" y="940241"/>
            <a:ext cx="3854120" cy="716347"/>
          </a:xfrm>
          <a:prstGeom prst="arc">
            <a:avLst>
              <a:gd name="adj1" fmla="val 10955042"/>
              <a:gd name="adj2" fmla="val 21540078"/>
            </a:avLst>
          </a:prstGeom>
          <a:ln w="12700" cap="sq">
            <a:prstDash val="dashDot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5" idx="2"/>
            <a:endCxn id="63" idx="0"/>
          </p:cNvCxnSpPr>
          <p:nvPr/>
        </p:nvCxnSpPr>
        <p:spPr>
          <a:xfrm>
            <a:off x="5255674" y="2348864"/>
            <a:ext cx="0" cy="303220"/>
          </a:xfrm>
          <a:prstGeom prst="line">
            <a:avLst/>
          </a:prstGeom>
          <a:ln w="12700" cap="sq">
            <a:headEnd type="triangl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060" y="895636"/>
            <a:ext cx="1373370" cy="9788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7" y="1551694"/>
            <a:ext cx="841682" cy="824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3483" y="2406228"/>
            <a:ext cx="456672" cy="3902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0544" y="3898924"/>
            <a:ext cx="456672" cy="39027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9811" y="1673393"/>
            <a:ext cx="456672" cy="39027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1475" y="3170444"/>
            <a:ext cx="456672" cy="3902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2644" y="4346747"/>
            <a:ext cx="58349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Selenium Hub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30621" y="2096919"/>
            <a:ext cx="10916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Selenium Node for Firefox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84428" y="2827970"/>
            <a:ext cx="117981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Selenium Node for Chrome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91046" y="3568633"/>
            <a:ext cx="11140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Selenium application node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46" y="3934260"/>
            <a:ext cx="615930" cy="49116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46" y="3316751"/>
            <a:ext cx="615930" cy="491165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endCxn id="40" idx="3"/>
          </p:cNvCxnSpPr>
          <p:nvPr/>
        </p:nvCxnSpPr>
        <p:spPr>
          <a:xfrm flipH="1">
            <a:off x="5558776" y="3057256"/>
            <a:ext cx="1023404" cy="505078"/>
          </a:xfrm>
          <a:prstGeom prst="straightConnector1">
            <a:avLst/>
          </a:prstGeom>
          <a:ln w="12700" cap="sq">
            <a:prstDash val="dash"/>
            <a:headEnd type="triangl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endCxn id="39" idx="3"/>
          </p:cNvCxnSpPr>
          <p:nvPr/>
        </p:nvCxnSpPr>
        <p:spPr>
          <a:xfrm flipH="1">
            <a:off x="5558776" y="3137860"/>
            <a:ext cx="1105638" cy="1041983"/>
          </a:xfrm>
          <a:prstGeom prst="straightConnector1">
            <a:avLst/>
          </a:prstGeom>
          <a:ln w="12700" cap="sq">
            <a:prstDash val="dash"/>
            <a:headEnd type="triangl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33" idx="3"/>
            <a:endCxn id="40" idx="1"/>
          </p:cNvCxnSpPr>
          <p:nvPr/>
        </p:nvCxnSpPr>
        <p:spPr>
          <a:xfrm>
            <a:off x="3098147" y="3365580"/>
            <a:ext cx="1844699" cy="196754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>
            <a:stCxn id="32" idx="3"/>
          </p:cNvCxnSpPr>
          <p:nvPr/>
        </p:nvCxnSpPr>
        <p:spPr>
          <a:xfrm>
            <a:off x="3326483" y="1868529"/>
            <a:ext cx="1635432" cy="200180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9" name="Straight Arrow Connector 48"/>
          <p:cNvCxnSpPr>
            <a:stCxn id="3" idx="3"/>
          </p:cNvCxnSpPr>
          <p:nvPr/>
        </p:nvCxnSpPr>
        <p:spPr>
          <a:xfrm>
            <a:off x="3210155" y="2601364"/>
            <a:ext cx="1826802" cy="314105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31" idx="3"/>
            <a:endCxn id="39" idx="1"/>
          </p:cNvCxnSpPr>
          <p:nvPr/>
        </p:nvCxnSpPr>
        <p:spPr>
          <a:xfrm>
            <a:off x="3027216" y="4094060"/>
            <a:ext cx="1915630" cy="85783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1101" y="3680889"/>
            <a:ext cx="1592301" cy="83182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9730" y="689716"/>
            <a:ext cx="409130" cy="411839"/>
          </a:xfrm>
          <a:prstGeom prst="rect">
            <a:avLst/>
          </a:prstGeom>
        </p:spPr>
      </p:pic>
      <p:sp>
        <p:nvSpPr>
          <p:cNvPr id="71" name="Arc 70"/>
          <p:cNvSpPr/>
          <p:nvPr/>
        </p:nvSpPr>
        <p:spPr>
          <a:xfrm rot="21222726">
            <a:off x="5357648" y="2206671"/>
            <a:ext cx="4269670" cy="716347"/>
          </a:xfrm>
          <a:prstGeom prst="arc">
            <a:avLst>
              <a:gd name="adj1" fmla="val 10955042"/>
              <a:gd name="adj2" fmla="val 21540078"/>
            </a:avLst>
          </a:prstGeom>
          <a:ln w="12700" cap="sq">
            <a:prstDash val="dashDot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5277" y="1975587"/>
            <a:ext cx="409130" cy="41183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0640" y="67271"/>
            <a:ext cx="1192637" cy="954962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01900" y="1757379"/>
            <a:ext cx="1192637" cy="95496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9917" y="553651"/>
            <a:ext cx="457153" cy="46858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79560" y="2298703"/>
            <a:ext cx="472494" cy="464530"/>
          </a:xfrm>
          <a:prstGeom prst="rect">
            <a:avLst/>
          </a:prstGeom>
        </p:spPr>
      </p:pic>
      <p:cxnSp>
        <p:nvCxnSpPr>
          <p:cNvPr id="78" name="Straight Arrow Connector 77"/>
          <p:cNvCxnSpPr>
            <a:endCxn id="32" idx="1"/>
          </p:cNvCxnSpPr>
          <p:nvPr/>
        </p:nvCxnSpPr>
        <p:spPr>
          <a:xfrm flipV="1">
            <a:off x="2000017" y="1868529"/>
            <a:ext cx="869794" cy="256330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endCxn id="3" idx="1"/>
          </p:cNvCxnSpPr>
          <p:nvPr/>
        </p:nvCxnSpPr>
        <p:spPr>
          <a:xfrm>
            <a:off x="2000017" y="2181506"/>
            <a:ext cx="753466" cy="419858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>
            <a:endCxn id="33" idx="1"/>
          </p:cNvCxnSpPr>
          <p:nvPr/>
        </p:nvCxnSpPr>
        <p:spPr>
          <a:xfrm>
            <a:off x="1931269" y="2245741"/>
            <a:ext cx="710206" cy="1119839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endCxn id="31" idx="1"/>
          </p:cNvCxnSpPr>
          <p:nvPr/>
        </p:nvCxnSpPr>
        <p:spPr>
          <a:xfrm>
            <a:off x="1843789" y="2335136"/>
            <a:ext cx="726755" cy="1758924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584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2677"/>
            <a:ext cx="11216640" cy="548640"/>
          </a:xfrm>
        </p:spPr>
        <p:txBody>
          <a:bodyPr/>
          <a:lstStyle/>
          <a:p>
            <a:r>
              <a:rPr lang="en-US" dirty="0" smtClean="0"/>
              <a:t>Docker-Compose (Non-Prod Automation)</a:t>
            </a:r>
            <a:endParaRPr lang="en-US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381000" y="1005840"/>
            <a:ext cx="11216640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8" name="Picture 37" descr="\\MNS2NSF701Z1.wellsfargo.net\c_ind_users\ssvr\My Documents\My Pictures\dock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02" y="2468880"/>
            <a:ext cx="1511300" cy="134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67" y="1614649"/>
            <a:ext cx="772265" cy="182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956" y="3077111"/>
            <a:ext cx="928688" cy="5489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422" y="2606040"/>
            <a:ext cx="1801138" cy="6605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516" y="3621672"/>
            <a:ext cx="742950" cy="10858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7202" y="3702765"/>
            <a:ext cx="1766146" cy="92366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433718" y="3807916"/>
            <a:ext cx="10871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docker-compose up</a:t>
            </a:r>
          </a:p>
        </p:txBody>
      </p:sp>
      <p:sp>
        <p:nvSpPr>
          <p:cNvPr id="48" name="Oval 47"/>
          <p:cNvSpPr/>
          <p:nvPr/>
        </p:nvSpPr>
        <p:spPr>
          <a:xfrm>
            <a:off x="5895062" y="3039934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0</a:t>
            </a:r>
            <a:endParaRPr lang="en-US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977296" y="3266599"/>
            <a:ext cx="0" cy="436166"/>
          </a:xfrm>
          <a:prstGeom prst="line">
            <a:avLst/>
          </a:prstGeom>
          <a:ln w="19050" cap="sq">
            <a:prstDash val="sysDash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44" idx="3"/>
            <a:endCxn id="16" idx="1"/>
          </p:cNvCxnSpPr>
          <p:nvPr/>
        </p:nvCxnSpPr>
        <p:spPr>
          <a:xfrm>
            <a:off x="7003348" y="4164597"/>
            <a:ext cx="2301168" cy="0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>
            <a:stCxn id="16" idx="0"/>
            <a:endCxn id="15" idx="2"/>
          </p:cNvCxnSpPr>
          <p:nvPr/>
        </p:nvCxnSpPr>
        <p:spPr>
          <a:xfrm flipV="1">
            <a:off x="9675991" y="3266599"/>
            <a:ext cx="0" cy="355073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6" name="Arc 25"/>
          <p:cNvSpPr/>
          <p:nvPr/>
        </p:nvSpPr>
        <p:spPr>
          <a:xfrm rot="9677964">
            <a:off x="6904381" y="3261079"/>
            <a:ext cx="2301168" cy="685800"/>
          </a:xfrm>
          <a:prstGeom prst="arc">
            <a:avLst>
              <a:gd name="adj1" fmla="val 10800640"/>
              <a:gd name="adj2" fmla="val 0"/>
            </a:avLst>
          </a:prstGeom>
          <a:ln w="12700" cap="sq">
            <a:prstDash val="dash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1015" y="1478199"/>
            <a:ext cx="1103673" cy="1247862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5" idx="1"/>
          </p:cNvCxnSpPr>
          <p:nvPr/>
        </p:nvCxnSpPr>
        <p:spPr>
          <a:xfrm flipH="1" flipV="1">
            <a:off x="6544688" y="2910278"/>
            <a:ext cx="2230734" cy="26042"/>
          </a:xfrm>
          <a:prstGeom prst="straightConnector1">
            <a:avLst/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2" name="Arc 61"/>
          <p:cNvSpPr/>
          <p:nvPr/>
        </p:nvSpPr>
        <p:spPr>
          <a:xfrm rot="1243023">
            <a:off x="6157719" y="1968025"/>
            <a:ext cx="2698530" cy="685800"/>
          </a:xfrm>
          <a:prstGeom prst="arc">
            <a:avLst>
              <a:gd name="adj1" fmla="val 11113125"/>
              <a:gd name="adj2" fmla="val 0"/>
            </a:avLst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6149" y="2652084"/>
            <a:ext cx="615930" cy="4911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6149" y="1857699"/>
            <a:ext cx="615930" cy="491165"/>
          </a:xfrm>
          <a:prstGeom prst="rect">
            <a:avLst/>
          </a:prstGeom>
        </p:spPr>
      </p:pic>
      <p:sp>
        <p:nvSpPr>
          <p:cNvPr id="29" name="Cloud Callout 28"/>
          <p:cNvSpPr/>
          <p:nvPr/>
        </p:nvSpPr>
        <p:spPr>
          <a:xfrm>
            <a:off x="1981200" y="2056722"/>
            <a:ext cx="868680" cy="686478"/>
          </a:xfrm>
          <a:prstGeom prst="cloudCallout">
            <a:avLst>
              <a:gd name="adj1" fmla="val -8803"/>
              <a:gd name="adj2" fmla="val 34591"/>
            </a:avLst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cxnSp>
        <p:nvCxnSpPr>
          <p:cNvPr id="41" name="Straight Arrow Connector 40"/>
          <p:cNvCxnSpPr>
            <a:endCxn id="63" idx="3"/>
          </p:cNvCxnSpPr>
          <p:nvPr/>
        </p:nvCxnSpPr>
        <p:spPr>
          <a:xfrm flipH="1" flipV="1">
            <a:off x="4512079" y="2897667"/>
            <a:ext cx="1035281" cy="12611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endCxn id="65" idx="3"/>
          </p:cNvCxnSpPr>
          <p:nvPr/>
        </p:nvCxnSpPr>
        <p:spPr>
          <a:xfrm flipH="1" flipV="1">
            <a:off x="4512079" y="2103282"/>
            <a:ext cx="1035281" cy="731358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230" y="3374939"/>
            <a:ext cx="411890" cy="739861"/>
          </a:xfrm>
          <a:prstGeom prst="rect">
            <a:avLst/>
          </a:prstGeom>
        </p:spPr>
      </p:pic>
      <p:sp>
        <p:nvSpPr>
          <p:cNvPr id="68" name="Arc 67"/>
          <p:cNvSpPr/>
          <p:nvPr/>
        </p:nvSpPr>
        <p:spPr>
          <a:xfrm rot="19884505">
            <a:off x="1007220" y="2355826"/>
            <a:ext cx="3004257" cy="716347"/>
          </a:xfrm>
          <a:prstGeom prst="arc">
            <a:avLst>
              <a:gd name="adj1" fmla="val 10955042"/>
              <a:gd name="adj2" fmla="val 21540078"/>
            </a:avLst>
          </a:prstGeom>
          <a:ln w="12700" cap="sq">
            <a:prstDash val="dashDot"/>
            <a:headEnd type="non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3947160" y="2331720"/>
            <a:ext cx="0" cy="303220"/>
          </a:xfrm>
          <a:prstGeom prst="line">
            <a:avLst/>
          </a:prstGeom>
          <a:ln w="12700" cap="sq">
            <a:headEnd type="triangl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5891675" y="4140560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7985998" y="3704322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1" name="Oval 30"/>
          <p:cNvSpPr/>
          <p:nvPr/>
        </p:nvSpPr>
        <p:spPr>
          <a:xfrm>
            <a:off x="7757397" y="1769478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2" name="Oval 31"/>
          <p:cNvSpPr/>
          <p:nvPr/>
        </p:nvSpPr>
        <p:spPr>
          <a:xfrm>
            <a:off x="7439758" y="2703090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5045975" y="2243373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4" name="Oval 33"/>
          <p:cNvSpPr/>
          <p:nvPr/>
        </p:nvSpPr>
        <p:spPr>
          <a:xfrm>
            <a:off x="4910152" y="2669850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5" name="Oval 34"/>
          <p:cNvSpPr/>
          <p:nvPr/>
        </p:nvSpPr>
        <p:spPr>
          <a:xfrm>
            <a:off x="1235962" y="2726061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3672840" y="2405372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39" name="Oval 38"/>
          <p:cNvSpPr/>
          <p:nvPr/>
        </p:nvSpPr>
        <p:spPr>
          <a:xfrm>
            <a:off x="4352907" y="2405372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C</a:t>
            </a:r>
            <a:endParaRPr lang="en-US" sz="1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267200" y="2331720"/>
            <a:ext cx="0" cy="303220"/>
          </a:xfrm>
          <a:prstGeom prst="line">
            <a:avLst/>
          </a:prstGeom>
          <a:ln w="12700" cap="sq">
            <a:headEnd type="triangl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62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2677"/>
            <a:ext cx="11216640" cy="548640"/>
          </a:xfrm>
        </p:spPr>
        <p:txBody>
          <a:bodyPr/>
          <a:lstStyle/>
          <a:p>
            <a:r>
              <a:rPr lang="en-US" dirty="0" smtClean="0"/>
              <a:t>Docker-Swarm (Prod Automation)</a:t>
            </a:r>
            <a:endParaRPr lang="en-US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381000" y="1005840"/>
            <a:ext cx="11216640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8" name="Picture 37" descr="\\MNS2NSF701Z1.wellsfargo.net\c_ind_users\ssvr\My Documents\My Pictures\dock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37" y="2468880"/>
            <a:ext cx="1511300" cy="134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046" y="1641018"/>
            <a:ext cx="1801138" cy="660559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2895297" y="3039934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0</a:t>
            </a:r>
            <a:endParaRPr lang="en-US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977531" y="3266599"/>
            <a:ext cx="0" cy="436166"/>
          </a:xfrm>
          <a:prstGeom prst="line">
            <a:avLst/>
          </a:prstGeom>
          <a:ln w="19050" cap="sq">
            <a:prstDash val="sysDash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6" name="Arc 25"/>
          <p:cNvSpPr/>
          <p:nvPr/>
        </p:nvSpPr>
        <p:spPr>
          <a:xfrm rot="9677964">
            <a:off x="5246543" y="2329827"/>
            <a:ext cx="2301168" cy="685800"/>
          </a:xfrm>
          <a:prstGeom prst="arc">
            <a:avLst>
              <a:gd name="adj1" fmla="val 10800640"/>
              <a:gd name="adj2" fmla="val 0"/>
            </a:avLst>
          </a:prstGeom>
          <a:ln w="12700" cap="sq">
            <a:prstDash val="dash"/>
            <a:headEnd type="triangl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 rot="7462537">
            <a:off x="4678144" y="3325842"/>
            <a:ext cx="906973" cy="592975"/>
          </a:xfrm>
          <a:prstGeom prst="arc">
            <a:avLst>
              <a:gd name="adj1" fmla="val 10154129"/>
              <a:gd name="adj2" fmla="val 2077690"/>
            </a:avLst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830" y="4035123"/>
            <a:ext cx="411890" cy="739861"/>
          </a:xfrm>
          <a:prstGeom prst="rect">
            <a:avLst/>
          </a:prstGeom>
        </p:spPr>
      </p:pic>
      <p:sp>
        <p:nvSpPr>
          <p:cNvPr id="68" name="Arc 67"/>
          <p:cNvSpPr/>
          <p:nvPr/>
        </p:nvSpPr>
        <p:spPr>
          <a:xfrm rot="9394092">
            <a:off x="6347932" y="4316836"/>
            <a:ext cx="3004257" cy="716347"/>
          </a:xfrm>
          <a:prstGeom prst="arc">
            <a:avLst>
              <a:gd name="adj1" fmla="val 10955042"/>
              <a:gd name="adj2" fmla="val 20902820"/>
            </a:avLst>
          </a:prstGeom>
          <a:ln w="12700" cap="sq">
            <a:prstDash val="dashDot"/>
            <a:headEnd type="non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757397" y="-868680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3</a:t>
            </a:r>
            <a:endParaRPr lang="en-US" sz="1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805" y="3911510"/>
            <a:ext cx="1181793" cy="1481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158" y="5104759"/>
            <a:ext cx="105727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80" y="5089257"/>
            <a:ext cx="1057275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402" y="5065099"/>
            <a:ext cx="1057275" cy="1038225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42" idx="2"/>
            <a:endCxn id="5" idx="2"/>
          </p:cNvCxnSpPr>
          <p:nvPr/>
        </p:nvCxnSpPr>
        <p:spPr>
          <a:xfrm rot="16200000" flipH="1">
            <a:off x="4104757" y="4293041"/>
            <a:ext cx="710228" cy="2910338"/>
          </a:xfrm>
          <a:prstGeom prst="bentConnector3">
            <a:avLst>
              <a:gd name="adj1" fmla="val 170198"/>
            </a:avLst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3" name="Elbow Connector 42"/>
          <p:cNvCxnSpPr>
            <a:stCxn id="42" idx="2"/>
            <a:endCxn id="4" idx="2"/>
          </p:cNvCxnSpPr>
          <p:nvPr/>
        </p:nvCxnSpPr>
        <p:spPr>
          <a:xfrm rot="16200000" flipH="1">
            <a:off x="3624367" y="4773431"/>
            <a:ext cx="734386" cy="1973716"/>
          </a:xfrm>
          <a:prstGeom prst="bentConnector3">
            <a:avLst>
              <a:gd name="adj1" fmla="val 150101"/>
            </a:avLst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6" name="Elbow Connector 45"/>
          <p:cNvCxnSpPr>
            <a:stCxn id="42" idx="2"/>
            <a:endCxn id="3" idx="2"/>
          </p:cNvCxnSpPr>
          <p:nvPr/>
        </p:nvCxnSpPr>
        <p:spPr>
          <a:xfrm rot="16200000" flipH="1">
            <a:off x="3148305" y="5249493"/>
            <a:ext cx="749888" cy="1037094"/>
          </a:xfrm>
          <a:prstGeom prst="bentConnector3">
            <a:avLst>
              <a:gd name="adj1" fmla="val 130485"/>
            </a:avLst>
          </a:prstGeom>
          <a:ln w="12700" cap="sq"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7917" y="2636520"/>
            <a:ext cx="685800" cy="1066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7393" y="3641754"/>
            <a:ext cx="480275" cy="25117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92" y="2257502"/>
            <a:ext cx="1485635" cy="1463350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stCxn id="64" idx="2"/>
            <a:endCxn id="3" idx="0"/>
          </p:cNvCxnSpPr>
          <p:nvPr/>
        </p:nvCxnSpPr>
        <p:spPr>
          <a:xfrm flipH="1">
            <a:off x="4041796" y="3720852"/>
            <a:ext cx="740414" cy="1383907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1" name="Straight Arrow Connector 70"/>
          <p:cNvCxnSpPr>
            <a:stCxn id="64" idx="2"/>
            <a:endCxn id="5" idx="0"/>
          </p:cNvCxnSpPr>
          <p:nvPr/>
        </p:nvCxnSpPr>
        <p:spPr>
          <a:xfrm>
            <a:off x="4782210" y="3720852"/>
            <a:ext cx="1132830" cy="1344247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64" idx="2"/>
            <a:endCxn id="4" idx="0"/>
          </p:cNvCxnSpPr>
          <p:nvPr/>
        </p:nvCxnSpPr>
        <p:spPr>
          <a:xfrm>
            <a:off x="4782210" y="3720852"/>
            <a:ext cx="196208" cy="1368405"/>
          </a:xfrm>
          <a:prstGeom prst="straightConnector1">
            <a:avLst/>
          </a:prstGeom>
          <a:ln w="12700" cap="sq">
            <a:prstDash val="dash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6" name="TextBox 75"/>
          <p:cNvSpPr txBox="1"/>
          <p:nvPr/>
        </p:nvSpPr>
        <p:spPr>
          <a:xfrm>
            <a:off x="4288987" y="4056425"/>
            <a:ext cx="113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Orchestration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790904" y="526223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node1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695582" y="522902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node2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648500" y="5210514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node3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57110" y="4618334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worker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929589" y="4597907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manager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298815" y="462176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manager</a:t>
            </a:r>
            <a:endParaRPr lang="en-US" sz="10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4007" y="5496138"/>
            <a:ext cx="488811" cy="389796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0629" y="5475246"/>
            <a:ext cx="488811" cy="389796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5764" y="5444418"/>
            <a:ext cx="488811" cy="389796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2058" y="2940326"/>
            <a:ext cx="480275" cy="25117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6000"/>
              </a:srgbClr>
            </a:outerShdw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0472" y="5987057"/>
            <a:ext cx="369631" cy="31993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6462" y="5981814"/>
            <a:ext cx="355009" cy="34734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4615" y="6109775"/>
            <a:ext cx="380495" cy="90105"/>
          </a:xfrm>
          <a:prstGeom prst="rect">
            <a:avLst/>
          </a:prstGeom>
        </p:spPr>
      </p:pic>
      <p:sp>
        <p:nvSpPr>
          <p:cNvPr id="92" name="Oval 91"/>
          <p:cNvSpPr/>
          <p:nvPr/>
        </p:nvSpPr>
        <p:spPr>
          <a:xfrm>
            <a:off x="4146489" y="5897939"/>
            <a:ext cx="238751" cy="170576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3" name="Oval 92"/>
          <p:cNvSpPr/>
          <p:nvPr/>
        </p:nvSpPr>
        <p:spPr>
          <a:xfrm>
            <a:off x="2395802" y="4461611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5" name="Oval 94"/>
          <p:cNvSpPr/>
          <p:nvPr/>
        </p:nvSpPr>
        <p:spPr>
          <a:xfrm>
            <a:off x="5074170" y="5894688"/>
            <a:ext cx="238751" cy="170576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6" name="Oval 95"/>
          <p:cNvSpPr/>
          <p:nvPr/>
        </p:nvSpPr>
        <p:spPr>
          <a:xfrm>
            <a:off x="6022175" y="5850686"/>
            <a:ext cx="238751" cy="170576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7" name="Oval 96"/>
          <p:cNvSpPr/>
          <p:nvPr/>
        </p:nvSpPr>
        <p:spPr>
          <a:xfrm>
            <a:off x="4737380" y="2255520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98" name="Oval 97"/>
          <p:cNvSpPr/>
          <p:nvPr/>
        </p:nvSpPr>
        <p:spPr>
          <a:xfrm>
            <a:off x="4302818" y="4308817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99" name="Oval 98"/>
          <p:cNvSpPr/>
          <p:nvPr/>
        </p:nvSpPr>
        <p:spPr>
          <a:xfrm>
            <a:off x="4754120" y="4311980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0" name="Oval 99"/>
          <p:cNvSpPr/>
          <p:nvPr/>
        </p:nvSpPr>
        <p:spPr>
          <a:xfrm>
            <a:off x="5265934" y="4314019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6329377" y="2940326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/>
              <a:t>3</a:t>
            </a:r>
          </a:p>
        </p:txBody>
      </p:sp>
      <p:sp>
        <p:nvSpPr>
          <p:cNvPr id="101" name="Oval 100"/>
          <p:cNvSpPr/>
          <p:nvPr/>
        </p:nvSpPr>
        <p:spPr>
          <a:xfrm>
            <a:off x="4089696" y="5584211"/>
            <a:ext cx="195238" cy="19065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/>
              <a:t>3</a:t>
            </a:r>
          </a:p>
        </p:txBody>
      </p:sp>
      <p:sp>
        <p:nvSpPr>
          <p:cNvPr id="102" name="Oval 101"/>
          <p:cNvSpPr/>
          <p:nvPr/>
        </p:nvSpPr>
        <p:spPr>
          <a:xfrm>
            <a:off x="5027761" y="5562498"/>
            <a:ext cx="195238" cy="19065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/>
              <a:t>3</a:t>
            </a:r>
          </a:p>
        </p:txBody>
      </p:sp>
      <p:sp>
        <p:nvSpPr>
          <p:cNvPr id="103" name="Oval 102"/>
          <p:cNvSpPr/>
          <p:nvPr/>
        </p:nvSpPr>
        <p:spPr>
          <a:xfrm>
            <a:off x="5957501" y="5528542"/>
            <a:ext cx="195238" cy="19065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/>
              <a:t>3</a:t>
            </a:r>
          </a:p>
        </p:txBody>
      </p:sp>
      <p:sp>
        <p:nvSpPr>
          <p:cNvPr id="104" name="Oval 103"/>
          <p:cNvSpPr/>
          <p:nvPr/>
        </p:nvSpPr>
        <p:spPr>
          <a:xfrm>
            <a:off x="5350106" y="3510910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/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8043877" y="4846320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4</a:t>
            </a:r>
            <a:endParaRPr lang="en-US" sz="10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58090" y="3510910"/>
            <a:ext cx="662363" cy="703049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2332" y="4837568"/>
            <a:ext cx="574535" cy="789186"/>
          </a:xfrm>
          <a:prstGeom prst="rect">
            <a:avLst/>
          </a:prstGeom>
        </p:spPr>
      </p:pic>
      <p:sp>
        <p:nvSpPr>
          <p:cNvPr id="115" name="Arc 114"/>
          <p:cNvSpPr/>
          <p:nvPr/>
        </p:nvSpPr>
        <p:spPr>
          <a:xfrm rot="8807093">
            <a:off x="6439152" y="4335391"/>
            <a:ext cx="2024618" cy="505963"/>
          </a:xfrm>
          <a:prstGeom prst="arc">
            <a:avLst>
              <a:gd name="adj1" fmla="val 10955042"/>
              <a:gd name="adj2" fmla="val 20902820"/>
            </a:avLst>
          </a:prstGeom>
          <a:ln w="12700" cap="sq">
            <a:prstDash val="dashDot"/>
            <a:headEnd type="non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c 115"/>
          <p:cNvSpPr/>
          <p:nvPr/>
        </p:nvSpPr>
        <p:spPr>
          <a:xfrm rot="10177071">
            <a:off x="6640431" y="4970162"/>
            <a:ext cx="2024618" cy="505963"/>
          </a:xfrm>
          <a:prstGeom prst="arc">
            <a:avLst>
              <a:gd name="adj1" fmla="val 10955042"/>
              <a:gd name="adj2" fmla="val 20902820"/>
            </a:avLst>
          </a:prstGeom>
          <a:ln w="12700" cap="sq">
            <a:prstDash val="dashDot"/>
            <a:headEnd type="none"/>
            <a:tailEnd type="triangle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735760" y="4527116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8" name="Oval 117"/>
          <p:cNvSpPr/>
          <p:nvPr/>
        </p:nvSpPr>
        <p:spPr>
          <a:xfrm>
            <a:off x="7995039" y="5258259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01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2677"/>
            <a:ext cx="11216640" cy="548640"/>
          </a:xfrm>
        </p:spPr>
        <p:txBody>
          <a:bodyPr/>
          <a:lstStyle/>
          <a:p>
            <a:r>
              <a:rPr lang="en-US" dirty="0" smtClean="0"/>
              <a:t>Docker-Swarm (Prod Automation) : Demo</a:t>
            </a:r>
            <a:endParaRPr lang="en-US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381000" y="731520"/>
            <a:ext cx="11216640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757397" y="-868680"/>
            <a:ext cx="228600" cy="207188"/>
          </a:xfrm>
          <a:prstGeom prst="ellipse">
            <a:avLst/>
          </a:prstGeom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 smtClean="0"/>
              <a:t>3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63040"/>
            <a:ext cx="5989320" cy="44919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57397" y="2014193"/>
            <a:ext cx="3840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366D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Node.js</a:t>
            </a:r>
            <a:r>
              <a:rPr lang="en-US" sz="1200" dirty="0" smtClean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1200" dirty="0">
                <a:solidFill>
                  <a:srgbClr val="0366D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ASP.NET Core </a:t>
            </a:r>
            <a:r>
              <a:rPr lang="en-US" sz="1200" dirty="0" smtClean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dirty="0" smtClean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webapp </a:t>
            </a:r>
            <a:r>
              <a:rPr lang="en-US" sz="1200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shows the results of the voting in real time</a:t>
            </a:r>
            <a:endParaRPr lang="en-US" sz="1200" b="0" i="0" u="none" strike="noStrike" dirty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" y="2007215"/>
            <a:ext cx="3291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front-end web app in </a:t>
            </a:r>
            <a:r>
              <a:rPr lang="en-US" sz="1200" dirty="0">
                <a:solidFill>
                  <a:srgbClr val="0366D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Python</a:t>
            </a:r>
            <a:r>
              <a:rPr lang="en-US" sz="1200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200" dirty="0">
                <a:solidFill>
                  <a:srgbClr val="0366D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ASP.NET Core</a:t>
            </a:r>
            <a:r>
              <a:rPr lang="en-US" sz="1200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lets you vote between two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597" y="3611880"/>
            <a:ext cx="32562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366D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Redis</a:t>
            </a:r>
            <a:r>
              <a:rPr lang="en-US" sz="1200" dirty="0" smtClean="0">
                <a:solidFill>
                  <a:srgbClr val="0366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(Cache DB)</a:t>
            </a:r>
            <a:r>
              <a:rPr lang="en-US" sz="1200" dirty="0" smtClean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 which collects new votes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9329" y="5573375"/>
            <a:ext cx="3669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0366D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.NET Core</a:t>
            </a:r>
            <a:r>
              <a:rPr lang="en-US" sz="1200" dirty="0" smtClean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200" dirty="0" smtClean="0">
                <a:solidFill>
                  <a:srgbClr val="0366D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Java</a:t>
            </a:r>
            <a:r>
              <a:rPr lang="en-US" sz="1200" dirty="0" smtClean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worker </a:t>
            </a:r>
            <a:endParaRPr lang="en-US" sz="1200" dirty="0" smtClean="0">
              <a:solidFill>
                <a:srgbClr val="2429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 smtClean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1200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consumes votes and stores them in…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2351" y="3570535"/>
            <a:ext cx="2479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366D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Postgres</a:t>
            </a:r>
            <a:r>
              <a:rPr lang="en-US" sz="1200" dirty="0" smtClean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database storing the results</a:t>
            </a:r>
            <a:endParaRPr lang="en-US" sz="1200" dirty="0">
              <a:solidFill>
                <a:srgbClr val="2429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Red">
      <a:srgbClr val="D71E28"/>
    </a:custClr>
    <a:custClr name="WF Yellow">
      <a:srgbClr val="FFCD41"/>
    </a:custClr>
    <a:custClr name="WF Yellow Tint 1">
      <a:srgbClr val="FFDC78"/>
    </a:custClr>
    <a:custClr name="WF Yellow Tint 2">
      <a:srgbClr val="FFE6A0"/>
    </a:custClr>
    <a:custClr name="WF Yellow Tint 3">
      <a:srgbClr val="FFF0C8"/>
    </a:custClr>
    <a:custClr name="WF Yellow Tint 4">
      <a:srgbClr val="FFF7E2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1">
      <a:srgbClr val="FFC5A3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1">
      <a:srgbClr val="FFB1A6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1">
      <a:srgbClr val="FFA6BE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1">
      <a:srgbClr val="F2A5DC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1">
      <a:srgbClr val="E5A2F2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1">
      <a:srgbClr val="BFB3F2"/>
    </a:custClr>
  </a:custClrLst>
  <a:extLst>
    <a:ext uri="{05A4C25C-085E-4340-85A3-A5531E510DB2}">
      <thm15:themeFamily xmlns:thm15="http://schemas.microsoft.com/office/thememl/2012/main" name="WF 4x3 WFSans Embedded PowerPoint 14Jan2019" id="{37235440-38E2-4781-A1D6-A9CBFAD5DBC4}" vid="{EC9BF043-F230-4E7C-8BC9-60E3895A762D}"/>
    </a:ext>
  </a:extLst>
</a:theme>
</file>

<file path=ppt/theme/theme2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Red">
      <a:srgbClr val="D71E28"/>
    </a:custClr>
    <a:custClr name="WF Yellow">
      <a:srgbClr val="FFCD41"/>
    </a:custClr>
    <a:custClr name="WF Yellow Tint 1">
      <a:srgbClr val="FFDC78"/>
    </a:custClr>
    <a:custClr name="WF Yellow Tint 2">
      <a:srgbClr val="FFE6A0"/>
    </a:custClr>
    <a:custClr name="WF Yellow Tint 3">
      <a:srgbClr val="FFF0C8"/>
    </a:custClr>
    <a:custClr name="WF Yellow Tint 4">
      <a:srgbClr val="FFF7E2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1">
      <a:srgbClr val="FFC5A3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1">
      <a:srgbClr val="FFB1A6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1">
      <a:srgbClr val="FFA6BE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1">
      <a:srgbClr val="F2A5DC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1">
      <a:srgbClr val="E5A2F2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1">
      <a:srgbClr val="BFB3F2"/>
    </a:custClr>
  </a:custClrLst>
</a:theme>
</file>

<file path=ppt/theme/theme3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Red">
      <a:srgbClr val="D71E28"/>
    </a:custClr>
    <a:custClr name="WF Yellow">
      <a:srgbClr val="FFCD41"/>
    </a:custClr>
    <a:custClr name="WF Yellow Tint 1">
      <a:srgbClr val="FFDC78"/>
    </a:custClr>
    <a:custClr name="WF Yellow Tint 2">
      <a:srgbClr val="FFE6A0"/>
    </a:custClr>
    <a:custClr name="WF Yellow Tint 3">
      <a:srgbClr val="FFF0C8"/>
    </a:custClr>
    <a:custClr name="WF Yellow Tint 4">
      <a:srgbClr val="FFF7E2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1">
      <a:srgbClr val="FFC5A3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1">
      <a:srgbClr val="FFB1A6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1">
      <a:srgbClr val="FFA6BE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1">
      <a:srgbClr val="F2A5DC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1">
      <a:srgbClr val="E5A2F2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1">
      <a:srgbClr val="BFB3F2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668CBBE75CF41BBA4C722BE407F52" ma:contentTypeVersion="15" ma:contentTypeDescription="Create a new document." ma:contentTypeScope="" ma:versionID="501fc5c67926f0bb533a7453faef40d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a23dbb286e288b371879264989f129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D8F839-DA35-4786-9273-91541D153F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DC0F-88A7-455C-99D6-E033F4ED714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497294-6BBE-4C6A-98E6-D6A725D475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Wells Fargo Sans Display</vt:lpstr>
      <vt:lpstr>Wells Fargo Sans</vt:lpstr>
      <vt:lpstr>Wells Fargo 2019</vt:lpstr>
      <vt:lpstr>Docker and its Toolchain</vt:lpstr>
      <vt:lpstr>How Docker container works ?</vt:lpstr>
      <vt:lpstr>Docker Manual automation with Docker CLI</vt:lpstr>
      <vt:lpstr>Docker-Compose (Non-Prod Automation)</vt:lpstr>
      <vt:lpstr>Docker-Swarm (Prod Automation)</vt:lpstr>
      <vt:lpstr>Docker-Swarm (Prod Automation) : Demo</vt:lpstr>
    </vt:vector>
  </TitlesOfParts>
  <Manager/>
  <Company>Wells Fargo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Wells Fargo</dc:title>
  <dc:subject/>
  <dc:creator>Wells Fargo</dc:creator>
  <cp:keywords/>
  <dc:description/>
  <cp:lastModifiedBy>Vr, Shanmuga S.</cp:lastModifiedBy>
  <cp:revision>194</cp:revision>
  <cp:lastPrinted>2018-10-13T23:11:53Z</cp:lastPrinted>
  <dcterms:created xsi:type="dcterms:W3CDTF">2018-10-11T18:26:42Z</dcterms:created>
  <dcterms:modified xsi:type="dcterms:W3CDTF">2019-10-21T08:16:45Z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0x010100A92668CBBE75CF41BBA4C722BE407F52</vt:lpwstr>
  </property>
</Properties>
</file>