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07" r:id="rId2"/>
    <p:sldId id="293" r:id="rId3"/>
    <p:sldId id="294" r:id="rId4"/>
    <p:sldId id="314" r:id="rId5"/>
    <p:sldId id="316" r:id="rId6"/>
    <p:sldId id="315" r:id="rId7"/>
    <p:sldId id="317" r:id="rId8"/>
    <p:sldId id="318" r:id="rId9"/>
    <p:sldId id="321" r:id="rId10"/>
    <p:sldId id="320" r:id="rId11"/>
    <p:sldId id="319" r:id="rId12"/>
    <p:sldId id="308" r:id="rId13"/>
  </p:sldIdLst>
  <p:sldSz cx="9144000" cy="5143500" type="screen16x9"/>
  <p:notesSz cx="6858000" cy="9144000"/>
  <p:defaultTextStyle>
    <a:defPPr>
      <a:defRPr lang="zh-CN"/>
    </a:defPPr>
    <a:lvl1pPr marL="0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362620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725241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087861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1450482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1813101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2175724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2538343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2900965" algn="l" defTabSz="725241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 userDrawn="1">
          <p15:clr>
            <a:srgbClr val="A4A3A4"/>
          </p15:clr>
        </p15:guide>
        <p15:guide id="2" pos="2286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FF"/>
    <a:srgbClr val="404040"/>
    <a:srgbClr val="009999"/>
    <a:srgbClr val="18A2EF"/>
    <a:srgbClr val="99CC00"/>
    <a:srgbClr val="262626"/>
    <a:srgbClr val="90CC3D"/>
    <a:srgbClr val="0076B7"/>
    <a:srgbClr val="009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8511" autoAdjust="0"/>
  </p:normalViewPr>
  <p:slideViewPr>
    <p:cSldViewPr showGuides="1">
      <p:cViewPr varScale="1">
        <p:scale>
          <a:sx n="142" d="100"/>
          <a:sy n="142" d="100"/>
        </p:scale>
        <p:origin x="270" y="114"/>
      </p:cViewPr>
      <p:guideLst>
        <p:guide orient="horz" pos="1714"/>
        <p:guide pos="2286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>
                <a:latin typeface="Arial" panose="020B0604020202020204" pitchFamily="34" charset="0"/>
                <a:ea typeface="微软雅黑" panose="020B0503020204020204" pitchFamily="34" charset="-122"/>
              </a:rPr>
              <a:t>2017/2/9</a:t>
            </a:fld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>
                <a:latin typeface="Arial" panose="020B0604020202020204" pitchFamily="34" charset="0"/>
                <a:ea typeface="微软雅黑" panose="020B0503020204020204" pitchFamily="34" charset="-122"/>
              </a:rPr>
              <a:t>‹#›</a:t>
            </a:fld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377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FB42849-82B9-482D-AFE1-E5E990AEC528}" type="datetimeFigureOut">
              <a:rPr lang="zh-CN" altLang="en-US" smtClean="0"/>
              <a:pPr/>
              <a:t>2017/2/9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55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5241" rtl="0" eaLnBrk="1" latinLnBrk="0" hangingPunct="1">
      <a:defRPr sz="952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62620" algn="l" defTabSz="725241" rtl="0" eaLnBrk="1" latinLnBrk="0" hangingPunct="1">
      <a:defRPr sz="952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725241" algn="l" defTabSz="725241" rtl="0" eaLnBrk="1" latinLnBrk="0" hangingPunct="1">
      <a:defRPr sz="952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87861" algn="l" defTabSz="725241" rtl="0" eaLnBrk="1" latinLnBrk="0" hangingPunct="1">
      <a:defRPr sz="952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450482" algn="l" defTabSz="725241" rtl="0" eaLnBrk="1" latinLnBrk="0" hangingPunct="1">
      <a:defRPr sz="952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1813101" algn="l" defTabSz="725241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2175724" algn="l" defTabSz="725241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2538343" algn="l" defTabSz="725241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2900965" algn="l" defTabSz="725241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4488" y="0"/>
            <a:ext cx="10958513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封面</a:t>
            </a:r>
          </a:p>
        </p:txBody>
      </p:sp>
    </p:spTree>
    <p:extLst>
      <p:ext uri="{BB962C8B-B14F-4D97-AF65-F5344CB8AC3E}">
        <p14:creationId xmlns:p14="http://schemas.microsoft.com/office/powerpoint/2010/main" val="1889697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5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标识20150225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31" y="572311"/>
            <a:ext cx="2285197" cy="1499706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635902" y="1182414"/>
            <a:ext cx="4896538" cy="5972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3635902" y="1779662"/>
            <a:ext cx="48965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副标题：数据连接梦想</a:t>
            </a:r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635902" y="3147814"/>
            <a:ext cx="48965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演讲人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7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" y="0"/>
            <a:ext cx="9144000" cy="473199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5394"/>
            <a:endParaRPr lang="zh-CN" altLang="en-US" sz="1428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"/>
            <a:ext cx="9144000" cy="4770991"/>
          </a:xfrm>
          <a:prstGeom prst="rect">
            <a:avLst/>
          </a:prstGeom>
        </p:spPr>
      </p:pic>
      <p:pic>
        <p:nvPicPr>
          <p:cNvPr id="4" name="图片 3" descr="logo-中文为主_白色文字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854" y="229551"/>
            <a:ext cx="1346554" cy="9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4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" y="0"/>
            <a:ext cx="9144000" cy="473199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5394"/>
            <a:endParaRPr lang="zh-CN" altLang="en-US" sz="1428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logo-中文为主_白色文字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94" y="1486348"/>
            <a:ext cx="2571573" cy="18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44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40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" y="4732001"/>
            <a:ext cx="9144000" cy="411509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14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14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7164288" y="4840012"/>
            <a:ext cx="1944216" cy="195257"/>
          </a:xfrm>
          <a:prstGeom prst="rect">
            <a:avLst/>
          </a:prstGeom>
          <a:noFill/>
        </p:spPr>
        <p:txBody>
          <a:bodyPr wrap="square" lIns="72527" tIns="36264" rIns="72527" bIns="36264" rtlCol="0">
            <a:spAutoFit/>
          </a:bodyPr>
          <a:lstStyle/>
          <a:p>
            <a:r>
              <a:rPr kumimoji="0" lang="es-ES" altLang="zh-CN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©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杭州数梦工场科技有限公司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8" r:id="rId2"/>
    <p:sldLayoutId id="2147483715" r:id="rId3"/>
    <p:sldLayoutId id="2147483710" r:id="rId4"/>
    <p:sldLayoutId id="2147483713" r:id="rId5"/>
    <p:sldLayoutId id="2147483716" r:id="rId6"/>
    <p:sldLayoutId id="2147483717" r:id="rId7"/>
  </p:sldLayoutIdLst>
  <p:txStyles>
    <p:titleStyle>
      <a:lvl1pPr algn="ctr" defTabSz="725241" rtl="0" eaLnBrk="1" latinLnBrk="0" hangingPunct="1">
        <a:spcBef>
          <a:spcPct val="0"/>
        </a:spcBef>
        <a:buNone/>
        <a:defRPr sz="34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965" indent="-271965" algn="l" defTabSz="725241" rtl="0" eaLnBrk="1" latinLnBrk="0" hangingPunct="1">
        <a:spcBef>
          <a:spcPct val="20000"/>
        </a:spcBef>
        <a:buFont typeface="Arial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1pPr>
      <a:lvl2pPr marL="589258" indent="-226638" algn="l" defTabSz="725241" rtl="0" eaLnBrk="1" latinLnBrk="0" hangingPunct="1">
        <a:spcBef>
          <a:spcPct val="20000"/>
        </a:spcBef>
        <a:buFont typeface="Arial" pitchFamily="34" charset="0"/>
        <a:buChar char="–"/>
        <a:defRPr sz="2221" kern="1200">
          <a:solidFill>
            <a:schemeClr val="tx1"/>
          </a:solidFill>
          <a:latin typeface="+mn-lt"/>
          <a:ea typeface="+mn-ea"/>
          <a:cs typeface="+mn-cs"/>
        </a:defRPr>
      </a:lvl2pPr>
      <a:lvl3pPr marL="906552" indent="-181310" algn="l" defTabSz="725241" rtl="0" eaLnBrk="1" latinLnBrk="0" hangingPunct="1">
        <a:spcBef>
          <a:spcPct val="20000"/>
        </a:spcBef>
        <a:buFont typeface="Arial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269171" indent="-181310" algn="l" defTabSz="725241" rtl="0" eaLnBrk="1" latinLnBrk="0" hangingPunct="1">
        <a:spcBef>
          <a:spcPct val="20000"/>
        </a:spcBef>
        <a:buFont typeface="Arial" pitchFamily="34" charset="0"/>
        <a:buChar char="–"/>
        <a:defRPr sz="1666" kern="1200">
          <a:solidFill>
            <a:schemeClr val="tx1"/>
          </a:solidFill>
          <a:latin typeface="+mn-lt"/>
          <a:ea typeface="+mn-ea"/>
          <a:cs typeface="+mn-cs"/>
        </a:defRPr>
      </a:lvl4pPr>
      <a:lvl5pPr marL="1631791" indent="-181310" algn="l" defTabSz="725241" rtl="0" eaLnBrk="1" latinLnBrk="0" hangingPunct="1">
        <a:spcBef>
          <a:spcPct val="20000"/>
        </a:spcBef>
        <a:buFont typeface="Arial" pitchFamily="34" charset="0"/>
        <a:buChar char="»"/>
        <a:defRPr sz="1666" kern="1200">
          <a:solidFill>
            <a:schemeClr val="tx1"/>
          </a:solidFill>
          <a:latin typeface="+mn-lt"/>
          <a:ea typeface="+mn-ea"/>
          <a:cs typeface="+mn-cs"/>
        </a:defRPr>
      </a:lvl5pPr>
      <a:lvl6pPr marL="1994413" indent="-181310" algn="l" defTabSz="725241" rtl="0" eaLnBrk="1" latinLnBrk="0" hangingPunct="1">
        <a:spcBef>
          <a:spcPct val="20000"/>
        </a:spcBef>
        <a:buFont typeface="Arial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6pPr>
      <a:lvl7pPr marL="2357032" indent="-181310" algn="l" defTabSz="725241" rtl="0" eaLnBrk="1" latinLnBrk="0" hangingPunct="1">
        <a:spcBef>
          <a:spcPct val="20000"/>
        </a:spcBef>
        <a:buFont typeface="Arial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7pPr>
      <a:lvl8pPr marL="2719655" indent="-181310" algn="l" defTabSz="725241" rtl="0" eaLnBrk="1" latinLnBrk="0" hangingPunct="1">
        <a:spcBef>
          <a:spcPct val="20000"/>
        </a:spcBef>
        <a:buFont typeface="Arial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8pPr>
      <a:lvl9pPr marL="3082274" indent="-181310" algn="l" defTabSz="725241" rtl="0" eaLnBrk="1" latinLnBrk="0" hangingPunct="1">
        <a:spcBef>
          <a:spcPct val="20000"/>
        </a:spcBef>
        <a:buFont typeface="Arial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620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241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861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482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3101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724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8343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965" algn="l" defTabSz="72524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中文为主(彩色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9" y="281122"/>
            <a:ext cx="1399452" cy="91958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4" y="2686007"/>
            <a:ext cx="9140436" cy="1656678"/>
          </a:xfrm>
          <a:prstGeom prst="rect">
            <a:avLst/>
          </a:prstGeom>
        </p:spPr>
      </p:pic>
      <p:sp>
        <p:nvSpPr>
          <p:cNvPr id="5" name="标题 20"/>
          <p:cNvSpPr txBox="1">
            <a:spLocks noChangeArrowheads="1"/>
          </p:cNvSpPr>
          <p:nvPr/>
        </p:nvSpPr>
        <p:spPr bwMode="auto">
          <a:xfrm>
            <a:off x="1944166" y="1886228"/>
            <a:ext cx="6683838" cy="535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56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网关部署手册</a:t>
            </a:r>
            <a:endParaRPr lang="zh-CN" altLang="en-US" sz="2856" b="1" dirty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146375" y="4285555"/>
            <a:ext cx="2113319" cy="22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52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952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2016-11-18</a:t>
            </a:r>
            <a:endParaRPr lang="en-US" altLang="zh-CN" sz="1133" dirty="0"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46374" y="4514769"/>
            <a:ext cx="755620" cy="21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531" tIns="36265" rIns="72531" bIns="3626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952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952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：公开</a:t>
            </a:r>
            <a:endParaRPr lang="zh-CN" altLang="zh-CN" sz="952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46374" y="4720057"/>
            <a:ext cx="1939518" cy="21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531" tIns="36265" rIns="72531" bIns="3626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952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杭州数梦工场科技有限公司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24998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48351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apiTest.jar</a:t>
            </a:r>
            <a:r>
              <a:rPr lang="zh-CN" altLang="en-US" sz="2800" dirty="0" smtClean="0"/>
              <a:t>使用效果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37566"/>
            <a:ext cx="5115986" cy="32691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552" y="1419622"/>
            <a:ext cx="2376264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看到返回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字样后，即说明网关可用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13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网关不可用常见问题汇总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71600" y="1419622"/>
            <a:ext cx="6048672" cy="228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包版本不对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、服务间</a:t>
            </a:r>
            <a:r>
              <a:rPr lang="en-US" altLang="zh-CN" dirty="0" err="1" smtClean="0"/>
              <a:t>ak</a:t>
            </a:r>
            <a:r>
              <a:rPr lang="zh-CN" altLang="en-US" dirty="0" smtClean="0"/>
              <a:t>不匹配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、数据库地址不正确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、数据库用户名和密码不正确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在按照之前的配置部署网关发生不可用的情况时，一般可以按照以上问题进行排查，如果依旧无法排除问题，请找相关人员求助。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32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ogo中文为主(彩色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03" y="1429214"/>
            <a:ext cx="2856024" cy="187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概览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619672" y="1635646"/>
            <a:ext cx="5400600" cy="119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、修改配置文件（假设服务器部署在</a:t>
            </a:r>
            <a:r>
              <a:rPr lang="en-US" altLang="zh-CN" dirty="0" smtClean="0"/>
              <a:t>10.157.12.4</a:t>
            </a:r>
            <a:r>
              <a:rPr lang="zh-CN" altLang="en-US" dirty="0" smtClean="0"/>
              <a:t>，端口为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、测试连通性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、网关不可用常见问题汇总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58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修改服务配置文件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67644" y="1779662"/>
            <a:ext cx="5616624" cy="163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为了使用网关，部署人员对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需要修改三个文件：</a:t>
            </a:r>
            <a:endParaRPr lang="en-US" altLang="zh-CN" dirty="0" smtClean="0"/>
          </a:p>
          <a:p>
            <a:r>
              <a:rPr lang="en-US" altLang="zh-CN" dirty="0" err="1" smtClean="0"/>
              <a:t>gateway.properties</a:t>
            </a:r>
            <a:endParaRPr lang="en-US" altLang="zh-CN" dirty="0" smtClean="0"/>
          </a:p>
          <a:p>
            <a:r>
              <a:rPr lang="en-US" altLang="zh-CN" dirty="0" smtClean="0"/>
              <a:t>persistence-gateway-</a:t>
            </a:r>
            <a:r>
              <a:rPr lang="en-US" altLang="zh-CN" dirty="0" err="1" smtClean="0"/>
              <a:t>mysql.properties</a:t>
            </a:r>
            <a:endParaRPr lang="en-US" altLang="zh-CN" dirty="0" smtClean="0"/>
          </a:p>
          <a:p>
            <a:r>
              <a:rPr lang="en-US" altLang="zh-CN" dirty="0" smtClean="0"/>
              <a:t>persistence-gateway-</a:t>
            </a:r>
            <a:r>
              <a:rPr lang="en-US" altLang="zh-CN" dirty="0" err="1" smtClean="0"/>
              <a:t>security.properties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需要与</a:t>
            </a:r>
            <a:r>
              <a:rPr lang="en-US" altLang="zh-CN" dirty="0" err="1" smtClean="0"/>
              <a:t>uim</a:t>
            </a:r>
            <a:r>
              <a:rPr lang="zh-CN" altLang="en-US" dirty="0" smtClean="0"/>
              <a:t>交互，</a:t>
            </a:r>
            <a:r>
              <a:rPr lang="en-US" altLang="zh-CN" dirty="0" err="1" smtClean="0">
                <a:solidFill>
                  <a:srgbClr val="FF0000"/>
                </a:solidFill>
              </a:rPr>
              <a:t>uim</a:t>
            </a:r>
            <a:r>
              <a:rPr lang="zh-CN" altLang="en-US" dirty="0" smtClean="0">
                <a:solidFill>
                  <a:srgbClr val="FF0000"/>
                </a:solidFill>
              </a:rPr>
              <a:t>需要配置</a:t>
            </a:r>
            <a:r>
              <a:rPr lang="en-US" altLang="zh-CN" dirty="0" smtClean="0">
                <a:solidFill>
                  <a:srgbClr val="FF0000"/>
                </a:solidFill>
              </a:rPr>
              <a:t>gateway</a:t>
            </a:r>
            <a:r>
              <a:rPr lang="zh-CN" altLang="en-US" dirty="0" smtClean="0">
                <a:solidFill>
                  <a:srgbClr val="FF0000"/>
                </a:solidFill>
              </a:rPr>
              <a:t>的服务</a:t>
            </a:r>
            <a:r>
              <a:rPr lang="en-US" altLang="zh-CN" dirty="0" err="1" smtClean="0">
                <a:solidFill>
                  <a:srgbClr val="FF0000"/>
                </a:solidFill>
              </a:rPr>
              <a:t>ak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需</a:t>
            </a:r>
            <a:r>
              <a:rPr lang="en-US" altLang="zh-CN" dirty="0" err="1" smtClean="0"/>
              <a:t>uim</a:t>
            </a:r>
            <a:r>
              <a:rPr lang="zh-CN" altLang="en-US" dirty="0" smtClean="0"/>
              <a:t>的配置文件</a:t>
            </a:r>
            <a:r>
              <a:rPr lang="en-US" altLang="zh-CN" dirty="0"/>
              <a:t>persistence-service-</a:t>
            </a:r>
            <a:r>
              <a:rPr lang="en-US" altLang="zh-CN" dirty="0" err="1"/>
              <a:t>accesskey.properties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99542"/>
            <a:ext cx="3873969" cy="3301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1600" y="699542"/>
            <a:ext cx="1728192" cy="85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gateway.properties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050" dirty="0" smtClean="0"/>
              <a:t>部署人员需要将红线部分设置成对应的服务地址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021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699542"/>
            <a:ext cx="3816424" cy="85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persistence-gateway-</a:t>
            </a:r>
            <a:r>
              <a:rPr lang="en-US" altLang="zh-CN" dirty="0" err="1"/>
              <a:t>mysql.properties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050" dirty="0" smtClean="0"/>
              <a:t>部署人员需要将红线部分设置成对应的数据库地址，并确保用户名和密码的正确性</a:t>
            </a:r>
            <a:endParaRPr lang="zh-CN" altLang="en-US" sz="10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39702"/>
            <a:ext cx="6043285" cy="13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3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699542"/>
            <a:ext cx="381642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persistence-gateway-</a:t>
            </a:r>
            <a:r>
              <a:rPr lang="en-US" altLang="zh-CN" dirty="0" err="1"/>
              <a:t>security.properties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050" dirty="0" smtClean="0"/>
              <a:t>部署人员需要将红线部分设置成对应的</a:t>
            </a:r>
            <a:r>
              <a:rPr lang="zh-CN" altLang="en-US" sz="1050" dirty="0"/>
              <a:t>服务</a:t>
            </a:r>
            <a:r>
              <a:rPr lang="zh-CN" altLang="en-US" sz="1050" dirty="0" smtClean="0"/>
              <a:t>地址</a:t>
            </a:r>
            <a:endParaRPr lang="zh-CN" altLang="en-US" sz="10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51670"/>
            <a:ext cx="7291289" cy="20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8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699542"/>
            <a:ext cx="3816424" cy="85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persistence-service-</a:t>
            </a:r>
            <a:r>
              <a:rPr lang="en-US" altLang="zh-CN" dirty="0" err="1"/>
              <a:t>accesskey.properties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sz="1050" dirty="0" smtClean="0"/>
              <a:t>部署人员需要给</a:t>
            </a:r>
            <a:r>
              <a:rPr lang="en-US" altLang="zh-CN" sz="1050" dirty="0" err="1" smtClean="0"/>
              <a:t>uim</a:t>
            </a:r>
            <a:r>
              <a:rPr lang="zh-CN" altLang="en-US" sz="1050" dirty="0" smtClean="0"/>
              <a:t>配置</a:t>
            </a:r>
            <a:r>
              <a:rPr lang="en-US" altLang="zh-CN" sz="1050" dirty="0" smtClean="0"/>
              <a:t>gateway</a:t>
            </a:r>
            <a:r>
              <a:rPr lang="zh-CN" altLang="en-US" sz="1050" dirty="0" smtClean="0"/>
              <a:t>的服务</a:t>
            </a:r>
            <a:r>
              <a:rPr lang="en-US" altLang="zh-CN" sz="1050" dirty="0" smtClean="0"/>
              <a:t>AK</a:t>
            </a:r>
            <a:r>
              <a:rPr lang="zh-CN" altLang="en-US" sz="1050" dirty="0" smtClean="0"/>
              <a:t>，否则会导致</a:t>
            </a:r>
            <a:r>
              <a:rPr lang="en-US" altLang="zh-CN" sz="1050" dirty="0" smtClean="0"/>
              <a:t>gateway</a:t>
            </a:r>
            <a:r>
              <a:rPr lang="zh-CN" altLang="en-US" sz="1050" dirty="0" smtClean="0"/>
              <a:t>不可用！</a:t>
            </a:r>
            <a:endParaRPr lang="zh-CN" altLang="en-US" sz="105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39502"/>
            <a:ext cx="2805575" cy="41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8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测试连通性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763688" y="1923678"/>
            <a:ext cx="3960440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在进行完以上配置，开启服务后，我们需要对网关的连通性进行测试，确保网关可用。测试时需要用到文档附件</a:t>
            </a:r>
            <a:r>
              <a:rPr lang="en-US" altLang="zh-CN" dirty="0" smtClean="0"/>
              <a:t>apiTest.jar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00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apiTest.jar</a:t>
            </a:r>
            <a:r>
              <a:rPr lang="zh-CN" altLang="en-US" sz="2800" dirty="0" smtClean="0"/>
              <a:t>使用方法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1131590"/>
            <a:ext cx="8604448" cy="206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五个参数：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、协议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、服务器地址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、端口号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AccessKeyId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AccessKeySecret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/>
              <a:t>java -jar apiTest.jar http </a:t>
            </a:r>
            <a:r>
              <a:rPr lang="en-US" altLang="zh-CN" dirty="0" smtClean="0"/>
              <a:t>127.0.0.1 </a:t>
            </a:r>
            <a:r>
              <a:rPr lang="en-US" altLang="zh-CN" dirty="0"/>
              <a:t>8100 XJz1Za3fvjUZ75Wc 1bYZe9DbNdvkitaeT9s7rEbUjuaNmE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357986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包程序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52" y="2931790"/>
            <a:ext cx="1656184" cy="269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4" idx="0"/>
            <a:endCxn id="7" idx="2"/>
          </p:cNvCxnSpPr>
          <p:nvPr/>
        </p:nvCxnSpPr>
        <p:spPr>
          <a:xfrm flipV="1">
            <a:off x="1043608" y="3201580"/>
            <a:ext cx="324036" cy="37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95736" y="2931790"/>
            <a:ext cx="306034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79712" y="3686459"/>
            <a:ext cx="990110" cy="2880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协议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267744" y="3201580"/>
            <a:ext cx="0" cy="450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55776" y="2931790"/>
            <a:ext cx="756084" cy="2160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99792" y="2181997"/>
            <a:ext cx="1224136" cy="288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服务地址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2"/>
          </p:cNvCxnSpPr>
          <p:nvPr/>
        </p:nvCxnSpPr>
        <p:spPr>
          <a:xfrm flipH="1">
            <a:off x="2915816" y="2470029"/>
            <a:ext cx="396044" cy="4617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347864" y="2931790"/>
            <a:ext cx="432048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35896" y="3686459"/>
            <a:ext cx="864096" cy="21602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端口号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0"/>
            <a:endCxn id="19" idx="2"/>
          </p:cNvCxnSpPr>
          <p:nvPr/>
        </p:nvCxnSpPr>
        <p:spPr>
          <a:xfrm flipH="1" flipV="1">
            <a:off x="3563888" y="3147814"/>
            <a:ext cx="504056" cy="5386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815916" y="2931790"/>
            <a:ext cx="1620180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67944" y="2355725"/>
            <a:ext cx="1368152" cy="2743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AccessKeyId</a:t>
            </a:r>
            <a:endParaRPr lang="en-US" altLang="zh-CN" dirty="0"/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flipH="1">
            <a:off x="4626006" y="2626457"/>
            <a:ext cx="162018" cy="3053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472100" y="2931790"/>
            <a:ext cx="3132348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580112" y="3661538"/>
            <a:ext cx="1872208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AccessKeySecret</a:t>
            </a:r>
            <a:endParaRPr lang="en-US" altLang="zh-CN" dirty="0"/>
          </a:p>
        </p:txBody>
      </p:sp>
      <p:cxnSp>
        <p:nvCxnSpPr>
          <p:cNvPr id="31" name="直接箭头连接符 30"/>
          <p:cNvCxnSpPr>
            <a:stCxn id="29" idx="0"/>
          </p:cNvCxnSpPr>
          <p:nvPr/>
        </p:nvCxnSpPr>
        <p:spPr>
          <a:xfrm flipV="1">
            <a:off x="6516216" y="3147814"/>
            <a:ext cx="144016" cy="51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555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10948</TotalTime>
  <Words>321</Words>
  <Application>Microsoft Office PowerPoint</Application>
  <PresentationFormat>全屏显示(16:9)</PresentationFormat>
  <Paragraphs>62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Noto Sans S Chinese Black Bold</vt:lpstr>
      <vt:lpstr>Noto Sans S Chinese Medium</vt:lpstr>
      <vt:lpstr>华文细黑</vt:lpstr>
      <vt:lpstr>宋体</vt:lpstr>
      <vt:lpstr>微软雅黑</vt:lpstr>
      <vt:lpstr>Arial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秦叔宝</dc:creator>
  <cp:lastModifiedBy>王耀冲</cp:lastModifiedBy>
  <cp:revision>1078</cp:revision>
  <dcterms:created xsi:type="dcterms:W3CDTF">2011-12-12T03:01:59Z</dcterms:created>
  <dcterms:modified xsi:type="dcterms:W3CDTF">2017-02-09T05:26:53Z</dcterms:modified>
</cp:coreProperties>
</file>