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AABEA-087D-4079-8868-BC8C23904BD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FDBC7D-E900-44D6-BD17-CF8B1DACBEC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Problem Formulation</a:t>
          </a:r>
          <a:endParaRPr lang="en-US" sz="2400" b="1" dirty="0">
            <a:solidFill>
              <a:schemeClr val="tx1"/>
            </a:solidFill>
          </a:endParaRPr>
        </a:p>
      </dgm:t>
    </dgm:pt>
    <dgm:pt modelId="{D5D4943C-0176-4D31-BC07-766912F00291}" type="parTrans" cxnId="{A94D63FF-C04F-4841-A110-FB989D8E5175}">
      <dgm:prSet/>
      <dgm:spPr/>
      <dgm:t>
        <a:bodyPr/>
        <a:lstStyle/>
        <a:p>
          <a:endParaRPr lang="en-US"/>
        </a:p>
      </dgm:t>
    </dgm:pt>
    <dgm:pt modelId="{81A3559F-2F79-4AF8-92D6-EEFB74C0E94B}" type="sibTrans" cxnId="{A94D63FF-C04F-4841-A110-FB989D8E5175}">
      <dgm:prSet/>
      <dgm:spPr/>
      <dgm:t>
        <a:bodyPr/>
        <a:lstStyle/>
        <a:p>
          <a:endParaRPr lang="en-US"/>
        </a:p>
      </dgm:t>
    </dgm:pt>
    <dgm:pt modelId="{01588033-B6A4-4427-8964-5BB602631D98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Research</a:t>
          </a:r>
          <a:endParaRPr lang="en-US" sz="2400" b="1" dirty="0">
            <a:solidFill>
              <a:schemeClr val="tx1"/>
            </a:solidFill>
          </a:endParaRPr>
        </a:p>
      </dgm:t>
    </dgm:pt>
    <dgm:pt modelId="{91166172-0A18-43BD-A706-722D7DAF63DE}" type="parTrans" cxnId="{564E236C-5CE8-4F66-841C-EFBEC25C7305}">
      <dgm:prSet/>
      <dgm:spPr/>
      <dgm:t>
        <a:bodyPr/>
        <a:lstStyle/>
        <a:p>
          <a:endParaRPr lang="en-US"/>
        </a:p>
      </dgm:t>
    </dgm:pt>
    <dgm:pt modelId="{04E0628D-90B6-4968-B8C1-DFA5603B9052}" type="sibTrans" cxnId="{564E236C-5CE8-4F66-841C-EFBEC25C7305}">
      <dgm:prSet/>
      <dgm:spPr/>
      <dgm:t>
        <a:bodyPr/>
        <a:lstStyle/>
        <a:p>
          <a:endParaRPr lang="en-US"/>
        </a:p>
      </dgm:t>
    </dgm:pt>
    <dgm:pt modelId="{423711E5-3CE1-4D8E-9008-ADF19D47D7CD}">
      <dgm:prSet phldrT="[Text]" custT="1"/>
      <dgm:spPr/>
      <dgm:t>
        <a:bodyPr/>
        <a:lstStyle/>
        <a:p>
          <a:r>
            <a:rPr lang="en-US" sz="1800" dirty="0" smtClean="0"/>
            <a:t>Assess Value of Effort</a:t>
          </a:r>
          <a:endParaRPr lang="en-US" sz="1800" dirty="0"/>
        </a:p>
      </dgm:t>
    </dgm:pt>
    <dgm:pt modelId="{473F78FD-F4CE-40FE-8F52-427322A8068A}" type="parTrans" cxnId="{CD797BE6-EEBA-4FF9-9841-9E8853C09736}">
      <dgm:prSet/>
      <dgm:spPr/>
      <dgm:t>
        <a:bodyPr/>
        <a:lstStyle/>
        <a:p>
          <a:endParaRPr lang="en-US"/>
        </a:p>
      </dgm:t>
    </dgm:pt>
    <dgm:pt modelId="{F31079AC-616E-43D4-8701-FA6D91539C1E}" type="sibTrans" cxnId="{CD797BE6-EEBA-4FF9-9841-9E8853C09736}">
      <dgm:prSet/>
      <dgm:spPr/>
      <dgm:t>
        <a:bodyPr/>
        <a:lstStyle/>
        <a:p>
          <a:endParaRPr lang="en-US"/>
        </a:p>
      </dgm:t>
    </dgm:pt>
    <dgm:pt modelId="{25E52B81-11C2-4A90-B514-0BB9EAFA9E0B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Gather &amp; Mine Data</a:t>
          </a:r>
          <a:endParaRPr lang="en-US" sz="2400" b="1" dirty="0">
            <a:solidFill>
              <a:schemeClr val="tx1"/>
            </a:solidFill>
          </a:endParaRPr>
        </a:p>
      </dgm:t>
    </dgm:pt>
    <dgm:pt modelId="{FC5A545E-DE05-4A11-B96C-292D2839C43F}" type="sibTrans" cxnId="{924B4BEF-E97E-4728-B8B3-D7F3A8CBDB20}">
      <dgm:prSet/>
      <dgm:spPr/>
      <dgm:t>
        <a:bodyPr/>
        <a:lstStyle/>
        <a:p>
          <a:endParaRPr lang="en-US"/>
        </a:p>
      </dgm:t>
    </dgm:pt>
    <dgm:pt modelId="{FBDC2061-F666-4780-94D8-6E52BA10887A}" type="parTrans" cxnId="{924B4BEF-E97E-4728-B8B3-D7F3A8CBDB20}">
      <dgm:prSet/>
      <dgm:spPr/>
      <dgm:t>
        <a:bodyPr/>
        <a:lstStyle/>
        <a:p>
          <a:endParaRPr lang="en-US"/>
        </a:p>
      </dgm:t>
    </dgm:pt>
    <dgm:pt modelId="{DA1407BE-0D0C-4FD0-80D0-31B19C16C306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Determine volume, </a:t>
          </a:r>
          <a:r>
            <a:rPr lang="en-US" sz="1800" dirty="0" smtClean="0">
              <a:solidFill>
                <a:schemeClr val="tx1"/>
              </a:solidFill>
            </a:rPr>
            <a:t>format </a:t>
          </a:r>
          <a:r>
            <a:rPr lang="en-US" sz="1800" dirty="0" smtClean="0">
              <a:solidFill>
                <a:schemeClr val="tx1"/>
              </a:solidFill>
            </a:rPr>
            <a:t>and </a:t>
          </a:r>
          <a:r>
            <a:rPr lang="en-US" sz="1800" dirty="0" smtClean="0">
              <a:solidFill>
                <a:schemeClr val="tx1"/>
              </a:solidFill>
            </a:rPr>
            <a:t>sources of data </a:t>
          </a:r>
          <a:r>
            <a:rPr lang="en-US" sz="1800" dirty="0" smtClean="0">
              <a:solidFill>
                <a:schemeClr val="tx1"/>
              </a:solidFill>
            </a:rPr>
            <a:t>for patent </a:t>
          </a:r>
          <a:r>
            <a:rPr lang="en-US" sz="1800" b="0" dirty="0" smtClean="0">
              <a:solidFill>
                <a:schemeClr val="tx1"/>
              </a:solidFill>
            </a:rPr>
            <a:t>information.</a:t>
          </a:r>
          <a:endParaRPr lang="en-US" sz="1800" b="0" dirty="0">
            <a:solidFill>
              <a:schemeClr val="tx1"/>
            </a:solidFill>
          </a:endParaRPr>
        </a:p>
      </dgm:t>
    </dgm:pt>
    <dgm:pt modelId="{1559D188-1837-45A3-8BD7-791E6129C18E}" type="sibTrans" cxnId="{BC55DEA2-2143-4567-8AB2-AA126A938C5F}">
      <dgm:prSet/>
      <dgm:spPr/>
      <dgm:t>
        <a:bodyPr/>
        <a:lstStyle/>
        <a:p>
          <a:endParaRPr lang="en-US"/>
        </a:p>
      </dgm:t>
    </dgm:pt>
    <dgm:pt modelId="{F104F30F-5DD3-4E4B-A02C-2F1E5C25DADA}" type="parTrans" cxnId="{BC55DEA2-2143-4567-8AB2-AA126A938C5F}">
      <dgm:prSet/>
      <dgm:spPr/>
      <dgm:t>
        <a:bodyPr/>
        <a:lstStyle/>
        <a:p>
          <a:endParaRPr lang="en-US"/>
        </a:p>
      </dgm:t>
    </dgm:pt>
    <dgm:pt modelId="{B762303A-ABCD-4B0D-B388-6CE07A631417}">
      <dgm:prSet phldrT="[Text]" custT="1"/>
      <dgm:spPr/>
      <dgm:t>
        <a:bodyPr/>
        <a:lstStyle/>
        <a:p>
          <a:r>
            <a:rPr lang="en-US" sz="1800" dirty="0" smtClean="0"/>
            <a:t>Review Literature</a:t>
          </a:r>
          <a:endParaRPr lang="en-US" sz="1800" dirty="0"/>
        </a:p>
      </dgm:t>
    </dgm:pt>
    <dgm:pt modelId="{88FF5434-E7D0-4E62-B489-157B41E1EDF8}" type="sibTrans" cxnId="{06EC3353-60A9-4BCE-AD22-DEA334A61D72}">
      <dgm:prSet/>
      <dgm:spPr/>
      <dgm:t>
        <a:bodyPr/>
        <a:lstStyle/>
        <a:p>
          <a:endParaRPr lang="en-US"/>
        </a:p>
      </dgm:t>
    </dgm:pt>
    <dgm:pt modelId="{63C4779D-DAF2-4DD3-84E7-3F085C0572FD}" type="parTrans" cxnId="{06EC3353-60A9-4BCE-AD22-DEA334A61D72}">
      <dgm:prSet/>
      <dgm:spPr/>
      <dgm:t>
        <a:bodyPr/>
        <a:lstStyle/>
        <a:p>
          <a:endParaRPr lang="en-US"/>
        </a:p>
      </dgm:t>
    </dgm:pt>
    <dgm:pt modelId="{FC6566E2-5C6F-439B-94A1-7D515A21DE7A}">
      <dgm:prSet phldrT="[Text]" custT="1"/>
      <dgm:spPr/>
      <dgm:t>
        <a:bodyPr/>
        <a:lstStyle/>
        <a:p>
          <a:r>
            <a:rPr lang="en-US" sz="1800" dirty="0" smtClean="0"/>
            <a:t>Pose prediction problem</a:t>
          </a:r>
          <a:endParaRPr lang="en-US" sz="1800" dirty="0"/>
        </a:p>
      </dgm:t>
    </dgm:pt>
    <dgm:pt modelId="{AB8D52E3-FD66-4F12-8A92-61604F4E08EC}" type="parTrans" cxnId="{4B06FBA8-0F57-4556-957E-9825DA1F71B0}">
      <dgm:prSet/>
      <dgm:spPr/>
      <dgm:t>
        <a:bodyPr/>
        <a:lstStyle/>
        <a:p>
          <a:endParaRPr lang="en-US"/>
        </a:p>
      </dgm:t>
    </dgm:pt>
    <dgm:pt modelId="{83218AD1-6555-4127-B5B5-0FDF17885C5E}" type="sibTrans" cxnId="{4B06FBA8-0F57-4556-957E-9825DA1F71B0}">
      <dgm:prSet/>
      <dgm:spPr/>
      <dgm:t>
        <a:bodyPr/>
        <a:lstStyle/>
        <a:p>
          <a:endParaRPr lang="en-US"/>
        </a:p>
      </dgm:t>
    </dgm:pt>
    <dgm:pt modelId="{6388725F-59BA-4866-A678-64675EB16355}">
      <dgm:prSet phldrT="[Text]" custT="1"/>
      <dgm:spPr/>
      <dgm:t>
        <a:bodyPr/>
        <a:lstStyle/>
        <a:p>
          <a:r>
            <a:rPr lang="en-US" sz="1800" dirty="0" smtClean="0"/>
            <a:t>Formulate hypotheses about the </a:t>
          </a:r>
          <a:r>
            <a:rPr lang="en-US" sz="1800" dirty="0" smtClean="0"/>
            <a:t>differences in these features </a:t>
          </a:r>
          <a:r>
            <a:rPr lang="en-US" sz="1800" dirty="0" smtClean="0"/>
            <a:t>between litigated and </a:t>
          </a:r>
          <a:r>
            <a:rPr lang="en-US" sz="1800" dirty="0" err="1" smtClean="0"/>
            <a:t>unlitigated</a:t>
          </a:r>
          <a:r>
            <a:rPr lang="en-US" sz="1800" dirty="0" smtClean="0"/>
            <a:t> patents </a:t>
          </a:r>
          <a:endParaRPr lang="en-US" sz="1800" dirty="0"/>
        </a:p>
      </dgm:t>
    </dgm:pt>
    <dgm:pt modelId="{D8503107-D7D2-4A73-B84F-137214E95967}" type="parTrans" cxnId="{A97463A5-AACA-4051-91D1-03C812A73456}">
      <dgm:prSet/>
      <dgm:spPr/>
      <dgm:t>
        <a:bodyPr/>
        <a:lstStyle/>
        <a:p>
          <a:endParaRPr lang="en-US"/>
        </a:p>
      </dgm:t>
    </dgm:pt>
    <dgm:pt modelId="{0D8F1D3D-3A76-4E26-8483-0B459FBA5324}" type="sibTrans" cxnId="{A97463A5-AACA-4051-91D1-03C812A73456}">
      <dgm:prSet/>
      <dgm:spPr/>
      <dgm:t>
        <a:bodyPr/>
        <a:lstStyle/>
        <a:p>
          <a:endParaRPr lang="en-US"/>
        </a:p>
      </dgm:t>
    </dgm:pt>
    <dgm:pt modelId="{0B815EB5-CBCA-4F1F-AC3D-6E1352D8094E}">
      <dgm:prSet phldrT="[Text]" custT="1"/>
      <dgm:spPr/>
      <dgm:t>
        <a:bodyPr/>
        <a:lstStyle/>
        <a:p>
          <a:r>
            <a:rPr lang="en-US" sz="1800" dirty="0" smtClean="0"/>
            <a:t>Generate hypotheses and draft concept.</a:t>
          </a:r>
          <a:endParaRPr lang="en-US" sz="1800" dirty="0"/>
        </a:p>
      </dgm:t>
    </dgm:pt>
    <dgm:pt modelId="{BD3FC6A5-2147-4D34-A161-52E9694DC0D7}" type="parTrans" cxnId="{568011B1-8172-41F8-84DA-B79F0C5534BF}">
      <dgm:prSet/>
      <dgm:spPr/>
      <dgm:t>
        <a:bodyPr/>
        <a:lstStyle/>
        <a:p>
          <a:endParaRPr lang="en-US"/>
        </a:p>
      </dgm:t>
    </dgm:pt>
    <dgm:pt modelId="{6CBD5025-8ACE-464C-B3C1-C8BE34CD1E4C}" type="sibTrans" cxnId="{568011B1-8172-41F8-84DA-B79F0C5534BF}">
      <dgm:prSet/>
      <dgm:spPr/>
      <dgm:t>
        <a:bodyPr/>
        <a:lstStyle/>
        <a:p>
          <a:endParaRPr lang="en-US"/>
        </a:p>
      </dgm:t>
    </dgm:pt>
    <dgm:pt modelId="{73702237-897F-6A44-BA2C-42BA51E73872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Write code to clean data and extract relevant information.</a:t>
          </a:r>
          <a:endParaRPr lang="en-US" sz="1800" dirty="0">
            <a:solidFill>
              <a:schemeClr val="tx1"/>
            </a:solidFill>
          </a:endParaRPr>
        </a:p>
      </dgm:t>
    </dgm:pt>
    <dgm:pt modelId="{D06CDC0D-BAFC-4847-BDB1-BE9F8457B49B}" type="parTrans" cxnId="{237ECFA7-5499-1548-AF6C-017BE87A7E34}">
      <dgm:prSet/>
      <dgm:spPr/>
      <dgm:t>
        <a:bodyPr/>
        <a:lstStyle/>
        <a:p>
          <a:endParaRPr lang="en-US"/>
        </a:p>
      </dgm:t>
    </dgm:pt>
    <dgm:pt modelId="{DDFAF7A8-DD34-A14F-9FAD-1B64E6A5B1A4}" type="sibTrans" cxnId="{237ECFA7-5499-1548-AF6C-017BE87A7E34}">
      <dgm:prSet/>
      <dgm:spPr/>
      <dgm:t>
        <a:bodyPr/>
        <a:lstStyle/>
        <a:p>
          <a:endParaRPr lang="en-US"/>
        </a:p>
      </dgm:t>
    </dgm:pt>
    <dgm:pt modelId="{CDAE6535-3F54-A141-916D-61E455DECB01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Conduct exploratory analysis to confirm hypothesized trends</a:t>
          </a:r>
          <a:endParaRPr lang="en-US" sz="1800" dirty="0">
            <a:solidFill>
              <a:schemeClr val="tx1"/>
            </a:solidFill>
          </a:endParaRPr>
        </a:p>
      </dgm:t>
    </dgm:pt>
    <dgm:pt modelId="{C0E6E5D3-25D2-704D-9C85-73F215E19A1C}" type="parTrans" cxnId="{149937AA-32BB-3041-8716-BD3239D8D652}">
      <dgm:prSet/>
      <dgm:spPr/>
      <dgm:t>
        <a:bodyPr/>
        <a:lstStyle/>
        <a:p>
          <a:endParaRPr lang="en-US"/>
        </a:p>
      </dgm:t>
    </dgm:pt>
    <dgm:pt modelId="{60928712-339D-9140-AD08-0C9A66FCE127}" type="sibTrans" cxnId="{149937AA-32BB-3041-8716-BD3239D8D652}">
      <dgm:prSet/>
      <dgm:spPr/>
      <dgm:t>
        <a:bodyPr/>
        <a:lstStyle/>
        <a:p>
          <a:endParaRPr lang="en-US"/>
        </a:p>
      </dgm:t>
    </dgm:pt>
    <dgm:pt modelId="{A4CA1B53-BE94-E049-961E-63FE88A5281B}">
      <dgm:prSet phldrT="[Text]" custT="1"/>
      <dgm:spPr/>
      <dgm:t>
        <a:bodyPr/>
        <a:lstStyle/>
        <a:p>
          <a:r>
            <a:rPr lang="en-US" sz="1800" dirty="0" smtClean="0"/>
            <a:t> Identify </a:t>
          </a:r>
          <a:r>
            <a:rPr lang="en-US" sz="1800" dirty="0" smtClean="0"/>
            <a:t>features </a:t>
          </a:r>
          <a:r>
            <a:rPr lang="en-US" sz="1800" dirty="0" smtClean="0"/>
            <a:t>of patent litigation.</a:t>
          </a:r>
          <a:endParaRPr lang="en-US" sz="1800" dirty="0"/>
        </a:p>
      </dgm:t>
    </dgm:pt>
    <dgm:pt modelId="{4F91A987-4EE1-9B4C-8BA6-EFDA7DF2E9F1}" type="parTrans" cxnId="{B5027536-DBF1-004B-86C4-D4C5462BDB50}">
      <dgm:prSet/>
      <dgm:spPr/>
      <dgm:t>
        <a:bodyPr/>
        <a:lstStyle/>
        <a:p>
          <a:endParaRPr lang="en-US"/>
        </a:p>
      </dgm:t>
    </dgm:pt>
    <dgm:pt modelId="{90A6D6A1-C6DD-1D4E-B65A-20FDB93DD40D}" type="sibTrans" cxnId="{B5027536-DBF1-004B-86C4-D4C5462BDB50}">
      <dgm:prSet/>
      <dgm:spPr/>
      <dgm:t>
        <a:bodyPr/>
        <a:lstStyle/>
        <a:p>
          <a:endParaRPr lang="en-US"/>
        </a:p>
      </dgm:t>
    </dgm:pt>
    <dgm:pt modelId="{D4C05A1D-6ED9-2A44-B639-F6BB2B3CD0BF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Sources:</a:t>
          </a:r>
          <a:endParaRPr lang="en-US" sz="1800" b="1" dirty="0">
            <a:solidFill>
              <a:schemeClr val="tx1"/>
            </a:solidFill>
          </a:endParaRPr>
        </a:p>
      </dgm:t>
    </dgm:pt>
    <dgm:pt modelId="{22008016-98B5-6B49-BFCC-5BED6ECADE1D}" type="parTrans" cxnId="{5237F001-D0C6-E442-BA10-B972EB5D3EE2}">
      <dgm:prSet/>
      <dgm:spPr/>
      <dgm:t>
        <a:bodyPr/>
        <a:lstStyle/>
        <a:p>
          <a:endParaRPr lang="en-US"/>
        </a:p>
      </dgm:t>
    </dgm:pt>
    <dgm:pt modelId="{984C3BB0-EC80-3846-A01C-1E0A655F708B}" type="sibTrans" cxnId="{5237F001-D0C6-E442-BA10-B972EB5D3EE2}">
      <dgm:prSet/>
      <dgm:spPr/>
      <dgm:t>
        <a:bodyPr/>
        <a:lstStyle/>
        <a:p>
          <a:endParaRPr lang="en-US"/>
        </a:p>
      </dgm:t>
    </dgm:pt>
    <dgm:pt modelId="{5DF5FDB7-1022-D448-AFA6-78D8BD5F432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Google Bulk Patent</a:t>
          </a:r>
          <a:endParaRPr lang="en-US" sz="1800" b="1" dirty="0">
            <a:solidFill>
              <a:schemeClr val="tx1"/>
            </a:solidFill>
          </a:endParaRPr>
        </a:p>
      </dgm:t>
    </dgm:pt>
    <dgm:pt modelId="{17AE9224-C929-7F49-9092-AC73E95F6A1D}" type="parTrans" cxnId="{8B16DA98-9353-2F48-A245-6B617DCDF7F2}">
      <dgm:prSet/>
      <dgm:spPr/>
      <dgm:t>
        <a:bodyPr/>
        <a:lstStyle/>
        <a:p>
          <a:endParaRPr lang="en-US"/>
        </a:p>
      </dgm:t>
    </dgm:pt>
    <dgm:pt modelId="{ECD28525-E5EF-0044-B980-39A2A3450605}" type="sibTrans" cxnId="{8B16DA98-9353-2F48-A245-6B617DCDF7F2}">
      <dgm:prSet/>
      <dgm:spPr/>
      <dgm:t>
        <a:bodyPr/>
        <a:lstStyle/>
        <a:p>
          <a:endParaRPr lang="en-US"/>
        </a:p>
      </dgm:t>
    </dgm:pt>
    <dgm:pt modelId="{7C6D423C-FF4E-C849-96CD-F9197E001779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Total Patent</a:t>
          </a:r>
          <a:endParaRPr lang="en-US" sz="1800" b="1" dirty="0">
            <a:solidFill>
              <a:schemeClr val="tx1"/>
            </a:solidFill>
          </a:endParaRPr>
        </a:p>
      </dgm:t>
    </dgm:pt>
    <dgm:pt modelId="{51E5DD93-0296-6748-B6DD-9AC60B8C260C}" type="parTrans" cxnId="{8F3B27A9-FD68-C14E-B7C2-BE8031B74B5A}">
      <dgm:prSet/>
      <dgm:spPr/>
      <dgm:t>
        <a:bodyPr/>
        <a:lstStyle/>
        <a:p>
          <a:endParaRPr lang="en-US"/>
        </a:p>
      </dgm:t>
    </dgm:pt>
    <dgm:pt modelId="{0B3D6DE7-C128-C84C-BF1C-E40EAE78BBB1}" type="sibTrans" cxnId="{8F3B27A9-FD68-C14E-B7C2-BE8031B74B5A}">
      <dgm:prSet/>
      <dgm:spPr/>
      <dgm:t>
        <a:bodyPr/>
        <a:lstStyle/>
        <a:p>
          <a:endParaRPr lang="en-US"/>
        </a:p>
      </dgm:t>
    </dgm:pt>
    <dgm:pt modelId="{0C6B3799-A992-F348-93CB-6EF11D9A918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Volume: </a:t>
          </a:r>
          <a:endParaRPr lang="en-US" sz="1800" b="1" dirty="0">
            <a:solidFill>
              <a:schemeClr val="tx1"/>
            </a:solidFill>
          </a:endParaRPr>
        </a:p>
      </dgm:t>
    </dgm:pt>
    <dgm:pt modelId="{0DD67BEE-0F33-8C41-AF7B-ECBB204CF498}" type="parTrans" cxnId="{D1B3E474-5CBF-DE4A-B4A5-74C68ABA930D}">
      <dgm:prSet/>
      <dgm:spPr/>
      <dgm:t>
        <a:bodyPr/>
        <a:lstStyle/>
        <a:p>
          <a:endParaRPr lang="en-US"/>
        </a:p>
      </dgm:t>
    </dgm:pt>
    <dgm:pt modelId="{90C74F60-92A3-FD42-9C74-EE476F8FBEF7}" type="sibTrans" cxnId="{D1B3E474-5CBF-DE4A-B4A5-74C68ABA930D}">
      <dgm:prSet/>
      <dgm:spPr/>
      <dgm:t>
        <a:bodyPr/>
        <a:lstStyle/>
        <a:p>
          <a:endParaRPr lang="en-US"/>
        </a:p>
      </dgm:t>
    </dgm:pt>
    <dgm:pt modelId="{8D0FF749-43E8-0C49-83A9-C071AFF2294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218 Litigated</a:t>
          </a:r>
          <a:endParaRPr lang="en-US" sz="1800" b="1" dirty="0">
            <a:solidFill>
              <a:schemeClr val="tx1"/>
            </a:solidFill>
          </a:endParaRPr>
        </a:p>
      </dgm:t>
    </dgm:pt>
    <dgm:pt modelId="{F6CE01EA-787C-7546-A806-03DE6C45C615}" type="parTrans" cxnId="{BD73EE56-850A-454F-B209-7A1707C82ED7}">
      <dgm:prSet/>
      <dgm:spPr/>
      <dgm:t>
        <a:bodyPr/>
        <a:lstStyle/>
        <a:p>
          <a:endParaRPr lang="en-US"/>
        </a:p>
      </dgm:t>
    </dgm:pt>
    <dgm:pt modelId="{7B305F25-F313-B546-95F6-A425FC54628C}" type="sibTrans" cxnId="{BD73EE56-850A-454F-B209-7A1707C82ED7}">
      <dgm:prSet/>
      <dgm:spPr/>
      <dgm:t>
        <a:bodyPr/>
        <a:lstStyle/>
        <a:p>
          <a:endParaRPr lang="en-US"/>
        </a:p>
      </dgm:t>
    </dgm:pt>
    <dgm:pt modelId="{2D9C6BFA-D19C-7646-AAD2-767D05B07854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218 </a:t>
          </a:r>
          <a:r>
            <a:rPr lang="en-US" sz="1800" b="1" dirty="0" err="1" smtClean="0">
              <a:solidFill>
                <a:schemeClr val="tx1"/>
              </a:solidFill>
            </a:rPr>
            <a:t>UnLitigated</a:t>
          </a:r>
          <a:endParaRPr lang="en-US" sz="1800" b="1" dirty="0">
            <a:solidFill>
              <a:schemeClr val="tx1"/>
            </a:solidFill>
          </a:endParaRPr>
        </a:p>
      </dgm:t>
    </dgm:pt>
    <dgm:pt modelId="{8E713D3D-60FA-6447-961F-3682AFA192BA}" type="parTrans" cxnId="{7BD9A640-8B12-B54A-9AEC-4F6A28AD53F1}">
      <dgm:prSet/>
      <dgm:spPr/>
      <dgm:t>
        <a:bodyPr/>
        <a:lstStyle/>
        <a:p>
          <a:endParaRPr lang="en-US"/>
        </a:p>
      </dgm:t>
    </dgm:pt>
    <dgm:pt modelId="{0138583B-FF10-8649-9739-A6077BB8E727}" type="sibTrans" cxnId="{7BD9A640-8B12-B54A-9AEC-4F6A28AD53F1}">
      <dgm:prSet/>
      <dgm:spPr/>
      <dgm:t>
        <a:bodyPr/>
        <a:lstStyle/>
        <a:p>
          <a:endParaRPr lang="en-US"/>
        </a:p>
      </dgm:t>
    </dgm:pt>
    <dgm:pt modelId="{7DAC8223-B808-0F4B-80D8-79DEB7E6810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Data Type</a:t>
          </a:r>
          <a:endParaRPr lang="en-US" sz="1800" b="1" dirty="0">
            <a:solidFill>
              <a:schemeClr val="tx1"/>
            </a:solidFill>
          </a:endParaRPr>
        </a:p>
      </dgm:t>
    </dgm:pt>
    <dgm:pt modelId="{EA4C2513-5882-9B4D-B7A9-6E4F554925D8}" type="parTrans" cxnId="{F1815BB2-0B5C-A644-A648-86A1B8D1F427}">
      <dgm:prSet/>
      <dgm:spPr/>
      <dgm:t>
        <a:bodyPr/>
        <a:lstStyle/>
        <a:p>
          <a:endParaRPr lang="en-US"/>
        </a:p>
      </dgm:t>
    </dgm:pt>
    <dgm:pt modelId="{6F919CDC-184A-9A4B-B19D-B2C5AFBBF60D}" type="sibTrans" cxnId="{F1815BB2-0B5C-A644-A648-86A1B8D1F427}">
      <dgm:prSet/>
      <dgm:spPr/>
      <dgm:t>
        <a:bodyPr/>
        <a:lstStyle/>
        <a:p>
          <a:endParaRPr lang="en-US"/>
        </a:p>
      </dgm:t>
    </dgm:pt>
    <dgm:pt modelId="{577F1665-EF1D-7046-9287-71D55E5E2F9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XML, DOC</a:t>
          </a:r>
          <a:endParaRPr lang="en-US" sz="1800" b="1" dirty="0">
            <a:solidFill>
              <a:schemeClr val="tx1"/>
            </a:solidFill>
          </a:endParaRPr>
        </a:p>
      </dgm:t>
    </dgm:pt>
    <dgm:pt modelId="{08E097B9-4A71-8A45-9D26-EDCC8EEE4F95}" type="parTrans" cxnId="{A28F5E26-340B-A043-AB71-FB96C3890327}">
      <dgm:prSet/>
      <dgm:spPr/>
      <dgm:t>
        <a:bodyPr/>
        <a:lstStyle/>
        <a:p>
          <a:endParaRPr lang="en-US"/>
        </a:p>
      </dgm:t>
    </dgm:pt>
    <dgm:pt modelId="{DD51BEAB-A4EF-CF4B-836B-12D213ADAC22}" type="sibTrans" cxnId="{A28F5E26-340B-A043-AB71-FB96C3890327}">
      <dgm:prSet/>
      <dgm:spPr/>
      <dgm:t>
        <a:bodyPr/>
        <a:lstStyle/>
        <a:p>
          <a:endParaRPr lang="en-US"/>
        </a:p>
      </dgm:t>
    </dgm:pt>
    <dgm:pt modelId="{856A9BB4-430A-4F8A-B1FE-7318E19CBC0B}" type="pres">
      <dgm:prSet presAssocID="{1E7AABEA-087D-4079-8868-BC8C23904B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F934B-5AB4-4D62-8E22-2590611D4A15}" type="pres">
      <dgm:prSet presAssocID="{09FDBC7D-E900-44D6-BD17-CF8B1DACBEC4}" presName="composite" presStyleCnt="0"/>
      <dgm:spPr/>
    </dgm:pt>
    <dgm:pt modelId="{BCB03614-CE65-47AD-8365-6D74C72E0944}" type="pres">
      <dgm:prSet presAssocID="{09FDBC7D-E900-44D6-BD17-CF8B1DACBEC4}" presName="parTx" presStyleLbl="node1" presStyleIdx="0" presStyleCnt="3" custScaleX="113685" custLinFactNeighborX="52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9DFFC-A5E2-4ADA-9C12-026FC61AB486}" type="pres">
      <dgm:prSet presAssocID="{09FDBC7D-E900-44D6-BD17-CF8B1DACBEC4}" presName="desTx" presStyleLbl="revTx" presStyleIdx="0" presStyleCnt="3" custScaleX="112809" custLinFactNeighborX="10458" custLinFactNeighborY="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D9C52-FEFE-4A79-BCE5-1CCCBF0B2C79}" type="pres">
      <dgm:prSet presAssocID="{81A3559F-2F79-4AF8-92D6-EEFB74C0E94B}" presName="space" presStyleCnt="0"/>
      <dgm:spPr/>
    </dgm:pt>
    <dgm:pt modelId="{A515909B-B25D-4895-80FD-161D3B9FEF68}" type="pres">
      <dgm:prSet presAssocID="{01588033-B6A4-4427-8964-5BB602631D98}" presName="composite" presStyleCnt="0"/>
      <dgm:spPr/>
    </dgm:pt>
    <dgm:pt modelId="{46E10165-C3FF-469A-A111-3ABE3DA457D1}" type="pres">
      <dgm:prSet presAssocID="{01588033-B6A4-4427-8964-5BB602631D98}" presName="parTx" presStyleLbl="node1" presStyleIdx="1" presStyleCnt="3" custScaleX="107820" custLinFactNeighborX="520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8329B-2646-411B-814F-EEAF24916060}" type="pres">
      <dgm:prSet presAssocID="{01588033-B6A4-4427-8964-5BB602631D98}" presName="desTx" presStyleLbl="revTx" presStyleIdx="1" presStyleCnt="3" custScaleX="113867" custLinFactNeighborX="9948" custLinFactNeighborY="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DF76B-48F2-47D0-B833-BBFFE0936000}" type="pres">
      <dgm:prSet presAssocID="{04E0628D-90B6-4968-B8C1-DFA5603B9052}" presName="space" presStyleCnt="0"/>
      <dgm:spPr/>
    </dgm:pt>
    <dgm:pt modelId="{3979CB4D-E621-4F97-81C6-177B21B7D8E3}" type="pres">
      <dgm:prSet presAssocID="{25E52B81-11C2-4A90-B514-0BB9EAFA9E0B}" presName="composite" presStyleCnt="0"/>
      <dgm:spPr/>
    </dgm:pt>
    <dgm:pt modelId="{56A3D830-50C0-4EE4-8D49-32F057767F02}" type="pres">
      <dgm:prSet presAssocID="{25E52B81-11C2-4A90-B514-0BB9EAFA9E0B}" presName="parTx" presStyleLbl="node1" presStyleIdx="2" presStyleCnt="3" custScaleX="107687" custLinFactNeighborX="4509" custLinFactNeighborY="-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B0E99-BCEB-47EB-AA40-434265BF7A97}" type="pres">
      <dgm:prSet presAssocID="{25E52B81-11C2-4A90-B514-0BB9EAFA9E0B}" presName="desTx" presStyleLbl="revTx" presStyleIdx="2" presStyleCnt="3" custScaleX="125333" custLinFactNeighborX="9953" custLinFactNeighborY="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011B1-8172-41F8-84DA-B79F0C5534BF}" srcId="{09FDBC7D-E900-44D6-BD17-CF8B1DACBEC4}" destId="{0B815EB5-CBCA-4F1F-AC3D-6E1352D8094E}" srcOrd="2" destOrd="0" parTransId="{BD3FC6A5-2147-4D34-A161-52E9694DC0D7}" sibTransId="{6CBD5025-8ACE-464C-B3C1-C8BE34CD1E4C}"/>
    <dgm:cxn modelId="{C59A5ACA-A6AF-7B40-9E21-2B9457AD5A33}" type="presOf" srcId="{2D9C6BFA-D19C-7646-AAD2-767D05B07854}" destId="{D80B0E99-BCEB-47EB-AA40-434265BF7A97}" srcOrd="0" destOrd="8" presId="urn:microsoft.com/office/officeart/2005/8/layout/chevron1"/>
    <dgm:cxn modelId="{A97463A5-AACA-4051-91D1-03C812A73456}" srcId="{01588033-B6A4-4427-8964-5BB602631D98}" destId="{6388725F-59BA-4866-A678-64675EB16355}" srcOrd="2" destOrd="0" parTransId="{D8503107-D7D2-4A73-B84F-137214E95967}" sibTransId="{0D8F1D3D-3A76-4E26-8483-0B459FBA5324}"/>
    <dgm:cxn modelId="{FE730BE7-D133-BC4D-AF8F-51D3FD06AF29}" type="presOf" srcId="{8D0FF749-43E8-0C49-83A9-C071AFF2294D}" destId="{D80B0E99-BCEB-47EB-AA40-434265BF7A97}" srcOrd="0" destOrd="7" presId="urn:microsoft.com/office/officeart/2005/8/layout/chevron1"/>
    <dgm:cxn modelId="{CD797BE6-EEBA-4FF9-9841-9E8853C09736}" srcId="{09FDBC7D-E900-44D6-BD17-CF8B1DACBEC4}" destId="{423711E5-3CE1-4D8E-9008-ADF19D47D7CD}" srcOrd="1" destOrd="0" parTransId="{473F78FD-F4CE-40FE-8F52-427322A8068A}" sibTransId="{F31079AC-616E-43D4-8701-FA6D91539C1E}"/>
    <dgm:cxn modelId="{F4C3B84F-0AEE-F54A-9C5A-33F595D7503C}" type="presOf" srcId="{5DF5FDB7-1022-D448-AFA6-78D8BD5F432A}" destId="{D80B0E99-BCEB-47EB-AA40-434265BF7A97}" srcOrd="0" destOrd="2" presId="urn:microsoft.com/office/officeart/2005/8/layout/chevron1"/>
    <dgm:cxn modelId="{DD159705-3D00-3E48-9822-7236F2BC1F2F}" type="presOf" srcId="{423711E5-3CE1-4D8E-9008-ADF19D47D7CD}" destId="{7229DFFC-A5E2-4ADA-9C12-026FC61AB486}" srcOrd="0" destOrd="1" presId="urn:microsoft.com/office/officeart/2005/8/layout/chevron1"/>
    <dgm:cxn modelId="{DA15EFBD-6228-A040-8166-8DF1D290C407}" type="presOf" srcId="{09FDBC7D-E900-44D6-BD17-CF8B1DACBEC4}" destId="{BCB03614-CE65-47AD-8365-6D74C72E0944}" srcOrd="0" destOrd="0" presId="urn:microsoft.com/office/officeart/2005/8/layout/chevron1"/>
    <dgm:cxn modelId="{DEF4E615-D696-E342-86BF-3104B763397E}" type="presOf" srcId="{01588033-B6A4-4427-8964-5BB602631D98}" destId="{46E10165-C3FF-469A-A111-3ABE3DA457D1}" srcOrd="0" destOrd="0" presId="urn:microsoft.com/office/officeart/2005/8/layout/chevron1"/>
    <dgm:cxn modelId="{D1B3E474-5CBF-DE4A-B4A5-74C68ABA930D}" srcId="{DA1407BE-0D0C-4FD0-80D0-31B19C16C306}" destId="{0C6B3799-A992-F348-93CB-6EF11D9A918D}" srcOrd="2" destOrd="0" parTransId="{0DD67BEE-0F33-8C41-AF7B-ECBB204CF498}" sibTransId="{90C74F60-92A3-FD42-9C74-EE476F8FBEF7}"/>
    <dgm:cxn modelId="{8B16DA98-9353-2F48-A245-6B617DCDF7F2}" srcId="{D4C05A1D-6ED9-2A44-B639-F6BB2B3CD0BF}" destId="{5DF5FDB7-1022-D448-AFA6-78D8BD5F432A}" srcOrd="0" destOrd="0" parTransId="{17AE9224-C929-7F49-9092-AC73E95F6A1D}" sibTransId="{ECD28525-E5EF-0044-B980-39A2A3450605}"/>
    <dgm:cxn modelId="{E020C8D1-DB1C-6A46-952F-CA5462816F8A}" type="presOf" srcId="{7DAC8223-B808-0F4B-80D8-79DEB7E68105}" destId="{D80B0E99-BCEB-47EB-AA40-434265BF7A97}" srcOrd="0" destOrd="4" presId="urn:microsoft.com/office/officeart/2005/8/layout/chevron1"/>
    <dgm:cxn modelId="{BD73EE56-850A-454F-B209-7A1707C82ED7}" srcId="{0C6B3799-A992-F348-93CB-6EF11D9A918D}" destId="{8D0FF749-43E8-0C49-83A9-C071AFF2294D}" srcOrd="0" destOrd="0" parTransId="{F6CE01EA-787C-7546-A806-03DE6C45C615}" sibTransId="{7B305F25-F313-B546-95F6-A425FC54628C}"/>
    <dgm:cxn modelId="{237ECFA7-5499-1548-AF6C-017BE87A7E34}" srcId="{25E52B81-11C2-4A90-B514-0BB9EAFA9E0B}" destId="{73702237-897F-6A44-BA2C-42BA51E73872}" srcOrd="1" destOrd="0" parTransId="{D06CDC0D-BAFC-4847-BDB1-BE9F8457B49B}" sibTransId="{DDFAF7A8-DD34-A14F-9FAD-1B64E6A5B1A4}"/>
    <dgm:cxn modelId="{255DF41D-60F4-6C49-AAFE-A45CF628699B}" type="presOf" srcId="{577F1665-EF1D-7046-9287-71D55E5E2F91}" destId="{D80B0E99-BCEB-47EB-AA40-434265BF7A97}" srcOrd="0" destOrd="5" presId="urn:microsoft.com/office/officeart/2005/8/layout/chevron1"/>
    <dgm:cxn modelId="{CF718456-E805-0549-B922-1CFEEDAE62CB}" type="presOf" srcId="{0C6B3799-A992-F348-93CB-6EF11D9A918D}" destId="{D80B0E99-BCEB-47EB-AA40-434265BF7A97}" srcOrd="0" destOrd="6" presId="urn:microsoft.com/office/officeart/2005/8/layout/chevron1"/>
    <dgm:cxn modelId="{232367EF-9952-1945-BB3A-CE14549C2A89}" type="presOf" srcId="{DA1407BE-0D0C-4FD0-80D0-31B19C16C306}" destId="{D80B0E99-BCEB-47EB-AA40-434265BF7A97}" srcOrd="0" destOrd="0" presId="urn:microsoft.com/office/officeart/2005/8/layout/chevron1"/>
    <dgm:cxn modelId="{5237F001-D0C6-E442-BA10-B972EB5D3EE2}" srcId="{DA1407BE-0D0C-4FD0-80D0-31B19C16C306}" destId="{D4C05A1D-6ED9-2A44-B639-F6BB2B3CD0BF}" srcOrd="0" destOrd="0" parTransId="{22008016-98B5-6B49-BFCC-5BED6ECADE1D}" sibTransId="{984C3BB0-EC80-3846-A01C-1E0A655F708B}"/>
    <dgm:cxn modelId="{BC55DEA2-2143-4567-8AB2-AA126A938C5F}" srcId="{25E52B81-11C2-4A90-B514-0BB9EAFA9E0B}" destId="{DA1407BE-0D0C-4FD0-80D0-31B19C16C306}" srcOrd="0" destOrd="0" parTransId="{F104F30F-5DD3-4E4B-A02C-2F1E5C25DADA}" sibTransId="{1559D188-1837-45A3-8BD7-791E6129C18E}"/>
    <dgm:cxn modelId="{7BD9A640-8B12-B54A-9AEC-4F6A28AD53F1}" srcId="{0C6B3799-A992-F348-93CB-6EF11D9A918D}" destId="{2D9C6BFA-D19C-7646-AAD2-767D05B07854}" srcOrd="1" destOrd="0" parTransId="{8E713D3D-60FA-6447-961F-3682AFA192BA}" sibTransId="{0138583B-FF10-8649-9739-A6077BB8E727}"/>
    <dgm:cxn modelId="{4D00ACE1-B5FC-2749-BFFA-146BCDD767E5}" type="presOf" srcId="{7C6D423C-FF4E-C849-96CD-F9197E001779}" destId="{D80B0E99-BCEB-47EB-AA40-434265BF7A97}" srcOrd="0" destOrd="3" presId="urn:microsoft.com/office/officeart/2005/8/layout/chevron1"/>
    <dgm:cxn modelId="{FED66B4C-E760-7247-A1AB-CBD0E9EF97C7}" type="presOf" srcId="{CDAE6535-3F54-A141-916D-61E455DECB01}" destId="{D80B0E99-BCEB-47EB-AA40-434265BF7A97}" srcOrd="0" destOrd="10" presId="urn:microsoft.com/office/officeart/2005/8/layout/chevron1"/>
    <dgm:cxn modelId="{728091A0-349F-0F48-960C-D9FA3A495529}" type="presOf" srcId="{73702237-897F-6A44-BA2C-42BA51E73872}" destId="{D80B0E99-BCEB-47EB-AA40-434265BF7A97}" srcOrd="0" destOrd="9" presId="urn:microsoft.com/office/officeart/2005/8/layout/chevron1"/>
    <dgm:cxn modelId="{4B06FBA8-0F57-4556-957E-9825DA1F71B0}" srcId="{09FDBC7D-E900-44D6-BD17-CF8B1DACBEC4}" destId="{FC6566E2-5C6F-439B-94A1-7D515A21DE7A}" srcOrd="0" destOrd="0" parTransId="{AB8D52E3-FD66-4F12-8A92-61604F4E08EC}" sibTransId="{83218AD1-6555-4127-B5B5-0FDF17885C5E}"/>
    <dgm:cxn modelId="{95A41A6B-7406-4840-A523-691ADBB1A737}" type="presOf" srcId="{A4CA1B53-BE94-E049-961E-63FE88A5281B}" destId="{D0A8329B-2646-411B-814F-EEAF24916060}" srcOrd="0" destOrd="1" presId="urn:microsoft.com/office/officeart/2005/8/layout/chevron1"/>
    <dgm:cxn modelId="{2B293C26-E384-194F-AE0A-5DFAE4D22536}" type="presOf" srcId="{D4C05A1D-6ED9-2A44-B639-F6BB2B3CD0BF}" destId="{D80B0E99-BCEB-47EB-AA40-434265BF7A97}" srcOrd="0" destOrd="1" presId="urn:microsoft.com/office/officeart/2005/8/layout/chevron1"/>
    <dgm:cxn modelId="{06EC3353-60A9-4BCE-AD22-DEA334A61D72}" srcId="{01588033-B6A4-4427-8964-5BB602631D98}" destId="{B762303A-ABCD-4B0D-B388-6CE07A631417}" srcOrd="0" destOrd="0" parTransId="{63C4779D-DAF2-4DD3-84E7-3F085C0572FD}" sibTransId="{88FF5434-E7D0-4E62-B489-157B41E1EDF8}"/>
    <dgm:cxn modelId="{FC1D73FE-AF82-CE45-85D5-CAA29DD06A9F}" type="presOf" srcId="{6388725F-59BA-4866-A678-64675EB16355}" destId="{D0A8329B-2646-411B-814F-EEAF24916060}" srcOrd="0" destOrd="2" presId="urn:microsoft.com/office/officeart/2005/8/layout/chevron1"/>
    <dgm:cxn modelId="{8B06A5B4-B444-734E-8076-5F1D52142899}" type="presOf" srcId="{0B815EB5-CBCA-4F1F-AC3D-6E1352D8094E}" destId="{7229DFFC-A5E2-4ADA-9C12-026FC61AB486}" srcOrd="0" destOrd="2" presId="urn:microsoft.com/office/officeart/2005/8/layout/chevron1"/>
    <dgm:cxn modelId="{8F3B27A9-FD68-C14E-B7C2-BE8031B74B5A}" srcId="{D4C05A1D-6ED9-2A44-B639-F6BB2B3CD0BF}" destId="{7C6D423C-FF4E-C849-96CD-F9197E001779}" srcOrd="1" destOrd="0" parTransId="{51E5DD93-0296-6748-B6DD-9AC60B8C260C}" sibTransId="{0B3D6DE7-C128-C84C-BF1C-E40EAE78BBB1}"/>
    <dgm:cxn modelId="{21DBEB21-9FA8-F54A-B1A8-B16F8E6E41FD}" type="presOf" srcId="{B762303A-ABCD-4B0D-B388-6CE07A631417}" destId="{D0A8329B-2646-411B-814F-EEAF24916060}" srcOrd="0" destOrd="0" presId="urn:microsoft.com/office/officeart/2005/8/layout/chevron1"/>
    <dgm:cxn modelId="{A28F5E26-340B-A043-AB71-FB96C3890327}" srcId="{7DAC8223-B808-0F4B-80D8-79DEB7E68105}" destId="{577F1665-EF1D-7046-9287-71D55E5E2F91}" srcOrd="0" destOrd="0" parTransId="{08E097B9-4A71-8A45-9D26-EDCC8EEE4F95}" sibTransId="{DD51BEAB-A4EF-CF4B-836B-12D213ADAC22}"/>
    <dgm:cxn modelId="{B5027536-DBF1-004B-86C4-D4C5462BDB50}" srcId="{01588033-B6A4-4427-8964-5BB602631D98}" destId="{A4CA1B53-BE94-E049-961E-63FE88A5281B}" srcOrd="1" destOrd="0" parTransId="{4F91A987-4EE1-9B4C-8BA6-EFDA7DF2E9F1}" sibTransId="{90A6D6A1-C6DD-1D4E-B65A-20FDB93DD40D}"/>
    <dgm:cxn modelId="{924B4BEF-E97E-4728-B8B3-D7F3A8CBDB20}" srcId="{1E7AABEA-087D-4079-8868-BC8C23904BDC}" destId="{25E52B81-11C2-4A90-B514-0BB9EAFA9E0B}" srcOrd="2" destOrd="0" parTransId="{FBDC2061-F666-4780-94D8-6E52BA10887A}" sibTransId="{FC5A545E-DE05-4A11-B96C-292D2839C43F}"/>
    <dgm:cxn modelId="{F1815BB2-0B5C-A644-A648-86A1B8D1F427}" srcId="{DA1407BE-0D0C-4FD0-80D0-31B19C16C306}" destId="{7DAC8223-B808-0F4B-80D8-79DEB7E68105}" srcOrd="1" destOrd="0" parTransId="{EA4C2513-5882-9B4D-B7A9-6E4F554925D8}" sibTransId="{6F919CDC-184A-9A4B-B19D-B2C5AFBBF60D}"/>
    <dgm:cxn modelId="{3DB49EAE-8554-6C4F-AF40-820A58535F79}" type="presOf" srcId="{1E7AABEA-087D-4079-8868-BC8C23904BDC}" destId="{856A9BB4-430A-4F8A-B1FE-7318E19CBC0B}" srcOrd="0" destOrd="0" presId="urn:microsoft.com/office/officeart/2005/8/layout/chevron1"/>
    <dgm:cxn modelId="{9A1D4B83-733B-BE48-9F93-069059E18DB0}" type="presOf" srcId="{25E52B81-11C2-4A90-B514-0BB9EAFA9E0B}" destId="{56A3D830-50C0-4EE4-8D49-32F057767F02}" srcOrd="0" destOrd="0" presId="urn:microsoft.com/office/officeart/2005/8/layout/chevron1"/>
    <dgm:cxn modelId="{A94D63FF-C04F-4841-A110-FB989D8E5175}" srcId="{1E7AABEA-087D-4079-8868-BC8C23904BDC}" destId="{09FDBC7D-E900-44D6-BD17-CF8B1DACBEC4}" srcOrd="0" destOrd="0" parTransId="{D5D4943C-0176-4D31-BC07-766912F00291}" sibTransId="{81A3559F-2F79-4AF8-92D6-EEFB74C0E94B}"/>
    <dgm:cxn modelId="{A7CB1230-247A-A94C-A967-75CEE4FA3229}" type="presOf" srcId="{FC6566E2-5C6F-439B-94A1-7D515A21DE7A}" destId="{7229DFFC-A5E2-4ADA-9C12-026FC61AB486}" srcOrd="0" destOrd="0" presId="urn:microsoft.com/office/officeart/2005/8/layout/chevron1"/>
    <dgm:cxn modelId="{564E236C-5CE8-4F66-841C-EFBEC25C7305}" srcId="{1E7AABEA-087D-4079-8868-BC8C23904BDC}" destId="{01588033-B6A4-4427-8964-5BB602631D98}" srcOrd="1" destOrd="0" parTransId="{91166172-0A18-43BD-A706-722D7DAF63DE}" sibTransId="{04E0628D-90B6-4968-B8C1-DFA5603B9052}"/>
    <dgm:cxn modelId="{149937AA-32BB-3041-8716-BD3239D8D652}" srcId="{25E52B81-11C2-4A90-B514-0BB9EAFA9E0B}" destId="{CDAE6535-3F54-A141-916D-61E455DECB01}" srcOrd="2" destOrd="0" parTransId="{C0E6E5D3-25D2-704D-9C85-73F215E19A1C}" sibTransId="{60928712-339D-9140-AD08-0C9A66FCE127}"/>
    <dgm:cxn modelId="{05CF0447-385D-384E-A852-C181109D03E2}" type="presParOf" srcId="{856A9BB4-430A-4F8A-B1FE-7318E19CBC0B}" destId="{706F934B-5AB4-4D62-8E22-2590611D4A15}" srcOrd="0" destOrd="0" presId="urn:microsoft.com/office/officeart/2005/8/layout/chevron1"/>
    <dgm:cxn modelId="{0B817877-D686-F14D-8B78-EDD6F9A2FB7D}" type="presParOf" srcId="{706F934B-5AB4-4D62-8E22-2590611D4A15}" destId="{BCB03614-CE65-47AD-8365-6D74C72E0944}" srcOrd="0" destOrd="0" presId="urn:microsoft.com/office/officeart/2005/8/layout/chevron1"/>
    <dgm:cxn modelId="{577D4696-E108-7F4B-973F-CCE8A43EE80D}" type="presParOf" srcId="{706F934B-5AB4-4D62-8E22-2590611D4A15}" destId="{7229DFFC-A5E2-4ADA-9C12-026FC61AB486}" srcOrd="1" destOrd="0" presId="urn:microsoft.com/office/officeart/2005/8/layout/chevron1"/>
    <dgm:cxn modelId="{B1178623-1B62-194B-900C-3659C249048C}" type="presParOf" srcId="{856A9BB4-430A-4F8A-B1FE-7318E19CBC0B}" destId="{4C2D9C52-FEFE-4A79-BCE5-1CCCBF0B2C79}" srcOrd="1" destOrd="0" presId="urn:microsoft.com/office/officeart/2005/8/layout/chevron1"/>
    <dgm:cxn modelId="{CE1428AB-A4EA-4049-834A-3CB553C8D6FF}" type="presParOf" srcId="{856A9BB4-430A-4F8A-B1FE-7318E19CBC0B}" destId="{A515909B-B25D-4895-80FD-161D3B9FEF68}" srcOrd="2" destOrd="0" presId="urn:microsoft.com/office/officeart/2005/8/layout/chevron1"/>
    <dgm:cxn modelId="{E66DFD2C-F5D5-2D41-810D-19C936723033}" type="presParOf" srcId="{A515909B-B25D-4895-80FD-161D3B9FEF68}" destId="{46E10165-C3FF-469A-A111-3ABE3DA457D1}" srcOrd="0" destOrd="0" presId="urn:microsoft.com/office/officeart/2005/8/layout/chevron1"/>
    <dgm:cxn modelId="{0BD7A414-EE07-A242-8A69-F62FF3228836}" type="presParOf" srcId="{A515909B-B25D-4895-80FD-161D3B9FEF68}" destId="{D0A8329B-2646-411B-814F-EEAF24916060}" srcOrd="1" destOrd="0" presId="urn:microsoft.com/office/officeart/2005/8/layout/chevron1"/>
    <dgm:cxn modelId="{225B7C18-5395-6D4D-B15B-3EF11B359447}" type="presParOf" srcId="{856A9BB4-430A-4F8A-B1FE-7318E19CBC0B}" destId="{5E5DF76B-48F2-47D0-B833-BBFFE0936000}" srcOrd="3" destOrd="0" presId="urn:microsoft.com/office/officeart/2005/8/layout/chevron1"/>
    <dgm:cxn modelId="{B69E7112-6275-E243-9CDB-ED61CF3A9249}" type="presParOf" srcId="{856A9BB4-430A-4F8A-B1FE-7318E19CBC0B}" destId="{3979CB4D-E621-4F97-81C6-177B21B7D8E3}" srcOrd="4" destOrd="0" presId="urn:microsoft.com/office/officeart/2005/8/layout/chevron1"/>
    <dgm:cxn modelId="{724A2BBE-C558-0E4C-89FD-B9896225508A}" type="presParOf" srcId="{3979CB4D-E621-4F97-81C6-177B21B7D8E3}" destId="{56A3D830-50C0-4EE4-8D49-32F057767F02}" srcOrd="0" destOrd="0" presId="urn:microsoft.com/office/officeart/2005/8/layout/chevron1"/>
    <dgm:cxn modelId="{440B00D1-CE5E-564B-BF56-2F033B712DC8}" type="presParOf" srcId="{3979CB4D-E621-4F97-81C6-177B21B7D8E3}" destId="{D80B0E99-BCEB-47EB-AA40-434265BF7A9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3614-CE65-47AD-8365-6D74C72E0944}">
      <dsp:nvSpPr>
        <dsp:cNvPr id="0" name=""/>
        <dsp:cNvSpPr/>
      </dsp:nvSpPr>
      <dsp:spPr>
        <a:xfrm>
          <a:off x="149994" y="24718"/>
          <a:ext cx="3199963" cy="972000"/>
        </a:xfrm>
        <a:prstGeom prst="chevron">
          <a:avLst/>
        </a:prstGeom>
        <a:solidFill>
          <a:srgbClr val="FF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Problem Formulation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35994" y="24718"/>
        <a:ext cx="2227963" cy="972000"/>
      </dsp:txXfrm>
    </dsp:sp>
    <dsp:sp modelId="{7229DFFC-A5E2-4ADA-9C12-026FC61AB486}">
      <dsp:nvSpPr>
        <dsp:cNvPr id="0" name=""/>
        <dsp:cNvSpPr/>
      </dsp:nvSpPr>
      <dsp:spPr>
        <a:xfrm>
          <a:off x="287279" y="1142937"/>
          <a:ext cx="2540244" cy="5606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Pose prediction problem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Assess Value of Effort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Generate hypotheses and draft concept.</a:t>
          </a:r>
          <a:endParaRPr lang="en-US" sz="1800" kern="1200" dirty="0"/>
        </a:p>
      </dsp:txBody>
      <dsp:txXfrm>
        <a:off x="287279" y="1142937"/>
        <a:ext cx="2540244" cy="5606323"/>
      </dsp:txXfrm>
    </dsp:sp>
    <dsp:sp modelId="{46E10165-C3FF-469A-A111-3ABE3DA457D1}">
      <dsp:nvSpPr>
        <dsp:cNvPr id="0" name=""/>
        <dsp:cNvSpPr/>
      </dsp:nvSpPr>
      <dsp:spPr>
        <a:xfrm>
          <a:off x="3180030" y="24718"/>
          <a:ext cx="3034877" cy="972000"/>
        </a:xfrm>
        <a:prstGeom prst="chevron">
          <a:avLst/>
        </a:prstGeom>
        <a:solidFill>
          <a:srgbClr val="FF993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Research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666030" y="24718"/>
        <a:ext cx="2062877" cy="972000"/>
      </dsp:txXfrm>
    </dsp:sp>
    <dsp:sp modelId="{D0A8329B-2646-411B-814F-EEAF24916060}">
      <dsp:nvSpPr>
        <dsp:cNvPr id="0" name=""/>
        <dsp:cNvSpPr/>
      </dsp:nvSpPr>
      <dsp:spPr>
        <a:xfrm>
          <a:off x="3211375" y="1142494"/>
          <a:ext cx="2564068" cy="5606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Review Literature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Identify </a:t>
          </a:r>
          <a:r>
            <a:rPr lang="en-US" sz="1800" kern="1200" dirty="0" smtClean="0"/>
            <a:t>features </a:t>
          </a:r>
          <a:r>
            <a:rPr lang="en-US" sz="1800" kern="1200" dirty="0" smtClean="0"/>
            <a:t>of patent litigation.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Formulate hypotheses about the </a:t>
          </a:r>
          <a:r>
            <a:rPr lang="en-US" sz="1800" kern="1200" dirty="0" smtClean="0"/>
            <a:t>differences in these features </a:t>
          </a:r>
          <a:r>
            <a:rPr lang="en-US" sz="1800" kern="1200" dirty="0" smtClean="0"/>
            <a:t>between litigated and </a:t>
          </a:r>
          <a:r>
            <a:rPr lang="en-US" sz="1800" kern="1200" dirty="0" err="1" smtClean="0"/>
            <a:t>unlitigated</a:t>
          </a:r>
          <a:r>
            <a:rPr lang="en-US" sz="1800" kern="1200" dirty="0" smtClean="0"/>
            <a:t> patents </a:t>
          </a:r>
          <a:endParaRPr lang="en-US" sz="1800" kern="1200" dirty="0"/>
        </a:p>
      </dsp:txBody>
      <dsp:txXfrm>
        <a:off x="3211375" y="1142494"/>
        <a:ext cx="2564068" cy="5606323"/>
      </dsp:txXfrm>
    </dsp:sp>
    <dsp:sp modelId="{56A3D830-50C0-4EE4-8D49-32F057767F02}">
      <dsp:nvSpPr>
        <dsp:cNvPr id="0" name=""/>
        <dsp:cNvSpPr/>
      </dsp:nvSpPr>
      <dsp:spPr>
        <a:xfrm>
          <a:off x="6032757" y="24398"/>
          <a:ext cx="3031133" cy="972000"/>
        </a:xfrm>
        <a:prstGeom prst="chevron">
          <a:avLst/>
        </a:prstGeom>
        <a:solidFill>
          <a:srgbClr val="FFCC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Gather &amp; Mine Data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518757" y="24398"/>
        <a:ext cx="2059133" cy="972000"/>
      </dsp:txXfrm>
    </dsp:sp>
    <dsp:sp modelId="{D80B0E99-BCEB-47EB-AA40-434265BF7A97}">
      <dsp:nvSpPr>
        <dsp:cNvPr id="0" name=""/>
        <dsp:cNvSpPr/>
      </dsp:nvSpPr>
      <dsp:spPr>
        <a:xfrm>
          <a:off x="6076437" y="1142937"/>
          <a:ext cx="2822261" cy="5606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solidFill>
                <a:schemeClr val="tx1"/>
              </a:solidFill>
            </a:rPr>
            <a:t>Determine volume, </a:t>
          </a:r>
          <a:r>
            <a:rPr lang="en-US" sz="1800" kern="1200" dirty="0" smtClean="0">
              <a:solidFill>
                <a:schemeClr val="tx1"/>
              </a:solidFill>
            </a:rPr>
            <a:t>format </a:t>
          </a:r>
          <a:r>
            <a:rPr lang="en-US" sz="1800" kern="1200" dirty="0" smtClean="0">
              <a:solidFill>
                <a:schemeClr val="tx1"/>
              </a:solidFill>
            </a:rPr>
            <a:t>and </a:t>
          </a:r>
          <a:r>
            <a:rPr lang="en-US" sz="1800" kern="1200" dirty="0" smtClean="0">
              <a:solidFill>
                <a:schemeClr val="tx1"/>
              </a:solidFill>
            </a:rPr>
            <a:t>sources of data </a:t>
          </a:r>
          <a:r>
            <a:rPr lang="en-US" sz="1800" kern="1200" dirty="0" smtClean="0">
              <a:solidFill>
                <a:schemeClr val="tx1"/>
              </a:solidFill>
            </a:rPr>
            <a:t>for patent </a:t>
          </a:r>
          <a:r>
            <a:rPr lang="en-US" sz="1800" b="0" kern="1200" dirty="0" smtClean="0">
              <a:solidFill>
                <a:schemeClr val="tx1"/>
              </a:solidFill>
            </a:rPr>
            <a:t>information.</a:t>
          </a:r>
          <a:endParaRPr lang="en-US" sz="1800" b="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Sources:</a:t>
          </a:r>
          <a:endParaRPr lang="en-US" sz="1800" b="1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Google Bulk Patent</a:t>
          </a:r>
          <a:endParaRPr lang="en-US" sz="1800" b="1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Total Patent</a:t>
          </a:r>
          <a:endParaRPr lang="en-US" sz="1800" b="1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Data Type</a:t>
          </a:r>
          <a:endParaRPr lang="en-US" sz="1800" b="1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XML, DOC</a:t>
          </a:r>
          <a:endParaRPr lang="en-US" sz="1800" b="1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Volume: </a:t>
          </a:r>
          <a:endParaRPr lang="en-US" sz="1800" b="1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218 Litigated</a:t>
          </a:r>
          <a:endParaRPr lang="en-US" sz="1800" b="1" kern="1200" dirty="0">
            <a:solidFill>
              <a:schemeClr val="tx1"/>
            </a:solidFill>
          </a:endParaRP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chemeClr val="tx1"/>
              </a:solidFill>
            </a:rPr>
            <a:t>218 </a:t>
          </a:r>
          <a:r>
            <a:rPr lang="en-US" sz="1800" b="1" kern="1200" dirty="0" err="1" smtClean="0">
              <a:solidFill>
                <a:schemeClr val="tx1"/>
              </a:solidFill>
            </a:rPr>
            <a:t>UnLitigated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Write code to clean data and extract relevant information.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Conduct exploratory analysis to confirm hypothesized trends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076437" y="1142937"/>
        <a:ext cx="2822261" cy="5606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November 13,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Friday, November 13,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4217333"/>
              </p:ext>
            </p:extLst>
          </p:nvPr>
        </p:nvGraphicFramePr>
        <p:xfrm>
          <a:off x="80109" y="108738"/>
          <a:ext cx="9063891" cy="674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108" y="5789885"/>
            <a:ext cx="603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Strategy &amp; Progress to Date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275</TotalTime>
  <Words>94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13</cp:revision>
  <dcterms:created xsi:type="dcterms:W3CDTF">2015-11-12T02:22:24Z</dcterms:created>
  <dcterms:modified xsi:type="dcterms:W3CDTF">2015-11-13T12:25:16Z</dcterms:modified>
</cp:coreProperties>
</file>