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9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February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Monday, February 1,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4474" y="327369"/>
            <a:ext cx="3846705" cy="49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Path Forward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4474" y="1539252"/>
            <a:ext cx="8989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Divide legal event data into testing and training sets and build a predictive model of litigation.</a:t>
            </a:r>
          </a:p>
          <a:p>
            <a:pPr marL="1028700" lvl="1" indent="-571500">
              <a:buFont typeface="+mj-lt"/>
              <a:buAutoNum type="alphaLcPeriod"/>
            </a:pPr>
            <a:r>
              <a:rPr lang="en-US" sz="2800" dirty="0" smtClean="0"/>
              <a:t>Candidate models </a:t>
            </a:r>
            <a:r>
              <a:rPr lang="en-US" sz="2800" dirty="0" smtClean="0"/>
              <a:t>include </a:t>
            </a:r>
            <a:r>
              <a:rPr lang="en-US" sz="2800" dirty="0" smtClean="0"/>
              <a:t>logistic regression or decision tree type classifiers. 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Validate model.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/>
              <a:t>Make predictions on testing set and complete web app.  </a:t>
            </a:r>
            <a:endParaRPr lang="en-US" sz="2800" dirty="0" smtClean="0"/>
          </a:p>
          <a:p>
            <a:pPr marL="571500" indent="-571500">
              <a:buFont typeface="+mj-lt"/>
              <a:buAutoNum type="arabicPeriod"/>
            </a:pPr>
            <a:endParaRPr lang="en-US" sz="2800" dirty="0"/>
          </a:p>
          <a:p>
            <a:r>
              <a:rPr lang="en-US" sz="2800" b="1" dirty="0" smtClean="0"/>
              <a:t>Website</a:t>
            </a:r>
            <a:r>
              <a:rPr lang="en-US" sz="2800" b="1" dirty="0"/>
              <a:t>:  https://dataincswami2015.herokuapp.com/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742111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138</TotalTime>
  <Words>53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13</cp:revision>
  <dcterms:created xsi:type="dcterms:W3CDTF">2015-11-12T02:22:24Z</dcterms:created>
  <dcterms:modified xsi:type="dcterms:W3CDTF">2016-02-02T04:57:29Z</dcterms:modified>
</cp:coreProperties>
</file>