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-19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Friday, February 12, 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Friday, February 12,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Friday, February 12,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Friday, February 12,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Friday, February 12,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Friday, February 12,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Friday, February 12, 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Friday, February 12, 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Friday, February 12, 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Friday, February 12,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Friday, February 12,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80CB818-7379-467D-8E76-EF9D9074A26C}" type="datetime2">
              <a:rPr lang="en-US" smtClean="0"/>
              <a:t>Friday, February 12, 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109161" y="2183387"/>
            <a:ext cx="4826136" cy="4976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VISIT OUR WEBSITE!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578378" y="3067429"/>
            <a:ext cx="81727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https</a:t>
            </a:r>
            <a:r>
              <a:rPr lang="en-US" sz="3200" b="1" dirty="0"/>
              <a:t>://dataincswami2015.herokuapp.com/</a:t>
            </a: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3742111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08031" y="2502394"/>
            <a:ext cx="6863327" cy="6184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 smtClean="0"/>
              <a:t>THE DATA INCUBATOR</a:t>
            </a:r>
            <a:endParaRPr lang="en-US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084646" y="3230904"/>
            <a:ext cx="536267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chemeClr val="tx2"/>
                </a:solidFill>
              </a:rPr>
              <a:t>www.thedataincubator.com</a:t>
            </a:r>
            <a:endParaRPr lang="en-US" sz="3200" b="1" dirty="0" smtClean="0">
              <a:solidFill>
                <a:schemeClr val="tx2"/>
              </a:solidFill>
            </a:endParaRPr>
          </a:p>
        </p:txBody>
      </p:sp>
      <p:pic>
        <p:nvPicPr>
          <p:cNvPr id="2" name="Picture 1" descr="data-incubator-logo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26" y="2386102"/>
            <a:ext cx="844802" cy="84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52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188</TotalTime>
  <Words>16</Words>
  <Application>Microsoft Macintosh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Executive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edd</dc:title>
  <dc:creator>Sumanth</dc:creator>
  <cp:lastModifiedBy>Sumanth</cp:lastModifiedBy>
  <cp:revision>19</cp:revision>
  <dcterms:created xsi:type="dcterms:W3CDTF">2015-11-12T02:22:24Z</dcterms:created>
  <dcterms:modified xsi:type="dcterms:W3CDTF">2016-02-13T00:28:23Z</dcterms:modified>
</cp:coreProperties>
</file>