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0CB818-7379-467D-8E76-EF9D9074A26C}" type="datetime2">
              <a:rPr lang="en-US" smtClean="0"/>
              <a:t>Wednesday, November 11,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784" y="93397"/>
            <a:ext cx="8599050" cy="497670"/>
          </a:xfrm>
        </p:spPr>
        <p:txBody>
          <a:bodyPr/>
          <a:lstStyle/>
          <a:p>
            <a:r>
              <a:rPr lang="en-US" sz="3600" dirty="0" smtClean="0"/>
              <a:t>Data Sources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54474" y="1287082"/>
            <a:ext cx="873636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800" b="1" dirty="0" smtClean="0"/>
              <a:t>Free Information</a:t>
            </a:r>
          </a:p>
          <a:p>
            <a:pPr marL="1028700" lvl="1" indent="-571500">
              <a:buFont typeface="+mj-lt"/>
              <a:buAutoNum type="alphaLcParenR"/>
            </a:pPr>
            <a:r>
              <a:rPr lang="en-US" sz="2800" dirty="0" smtClean="0"/>
              <a:t>Google Bulk Patent Download (USPTO)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sz="2800" dirty="0" smtClean="0"/>
              <a:t>.XML data files for US patents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sz="2800" dirty="0" smtClean="0"/>
              <a:t>.doc, .</a:t>
            </a:r>
            <a:r>
              <a:rPr lang="en-US" sz="2800" dirty="0" err="1" smtClean="0"/>
              <a:t>tsv</a:t>
            </a:r>
            <a:r>
              <a:rPr lang="en-US" sz="2800" dirty="0" smtClean="0"/>
              <a:t> files for patent applications, transactions.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sz="2800" dirty="0" smtClean="0"/>
              <a:t>Assignment database</a:t>
            </a:r>
          </a:p>
          <a:p>
            <a:pPr marL="571500" indent="-571500">
              <a:buFont typeface="+mj-lt"/>
              <a:buAutoNum type="romanUcPeriod"/>
            </a:pPr>
            <a:endParaRPr lang="en-US" sz="2800" dirty="0"/>
          </a:p>
          <a:p>
            <a:pPr marL="571500" indent="-571500">
              <a:buFont typeface="+mj-lt"/>
              <a:buAutoNum type="romanUcPeriod"/>
            </a:pPr>
            <a:r>
              <a:rPr lang="en-US" sz="2800" b="1" dirty="0" smtClean="0"/>
              <a:t>Paid/Proprietary Data Sources</a:t>
            </a:r>
          </a:p>
          <a:p>
            <a:pPr marL="1028700" lvl="1" indent="-571500">
              <a:buFont typeface="+mj-lt"/>
              <a:buAutoNum type="alphaLcParenR"/>
            </a:pPr>
            <a:r>
              <a:rPr lang="en-US" sz="2800" dirty="0" smtClean="0"/>
              <a:t>Total Patent</a:t>
            </a:r>
          </a:p>
          <a:p>
            <a:pPr marL="1028700" lvl="1" indent="-571500">
              <a:buFont typeface="+mj-lt"/>
              <a:buAutoNum type="alphaLcParenR"/>
            </a:pPr>
            <a:r>
              <a:rPr lang="en-US" sz="2800" dirty="0" err="1" smtClean="0"/>
              <a:t>Lex</a:t>
            </a:r>
            <a:r>
              <a:rPr lang="en-US" sz="2800" dirty="0" smtClean="0"/>
              <a:t> </a:t>
            </a:r>
            <a:r>
              <a:rPr lang="en-US" sz="2800" dirty="0" err="1" smtClean="0"/>
              <a:t>Machina</a:t>
            </a:r>
            <a:endParaRPr lang="en-US" sz="2800" dirty="0" smtClean="0"/>
          </a:p>
          <a:p>
            <a:pPr marL="1028700" lvl="1" indent="-571500">
              <a:buFont typeface="+mj-lt"/>
              <a:buAutoNum type="alphaLcParenR"/>
            </a:pPr>
            <a:r>
              <a:rPr lang="en-US" sz="2800" dirty="0" err="1" smtClean="0"/>
              <a:t>DocketX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4211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25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300"/>
            <a:ext cx="9144000" cy="306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77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79</TotalTime>
  <Words>42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Executive</vt:lpstr>
      <vt:lpstr>Data Sources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</dc:title>
  <dc:creator>Sumanth</dc:creator>
  <cp:lastModifiedBy>Sumanth</cp:lastModifiedBy>
  <cp:revision>7</cp:revision>
  <dcterms:created xsi:type="dcterms:W3CDTF">2015-11-12T02:22:24Z</dcterms:created>
  <dcterms:modified xsi:type="dcterms:W3CDTF">2015-11-12T03:41:40Z</dcterms:modified>
</cp:coreProperties>
</file>