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Wednesday, November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82" y="107620"/>
            <a:ext cx="7852322" cy="1205329"/>
          </a:xfrm>
        </p:spPr>
        <p:txBody>
          <a:bodyPr/>
          <a:lstStyle/>
          <a:p>
            <a:r>
              <a:rPr lang="en-US" sz="3600" dirty="0" smtClean="0"/>
              <a:t>Exploratory Analysis: Acquired Characteristics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02782" y="6027003"/>
            <a:ext cx="828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Chien</a:t>
            </a:r>
            <a:r>
              <a:rPr lang="en-US" sz="2400" dirty="0" smtClean="0"/>
              <a:t>, Colleen, </a:t>
            </a:r>
            <a:r>
              <a:rPr lang="en-US" sz="2400" i="1" dirty="0" smtClean="0"/>
              <a:t>Predicting Patent Litigation</a:t>
            </a:r>
            <a:r>
              <a:rPr lang="en-US" sz="2400" dirty="0" smtClean="0"/>
              <a:t>, Santa Clara Law 	Digital commons , January, 2011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2" y="1339507"/>
            <a:ext cx="7604720" cy="45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1171</TotalTime>
  <Words>16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Exploratory Analysis: Acquired Characteristics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12</cp:revision>
  <dcterms:created xsi:type="dcterms:W3CDTF">2015-11-12T02:22:24Z</dcterms:created>
  <dcterms:modified xsi:type="dcterms:W3CDTF">2015-11-12T21:54:15Z</dcterms:modified>
</cp:coreProperties>
</file>