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0CB818-7379-467D-8E76-EF9D9074A26C}" type="datetime2">
              <a:rPr lang="en-US" smtClean="0"/>
              <a:t>Wednesday, November 11,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82" y="271094"/>
            <a:ext cx="7852322" cy="948666"/>
          </a:xfrm>
        </p:spPr>
        <p:txBody>
          <a:bodyPr/>
          <a:lstStyle/>
          <a:p>
            <a:r>
              <a:rPr lang="en-US" sz="3600" dirty="0" smtClean="0"/>
              <a:t>Exploratory Analysis: Inherent Characteristics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72224" y="5322791"/>
            <a:ext cx="8546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Calculations done on 218 litigated &amp; 218 </a:t>
            </a:r>
            <a:r>
              <a:rPr lang="en-US" sz="2400" b="1" dirty="0" err="1" smtClean="0"/>
              <a:t>unlitigated</a:t>
            </a:r>
            <a:r>
              <a:rPr lang="en-US" sz="2400" b="1" dirty="0" smtClean="0"/>
              <a:t> patents</a:t>
            </a:r>
            <a:endParaRPr lang="en-US" sz="2400" b="1" dirty="0"/>
          </a:p>
        </p:txBody>
      </p:sp>
      <p:pic>
        <p:nvPicPr>
          <p:cNvPr id="11" name="Picture 10" descr="Bar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4" y="1937136"/>
            <a:ext cx="4390842" cy="2927228"/>
          </a:xfrm>
          <a:prstGeom prst="rect">
            <a:avLst/>
          </a:prstGeom>
        </p:spPr>
      </p:pic>
      <p:pic>
        <p:nvPicPr>
          <p:cNvPr id="12" name="Picture 11" descr="Box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028" y="1937136"/>
            <a:ext cx="4274972" cy="28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77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1201</TotalTime>
  <Words>14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Exploratory Analysis: Inherent Characteristics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</dc:title>
  <dc:creator>Sumanth</dc:creator>
  <cp:lastModifiedBy>Sumanth</cp:lastModifiedBy>
  <cp:revision>14</cp:revision>
  <dcterms:created xsi:type="dcterms:W3CDTF">2015-11-12T02:22:24Z</dcterms:created>
  <dcterms:modified xsi:type="dcterms:W3CDTF">2015-11-12T22:23:45Z</dcterms:modified>
</cp:coreProperties>
</file>