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20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Thursday, November 12, 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Thursday, November 12,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Thursday, November 12,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Thursday, November 12,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Thursday, November 12,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Thursday, November 12,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Thursday, November 12,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Thursday, November 12,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Thursday, November 12,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Thursday, November 12,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Thursday, November 12,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80CB818-7379-467D-8E76-EF9D9074A26C}" type="datetime2">
              <a:rPr lang="en-US" smtClean="0"/>
              <a:t>Thursday, November 12,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475" y="93397"/>
            <a:ext cx="2020080" cy="497670"/>
          </a:xfrm>
        </p:spPr>
        <p:txBody>
          <a:bodyPr/>
          <a:lstStyle/>
          <a:p>
            <a:pPr algn="l"/>
            <a:r>
              <a:rPr lang="en-US" sz="3600" dirty="0" smtClean="0"/>
              <a:t>Progress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154474" y="585379"/>
            <a:ext cx="8989526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sz="2800" dirty="0" smtClean="0"/>
              <a:t> Concept Defined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800" dirty="0" smtClean="0"/>
              <a:t> Robust Data Set Acquired (lengthy process)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800" dirty="0" smtClean="0"/>
              <a:t> Research Completed</a:t>
            </a:r>
          </a:p>
          <a:p>
            <a:pPr marL="1028700" lvl="1" indent="-571500">
              <a:buFont typeface="+mj-lt"/>
              <a:buAutoNum type="arabicPeriod"/>
            </a:pPr>
            <a:r>
              <a:rPr lang="en-US" sz="2800" dirty="0" smtClean="0"/>
              <a:t>Identified litigation predictors, precedence for study, and types of data to use.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800" dirty="0" smtClean="0"/>
              <a:t>Code written to Parse and manipulate </a:t>
            </a:r>
            <a:r>
              <a:rPr lang="en-US" sz="2800" dirty="0" err="1" smtClean="0"/>
              <a:t>xmls</a:t>
            </a:r>
            <a:r>
              <a:rPr lang="en-US" sz="2800" dirty="0" smtClean="0"/>
              <a:t> and subsequent exploratory data analysis Completed. </a:t>
            </a:r>
            <a:endParaRPr lang="en-US" sz="28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4474" y="3869290"/>
            <a:ext cx="3846705" cy="4976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Path Forward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54474" y="4347745"/>
            <a:ext cx="89895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sz="2800" dirty="0" smtClean="0"/>
              <a:t>Mine data on acquired patent characteristics.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800" dirty="0" smtClean="0"/>
              <a:t>Divide data into testing and training sets and build a predictive model of litigation.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800" dirty="0" smtClean="0"/>
              <a:t>Validate model.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800" dirty="0" smtClean="0"/>
              <a:t>Write report &amp; prepare presentation.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742111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87</TotalTime>
  <Words>78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Executive</vt:lpstr>
      <vt:lpstr>Progress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edd</dc:title>
  <dc:creator>Sumanth</dc:creator>
  <cp:lastModifiedBy>Sumanth</cp:lastModifiedBy>
  <cp:revision>9</cp:revision>
  <dcterms:created xsi:type="dcterms:W3CDTF">2015-11-12T02:22:24Z</dcterms:created>
  <dcterms:modified xsi:type="dcterms:W3CDTF">2015-11-12T21:45:44Z</dcterms:modified>
</cp:coreProperties>
</file>