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Wednesday, November 11,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84" y="93397"/>
            <a:ext cx="8599050" cy="497670"/>
          </a:xfrm>
        </p:spPr>
        <p:txBody>
          <a:bodyPr/>
          <a:lstStyle/>
          <a:p>
            <a:r>
              <a:rPr lang="en-US" sz="3600" dirty="0" smtClean="0"/>
              <a:t>Data Sources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54474" y="1287082"/>
            <a:ext cx="87363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b="1" dirty="0" smtClean="0"/>
              <a:t>Free Information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smtClean="0"/>
              <a:t>Google Bulk Patent Download (USPTO)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800" dirty="0" smtClean="0"/>
              <a:t>.XML data files for US patents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800" dirty="0" smtClean="0"/>
              <a:t>.doc, .</a:t>
            </a:r>
            <a:r>
              <a:rPr lang="en-US" sz="2800" dirty="0" err="1" smtClean="0"/>
              <a:t>tsv</a:t>
            </a:r>
            <a:r>
              <a:rPr lang="en-US" sz="2800" dirty="0" smtClean="0"/>
              <a:t> files for patent applications, transactions.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800" dirty="0" smtClean="0"/>
              <a:t>Assignment database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/>
          </a:p>
          <a:p>
            <a:pPr marL="571500" indent="-571500">
              <a:buFont typeface="+mj-lt"/>
              <a:buAutoNum type="romanUcPeriod"/>
            </a:pPr>
            <a:r>
              <a:rPr lang="en-US" sz="2800" b="1" dirty="0" smtClean="0"/>
              <a:t>Paid/Proprietary Data Sources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smtClean="0"/>
              <a:t>Total Patent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err="1" smtClean="0"/>
              <a:t>Lex</a:t>
            </a:r>
            <a:r>
              <a:rPr lang="en-US" sz="2800" dirty="0" smtClean="0"/>
              <a:t> </a:t>
            </a:r>
            <a:r>
              <a:rPr lang="en-US" sz="2800" dirty="0" err="1" smtClean="0"/>
              <a:t>Machina</a:t>
            </a:r>
            <a:endParaRPr lang="en-US" sz="2800" dirty="0" smtClean="0"/>
          </a:p>
          <a:p>
            <a:pPr marL="1028700" lvl="1" indent="-571500">
              <a:buFont typeface="+mj-lt"/>
              <a:buAutoNum type="alphaLcParenR"/>
            </a:pPr>
            <a:r>
              <a:rPr lang="en-US" sz="2800" dirty="0" err="1" smtClean="0"/>
              <a:t>DocketX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25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78</TotalTime>
  <Words>42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Data 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7</cp:revision>
  <dcterms:created xsi:type="dcterms:W3CDTF">2015-11-12T02:22:24Z</dcterms:created>
  <dcterms:modified xsi:type="dcterms:W3CDTF">2015-11-12T03:41:01Z</dcterms:modified>
</cp:coreProperties>
</file>