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0CB818-7379-467D-8E76-EF9D9074A26C}" type="datetime2">
              <a:rPr lang="en-US" smtClean="0"/>
              <a:t>Wednesday, November 11,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342" y="301332"/>
            <a:ext cx="6738251" cy="602665"/>
          </a:xfrm>
        </p:spPr>
        <p:txBody>
          <a:bodyPr/>
          <a:lstStyle/>
          <a:p>
            <a:r>
              <a:rPr lang="en-US" sz="4400" dirty="0" smtClean="0"/>
              <a:t>Predictors of Litigation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300"/>
            <a:ext cx="9144000" cy="3063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2782" y="5617693"/>
            <a:ext cx="8282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Chien</a:t>
            </a:r>
            <a:r>
              <a:rPr lang="en-US" sz="2400" dirty="0" smtClean="0"/>
              <a:t>, Colleen, </a:t>
            </a:r>
            <a:r>
              <a:rPr lang="en-US" sz="2400" i="1" dirty="0" smtClean="0"/>
              <a:t>Predicting Patent Litigation</a:t>
            </a:r>
            <a:r>
              <a:rPr lang="en-US" sz="2400" dirty="0" smtClean="0"/>
              <a:t>, Santa Clara Law 	Digital commons , January, 2011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8777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1167</TotalTime>
  <Words>14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Predictors of Litigation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</dc:title>
  <dc:creator>Sumanth</dc:creator>
  <cp:lastModifiedBy>Sumanth</cp:lastModifiedBy>
  <cp:revision>11</cp:revision>
  <dcterms:created xsi:type="dcterms:W3CDTF">2015-11-12T02:22:24Z</dcterms:created>
  <dcterms:modified xsi:type="dcterms:W3CDTF">2015-11-12T21:49:40Z</dcterms:modified>
</cp:coreProperties>
</file>