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2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7AABEA-087D-4079-8868-BC8C23904BDC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9FDBC7D-E900-44D6-BD17-CF8B1DACBEC4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Problem Formulation</a:t>
          </a:r>
          <a:endParaRPr lang="en-US" sz="1600" b="1" dirty="0">
            <a:solidFill>
              <a:schemeClr val="tx1"/>
            </a:solidFill>
          </a:endParaRPr>
        </a:p>
      </dgm:t>
    </dgm:pt>
    <dgm:pt modelId="{D5D4943C-0176-4D31-BC07-766912F00291}" type="parTrans" cxnId="{A94D63FF-C04F-4841-A110-FB989D8E5175}">
      <dgm:prSet/>
      <dgm:spPr/>
      <dgm:t>
        <a:bodyPr/>
        <a:lstStyle/>
        <a:p>
          <a:endParaRPr lang="en-US"/>
        </a:p>
      </dgm:t>
    </dgm:pt>
    <dgm:pt modelId="{81A3559F-2F79-4AF8-92D6-EEFB74C0E94B}" type="sibTrans" cxnId="{A94D63FF-C04F-4841-A110-FB989D8E5175}">
      <dgm:prSet/>
      <dgm:spPr/>
      <dgm:t>
        <a:bodyPr/>
        <a:lstStyle/>
        <a:p>
          <a:endParaRPr lang="en-US"/>
        </a:p>
      </dgm:t>
    </dgm:pt>
    <dgm:pt modelId="{01588033-B6A4-4427-8964-5BB602631D98}">
      <dgm:prSet phldrT="[Text]" custT="1"/>
      <dgm:spPr>
        <a:solidFill>
          <a:srgbClr val="FF9933"/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Research</a:t>
          </a:r>
          <a:endParaRPr lang="en-US" sz="1600" b="1" dirty="0">
            <a:solidFill>
              <a:schemeClr val="tx1"/>
            </a:solidFill>
          </a:endParaRPr>
        </a:p>
      </dgm:t>
    </dgm:pt>
    <dgm:pt modelId="{91166172-0A18-43BD-A706-722D7DAF63DE}" type="parTrans" cxnId="{564E236C-5CE8-4F66-841C-EFBEC25C7305}">
      <dgm:prSet/>
      <dgm:spPr/>
      <dgm:t>
        <a:bodyPr/>
        <a:lstStyle/>
        <a:p>
          <a:endParaRPr lang="en-US"/>
        </a:p>
      </dgm:t>
    </dgm:pt>
    <dgm:pt modelId="{04E0628D-90B6-4968-B8C1-DFA5603B9052}" type="sibTrans" cxnId="{564E236C-5CE8-4F66-841C-EFBEC25C7305}">
      <dgm:prSet/>
      <dgm:spPr/>
      <dgm:t>
        <a:bodyPr/>
        <a:lstStyle/>
        <a:p>
          <a:endParaRPr lang="en-US"/>
        </a:p>
      </dgm:t>
    </dgm:pt>
    <dgm:pt modelId="{460946E8-791E-4B1B-B773-31025361B4BE}">
      <dgm:prSet phldrT="[Text]" custT="1"/>
      <dgm:spPr>
        <a:solidFill>
          <a:srgbClr val="CCFF33"/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Document &amp; Conclude</a:t>
          </a:r>
          <a:endParaRPr lang="en-US" sz="1600" b="1" dirty="0">
            <a:solidFill>
              <a:schemeClr val="tx1"/>
            </a:solidFill>
          </a:endParaRPr>
        </a:p>
      </dgm:t>
    </dgm:pt>
    <dgm:pt modelId="{2E52C88A-1956-4C91-8C07-64FE1952D566}" type="parTrans" cxnId="{6F587327-B205-416B-A198-7BAC4D7A1720}">
      <dgm:prSet/>
      <dgm:spPr/>
      <dgm:t>
        <a:bodyPr/>
        <a:lstStyle/>
        <a:p>
          <a:endParaRPr lang="en-US"/>
        </a:p>
      </dgm:t>
    </dgm:pt>
    <dgm:pt modelId="{E5D1453A-E247-4184-BE7B-4798C2B201ED}" type="sibTrans" cxnId="{6F587327-B205-416B-A198-7BAC4D7A1720}">
      <dgm:prSet/>
      <dgm:spPr/>
      <dgm:t>
        <a:bodyPr/>
        <a:lstStyle/>
        <a:p>
          <a:endParaRPr lang="en-US"/>
        </a:p>
      </dgm:t>
    </dgm:pt>
    <dgm:pt modelId="{83154223-04CC-4508-8753-EE29AA40D73B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Build &amp; Validate Model</a:t>
          </a:r>
          <a:endParaRPr lang="en-US" sz="1600" b="1" dirty="0">
            <a:solidFill>
              <a:schemeClr val="tx1"/>
            </a:solidFill>
          </a:endParaRPr>
        </a:p>
      </dgm:t>
    </dgm:pt>
    <dgm:pt modelId="{DAC4439F-5F04-43DE-8A31-C510118119BB}" type="parTrans" cxnId="{B0F3834F-D233-4DEB-9EC7-A66242B45A9C}">
      <dgm:prSet/>
      <dgm:spPr/>
      <dgm:t>
        <a:bodyPr/>
        <a:lstStyle/>
        <a:p>
          <a:endParaRPr lang="en-US"/>
        </a:p>
      </dgm:t>
    </dgm:pt>
    <dgm:pt modelId="{05949745-128D-4EEE-A363-36C71814BC63}" type="sibTrans" cxnId="{B0F3834F-D233-4DEB-9EC7-A66242B45A9C}">
      <dgm:prSet/>
      <dgm:spPr/>
      <dgm:t>
        <a:bodyPr/>
        <a:lstStyle/>
        <a:p>
          <a:endParaRPr lang="en-US"/>
        </a:p>
      </dgm:t>
    </dgm:pt>
    <dgm:pt modelId="{423711E5-3CE1-4D8E-9008-ADF19D47D7CD}">
      <dgm:prSet phldrT="[Text]" custT="1"/>
      <dgm:spPr/>
      <dgm:t>
        <a:bodyPr/>
        <a:lstStyle/>
        <a:p>
          <a:r>
            <a:rPr lang="en-US" sz="1600" dirty="0" smtClean="0"/>
            <a:t>Assess Value of Effort</a:t>
          </a:r>
          <a:endParaRPr lang="en-US" sz="1600" dirty="0"/>
        </a:p>
      </dgm:t>
    </dgm:pt>
    <dgm:pt modelId="{473F78FD-F4CE-40FE-8F52-427322A8068A}" type="parTrans" cxnId="{CD797BE6-EEBA-4FF9-9841-9E8853C09736}">
      <dgm:prSet/>
      <dgm:spPr/>
      <dgm:t>
        <a:bodyPr/>
        <a:lstStyle/>
        <a:p>
          <a:endParaRPr lang="en-US"/>
        </a:p>
      </dgm:t>
    </dgm:pt>
    <dgm:pt modelId="{F31079AC-616E-43D4-8701-FA6D91539C1E}" type="sibTrans" cxnId="{CD797BE6-EEBA-4FF9-9841-9E8853C09736}">
      <dgm:prSet/>
      <dgm:spPr/>
      <dgm:t>
        <a:bodyPr/>
        <a:lstStyle/>
        <a:p>
          <a:endParaRPr lang="en-US"/>
        </a:p>
      </dgm:t>
    </dgm:pt>
    <dgm:pt modelId="{25E52B81-11C2-4A90-B514-0BB9EAFA9E0B}">
      <dgm:prSet phldrT="[Text]" custT="1"/>
      <dgm:spPr>
        <a:solidFill>
          <a:srgbClr val="FFCC00"/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Gather &amp; Mine Data</a:t>
          </a:r>
          <a:endParaRPr lang="en-US" sz="1600" b="1" dirty="0">
            <a:solidFill>
              <a:schemeClr val="tx1"/>
            </a:solidFill>
          </a:endParaRPr>
        </a:p>
      </dgm:t>
    </dgm:pt>
    <dgm:pt modelId="{FC5A545E-DE05-4A11-B96C-292D2839C43F}" type="sibTrans" cxnId="{924B4BEF-E97E-4728-B8B3-D7F3A8CBDB20}">
      <dgm:prSet/>
      <dgm:spPr/>
      <dgm:t>
        <a:bodyPr/>
        <a:lstStyle/>
        <a:p>
          <a:endParaRPr lang="en-US"/>
        </a:p>
      </dgm:t>
    </dgm:pt>
    <dgm:pt modelId="{FBDC2061-F666-4780-94D8-6E52BA10887A}" type="parTrans" cxnId="{924B4BEF-E97E-4728-B8B3-D7F3A8CBDB20}">
      <dgm:prSet/>
      <dgm:spPr/>
      <dgm:t>
        <a:bodyPr/>
        <a:lstStyle/>
        <a:p>
          <a:endParaRPr lang="en-US"/>
        </a:p>
      </dgm:t>
    </dgm:pt>
    <dgm:pt modelId="{CDB79F05-3526-4F00-AE93-3984F84ECDA1}">
      <dgm:prSet phldrT="[Text]" custT="1"/>
      <dgm:spPr/>
      <dgm:t>
        <a:bodyPr/>
        <a:lstStyle/>
        <a:p>
          <a:r>
            <a:rPr lang="en-US" sz="1600" dirty="0" smtClean="0"/>
            <a:t> Document procedures, source code, and relevant results</a:t>
          </a:r>
          <a:endParaRPr lang="en-US" sz="1600" dirty="0"/>
        </a:p>
      </dgm:t>
    </dgm:pt>
    <dgm:pt modelId="{77018C78-EAE6-462C-9365-04D731592F05}" type="sibTrans" cxnId="{6CAED4AE-7C7D-4400-B564-25D2EACFE44E}">
      <dgm:prSet/>
      <dgm:spPr/>
      <dgm:t>
        <a:bodyPr/>
        <a:lstStyle/>
        <a:p>
          <a:endParaRPr lang="en-US"/>
        </a:p>
      </dgm:t>
    </dgm:pt>
    <dgm:pt modelId="{36ABE750-8F1B-4E40-8DFF-833EB1D91684}" type="parTrans" cxnId="{6CAED4AE-7C7D-4400-B564-25D2EACFE44E}">
      <dgm:prSet/>
      <dgm:spPr/>
      <dgm:t>
        <a:bodyPr/>
        <a:lstStyle/>
        <a:p>
          <a:endParaRPr lang="en-US"/>
        </a:p>
      </dgm:t>
    </dgm:pt>
    <dgm:pt modelId="{2555254E-8BBC-4554-B544-CF9DDA36453A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Select a predictive model relating the predictor variables to patent litigation</a:t>
          </a:r>
          <a:endParaRPr lang="en-US" sz="1600" dirty="0">
            <a:solidFill>
              <a:schemeClr val="tx1"/>
            </a:solidFill>
          </a:endParaRPr>
        </a:p>
      </dgm:t>
    </dgm:pt>
    <dgm:pt modelId="{0A72CA48-77A5-4B1E-81EB-8AA4E8BE709E}" type="sibTrans" cxnId="{68047022-19CD-4265-B098-53034A923D98}">
      <dgm:prSet/>
      <dgm:spPr/>
      <dgm:t>
        <a:bodyPr/>
        <a:lstStyle/>
        <a:p>
          <a:endParaRPr lang="en-US"/>
        </a:p>
      </dgm:t>
    </dgm:pt>
    <dgm:pt modelId="{851C495E-4128-406F-9816-399998B68582}" type="parTrans" cxnId="{68047022-19CD-4265-B098-53034A923D98}">
      <dgm:prSet/>
      <dgm:spPr/>
      <dgm:t>
        <a:bodyPr/>
        <a:lstStyle/>
        <a:p>
          <a:endParaRPr lang="en-US"/>
        </a:p>
      </dgm:t>
    </dgm:pt>
    <dgm:pt modelId="{DA1407BE-0D0C-4FD0-80D0-31B19C16C306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Determine format and data sources for patent information.</a:t>
          </a:r>
          <a:endParaRPr lang="en-US" sz="1600" dirty="0">
            <a:solidFill>
              <a:schemeClr val="tx1"/>
            </a:solidFill>
          </a:endParaRPr>
        </a:p>
      </dgm:t>
    </dgm:pt>
    <dgm:pt modelId="{1559D188-1837-45A3-8BD7-791E6129C18E}" type="sibTrans" cxnId="{BC55DEA2-2143-4567-8AB2-AA126A938C5F}">
      <dgm:prSet/>
      <dgm:spPr/>
      <dgm:t>
        <a:bodyPr/>
        <a:lstStyle/>
        <a:p>
          <a:endParaRPr lang="en-US"/>
        </a:p>
      </dgm:t>
    </dgm:pt>
    <dgm:pt modelId="{F104F30F-5DD3-4E4B-A02C-2F1E5C25DADA}" type="parTrans" cxnId="{BC55DEA2-2143-4567-8AB2-AA126A938C5F}">
      <dgm:prSet/>
      <dgm:spPr/>
      <dgm:t>
        <a:bodyPr/>
        <a:lstStyle/>
        <a:p>
          <a:endParaRPr lang="en-US"/>
        </a:p>
      </dgm:t>
    </dgm:pt>
    <dgm:pt modelId="{B762303A-ABCD-4B0D-B388-6CE07A631417}">
      <dgm:prSet phldrT="[Text]" custT="1"/>
      <dgm:spPr/>
      <dgm:t>
        <a:bodyPr/>
        <a:lstStyle/>
        <a:p>
          <a:r>
            <a:rPr lang="en-US" sz="1600" dirty="0" smtClean="0"/>
            <a:t>Review Literature</a:t>
          </a:r>
          <a:endParaRPr lang="en-US" sz="1600" dirty="0"/>
        </a:p>
      </dgm:t>
    </dgm:pt>
    <dgm:pt modelId="{88FF5434-E7D0-4E62-B489-157B41E1EDF8}" type="sibTrans" cxnId="{06EC3353-60A9-4BCE-AD22-DEA334A61D72}">
      <dgm:prSet/>
      <dgm:spPr/>
      <dgm:t>
        <a:bodyPr/>
        <a:lstStyle/>
        <a:p>
          <a:endParaRPr lang="en-US"/>
        </a:p>
      </dgm:t>
    </dgm:pt>
    <dgm:pt modelId="{63C4779D-DAF2-4DD3-84E7-3F085C0572FD}" type="parTrans" cxnId="{06EC3353-60A9-4BCE-AD22-DEA334A61D72}">
      <dgm:prSet/>
      <dgm:spPr/>
      <dgm:t>
        <a:bodyPr/>
        <a:lstStyle/>
        <a:p>
          <a:endParaRPr lang="en-US"/>
        </a:p>
      </dgm:t>
    </dgm:pt>
    <dgm:pt modelId="{FC6566E2-5C6F-439B-94A1-7D515A21DE7A}">
      <dgm:prSet phldrT="[Text]" custT="1"/>
      <dgm:spPr/>
      <dgm:t>
        <a:bodyPr/>
        <a:lstStyle/>
        <a:p>
          <a:r>
            <a:rPr lang="en-US" sz="1600" dirty="0" smtClean="0"/>
            <a:t>Pose prediction problem</a:t>
          </a:r>
          <a:endParaRPr lang="en-US" sz="1600" dirty="0"/>
        </a:p>
      </dgm:t>
    </dgm:pt>
    <dgm:pt modelId="{AB8D52E3-FD66-4F12-8A92-61604F4E08EC}" type="parTrans" cxnId="{4B06FBA8-0F57-4556-957E-9825DA1F71B0}">
      <dgm:prSet/>
      <dgm:spPr/>
      <dgm:t>
        <a:bodyPr/>
        <a:lstStyle/>
        <a:p>
          <a:endParaRPr lang="en-US"/>
        </a:p>
      </dgm:t>
    </dgm:pt>
    <dgm:pt modelId="{83218AD1-6555-4127-B5B5-0FDF17885C5E}" type="sibTrans" cxnId="{4B06FBA8-0F57-4556-957E-9825DA1F71B0}">
      <dgm:prSet/>
      <dgm:spPr/>
      <dgm:t>
        <a:bodyPr/>
        <a:lstStyle/>
        <a:p>
          <a:endParaRPr lang="en-US"/>
        </a:p>
      </dgm:t>
    </dgm:pt>
    <dgm:pt modelId="{6388725F-59BA-4866-A678-64675EB16355}">
      <dgm:prSet phldrT="[Text]" custT="1"/>
      <dgm:spPr/>
      <dgm:t>
        <a:bodyPr/>
        <a:lstStyle/>
        <a:p>
          <a:r>
            <a:rPr lang="en-US" sz="1600" dirty="0" smtClean="0"/>
            <a:t>Formulate hypotheses about the differences between litigated and </a:t>
          </a:r>
          <a:r>
            <a:rPr lang="en-US" sz="1600" dirty="0" err="1" smtClean="0"/>
            <a:t>unlitigated</a:t>
          </a:r>
          <a:r>
            <a:rPr lang="en-US" sz="1600" dirty="0" smtClean="0"/>
            <a:t> patents </a:t>
          </a:r>
          <a:endParaRPr lang="en-US" sz="1600" dirty="0"/>
        </a:p>
      </dgm:t>
    </dgm:pt>
    <dgm:pt modelId="{D8503107-D7D2-4A73-B84F-137214E95967}" type="parTrans" cxnId="{A97463A5-AACA-4051-91D1-03C812A73456}">
      <dgm:prSet/>
      <dgm:spPr/>
      <dgm:t>
        <a:bodyPr/>
        <a:lstStyle/>
        <a:p>
          <a:endParaRPr lang="en-US"/>
        </a:p>
      </dgm:t>
    </dgm:pt>
    <dgm:pt modelId="{0D8F1D3D-3A76-4E26-8483-0B459FBA5324}" type="sibTrans" cxnId="{A97463A5-AACA-4051-91D1-03C812A73456}">
      <dgm:prSet/>
      <dgm:spPr/>
      <dgm:t>
        <a:bodyPr/>
        <a:lstStyle/>
        <a:p>
          <a:endParaRPr lang="en-US"/>
        </a:p>
      </dgm:t>
    </dgm:pt>
    <dgm:pt modelId="{0B815EB5-CBCA-4F1F-AC3D-6E1352D8094E}">
      <dgm:prSet phldrT="[Text]" custT="1"/>
      <dgm:spPr/>
      <dgm:t>
        <a:bodyPr/>
        <a:lstStyle/>
        <a:p>
          <a:r>
            <a:rPr lang="en-US" sz="1600" dirty="0" smtClean="0"/>
            <a:t>Generate hypotheses and draft concept.</a:t>
          </a:r>
          <a:endParaRPr lang="en-US" sz="1600" dirty="0"/>
        </a:p>
      </dgm:t>
    </dgm:pt>
    <dgm:pt modelId="{BD3FC6A5-2147-4D34-A161-52E9694DC0D7}" type="parTrans" cxnId="{568011B1-8172-41F8-84DA-B79F0C5534BF}">
      <dgm:prSet/>
      <dgm:spPr/>
      <dgm:t>
        <a:bodyPr/>
        <a:lstStyle/>
        <a:p>
          <a:endParaRPr lang="en-US"/>
        </a:p>
      </dgm:t>
    </dgm:pt>
    <dgm:pt modelId="{6CBD5025-8ACE-464C-B3C1-C8BE34CD1E4C}" type="sibTrans" cxnId="{568011B1-8172-41F8-84DA-B79F0C5534BF}">
      <dgm:prSet/>
      <dgm:spPr/>
      <dgm:t>
        <a:bodyPr/>
        <a:lstStyle/>
        <a:p>
          <a:endParaRPr lang="en-US"/>
        </a:p>
      </dgm:t>
    </dgm:pt>
    <dgm:pt modelId="{932CE43F-F02C-4550-8B7B-9E186B0BB685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Divide data into training and testing sets.</a:t>
          </a:r>
          <a:endParaRPr lang="en-US" sz="1600" dirty="0">
            <a:solidFill>
              <a:schemeClr val="tx1"/>
            </a:solidFill>
          </a:endParaRPr>
        </a:p>
      </dgm:t>
    </dgm:pt>
    <dgm:pt modelId="{6023B415-57AC-4BA0-AE59-DD466B7D1A45}" type="parTrans" cxnId="{A740090E-B2CA-4E33-8A43-37793104A879}">
      <dgm:prSet/>
      <dgm:spPr/>
      <dgm:t>
        <a:bodyPr/>
        <a:lstStyle/>
        <a:p>
          <a:endParaRPr lang="en-US"/>
        </a:p>
      </dgm:t>
    </dgm:pt>
    <dgm:pt modelId="{5448E46E-FC40-4B5C-9C4D-4EE00165B983}" type="sibTrans" cxnId="{A740090E-B2CA-4E33-8A43-37793104A879}">
      <dgm:prSet/>
      <dgm:spPr/>
      <dgm:t>
        <a:bodyPr/>
        <a:lstStyle/>
        <a:p>
          <a:endParaRPr lang="en-US"/>
        </a:p>
      </dgm:t>
    </dgm:pt>
    <dgm:pt modelId="{F185FD62-19FE-46CF-BF5E-B69706A5A427}">
      <dgm:prSet phldrT="[Text]" custT="1"/>
      <dgm:spPr/>
      <dgm:t>
        <a:bodyPr/>
        <a:lstStyle/>
        <a:p>
          <a:endParaRPr lang="en-US" sz="1600" dirty="0"/>
        </a:p>
      </dgm:t>
    </dgm:pt>
    <dgm:pt modelId="{44AE95BD-6DD4-4D98-AAEE-6AF61670BDD8}" type="parTrans" cxnId="{945059C9-46AE-4A71-8BFD-0733FFDFFA22}">
      <dgm:prSet/>
      <dgm:spPr/>
      <dgm:t>
        <a:bodyPr/>
        <a:lstStyle/>
        <a:p>
          <a:endParaRPr lang="en-US"/>
        </a:p>
      </dgm:t>
    </dgm:pt>
    <dgm:pt modelId="{A9AC5EDC-BA5D-4431-BA3B-360513680DF1}" type="sibTrans" cxnId="{945059C9-46AE-4A71-8BFD-0733FFDFFA22}">
      <dgm:prSet/>
      <dgm:spPr/>
      <dgm:t>
        <a:bodyPr/>
        <a:lstStyle/>
        <a:p>
          <a:endParaRPr lang="en-US"/>
        </a:p>
      </dgm:t>
    </dgm:pt>
    <dgm:pt modelId="{8B50A51B-8FC6-4124-9EE8-EDCB1B34CFCD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Validate model as best as possible.</a:t>
          </a:r>
          <a:endParaRPr lang="en-US" sz="1600" dirty="0">
            <a:solidFill>
              <a:schemeClr val="tx1"/>
            </a:solidFill>
          </a:endParaRPr>
        </a:p>
      </dgm:t>
    </dgm:pt>
    <dgm:pt modelId="{828BE5EE-5A20-492E-BCD3-D9825945B9A6}" type="parTrans" cxnId="{91102AFC-B0E0-479E-9BEA-96FED3D9EE03}">
      <dgm:prSet/>
      <dgm:spPr/>
      <dgm:t>
        <a:bodyPr/>
        <a:lstStyle/>
        <a:p>
          <a:endParaRPr lang="en-US"/>
        </a:p>
      </dgm:t>
    </dgm:pt>
    <dgm:pt modelId="{94CFD9F2-1B86-45CE-A54A-27066DCC1E39}" type="sibTrans" cxnId="{91102AFC-B0E0-479E-9BEA-96FED3D9EE03}">
      <dgm:prSet/>
      <dgm:spPr/>
      <dgm:t>
        <a:bodyPr/>
        <a:lstStyle/>
        <a:p>
          <a:endParaRPr lang="en-US"/>
        </a:p>
      </dgm:t>
    </dgm:pt>
    <dgm:pt modelId="{547A3980-E988-A043-9978-67316CCC7567}">
      <dgm:prSet phldrT="[Text]" custT="1"/>
      <dgm:spPr/>
      <dgm:t>
        <a:bodyPr/>
        <a:lstStyle/>
        <a:p>
          <a:r>
            <a:rPr lang="en-US" sz="1600" dirty="0" smtClean="0"/>
            <a:t> Prepare presentations for broad viewership.</a:t>
          </a:r>
          <a:endParaRPr lang="en-US" sz="1600" dirty="0"/>
        </a:p>
      </dgm:t>
    </dgm:pt>
    <dgm:pt modelId="{FFFAFB2B-D6EF-0942-9A89-51092EF62E5E}" type="parTrans" cxnId="{B7CEB175-C945-2B4D-AC47-087C147EF5DE}">
      <dgm:prSet/>
      <dgm:spPr/>
      <dgm:t>
        <a:bodyPr/>
        <a:lstStyle/>
        <a:p>
          <a:endParaRPr lang="en-US"/>
        </a:p>
      </dgm:t>
    </dgm:pt>
    <dgm:pt modelId="{9CF98D4B-1EB4-6E42-8C0F-47C20D9829ED}" type="sibTrans" cxnId="{B7CEB175-C945-2B4D-AC47-087C147EF5DE}">
      <dgm:prSet/>
      <dgm:spPr/>
      <dgm:t>
        <a:bodyPr/>
        <a:lstStyle/>
        <a:p>
          <a:endParaRPr lang="en-US"/>
        </a:p>
      </dgm:t>
    </dgm:pt>
    <dgm:pt modelId="{73702237-897F-6A44-BA2C-42BA51E73872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Write code to clean data and extract relevant information.</a:t>
          </a:r>
          <a:endParaRPr lang="en-US" sz="1600" dirty="0">
            <a:solidFill>
              <a:schemeClr val="tx1"/>
            </a:solidFill>
          </a:endParaRPr>
        </a:p>
      </dgm:t>
    </dgm:pt>
    <dgm:pt modelId="{D06CDC0D-BAFC-4847-BDB1-BE9F8457B49B}" type="parTrans" cxnId="{237ECFA7-5499-1548-AF6C-017BE87A7E34}">
      <dgm:prSet/>
      <dgm:spPr/>
      <dgm:t>
        <a:bodyPr/>
        <a:lstStyle/>
        <a:p>
          <a:endParaRPr lang="en-US"/>
        </a:p>
      </dgm:t>
    </dgm:pt>
    <dgm:pt modelId="{DDFAF7A8-DD34-A14F-9FAD-1B64E6A5B1A4}" type="sibTrans" cxnId="{237ECFA7-5499-1548-AF6C-017BE87A7E34}">
      <dgm:prSet/>
      <dgm:spPr/>
      <dgm:t>
        <a:bodyPr/>
        <a:lstStyle/>
        <a:p>
          <a:endParaRPr lang="en-US"/>
        </a:p>
      </dgm:t>
    </dgm:pt>
    <dgm:pt modelId="{CDAE6535-3F54-A141-916D-61E455DECB01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Conduct exploratory analysis to confirm hypothesized trends</a:t>
          </a:r>
          <a:endParaRPr lang="en-US" sz="1600" dirty="0">
            <a:solidFill>
              <a:schemeClr val="tx1"/>
            </a:solidFill>
          </a:endParaRPr>
        </a:p>
      </dgm:t>
    </dgm:pt>
    <dgm:pt modelId="{C0E6E5D3-25D2-704D-9C85-73F215E19A1C}" type="parTrans" cxnId="{149937AA-32BB-3041-8716-BD3239D8D652}">
      <dgm:prSet/>
      <dgm:spPr/>
      <dgm:t>
        <a:bodyPr/>
        <a:lstStyle/>
        <a:p>
          <a:endParaRPr lang="en-US"/>
        </a:p>
      </dgm:t>
    </dgm:pt>
    <dgm:pt modelId="{60928712-339D-9140-AD08-0C9A66FCE127}" type="sibTrans" cxnId="{149937AA-32BB-3041-8716-BD3239D8D652}">
      <dgm:prSet/>
      <dgm:spPr/>
      <dgm:t>
        <a:bodyPr/>
        <a:lstStyle/>
        <a:p>
          <a:endParaRPr lang="en-US"/>
        </a:p>
      </dgm:t>
    </dgm:pt>
    <dgm:pt modelId="{A4CA1B53-BE94-E049-961E-63FE88A5281B}">
      <dgm:prSet phldrT="[Text]" custT="1"/>
      <dgm:spPr/>
      <dgm:t>
        <a:bodyPr/>
        <a:lstStyle/>
        <a:p>
          <a:r>
            <a:rPr lang="en-US" sz="1600" dirty="0" smtClean="0"/>
            <a:t> Identify predictors of patent litigation.</a:t>
          </a:r>
          <a:endParaRPr lang="en-US" sz="1600" dirty="0"/>
        </a:p>
      </dgm:t>
    </dgm:pt>
    <dgm:pt modelId="{4F91A987-4EE1-9B4C-8BA6-EFDA7DF2E9F1}" type="parTrans" cxnId="{B5027536-DBF1-004B-86C4-D4C5462BDB50}">
      <dgm:prSet/>
      <dgm:spPr/>
      <dgm:t>
        <a:bodyPr/>
        <a:lstStyle/>
        <a:p>
          <a:endParaRPr lang="en-US"/>
        </a:p>
      </dgm:t>
    </dgm:pt>
    <dgm:pt modelId="{90A6D6A1-C6DD-1D4E-B65A-20FDB93DD40D}" type="sibTrans" cxnId="{B5027536-DBF1-004B-86C4-D4C5462BDB50}">
      <dgm:prSet/>
      <dgm:spPr/>
      <dgm:t>
        <a:bodyPr/>
        <a:lstStyle/>
        <a:p>
          <a:endParaRPr lang="en-US"/>
        </a:p>
      </dgm:t>
    </dgm:pt>
    <dgm:pt modelId="{856A9BB4-430A-4F8A-B1FE-7318E19CBC0B}" type="pres">
      <dgm:prSet presAssocID="{1E7AABEA-087D-4079-8868-BC8C23904BD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6F934B-5AB4-4D62-8E22-2590611D4A15}" type="pres">
      <dgm:prSet presAssocID="{09FDBC7D-E900-44D6-BD17-CF8B1DACBEC4}" presName="composite" presStyleCnt="0"/>
      <dgm:spPr/>
    </dgm:pt>
    <dgm:pt modelId="{BCB03614-CE65-47AD-8365-6D74C72E0944}" type="pres">
      <dgm:prSet presAssocID="{09FDBC7D-E900-44D6-BD17-CF8B1DACBEC4}" presName="parTx" presStyleLbl="node1" presStyleIdx="0" presStyleCnt="5" custScaleX="113685" custLinFactNeighborX="52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29DFFC-A5E2-4ADA-9C12-026FC61AB486}" type="pres">
      <dgm:prSet presAssocID="{09FDBC7D-E900-44D6-BD17-CF8B1DACBEC4}" presName="desTx" presStyleLbl="revTx" presStyleIdx="0" presStyleCnt="5" custScaleX="112809" custLinFactNeighborX="10458" custLinFactNeighborY="9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2D9C52-FEFE-4A79-BCE5-1CCCBF0B2C79}" type="pres">
      <dgm:prSet presAssocID="{81A3559F-2F79-4AF8-92D6-EEFB74C0E94B}" presName="space" presStyleCnt="0"/>
      <dgm:spPr/>
    </dgm:pt>
    <dgm:pt modelId="{A515909B-B25D-4895-80FD-161D3B9FEF68}" type="pres">
      <dgm:prSet presAssocID="{01588033-B6A4-4427-8964-5BB602631D98}" presName="composite" presStyleCnt="0"/>
      <dgm:spPr/>
    </dgm:pt>
    <dgm:pt modelId="{46E10165-C3FF-469A-A111-3ABE3DA457D1}" type="pres">
      <dgm:prSet presAssocID="{01588033-B6A4-4427-8964-5BB602631D98}" presName="parTx" presStyleLbl="node1" presStyleIdx="1" presStyleCnt="5" custScaleX="107820" custLinFactNeighborX="5208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A8329B-2646-411B-814F-EEAF24916060}" type="pres">
      <dgm:prSet presAssocID="{01588033-B6A4-4427-8964-5BB602631D98}" presName="desTx" presStyleLbl="revTx" presStyleIdx="1" presStyleCnt="5" custScaleX="113867" custLinFactNeighborX="9948" custLinFactNeighborY="4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5DF76B-48F2-47D0-B833-BBFFE0936000}" type="pres">
      <dgm:prSet presAssocID="{04E0628D-90B6-4968-B8C1-DFA5603B9052}" presName="space" presStyleCnt="0"/>
      <dgm:spPr/>
    </dgm:pt>
    <dgm:pt modelId="{3979CB4D-E621-4F97-81C6-177B21B7D8E3}" type="pres">
      <dgm:prSet presAssocID="{25E52B81-11C2-4A90-B514-0BB9EAFA9E0B}" presName="composite" presStyleCnt="0"/>
      <dgm:spPr/>
    </dgm:pt>
    <dgm:pt modelId="{56A3D830-50C0-4EE4-8D49-32F057767F02}" type="pres">
      <dgm:prSet presAssocID="{25E52B81-11C2-4A90-B514-0BB9EAFA9E0B}" presName="parTx" presStyleLbl="node1" presStyleIdx="2" presStyleCnt="5" custScaleX="112363" custLinFactNeighborX="4509" custLinFactNeighborY="-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0B0E99-BCEB-47EB-AA40-434265BF7A97}" type="pres">
      <dgm:prSet presAssocID="{25E52B81-11C2-4A90-B514-0BB9EAFA9E0B}" presName="desTx" presStyleLbl="revTx" presStyleIdx="2" presStyleCnt="5" custScaleX="125333" custLinFactNeighborX="9953" custLinFactNeighborY="4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DDD636-736E-4E97-8D66-A35D8B0B037F}" type="pres">
      <dgm:prSet presAssocID="{FC5A545E-DE05-4A11-B96C-292D2839C43F}" presName="space" presStyleCnt="0"/>
      <dgm:spPr/>
    </dgm:pt>
    <dgm:pt modelId="{AFF60ADD-7140-4470-B981-3F3E4B82D707}" type="pres">
      <dgm:prSet presAssocID="{83154223-04CC-4508-8753-EE29AA40D73B}" presName="composite" presStyleCnt="0"/>
      <dgm:spPr/>
    </dgm:pt>
    <dgm:pt modelId="{2831D87E-23CB-48D8-986D-BB61401FB5AA}" type="pres">
      <dgm:prSet presAssocID="{83154223-04CC-4508-8753-EE29AA40D73B}" presName="parTx" presStyleLbl="node1" presStyleIdx="3" presStyleCnt="5" custScaleX="108812" custLinFactNeighborX="290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22BE44-3D02-45DE-93CB-A36EA055BD11}" type="pres">
      <dgm:prSet presAssocID="{83154223-04CC-4508-8753-EE29AA40D73B}" presName="desTx" presStyleLbl="revTx" presStyleIdx="3" presStyleCnt="5" custScaleX="119433" custLinFactNeighborX="13740" custLinFactNeighborY="-8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ADB006-A249-482E-BD6C-23D343DB0D45}" type="pres">
      <dgm:prSet presAssocID="{05949745-128D-4EEE-A363-36C71814BC63}" presName="space" presStyleCnt="0"/>
      <dgm:spPr/>
    </dgm:pt>
    <dgm:pt modelId="{88474A5B-0A88-499D-8374-D08AAF569B6D}" type="pres">
      <dgm:prSet presAssocID="{460946E8-791E-4B1B-B773-31025361B4BE}" presName="composite" presStyleCnt="0"/>
      <dgm:spPr/>
    </dgm:pt>
    <dgm:pt modelId="{122644F5-4333-498A-9FBC-0A5E646540C0}" type="pres">
      <dgm:prSet presAssocID="{460946E8-791E-4B1B-B773-31025361B4BE}" presName="parTx" presStyleLbl="node1" presStyleIdx="4" presStyleCnt="5" custScaleX="108904" custLinFactNeighborX="31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76B46A-0ECA-4D68-93F7-DFCD3AE45391}" type="pres">
      <dgm:prSet presAssocID="{460946E8-791E-4B1B-B773-31025361B4BE}" presName="desTx" presStyleLbl="revTx" presStyleIdx="4" presStyleCnt="5" custScaleX="122601" custLinFactNeighborX="13717" custLinFactNeighborY="-9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4E236C-5CE8-4F66-841C-EFBEC25C7305}" srcId="{1E7AABEA-087D-4079-8868-BC8C23904BDC}" destId="{01588033-B6A4-4427-8964-5BB602631D98}" srcOrd="1" destOrd="0" parTransId="{91166172-0A18-43BD-A706-722D7DAF63DE}" sibTransId="{04E0628D-90B6-4968-B8C1-DFA5603B9052}"/>
    <dgm:cxn modelId="{3B859AB7-9690-F645-AE37-FA91E07809BB}" type="presOf" srcId="{CDB79F05-3526-4F00-AE93-3984F84ECDA1}" destId="{B576B46A-0ECA-4D68-93F7-DFCD3AE45391}" srcOrd="0" destOrd="0" presId="urn:microsoft.com/office/officeart/2005/8/layout/chevron1"/>
    <dgm:cxn modelId="{232367EF-9952-1945-BB3A-CE14549C2A89}" type="presOf" srcId="{DA1407BE-0D0C-4FD0-80D0-31B19C16C306}" destId="{D80B0E99-BCEB-47EB-AA40-434265BF7A97}" srcOrd="0" destOrd="0" presId="urn:microsoft.com/office/officeart/2005/8/layout/chevron1"/>
    <dgm:cxn modelId="{9A1D4B83-733B-BE48-9F93-069059E18DB0}" type="presOf" srcId="{25E52B81-11C2-4A90-B514-0BB9EAFA9E0B}" destId="{56A3D830-50C0-4EE4-8D49-32F057767F02}" srcOrd="0" destOrd="0" presId="urn:microsoft.com/office/officeart/2005/8/layout/chevron1"/>
    <dgm:cxn modelId="{F281125A-A766-F046-9E05-3BEDBB1CF3E4}" type="presOf" srcId="{932CE43F-F02C-4550-8B7B-9E186B0BB685}" destId="{F422BE44-3D02-45DE-93CB-A36EA055BD11}" srcOrd="0" destOrd="0" presId="urn:microsoft.com/office/officeart/2005/8/layout/chevron1"/>
    <dgm:cxn modelId="{924B4BEF-E97E-4728-B8B3-D7F3A8CBDB20}" srcId="{1E7AABEA-087D-4079-8868-BC8C23904BDC}" destId="{25E52B81-11C2-4A90-B514-0BB9EAFA9E0B}" srcOrd="2" destOrd="0" parTransId="{FBDC2061-F666-4780-94D8-6E52BA10887A}" sibTransId="{FC5A545E-DE05-4A11-B96C-292D2839C43F}"/>
    <dgm:cxn modelId="{FED66B4C-E760-7247-A1AB-CBD0E9EF97C7}" type="presOf" srcId="{CDAE6535-3F54-A141-916D-61E455DECB01}" destId="{D80B0E99-BCEB-47EB-AA40-434265BF7A97}" srcOrd="0" destOrd="2" presId="urn:microsoft.com/office/officeart/2005/8/layout/chevron1"/>
    <dgm:cxn modelId="{A94D63FF-C04F-4841-A110-FB989D8E5175}" srcId="{1E7AABEA-087D-4079-8868-BC8C23904BDC}" destId="{09FDBC7D-E900-44D6-BD17-CF8B1DACBEC4}" srcOrd="0" destOrd="0" parTransId="{D5D4943C-0176-4D31-BC07-766912F00291}" sibTransId="{81A3559F-2F79-4AF8-92D6-EEFB74C0E94B}"/>
    <dgm:cxn modelId="{8C04E4E7-6A47-C748-887F-46A1AEFA6148}" type="presOf" srcId="{460946E8-791E-4B1B-B773-31025361B4BE}" destId="{122644F5-4333-498A-9FBC-0A5E646540C0}" srcOrd="0" destOrd="0" presId="urn:microsoft.com/office/officeart/2005/8/layout/chevron1"/>
    <dgm:cxn modelId="{95A41A6B-7406-4840-A523-691ADBB1A737}" type="presOf" srcId="{A4CA1B53-BE94-E049-961E-63FE88A5281B}" destId="{D0A8329B-2646-411B-814F-EEAF24916060}" srcOrd="0" destOrd="1" presId="urn:microsoft.com/office/officeart/2005/8/layout/chevron1"/>
    <dgm:cxn modelId="{3DB49EAE-8554-6C4F-AF40-820A58535F79}" type="presOf" srcId="{1E7AABEA-087D-4079-8868-BC8C23904BDC}" destId="{856A9BB4-430A-4F8A-B1FE-7318E19CBC0B}" srcOrd="0" destOrd="0" presId="urn:microsoft.com/office/officeart/2005/8/layout/chevron1"/>
    <dgm:cxn modelId="{FC1D73FE-AF82-CE45-85D5-CAA29DD06A9F}" type="presOf" srcId="{6388725F-59BA-4866-A678-64675EB16355}" destId="{D0A8329B-2646-411B-814F-EEAF24916060}" srcOrd="0" destOrd="2" presId="urn:microsoft.com/office/officeart/2005/8/layout/chevron1"/>
    <dgm:cxn modelId="{91102AFC-B0E0-479E-9BEA-96FED3D9EE03}" srcId="{83154223-04CC-4508-8753-EE29AA40D73B}" destId="{8B50A51B-8FC6-4124-9EE8-EDCB1B34CFCD}" srcOrd="2" destOrd="0" parTransId="{828BE5EE-5A20-492E-BCD3-D9825945B9A6}" sibTransId="{94CFD9F2-1B86-45CE-A54A-27066DCC1E39}"/>
    <dgm:cxn modelId="{A97463A5-AACA-4051-91D1-03C812A73456}" srcId="{01588033-B6A4-4427-8964-5BB602631D98}" destId="{6388725F-59BA-4866-A678-64675EB16355}" srcOrd="2" destOrd="0" parTransId="{D8503107-D7D2-4A73-B84F-137214E95967}" sibTransId="{0D8F1D3D-3A76-4E26-8483-0B459FBA5324}"/>
    <dgm:cxn modelId="{BC55DEA2-2143-4567-8AB2-AA126A938C5F}" srcId="{25E52B81-11C2-4A90-B514-0BB9EAFA9E0B}" destId="{DA1407BE-0D0C-4FD0-80D0-31B19C16C306}" srcOrd="0" destOrd="0" parTransId="{F104F30F-5DD3-4E4B-A02C-2F1E5C25DADA}" sibTransId="{1559D188-1837-45A3-8BD7-791E6129C18E}"/>
    <dgm:cxn modelId="{6367FF31-126A-7945-AE4A-BCAE5F941D97}" type="presOf" srcId="{F185FD62-19FE-46CF-BF5E-B69706A5A427}" destId="{B576B46A-0ECA-4D68-93F7-DFCD3AE45391}" srcOrd="0" destOrd="2" presId="urn:microsoft.com/office/officeart/2005/8/layout/chevron1"/>
    <dgm:cxn modelId="{DEF4E615-D696-E342-86BF-3104B763397E}" type="presOf" srcId="{01588033-B6A4-4427-8964-5BB602631D98}" destId="{46E10165-C3FF-469A-A111-3ABE3DA457D1}" srcOrd="0" destOrd="0" presId="urn:microsoft.com/office/officeart/2005/8/layout/chevron1"/>
    <dgm:cxn modelId="{DD159705-3D00-3E48-9822-7236F2BC1F2F}" type="presOf" srcId="{423711E5-3CE1-4D8E-9008-ADF19D47D7CD}" destId="{7229DFFC-A5E2-4ADA-9C12-026FC61AB486}" srcOrd="0" destOrd="1" presId="urn:microsoft.com/office/officeart/2005/8/layout/chevron1"/>
    <dgm:cxn modelId="{DA15EFBD-6228-A040-8166-8DF1D290C407}" type="presOf" srcId="{09FDBC7D-E900-44D6-BD17-CF8B1DACBEC4}" destId="{BCB03614-CE65-47AD-8365-6D74C72E0944}" srcOrd="0" destOrd="0" presId="urn:microsoft.com/office/officeart/2005/8/layout/chevron1"/>
    <dgm:cxn modelId="{A740090E-B2CA-4E33-8A43-37793104A879}" srcId="{83154223-04CC-4508-8753-EE29AA40D73B}" destId="{932CE43F-F02C-4550-8B7B-9E186B0BB685}" srcOrd="0" destOrd="0" parTransId="{6023B415-57AC-4BA0-AE59-DD466B7D1A45}" sibTransId="{5448E46E-FC40-4B5C-9C4D-4EE00165B983}"/>
    <dgm:cxn modelId="{237ECFA7-5499-1548-AF6C-017BE87A7E34}" srcId="{25E52B81-11C2-4A90-B514-0BB9EAFA9E0B}" destId="{73702237-897F-6A44-BA2C-42BA51E73872}" srcOrd="1" destOrd="0" parTransId="{D06CDC0D-BAFC-4847-BDB1-BE9F8457B49B}" sibTransId="{DDFAF7A8-DD34-A14F-9FAD-1B64E6A5B1A4}"/>
    <dgm:cxn modelId="{728091A0-349F-0F48-960C-D9FA3A495529}" type="presOf" srcId="{73702237-897F-6A44-BA2C-42BA51E73872}" destId="{D80B0E99-BCEB-47EB-AA40-434265BF7A97}" srcOrd="0" destOrd="1" presId="urn:microsoft.com/office/officeart/2005/8/layout/chevron1"/>
    <dgm:cxn modelId="{8B06A5B4-B444-734E-8076-5F1D52142899}" type="presOf" srcId="{0B815EB5-CBCA-4F1F-AC3D-6E1352D8094E}" destId="{7229DFFC-A5E2-4ADA-9C12-026FC61AB486}" srcOrd="0" destOrd="2" presId="urn:microsoft.com/office/officeart/2005/8/layout/chevron1"/>
    <dgm:cxn modelId="{CD797BE6-EEBA-4FF9-9841-9E8853C09736}" srcId="{09FDBC7D-E900-44D6-BD17-CF8B1DACBEC4}" destId="{423711E5-3CE1-4D8E-9008-ADF19D47D7CD}" srcOrd="1" destOrd="0" parTransId="{473F78FD-F4CE-40FE-8F52-427322A8068A}" sibTransId="{F31079AC-616E-43D4-8701-FA6D91539C1E}"/>
    <dgm:cxn modelId="{21DBEB21-9FA8-F54A-B1A8-B16F8E6E41FD}" type="presOf" srcId="{B762303A-ABCD-4B0D-B388-6CE07A631417}" destId="{D0A8329B-2646-411B-814F-EEAF24916060}" srcOrd="0" destOrd="0" presId="urn:microsoft.com/office/officeart/2005/8/layout/chevron1"/>
    <dgm:cxn modelId="{945059C9-46AE-4A71-8BFD-0733FFDFFA22}" srcId="{460946E8-791E-4B1B-B773-31025361B4BE}" destId="{F185FD62-19FE-46CF-BF5E-B69706A5A427}" srcOrd="2" destOrd="0" parTransId="{44AE95BD-6DD4-4D98-AAEE-6AF61670BDD8}" sibTransId="{A9AC5EDC-BA5D-4431-BA3B-360513680DF1}"/>
    <dgm:cxn modelId="{B0F3834F-D233-4DEB-9EC7-A66242B45A9C}" srcId="{1E7AABEA-087D-4079-8868-BC8C23904BDC}" destId="{83154223-04CC-4508-8753-EE29AA40D73B}" srcOrd="3" destOrd="0" parTransId="{DAC4439F-5F04-43DE-8A31-C510118119BB}" sibTransId="{05949745-128D-4EEE-A363-36C71814BC63}"/>
    <dgm:cxn modelId="{149937AA-32BB-3041-8716-BD3239D8D652}" srcId="{25E52B81-11C2-4A90-B514-0BB9EAFA9E0B}" destId="{CDAE6535-3F54-A141-916D-61E455DECB01}" srcOrd="2" destOrd="0" parTransId="{C0E6E5D3-25D2-704D-9C85-73F215E19A1C}" sibTransId="{60928712-339D-9140-AD08-0C9A66FCE127}"/>
    <dgm:cxn modelId="{6CAED4AE-7C7D-4400-B564-25D2EACFE44E}" srcId="{460946E8-791E-4B1B-B773-31025361B4BE}" destId="{CDB79F05-3526-4F00-AE93-3984F84ECDA1}" srcOrd="0" destOrd="0" parTransId="{36ABE750-8F1B-4E40-8DFF-833EB1D91684}" sibTransId="{77018C78-EAE6-462C-9365-04D731592F05}"/>
    <dgm:cxn modelId="{891C1F4C-5873-044B-8B75-99B031BDC0F7}" type="presOf" srcId="{83154223-04CC-4508-8753-EE29AA40D73B}" destId="{2831D87E-23CB-48D8-986D-BB61401FB5AA}" srcOrd="0" destOrd="0" presId="urn:microsoft.com/office/officeart/2005/8/layout/chevron1"/>
    <dgm:cxn modelId="{B5027536-DBF1-004B-86C4-D4C5462BDB50}" srcId="{01588033-B6A4-4427-8964-5BB602631D98}" destId="{A4CA1B53-BE94-E049-961E-63FE88A5281B}" srcOrd="1" destOrd="0" parTransId="{4F91A987-4EE1-9B4C-8BA6-EFDA7DF2E9F1}" sibTransId="{90A6D6A1-C6DD-1D4E-B65A-20FDB93DD40D}"/>
    <dgm:cxn modelId="{A7CB1230-247A-A94C-A967-75CEE4FA3229}" type="presOf" srcId="{FC6566E2-5C6F-439B-94A1-7D515A21DE7A}" destId="{7229DFFC-A5E2-4ADA-9C12-026FC61AB486}" srcOrd="0" destOrd="0" presId="urn:microsoft.com/office/officeart/2005/8/layout/chevron1"/>
    <dgm:cxn modelId="{4B06FBA8-0F57-4556-957E-9825DA1F71B0}" srcId="{09FDBC7D-E900-44D6-BD17-CF8B1DACBEC4}" destId="{FC6566E2-5C6F-439B-94A1-7D515A21DE7A}" srcOrd="0" destOrd="0" parTransId="{AB8D52E3-FD66-4F12-8A92-61604F4E08EC}" sibTransId="{83218AD1-6555-4127-B5B5-0FDF17885C5E}"/>
    <dgm:cxn modelId="{41A8AD40-86A0-5944-A827-95223D2E8E81}" type="presOf" srcId="{8B50A51B-8FC6-4124-9EE8-EDCB1B34CFCD}" destId="{F422BE44-3D02-45DE-93CB-A36EA055BD11}" srcOrd="0" destOrd="2" presId="urn:microsoft.com/office/officeart/2005/8/layout/chevron1"/>
    <dgm:cxn modelId="{568011B1-8172-41F8-84DA-B79F0C5534BF}" srcId="{09FDBC7D-E900-44D6-BD17-CF8B1DACBEC4}" destId="{0B815EB5-CBCA-4F1F-AC3D-6E1352D8094E}" srcOrd="2" destOrd="0" parTransId="{BD3FC6A5-2147-4D34-A161-52E9694DC0D7}" sibTransId="{6CBD5025-8ACE-464C-B3C1-C8BE34CD1E4C}"/>
    <dgm:cxn modelId="{817A9145-E2F4-FE4D-BFA3-22B3CE34C7BD}" type="presOf" srcId="{2555254E-8BBC-4554-B544-CF9DDA36453A}" destId="{F422BE44-3D02-45DE-93CB-A36EA055BD11}" srcOrd="0" destOrd="1" presId="urn:microsoft.com/office/officeart/2005/8/layout/chevron1"/>
    <dgm:cxn modelId="{6F587327-B205-416B-A198-7BAC4D7A1720}" srcId="{1E7AABEA-087D-4079-8868-BC8C23904BDC}" destId="{460946E8-791E-4B1B-B773-31025361B4BE}" srcOrd="4" destOrd="0" parTransId="{2E52C88A-1956-4C91-8C07-64FE1952D566}" sibTransId="{E5D1453A-E247-4184-BE7B-4798C2B201ED}"/>
    <dgm:cxn modelId="{B7CEB175-C945-2B4D-AC47-087C147EF5DE}" srcId="{460946E8-791E-4B1B-B773-31025361B4BE}" destId="{547A3980-E988-A043-9978-67316CCC7567}" srcOrd="1" destOrd="0" parTransId="{FFFAFB2B-D6EF-0942-9A89-51092EF62E5E}" sibTransId="{9CF98D4B-1EB4-6E42-8C0F-47C20D9829ED}"/>
    <dgm:cxn modelId="{06EC3353-60A9-4BCE-AD22-DEA334A61D72}" srcId="{01588033-B6A4-4427-8964-5BB602631D98}" destId="{B762303A-ABCD-4B0D-B388-6CE07A631417}" srcOrd="0" destOrd="0" parTransId="{63C4779D-DAF2-4DD3-84E7-3F085C0572FD}" sibTransId="{88FF5434-E7D0-4E62-B489-157B41E1EDF8}"/>
    <dgm:cxn modelId="{B16C5663-7E52-EB4F-B276-328D187ED354}" type="presOf" srcId="{547A3980-E988-A043-9978-67316CCC7567}" destId="{B576B46A-0ECA-4D68-93F7-DFCD3AE45391}" srcOrd="0" destOrd="1" presId="urn:microsoft.com/office/officeart/2005/8/layout/chevron1"/>
    <dgm:cxn modelId="{68047022-19CD-4265-B098-53034A923D98}" srcId="{83154223-04CC-4508-8753-EE29AA40D73B}" destId="{2555254E-8BBC-4554-B544-CF9DDA36453A}" srcOrd="1" destOrd="0" parTransId="{851C495E-4128-406F-9816-399998B68582}" sibTransId="{0A72CA48-77A5-4B1E-81EB-8AA4E8BE709E}"/>
    <dgm:cxn modelId="{05CF0447-385D-384E-A852-C181109D03E2}" type="presParOf" srcId="{856A9BB4-430A-4F8A-B1FE-7318E19CBC0B}" destId="{706F934B-5AB4-4D62-8E22-2590611D4A15}" srcOrd="0" destOrd="0" presId="urn:microsoft.com/office/officeart/2005/8/layout/chevron1"/>
    <dgm:cxn modelId="{0B817877-D686-F14D-8B78-EDD6F9A2FB7D}" type="presParOf" srcId="{706F934B-5AB4-4D62-8E22-2590611D4A15}" destId="{BCB03614-CE65-47AD-8365-6D74C72E0944}" srcOrd="0" destOrd="0" presId="urn:microsoft.com/office/officeart/2005/8/layout/chevron1"/>
    <dgm:cxn modelId="{577D4696-E108-7F4B-973F-CCE8A43EE80D}" type="presParOf" srcId="{706F934B-5AB4-4D62-8E22-2590611D4A15}" destId="{7229DFFC-A5E2-4ADA-9C12-026FC61AB486}" srcOrd="1" destOrd="0" presId="urn:microsoft.com/office/officeart/2005/8/layout/chevron1"/>
    <dgm:cxn modelId="{B1178623-1B62-194B-900C-3659C249048C}" type="presParOf" srcId="{856A9BB4-430A-4F8A-B1FE-7318E19CBC0B}" destId="{4C2D9C52-FEFE-4A79-BCE5-1CCCBF0B2C79}" srcOrd="1" destOrd="0" presId="urn:microsoft.com/office/officeart/2005/8/layout/chevron1"/>
    <dgm:cxn modelId="{CE1428AB-A4EA-4049-834A-3CB553C8D6FF}" type="presParOf" srcId="{856A9BB4-430A-4F8A-B1FE-7318E19CBC0B}" destId="{A515909B-B25D-4895-80FD-161D3B9FEF68}" srcOrd="2" destOrd="0" presId="urn:microsoft.com/office/officeart/2005/8/layout/chevron1"/>
    <dgm:cxn modelId="{E66DFD2C-F5D5-2D41-810D-19C936723033}" type="presParOf" srcId="{A515909B-B25D-4895-80FD-161D3B9FEF68}" destId="{46E10165-C3FF-469A-A111-3ABE3DA457D1}" srcOrd="0" destOrd="0" presId="urn:microsoft.com/office/officeart/2005/8/layout/chevron1"/>
    <dgm:cxn modelId="{0BD7A414-EE07-A242-8A69-F62FF3228836}" type="presParOf" srcId="{A515909B-B25D-4895-80FD-161D3B9FEF68}" destId="{D0A8329B-2646-411B-814F-EEAF24916060}" srcOrd="1" destOrd="0" presId="urn:microsoft.com/office/officeart/2005/8/layout/chevron1"/>
    <dgm:cxn modelId="{225B7C18-5395-6D4D-B15B-3EF11B359447}" type="presParOf" srcId="{856A9BB4-430A-4F8A-B1FE-7318E19CBC0B}" destId="{5E5DF76B-48F2-47D0-B833-BBFFE0936000}" srcOrd="3" destOrd="0" presId="urn:microsoft.com/office/officeart/2005/8/layout/chevron1"/>
    <dgm:cxn modelId="{B69E7112-6275-E243-9CDB-ED61CF3A9249}" type="presParOf" srcId="{856A9BB4-430A-4F8A-B1FE-7318E19CBC0B}" destId="{3979CB4D-E621-4F97-81C6-177B21B7D8E3}" srcOrd="4" destOrd="0" presId="urn:microsoft.com/office/officeart/2005/8/layout/chevron1"/>
    <dgm:cxn modelId="{724A2BBE-C558-0E4C-89FD-B9896225508A}" type="presParOf" srcId="{3979CB4D-E621-4F97-81C6-177B21B7D8E3}" destId="{56A3D830-50C0-4EE4-8D49-32F057767F02}" srcOrd="0" destOrd="0" presId="urn:microsoft.com/office/officeart/2005/8/layout/chevron1"/>
    <dgm:cxn modelId="{440B00D1-CE5E-564B-BF56-2F033B712DC8}" type="presParOf" srcId="{3979CB4D-E621-4F97-81C6-177B21B7D8E3}" destId="{D80B0E99-BCEB-47EB-AA40-434265BF7A97}" srcOrd="1" destOrd="0" presId="urn:microsoft.com/office/officeart/2005/8/layout/chevron1"/>
    <dgm:cxn modelId="{5A3E168E-26A9-E343-BDD8-7D70CC345012}" type="presParOf" srcId="{856A9BB4-430A-4F8A-B1FE-7318E19CBC0B}" destId="{6CDDD636-736E-4E97-8D66-A35D8B0B037F}" srcOrd="5" destOrd="0" presId="urn:microsoft.com/office/officeart/2005/8/layout/chevron1"/>
    <dgm:cxn modelId="{8A6E1513-1497-A244-943B-B93108B4B189}" type="presParOf" srcId="{856A9BB4-430A-4F8A-B1FE-7318E19CBC0B}" destId="{AFF60ADD-7140-4470-B981-3F3E4B82D707}" srcOrd="6" destOrd="0" presId="urn:microsoft.com/office/officeart/2005/8/layout/chevron1"/>
    <dgm:cxn modelId="{AA26227F-E0C3-9E49-9C84-14CEDA3F2428}" type="presParOf" srcId="{AFF60ADD-7140-4470-B981-3F3E4B82D707}" destId="{2831D87E-23CB-48D8-986D-BB61401FB5AA}" srcOrd="0" destOrd="0" presId="urn:microsoft.com/office/officeart/2005/8/layout/chevron1"/>
    <dgm:cxn modelId="{3ABD023E-B0B2-A94B-8B68-02AFF424414A}" type="presParOf" srcId="{AFF60ADD-7140-4470-B981-3F3E4B82D707}" destId="{F422BE44-3D02-45DE-93CB-A36EA055BD11}" srcOrd="1" destOrd="0" presId="urn:microsoft.com/office/officeart/2005/8/layout/chevron1"/>
    <dgm:cxn modelId="{8A603F25-D74A-B245-B6EC-C4E5BD305258}" type="presParOf" srcId="{856A9BB4-430A-4F8A-B1FE-7318E19CBC0B}" destId="{40ADB006-A249-482E-BD6C-23D343DB0D45}" srcOrd="7" destOrd="0" presId="urn:microsoft.com/office/officeart/2005/8/layout/chevron1"/>
    <dgm:cxn modelId="{AC2A2E61-B012-0B49-B785-C889733D9117}" type="presParOf" srcId="{856A9BB4-430A-4F8A-B1FE-7318E19CBC0B}" destId="{88474A5B-0A88-499D-8374-D08AAF569B6D}" srcOrd="8" destOrd="0" presId="urn:microsoft.com/office/officeart/2005/8/layout/chevron1"/>
    <dgm:cxn modelId="{93D2553E-2E9A-1346-AC4F-A2F2AF6B1273}" type="presParOf" srcId="{88474A5B-0A88-499D-8374-D08AAF569B6D}" destId="{122644F5-4333-498A-9FBC-0A5E646540C0}" srcOrd="0" destOrd="0" presId="urn:microsoft.com/office/officeart/2005/8/layout/chevron1"/>
    <dgm:cxn modelId="{B9BEDA8C-6FF8-5746-A485-79A8119A73B6}" type="presParOf" srcId="{88474A5B-0A88-499D-8374-D08AAF569B6D}" destId="{B576B46A-0ECA-4D68-93F7-DFCD3AE45391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03614-CE65-47AD-8365-6D74C72E0944}">
      <dsp:nvSpPr>
        <dsp:cNvPr id="0" name=""/>
        <dsp:cNvSpPr/>
      </dsp:nvSpPr>
      <dsp:spPr>
        <a:xfrm>
          <a:off x="96898" y="1175533"/>
          <a:ext cx="1994945" cy="701920"/>
        </a:xfrm>
        <a:prstGeom prst="chevron">
          <a:avLst/>
        </a:prstGeom>
        <a:solidFill>
          <a:srgbClr val="FF0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Problem Formulation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447858" y="1175533"/>
        <a:ext cx="1293025" cy="701920"/>
      </dsp:txXfrm>
    </dsp:sp>
    <dsp:sp modelId="{7229DFFC-A5E2-4ADA-9C12-026FC61AB486}">
      <dsp:nvSpPr>
        <dsp:cNvPr id="0" name=""/>
        <dsp:cNvSpPr/>
      </dsp:nvSpPr>
      <dsp:spPr>
        <a:xfrm>
          <a:off x="182485" y="1998716"/>
          <a:ext cx="1583658" cy="3608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Pose prediction problem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Assess Value of Effort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Generate hypotheses and draft concept.</a:t>
          </a:r>
          <a:endParaRPr lang="en-US" sz="1600" kern="1200" dirty="0"/>
        </a:p>
      </dsp:txBody>
      <dsp:txXfrm>
        <a:off x="182485" y="1998716"/>
        <a:ext cx="1583658" cy="3608534"/>
      </dsp:txXfrm>
    </dsp:sp>
    <dsp:sp modelId="{46E10165-C3FF-469A-A111-3ABE3DA457D1}">
      <dsp:nvSpPr>
        <dsp:cNvPr id="0" name=""/>
        <dsp:cNvSpPr/>
      </dsp:nvSpPr>
      <dsp:spPr>
        <a:xfrm>
          <a:off x="1904566" y="1175533"/>
          <a:ext cx="1892026" cy="701920"/>
        </a:xfrm>
        <a:prstGeom prst="chevron">
          <a:avLst/>
        </a:prstGeom>
        <a:solidFill>
          <a:srgbClr val="FF9933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Research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2255526" y="1175533"/>
        <a:ext cx="1190106" cy="701920"/>
      </dsp:txXfrm>
    </dsp:sp>
    <dsp:sp modelId="{D0A8329B-2646-411B-814F-EEAF24916060}">
      <dsp:nvSpPr>
        <dsp:cNvPr id="0" name=""/>
        <dsp:cNvSpPr/>
      </dsp:nvSpPr>
      <dsp:spPr>
        <a:xfrm>
          <a:off x="1924108" y="1980818"/>
          <a:ext cx="1598511" cy="3608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Review Literature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 Identify predictors of patent litigation.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Formulate hypotheses about the differences between litigated and </a:t>
          </a:r>
          <a:r>
            <a:rPr lang="en-US" sz="1600" kern="1200" dirty="0" err="1" smtClean="0"/>
            <a:t>unlitigated</a:t>
          </a:r>
          <a:r>
            <a:rPr lang="en-US" sz="1600" kern="1200" dirty="0" smtClean="0"/>
            <a:t> patents </a:t>
          </a:r>
          <a:endParaRPr lang="en-US" sz="1600" kern="1200" dirty="0"/>
        </a:p>
      </dsp:txBody>
      <dsp:txXfrm>
        <a:off x="1924108" y="1980818"/>
        <a:ext cx="1598511" cy="3608534"/>
      </dsp:txXfrm>
    </dsp:sp>
    <dsp:sp modelId="{56A3D830-50C0-4EE4-8D49-32F057767F02}">
      <dsp:nvSpPr>
        <dsp:cNvPr id="0" name=""/>
        <dsp:cNvSpPr/>
      </dsp:nvSpPr>
      <dsp:spPr>
        <a:xfrm>
          <a:off x="3637671" y="1175301"/>
          <a:ext cx="1971747" cy="701920"/>
        </a:xfrm>
        <a:prstGeom prst="chevron">
          <a:avLst/>
        </a:prstGeom>
        <a:solidFill>
          <a:srgbClr val="FFCC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Gather &amp; Mine Data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3988631" y="1175301"/>
        <a:ext cx="1269827" cy="701920"/>
      </dsp:txXfrm>
    </dsp:sp>
    <dsp:sp modelId="{D80B0E99-BCEB-47EB-AA40-434265BF7A97}">
      <dsp:nvSpPr>
        <dsp:cNvPr id="0" name=""/>
        <dsp:cNvSpPr/>
      </dsp:nvSpPr>
      <dsp:spPr>
        <a:xfrm>
          <a:off x="3628927" y="1981359"/>
          <a:ext cx="1759475" cy="3608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Determine format and data sources for patent information.</a:t>
          </a:r>
          <a:endParaRPr lang="en-US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Write code to clean data and extract relevant information.</a:t>
          </a:r>
          <a:endParaRPr lang="en-US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Conduct exploratory analysis to confirm hypothesized trends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628927" y="1981359"/>
        <a:ext cx="1759475" cy="3608534"/>
      </dsp:txXfrm>
    </dsp:sp>
    <dsp:sp modelId="{2831D87E-23CB-48D8-986D-BB61401FB5AA}">
      <dsp:nvSpPr>
        <dsp:cNvPr id="0" name=""/>
        <dsp:cNvSpPr/>
      </dsp:nvSpPr>
      <dsp:spPr>
        <a:xfrm>
          <a:off x="5424429" y="1175533"/>
          <a:ext cx="1909434" cy="701920"/>
        </a:xfrm>
        <a:prstGeom prst="chevron">
          <a:avLst/>
        </a:prstGeom>
        <a:solidFill>
          <a:srgbClr val="FFFF66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Build &amp; Validate Model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5775389" y="1175533"/>
        <a:ext cx="1207514" cy="701920"/>
      </dsp:txXfrm>
    </dsp:sp>
    <dsp:sp modelId="{F422BE44-3D02-45DE-93CB-A36EA055BD11}">
      <dsp:nvSpPr>
        <dsp:cNvPr id="0" name=""/>
        <dsp:cNvSpPr/>
      </dsp:nvSpPr>
      <dsp:spPr>
        <a:xfrm>
          <a:off x="5507182" y="1935387"/>
          <a:ext cx="1676649" cy="3608534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Divide data into training and testing sets.</a:t>
          </a:r>
          <a:endParaRPr lang="en-US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Select a predictive model relating the predictor variables to patent litigation</a:t>
          </a:r>
          <a:endParaRPr lang="en-US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Validate model as best as possible.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507182" y="1935387"/>
        <a:ext cx="1676649" cy="3608534"/>
      </dsp:txXfrm>
    </dsp:sp>
    <dsp:sp modelId="{122644F5-4333-498A-9FBC-0A5E646540C0}">
      <dsp:nvSpPr>
        <dsp:cNvPr id="0" name=""/>
        <dsp:cNvSpPr/>
      </dsp:nvSpPr>
      <dsp:spPr>
        <a:xfrm>
          <a:off x="7152842" y="1175533"/>
          <a:ext cx="1911048" cy="701920"/>
        </a:xfrm>
        <a:prstGeom prst="chevron">
          <a:avLst/>
        </a:prstGeom>
        <a:solidFill>
          <a:srgbClr val="CCFF33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Document &amp; Conclude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7503802" y="1175533"/>
        <a:ext cx="1209128" cy="701920"/>
      </dsp:txXfrm>
    </dsp:sp>
    <dsp:sp modelId="{B576B46A-0ECA-4D68-93F7-DFCD3AE45391}">
      <dsp:nvSpPr>
        <dsp:cNvPr id="0" name=""/>
        <dsp:cNvSpPr/>
      </dsp:nvSpPr>
      <dsp:spPr>
        <a:xfrm>
          <a:off x="7259381" y="1932572"/>
          <a:ext cx="1721123" cy="3608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 Document procedures, source code, and relevant results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 Prepare presentations for broad viewership.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</dsp:txBody>
      <dsp:txXfrm>
        <a:off x="7259381" y="1932572"/>
        <a:ext cx="1721123" cy="3608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Thursday, November 12, 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Thursday, November 12,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Thursday, November 12,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Thursday, November 12,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Thursday, November 12,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Thursday, November 12,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Thursday, November 12,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Thursday, November 12,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Thursday, November 12,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Thursday, November 12,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Thursday, November 12,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0CB818-7379-467D-8E76-EF9D9074A26C}" type="datetime2">
              <a:rPr lang="en-US" smtClean="0"/>
              <a:t>Thursday, November 12,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02845174"/>
              </p:ext>
            </p:extLst>
          </p:nvPr>
        </p:nvGraphicFramePr>
        <p:xfrm>
          <a:off x="80109" y="108738"/>
          <a:ext cx="9063891" cy="6749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2111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CB03614-CE65-47AD-8365-6D74C72E09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BCB03614-CE65-47AD-8365-6D74C72E09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229DFFC-A5E2-4ADA-9C12-026FC61AB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7229DFFC-A5E2-4ADA-9C12-026FC61AB4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6E10165-C3FF-469A-A111-3ABE3DA457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46E10165-C3FF-469A-A111-3ABE3DA457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0A8329B-2646-411B-814F-EEAF249160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D0A8329B-2646-411B-814F-EEAF249160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6A3D830-50C0-4EE4-8D49-32F057767F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56A3D830-50C0-4EE4-8D49-32F057767F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80B0E99-BCEB-47EB-AA40-434265BF7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dgm id="{D80B0E99-BCEB-47EB-AA40-434265BF7A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831D87E-23CB-48D8-986D-BB61401FB5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dgm id="{2831D87E-23CB-48D8-986D-BB61401FB5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422BE44-3D02-45DE-93CB-A36EA055B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graphicEl>
                                              <a:dgm id="{F422BE44-3D02-45DE-93CB-A36EA055BD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22644F5-4333-498A-9FBC-0A5E646540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>
                                            <p:graphicEl>
                                              <a:dgm id="{122644F5-4333-498A-9FBC-0A5E646540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576B46A-0ECA-4D68-93F7-DFCD3AE453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>
                                            <p:graphicEl>
                                              <a:dgm id="{B576B46A-0ECA-4D68-93F7-DFCD3AE453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264</TotalTime>
  <Words>115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Executive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edd</dc:title>
  <dc:creator>Sumanth</dc:creator>
  <cp:lastModifiedBy>Sumanth</cp:lastModifiedBy>
  <cp:revision>11</cp:revision>
  <dcterms:created xsi:type="dcterms:W3CDTF">2015-11-12T02:22:24Z</dcterms:created>
  <dcterms:modified xsi:type="dcterms:W3CDTF">2015-11-13T00:43:26Z</dcterms:modified>
</cp:coreProperties>
</file>