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February 12,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0CB818-7379-467D-8E76-EF9D9074A26C}" type="datetime2">
              <a:rPr lang="en-US" smtClean="0"/>
              <a:t>Friday, February 12,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96588" y="2186004"/>
            <a:ext cx="5696808" cy="4976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VISIT </a:t>
            </a:r>
            <a:r>
              <a:rPr lang="en-US" sz="4000" dirty="0" smtClean="0"/>
              <a:t>THE</a:t>
            </a:r>
            <a:r>
              <a:rPr lang="en-US" sz="4000" dirty="0" smtClean="0"/>
              <a:t> </a:t>
            </a:r>
            <a:r>
              <a:rPr lang="en-US" sz="4400" dirty="0" smtClean="0"/>
              <a:t>WEBSITE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96920" y="3067429"/>
            <a:ext cx="84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https://</a:t>
            </a:r>
            <a:r>
              <a:rPr lang="en-US" sz="3600" b="1" dirty="0" err="1"/>
              <a:t>patentlitpredict.herokuapp.com</a:t>
            </a:r>
            <a:r>
              <a:rPr lang="en-US" sz="3600" b="1" dirty="0"/>
              <a:t>/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421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167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</dc:title>
  <dc:creator>Sumanth</dc:creator>
  <cp:lastModifiedBy>Sumanth</cp:lastModifiedBy>
  <cp:revision>20</cp:revision>
  <dcterms:created xsi:type="dcterms:W3CDTF">2015-11-12T02:22:24Z</dcterms:created>
  <dcterms:modified xsi:type="dcterms:W3CDTF">2016-02-13T00:45:12Z</dcterms:modified>
</cp:coreProperties>
</file>