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89" d="100"/>
          <a:sy n="89" d="100"/>
        </p:scale>
        <p:origin x="2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4BA-B091-4660-9AD0-71ADB708C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DF5D2-62D0-40AB-8CA7-FAE9DDEF4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0EAC-951D-47FD-9ACA-64A31F94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8A6B-64DF-41DD-A588-FC71BFEF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18F4-3F45-45E2-807D-BA8C5115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67BF-90A8-4AFF-BA91-182B53B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BA749-45AD-4A16-AB71-A0AEFC45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B4D4-23A0-4986-99BD-07A383BF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5DDB-F88D-4D28-BE03-29194BB9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63AE-572D-45B4-AFFD-41E2B879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FA87B-9AE0-405E-8A51-638895DAC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08F7D-A1A9-4AC5-A849-31B75144E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E9FF-F4AA-4CA3-A987-11FD12D2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4FEF-E0C7-4A1A-9E5E-CA679FC7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AB38-E105-4D6E-8B14-F583D194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1BD-3023-4A0C-9925-C9B855CA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205A-A4CC-4EE2-B5B4-04C206AA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2957-8790-4F0D-A17A-03BCF6FE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860E-69D0-4351-907A-192BB5A8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9041-8C9E-42B9-9F21-2F2D1050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4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272F-62AF-4018-8FA4-39E52E4E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77D8-EDAE-4C2E-BC19-44F88567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3304-299F-4224-9DCD-E5F03BB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0ED5-DB99-421B-8381-F3461019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4C3B-8FA5-4EAC-A8FA-14448F63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550F-31FF-4B7F-A4D9-4D351E39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DAE8-A059-4633-9998-1B83B23A9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93A8-45CE-41F2-A5A6-7B35FA18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45205-CEAC-4E70-A94C-041AB624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1299-FDEF-43D6-AF39-07782AA0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3FDC-52A4-4C8A-92AA-022355DF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9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11C6-AD8F-4267-8014-3F633143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5739-7238-4C07-8788-FE4C0A97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83E56-324C-4CA2-A265-EAAC27B1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FF46-52F2-4028-A35F-A5B9704B5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24ECC-CA12-4937-A355-9018712A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69159-ADEB-4D4D-AE9C-00B66F50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1E10E-3287-4900-B64D-ED1DBC34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B3DD6-0688-4CE9-A72A-4C17A756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EC9C-8F9B-4220-9F33-3CCA4278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277CE-E5A5-4D31-9FE7-62AC2FEC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D8E8A-804C-4A77-8476-065A0AD3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EF74A-DD0D-4E51-AD2D-C606F63A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5F977-E680-4223-93D7-D96B0AC2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2FB5-D822-43C5-896E-DBB8DEDA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D5A79-A37A-4C1D-B413-ECF6CEA3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8875-65A4-495B-A5E8-DFAC2205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F194-73EC-48AA-AA37-5DF26098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02E39-52BD-4C27-BBA2-6BA67E4CA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26D53-DD6C-402E-A55F-CAB3A685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DA49E-30A8-4EE8-9CA4-F24B3F3C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FEF2F-6535-4933-BF35-BBD2D7CB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EC2A-78B1-46D4-B0F6-AC60088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D4CAB-8A27-4C23-89F0-CFFF0F21F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33401-9C4F-41D3-840E-FE4658A93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C32A-740D-4A23-B67C-9C0BE4DD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07C0-86FB-4485-9E76-C7E9DBE2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EE484-9569-4C4A-B5F3-03A6AC92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1255F-AC4A-4F18-95FA-8EF6BD31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A9C4-8D7F-4CE1-A47D-749F4DCCF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BD869-EE1F-490C-AB3B-DA4BEBAF5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C811-E793-4572-90AF-3F79C9D23548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1147-CD17-4489-B758-9B461E9F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4BC9-E806-4F99-93B4-D156666AA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B261-6B19-4F80-A3D6-F6524BDC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1715A-E43C-483C-AAA8-329831B20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58" b="2"/>
          <a:stretch/>
        </p:blipFill>
        <p:spPr>
          <a:xfrm>
            <a:off x="1049677" y="171719"/>
            <a:ext cx="5813197" cy="6129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FBF3C-A03B-4E9F-B468-B6CE5E7F6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43"/>
          <a:stretch/>
        </p:blipFill>
        <p:spPr>
          <a:xfrm>
            <a:off x="6196929" y="171716"/>
            <a:ext cx="5803986" cy="3171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79AF3-3ABC-4DA9-88BE-5A0F45F73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76" b="13114"/>
          <a:stretch/>
        </p:blipFill>
        <p:spPr>
          <a:xfrm>
            <a:off x="6196929" y="3514856"/>
            <a:ext cx="5786386" cy="2785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3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4AC72-DFE7-4258-B062-DDAE75A90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32" b="1"/>
          <a:stretch/>
        </p:blipFill>
        <p:spPr>
          <a:xfrm>
            <a:off x="191086" y="171715"/>
            <a:ext cx="5813197" cy="6129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01649-C7A8-43E7-B333-249FE585A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31"/>
          <a:stretch/>
        </p:blipFill>
        <p:spPr>
          <a:xfrm>
            <a:off x="6196929" y="171716"/>
            <a:ext cx="5803986" cy="3171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E0878B-BBDD-41D5-AFA9-B10C3EDE3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762" b="33416"/>
          <a:stretch/>
        </p:blipFill>
        <p:spPr>
          <a:xfrm>
            <a:off x="6196929" y="3514856"/>
            <a:ext cx="5786386" cy="2785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701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F294A-FCBC-42E2-A399-F2093074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56820"/>
            <a:ext cx="5294716" cy="21443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2C92D50-CE50-4318-98BA-439C13A47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45756"/>
            <a:ext cx="5294715" cy="27664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3D3EC-02D1-4F43-B42C-EA8472A7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41" y="258919"/>
            <a:ext cx="7563505" cy="2370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4B4B2-E2B3-4143-842E-742C3FCF6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14" y="1958100"/>
            <a:ext cx="7666384" cy="45419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298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Swamynathan Sivasubramanyain</dc:creator>
  <cp:lastModifiedBy>Swamynathan Sivasubramanyain</cp:lastModifiedBy>
  <cp:revision>2</cp:revision>
  <dcterms:created xsi:type="dcterms:W3CDTF">2022-04-03T18:52:31Z</dcterms:created>
  <dcterms:modified xsi:type="dcterms:W3CDTF">2022-04-03T19:46:35Z</dcterms:modified>
</cp:coreProperties>
</file>