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FE34-9EA9-42D2-9C9F-AF3B39D2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3662-8D10-4950-B29C-10B1868A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74A6-BD5F-43A2-9156-0B90A081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5A51-DFA3-40FE-9621-3AD87DE1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FF63-33C1-461F-9AC5-B343C680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3482-E59E-4DC0-BD5E-C8FB0C5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CDD1-4372-4BC6-8D92-AD929AB9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4EB7A-0467-4279-B6A9-6F6710F7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3C-D616-4BC0-BDCE-22A4ADBA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5C15-048D-4BE3-84CE-1A4FC2BA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3ED8F-5383-4EBE-9298-9779D0DF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E8365-0D4B-48E5-80F0-3C8B3FE5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FF4E-270E-40DC-8334-CBF6FEFB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1F19-90A2-4439-A7F2-6095F83F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F11D-13FE-49F8-934E-0531ECAD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4EC4-664C-4ABF-A950-AFC897C3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B0DA-496F-4020-84E8-F44AAF9B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028F-CB22-4DB8-8FA0-5BB07A6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0A06-ABC9-4EFE-9869-08D3B58C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1C47-91CB-47E5-B2D4-FF91019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F6FC-9EE7-4529-B4E0-10D92403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DE20-65FC-46F7-8F57-A75776F4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9541-FA1E-47BF-A01C-9551971F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8C5D-0DAA-4A79-8E90-604C32D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B637-62CF-4E89-A77D-33CC1D34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825-9255-4F7A-BEF8-6908F429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24B4-CDF0-4CD0-A898-00ED0D22F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84FED-61E1-4799-8256-5878544A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1FFD-FB33-4913-A4AB-A62F22CB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201C-3F31-4208-8F25-C10303C4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D008-5FC6-492A-8067-5B0A17D9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C1A-B65F-4E66-A96D-551FA672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FA70-E0F7-46AD-9FB4-24F673E1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13CB-7F44-404D-96FB-2FDF51A26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6AC8-F005-4D85-9C08-24AF07600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FD168-7B54-4AA6-9558-3AFAE375D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87C6E-9E0B-49B5-8A88-B25E1EE1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43441-5785-44C4-B0A2-AA93E2EB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0982B-3FE2-4D62-8B96-F93257A7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8012-716D-43AE-889B-2395D8A7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D46E-E705-4AFD-ADCF-9001CCEA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3059-3F3B-4D3B-90D7-EF741E3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ABD4A-5785-4426-AAB8-17B59192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F55FD-6190-40C5-85FD-AC5A4751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C34B-A938-4449-90B3-9E7ED7FB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B6B29-A26D-48BE-ADC2-536FB0F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A176-FE9B-432B-8DDD-7749661B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DA66-12B2-4390-BFED-32B39533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0597-F209-485C-8D33-FB862BD4E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892F4-2EB0-478A-8BBF-86F22D3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06408-8364-4754-92E8-E7035D94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89C2-56BF-4675-A4C7-4CE72A9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0990-1C71-4975-A338-EC10019E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FF1D-393E-4BEC-8AE8-8933CA6D1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7C124-2614-4B20-9E20-FBD94373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FD5B-751C-48A6-85BD-1F5CB63A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1AD8F-3391-4B9A-9E53-B13908F7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58EC-C03C-40DE-B528-F6AA4BBB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DC274-0F6B-44B1-8D3A-B55C7AFD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CF1C-226F-4CC8-81C3-98D8F8B8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F21B-87C6-429A-82F7-B9764474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8BD3-71EE-4318-B07F-4ECF8199F592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84BA-B4F6-419C-9182-27541528C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A5D9-4249-4015-8D77-53ECB899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2C08-0678-4894-804C-40D2E3D4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78050C-CA3D-4208-9F69-6174F0C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060788-DAC1-4A99-8702-6953835A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5EE02-7E7A-4698-8205-166B4C7E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1981"/>
            <a:ext cx="3932237" cy="3212222"/>
          </a:xfrm>
        </p:spPr>
        <p:txBody>
          <a:bodyPr/>
          <a:lstStyle/>
          <a:p>
            <a:r>
              <a:rPr lang="en-US" sz="2400" u="sng" dirty="0"/>
              <a:t>Layers of abstraction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Deployment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Replicaset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b="1" dirty="0"/>
              <a:t>Pods</a:t>
            </a:r>
          </a:p>
          <a:p>
            <a:pPr marL="342900" indent="-342900">
              <a:buAutoNum type="arabicPeriod"/>
            </a:pPr>
            <a:r>
              <a:rPr lang="en-US" sz="2000" dirty="0"/>
              <a:t>Node Clusters</a:t>
            </a:r>
          </a:p>
          <a:p>
            <a:pPr marL="342900" indent="-342900">
              <a:buAutoNum type="arabicPeriod"/>
            </a:pPr>
            <a:r>
              <a:rPr lang="en-US" sz="2000" dirty="0"/>
              <a:t>Node Processes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Container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F9FAB7-CD61-42EE-86EC-E5496BF7FA34}"/>
              </a:ext>
            </a:extLst>
          </p:cNvPr>
          <p:cNvSpPr/>
          <p:nvPr/>
        </p:nvSpPr>
        <p:spPr>
          <a:xfrm>
            <a:off x="5994400" y="1582615"/>
            <a:ext cx="4862286" cy="381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/>
              <a:t>Deployment</a:t>
            </a:r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32FACE-FAC8-4970-8B45-8B827BB5B67F}"/>
              </a:ext>
            </a:extLst>
          </p:cNvPr>
          <p:cNvSpPr/>
          <p:nvPr/>
        </p:nvSpPr>
        <p:spPr>
          <a:xfrm>
            <a:off x="6308877" y="2094894"/>
            <a:ext cx="4446210" cy="32560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Replicaset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D9BFF2-06D7-4C97-8266-0D994040A64B}"/>
              </a:ext>
            </a:extLst>
          </p:cNvPr>
          <p:cNvSpPr/>
          <p:nvPr/>
        </p:nvSpPr>
        <p:spPr>
          <a:xfrm>
            <a:off x="6589486" y="2602895"/>
            <a:ext cx="4061582" cy="26724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/>
              <a:t>Pods</a:t>
            </a:r>
            <a:endParaRPr lang="en-US" sz="2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D68C7-1457-4589-B481-04BCEE774FBF}"/>
              </a:ext>
            </a:extLst>
          </p:cNvPr>
          <p:cNvSpPr/>
          <p:nvPr/>
        </p:nvSpPr>
        <p:spPr>
          <a:xfrm>
            <a:off x="6899124" y="3043161"/>
            <a:ext cx="3599543" cy="20803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Clusters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AF5A2B-8AD8-4669-B02B-37E7B0782048}"/>
              </a:ext>
            </a:extLst>
          </p:cNvPr>
          <p:cNvSpPr/>
          <p:nvPr/>
        </p:nvSpPr>
        <p:spPr>
          <a:xfrm>
            <a:off x="7228114" y="3512457"/>
            <a:ext cx="3120571" cy="14320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Processes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94DFAF-10FB-4D56-A6DC-145079CB0FF3}"/>
              </a:ext>
            </a:extLst>
          </p:cNvPr>
          <p:cNvSpPr/>
          <p:nvPr/>
        </p:nvSpPr>
        <p:spPr>
          <a:xfrm>
            <a:off x="7545009" y="3939140"/>
            <a:ext cx="2711753" cy="836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Container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8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Swamynathan Sivasubramanyain</dc:creator>
  <cp:lastModifiedBy>Swamynathan Sivasubramanyain</cp:lastModifiedBy>
  <cp:revision>5</cp:revision>
  <dcterms:created xsi:type="dcterms:W3CDTF">2021-03-28T02:32:06Z</dcterms:created>
  <dcterms:modified xsi:type="dcterms:W3CDTF">2021-03-29T00:56:52Z</dcterms:modified>
</cp:coreProperties>
</file>