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3" autoAdjust="0"/>
    <p:restoredTop sz="96327" autoAdjust="0"/>
  </p:normalViewPr>
  <p:slideViewPr>
    <p:cSldViewPr showGuides="1">
      <p:cViewPr varScale="1">
        <p:scale>
          <a:sx n="111" d="100"/>
          <a:sy n="111" d="100"/>
        </p:scale>
        <p:origin x="224" y="93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3/21/24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3/21/24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intelligenc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638798" cy="2514601"/>
          </a:xfrm>
        </p:spPr>
        <p:txBody>
          <a:bodyPr/>
          <a:lstStyle/>
          <a:p>
            <a:r>
              <a:rPr lang="en-US" dirty="0"/>
              <a:t>Artificial Intelligence &amp; GenAI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on GenAI 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AL/ML </a:t>
            </a:r>
          </a:p>
          <a:p>
            <a:r>
              <a:rPr lang="en-US" dirty="0"/>
              <a:t>Machine Learning Techniques </a:t>
            </a:r>
          </a:p>
          <a:p>
            <a:r>
              <a:rPr lang="en-US" dirty="0"/>
              <a:t>Transformer, what is that? </a:t>
            </a:r>
          </a:p>
          <a:p>
            <a:r>
              <a:rPr lang="en-US" dirty="0"/>
              <a:t>Generative AI </a:t>
            </a:r>
          </a:p>
          <a:p>
            <a:r>
              <a:rPr lang="en-US" dirty="0"/>
              <a:t>Future of AL – thoughts </a:t>
            </a:r>
          </a:p>
          <a:p>
            <a:r>
              <a:rPr lang="en-US" dirty="0"/>
              <a:t>Questions?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AI, ML, &amp; GenAI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1" y="1828800"/>
            <a:ext cx="8686801" cy="4191000"/>
          </a:xfrm>
        </p:spPr>
        <p:txBody>
          <a:bodyPr/>
          <a:lstStyle/>
          <a:p>
            <a:r>
              <a:rPr lang="en-US" dirty="0"/>
              <a:t>What is Artificial Intelligence? </a:t>
            </a:r>
          </a:p>
          <a:p>
            <a:pPr marL="45720" indent="0">
              <a:buNone/>
            </a:pPr>
            <a:r>
              <a:rPr lang="en-US" sz="1600" dirty="0"/>
              <a:t>	“ability to learn or understand”…..</a:t>
            </a:r>
          </a:p>
          <a:p>
            <a:pPr marL="45720" indent="0">
              <a:buNone/>
            </a:pPr>
            <a:r>
              <a:rPr lang="en-US" sz="1600" dirty="0"/>
              <a:t>	“to think abstractly” …. “ability to reason” </a:t>
            </a:r>
          </a:p>
          <a:p>
            <a:r>
              <a:rPr lang="en-US" dirty="0"/>
              <a:t>State the desired objective.</a:t>
            </a:r>
          </a:p>
          <a:p>
            <a:r>
              <a:rPr lang="en-US" dirty="0"/>
              <a:t>Use multiple points if necessary.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89C9D-C78F-5003-ACA5-B960FB2D9F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5713412" y="1676400"/>
            <a:ext cx="5445618" cy="2440901"/>
          </a:xfrm>
          <a:prstGeom prst="rect">
            <a:avLst/>
          </a:prstGeom>
          <a:ln>
            <a:solidFill>
              <a:srgbClr val="00A4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38D90-FA68-7E01-9722-AAAD2B91D611}"/>
              </a:ext>
            </a:extLst>
          </p:cNvPr>
          <p:cNvSpPr txBox="1"/>
          <p:nvPr/>
        </p:nvSpPr>
        <p:spPr>
          <a:xfrm>
            <a:off x="5789612" y="4222790"/>
            <a:ext cx="41148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https://www.merriam-webster.com/dictionary/intelligence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the current situation.</a:t>
            </a:r>
          </a:p>
          <a:p>
            <a:r>
              <a:rPr lang="en-US" dirty="0"/>
              <a:t>Use brief bullets, discuss details verbally.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relevant historical information.</a:t>
            </a:r>
          </a:p>
          <a:p>
            <a:r>
              <a:rPr lang="en-US" dirty="0"/>
              <a:t>Original assumptions that are no longer valid.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alternative strategies.</a:t>
            </a:r>
          </a:p>
          <a:p>
            <a:r>
              <a:rPr lang="en-US" dirty="0"/>
              <a:t>List advantages &amp; disadvantages of each.</a:t>
            </a:r>
          </a:p>
          <a:p>
            <a:r>
              <a:rPr lang="en-US" dirty="0"/>
              <a:t>State cost of each option.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one or more of the strategies.</a:t>
            </a:r>
          </a:p>
          <a:p>
            <a:r>
              <a:rPr lang="en-US" dirty="0"/>
              <a:t>Summarize the results if things go as proposed.</a:t>
            </a:r>
          </a:p>
          <a:p>
            <a:r>
              <a:rPr lang="en-US" dirty="0"/>
              <a:t>What to do next.</a:t>
            </a:r>
          </a:p>
          <a:p>
            <a:r>
              <a:rPr lang="en-US" dirty="0"/>
              <a:t>Identify action items.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12</TotalTime>
  <Words>171</Words>
  <Application>Microsoft Macintosh PowerPoint</Application>
  <PresentationFormat>Custom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Business strategy presentation</vt:lpstr>
      <vt:lpstr>Artificial Intelligence &amp; GenAI </vt:lpstr>
      <vt:lpstr>Structure</vt:lpstr>
      <vt:lpstr>Introduction to AI, ML, &amp; GenAI </vt:lpstr>
      <vt:lpstr>Today’s Situation</vt:lpstr>
      <vt:lpstr>How Did We Get Here?</vt:lpstr>
      <vt:lpstr>Available Options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&amp; GenAI </dc:title>
  <dc:creator>Swamy Sivasubramaniyan</dc:creator>
  <cp:lastModifiedBy>Swamy Sivasubramaniyan</cp:lastModifiedBy>
  <cp:revision>3</cp:revision>
  <dcterms:created xsi:type="dcterms:W3CDTF">2024-03-21T20:06:57Z</dcterms:created>
  <dcterms:modified xsi:type="dcterms:W3CDTF">2024-03-21T20:19:57Z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