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rchitects Daughter"/>
      <p:regular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regular.fntdata"/><Relationship Id="rId21" Type="http://schemas.openxmlformats.org/officeDocument/2006/relationships/font" Target="fonts/ArchitectsDaughter-regular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Shape 20"/>
            <p:cNvSpPr/>
            <p:nvPr/>
          </p:nvSpPr>
          <p:spPr>
            <a:xfrm>
              <a:off x="6627813" y="194833"/>
              <a:ext cx="409575" cy="3646488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eeexplore.ieee.org/document/7489424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www.pyimagesearch.com/2017/03/20/imagenet-vggnet-resnet-inception-xception-kera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5.jpg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252869" y="914400"/>
            <a:ext cx="9528313" cy="53671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7B230B"/>
              </a:buClr>
              <a:buSzPct val="100000"/>
              <a:buFont typeface="Architects Daughter"/>
              <a:buNone/>
            </a:pPr>
            <a: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Real Time </a:t>
            </a:r>
            <a:b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Facial Emotion Detection </a:t>
            </a:r>
            <a:b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 </a:t>
            </a:r>
            <a:b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Live Videos Feed</a:t>
            </a:r>
            <a:b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br>
              <a:rPr b="1" i="0" lang="en-US" sz="4860" u="none" cap="none" strike="noStrike">
                <a:solidFill>
                  <a:srgbClr val="7B230B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3240" u="none" cap="none" strike="noStrike">
                <a:solidFill>
                  <a:srgbClr val="4A856D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By-</a:t>
            </a:r>
            <a:br>
              <a:rPr b="1" i="0" lang="en-US" sz="3240" u="none" cap="none" strike="noStrike">
                <a:solidFill>
                  <a:srgbClr val="4A856D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3240" u="none" cap="none" strike="noStrike">
                <a:solidFill>
                  <a:srgbClr val="4A856D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Mahima Agarwal</a:t>
            </a:r>
            <a:br>
              <a:rPr b="1" i="0" lang="en-US" sz="3240" u="none" cap="none" strike="noStrike">
                <a:solidFill>
                  <a:srgbClr val="4A856D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b="1" i="0" lang="en-US" sz="3240" u="none" cap="none" strike="noStrike">
                <a:solidFill>
                  <a:srgbClr val="4A856D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Sudipta Swarnakar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2589212" y="530087"/>
            <a:ext cx="8915400" cy="538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GoogleNet </a:t>
            </a: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– </a:t>
            </a:r>
            <a:r>
              <a:rPr lang="en-US"/>
              <a:t>94%</a:t>
            </a: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Accuracy - 65.55</a:t>
            </a: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3450" y="946775"/>
            <a:ext cx="5683625" cy="34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625" y="3176750"/>
            <a:ext cx="3980251" cy="3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828800" y="624110"/>
            <a:ext cx="9675813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 Detection Classifier- 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828800" y="1772529"/>
            <a:ext cx="9675812" cy="413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OpenCV Haar-Cascade Classifier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Decides whether an image is a positive image (face image) or not.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classifier is trained on thousand of human faces.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data is stored in an XML file(haarcascade_frontalface_alt.xml)) and used by classifier during </a:t>
            </a:r>
            <a:r>
              <a:rPr lang="en-US"/>
              <a:t>testing of our trained model with live video feed.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close up of text on a black background  Description generated with very high confidence"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325" y="3868124"/>
            <a:ext cx="7447300" cy="2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122877" y="1666570"/>
            <a:ext cx="98463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Facial Expression Recognition with </a:t>
            </a:r>
            <a:r>
              <a:rPr lang="en-US"/>
              <a:t>65.55 % validation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accuracy on live video feed.</a:t>
            </a: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Applications-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Patient Emotional State in Healthcare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Audience Reaction in entertainment industry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Feedback in Lecture Room.</a:t>
            </a: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lang="en-US" sz="2000"/>
              <a:t>Future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Recommendations-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with more subjects and expressions.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for Disgust was very less in comparison to other expressions, it can be merged with sad or angry to get more accurate results.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589212" y="2226364"/>
            <a:ext cx="8915400" cy="3684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https://link.springer.com/chapter/10.1007/978-3-319-44781-0_5#enumeration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https://arxiv.org/pdf/1509.05371.pdf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https://link.springer.com/content/pdf/10.1007%2F978-3-319-44781-0_5.pdf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http://ieeexplore.ieee.org/document/7745199/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http://ieeexplore.ieee.org/document/7489424/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https://keras.io/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https://www.pyimagesearch.com/2017/03/20/imagenet-vggnet-resnet-inception-xception-keras/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http://cs231n.stanford.edu/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2589212" y="675861"/>
            <a:ext cx="8915400" cy="523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8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toy  Description generated with high confidence" id="260" name="Shape 2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674" y="2133600"/>
            <a:ext cx="3790477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2589212" y="914400"/>
            <a:ext cx="8915400" cy="499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5000" u="none" cap="none" strike="noStrike">
              <a:solidFill>
                <a:srgbClr val="3F3F3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1750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5000" u="none" cap="none" strike="noStrike">
                <a:solidFill>
                  <a:srgbClr val="3F3F3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Thank You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008" y="3078137"/>
            <a:ext cx="2872966" cy="267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Content: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589212" y="1905000"/>
            <a:ext cx="8915400" cy="4006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 Approach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sng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Facial Emotions: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404730" y="1537252"/>
            <a:ext cx="10099882" cy="469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Seven Universal Emotions</a:t>
            </a:r>
          </a:p>
          <a:p>
            <a:pPr indent="-12700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appy"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920" y="2124990"/>
            <a:ext cx="2115309" cy="1724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  Description generated with high confidence"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770" y="2113962"/>
            <a:ext cx="1839537" cy="171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8184" y="2136126"/>
            <a:ext cx="2111924" cy="190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8723" y="4345900"/>
            <a:ext cx="2458759" cy="172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77080" y="4408652"/>
            <a:ext cx="2458758" cy="172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25436" y="4465536"/>
            <a:ext cx="2454824" cy="1655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ool ball, sport  Description generated with very high confidence" id="183" name="Shape 1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06193" y="2121968"/>
            <a:ext cx="2360612" cy="204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Problem ?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rgbClr val="556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  <a:t>How a machine can recognize these emotions without any human supervision with accurate results?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this Project-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589212" y="1802296"/>
            <a:ext cx="8915400" cy="4678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Identifies the person’s face from a video frame through a video source.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Recognizes seven facial emotion expression from the face – Happy, Sad, Anger, Fear, Disgust, Neutral and Surprise.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Includes main two main tasks-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Extraction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FER2013 dataset to train the model.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Trained the model using deep learning with two CNN architectures – VGGNet and Googlenet.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extraction from live feed using Haar-Cascade Classifier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Approach Overview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Stage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Stage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with real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829" y="4257638"/>
            <a:ext cx="7006960" cy="113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 of FER2013 Dataset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828800" y="1524000"/>
            <a:ext cx="9675812" cy="438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Kaggle Facial Expression Recognition Challenge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Comprises total of 35887 pre-cropped, 48-by-48-pixel grayscale images of faces each labeled with one of the 7 emotions.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- 28,709 images , Testing - 3,589 images.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298" y="3429000"/>
            <a:ext cx="5406764" cy="280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044285" y="179076"/>
            <a:ext cx="8911687" cy="10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and AWS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153551" y="1364567"/>
            <a:ext cx="10351061" cy="486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Given the pattern complexity of facial expressions, it is necessary to build with a deeper architecture in order to identify subtle signals. That is the reason we used deep learning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</a:t>
            </a:r>
            <a:r>
              <a:rPr lang="en-US"/>
              <a:t>Computationally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Heavy.</a:t>
            </a: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 and Setup-</a:t>
            </a: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Used- g2.2xlarge Deep Learning AMI </a:t>
            </a: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(Amazon Linux) cluster on AWS EC2 which offers </a:t>
            </a: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NVIDIA GRID K520 GPUs having 3072 CUDA Cores </a:t>
            </a: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4.7 TFLOPS performance</a:t>
            </a: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AWS, used </a:t>
            </a:r>
            <a:r>
              <a:rPr lang="en-US"/>
              <a:t>Keras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Tensorflow backend in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400" y="2816713"/>
            <a:ext cx="4886582" cy="371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CNN architecture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332383" y="1630017"/>
            <a:ext cx="9386005" cy="428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VGGNet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(Validation Accuracy - 54.2 %)</a:t>
            </a: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(Training Accuracy – 97% (approx.))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9325" y="1600200"/>
            <a:ext cx="5093198" cy="343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4043" r="42629" t="49445"/>
          <a:stretch/>
        </p:blipFill>
        <p:spPr>
          <a:xfrm>
            <a:off x="2222695" y="3052689"/>
            <a:ext cx="4286201" cy="317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