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7" r:id="rId1"/>
  </p:sldMasterIdLst>
  <p:notesMasterIdLst>
    <p:notesMasterId r:id="rId11"/>
  </p:notesMasterIdLst>
  <p:sldIdLst>
    <p:sldId id="277" r:id="rId2"/>
    <p:sldId id="278" r:id="rId3"/>
    <p:sldId id="279" r:id="rId4"/>
    <p:sldId id="280" r:id="rId5"/>
    <p:sldId id="281" r:id="rId6"/>
    <p:sldId id="283" r:id="rId7"/>
    <p:sldId id="284" r:id="rId8"/>
    <p:sldId id="285" r:id="rId9"/>
    <p:sldId id="287"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6" d="100"/>
          <a:sy n="66" d="100"/>
        </p:scale>
        <p:origin x="1488"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49"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50"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5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52"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3"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54"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422832526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0BC1078-46ED-40F9-8930-935BAD7C2B02}" type="datetimeFigureOut">
              <a:rPr lang="zh-CN" altLang="en-US" smtClean="0"/>
              <a:t>2021/5/6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1817417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BC1078-46ED-40F9-8930-935BAD7C2B02}" type="datetimeFigureOut">
              <a:rPr lang="zh-CN" altLang="en-US" smtClean="0"/>
              <a:t>2021/5/6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1142503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BC1078-46ED-40F9-8930-935BAD7C2B02}" type="datetimeFigureOut">
              <a:rPr lang="zh-CN" altLang="en-US" smtClean="0"/>
              <a:t>2021/5/6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3919556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8" y="1447800"/>
            <a:ext cx="6001049"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448177" y="3771174"/>
            <a:ext cx="546115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BC1078-46ED-40F9-8930-935BAD7C2B02}" type="datetimeFigureOut">
              <a:rPr lang="zh-CN" altLang="en-US" smtClean="0"/>
              <a:t>2021/5/6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
        <p:nvSpPr>
          <p:cNvPr id="12" name="TextBox 11"/>
          <p:cNvSpPr txBox="1"/>
          <p:nvPr/>
        </p:nvSpPr>
        <p:spPr>
          <a:xfrm>
            <a:off x="673897" y="971253"/>
            <a:ext cx="601591"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6999690" y="2613787"/>
            <a:ext cx="601591"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984038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2" y="3124201"/>
            <a:ext cx="6620968"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BC1078-46ED-40F9-8930-935BAD7C2B02}" type="datetimeFigureOut">
              <a:rPr lang="zh-CN" altLang="en-US" smtClean="0"/>
              <a:t>2021/5/6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291639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0BC1078-46ED-40F9-8930-935BAD7C2B02}" type="datetimeFigureOut">
              <a:rPr lang="zh-CN" altLang="en-US" smtClean="0"/>
              <a:t>2021/5/6</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721651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21"/>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2"/>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0BC1078-46ED-40F9-8930-935BAD7C2B02}" type="datetimeFigureOut">
              <a:rPr lang="zh-CN" altLang="en-US" smtClean="0"/>
              <a:t>2021/5/6</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35121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BC1078-46ED-40F9-8930-935BAD7C2B02}" type="datetimeFigureOut">
              <a:rPr lang="zh-CN" altLang="en-US" smtClean="0"/>
              <a:t>2021/5/6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1307213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BC1078-46ED-40F9-8930-935BAD7C2B02}" type="datetimeFigureOut">
              <a:rPr lang="zh-CN" altLang="en-US" smtClean="0"/>
              <a:t>2021/5/6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910517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BC1078-46ED-40F9-8930-935BAD7C2B02}" type="datetimeFigureOut">
              <a:rPr lang="zh-CN" altLang="en-US" smtClean="0"/>
              <a:t>2021/5/6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3572207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BC1078-46ED-40F9-8930-935BAD7C2B02}" type="datetimeFigureOut">
              <a:rPr lang="zh-CN" altLang="en-US" smtClean="0"/>
              <a:t>2021/5/6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1056684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0BC1078-46ED-40F9-8930-935BAD7C2B02}" type="datetimeFigureOut">
              <a:rPr lang="zh-CN" altLang="en-US" smtClean="0"/>
              <a:t>2021/5/6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4134393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0BC1078-46ED-40F9-8930-935BAD7C2B02}" type="datetimeFigureOut">
              <a:rPr lang="zh-CN" altLang="en-US" smtClean="0"/>
              <a:t>2021/5/6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3535049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0BC1078-46ED-40F9-8930-935BAD7C2B02}" type="datetimeFigureOut">
              <a:rPr lang="zh-CN" altLang="en-US" smtClean="0"/>
              <a:t>2021/5/6</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738263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0BC1078-46ED-40F9-8930-935BAD7C2B02}" type="datetimeFigureOut">
              <a:rPr lang="zh-CN" altLang="en-US" smtClean="0"/>
              <a:t>2021/5/6</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2237496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2" y="3129281"/>
            <a:ext cx="2551461"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70BC1078-46ED-40F9-8930-935BAD7C2B02}" type="datetimeFigureOut">
              <a:rPr lang="zh-CN" altLang="en-US" smtClean="0"/>
              <a:t>2021/5/6</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1776035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BC1078-46ED-40F9-8930-935BAD7C2B02}" type="datetimeFigureOut">
              <a:rPr lang="zh-CN" altLang="en-US" smtClean="0"/>
              <a:t>2021/5/6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2365615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0BC1078-46ED-40F9-8930-935BAD7C2B02}" type="datetimeFigureOut">
              <a:rPr lang="zh-CN" altLang="en-US" smtClean="0"/>
              <a:t>2021/5/6</a:t>
            </a:fld>
            <a:endParaRPr lang="zh-CN" alt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3063110133"/>
      </p:ext>
    </p:extLst>
  </p:cSld>
  <p:clrMap bg1="dk1" tx1="lt1" bg2="dk2" tx2="lt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 id="2147483959" r:id="rId12"/>
    <p:sldLayoutId id="2147483960" r:id="rId13"/>
    <p:sldLayoutId id="2147483961" r:id="rId14"/>
    <p:sldLayoutId id="2147483962" r:id="rId15"/>
    <p:sldLayoutId id="2147483963" r:id="rId16"/>
    <p:sldLayoutId id="214748396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p:txBody>
          <a:bodyPr/>
          <a:lstStyle/>
          <a:p>
            <a:r>
              <a:rPr lang="en-US" altLang="en-IN" b="1" dirty="0"/>
              <a:t>Healthcare Assistant</a:t>
            </a:r>
            <a:endParaRPr lang="en-US" altLang="zh-CN" b="1" dirty="0"/>
          </a:p>
        </p:txBody>
      </p:sp>
      <p:sp>
        <p:nvSpPr>
          <p:cNvPr id="1048587" name="Subtitle 2"/>
          <p:cNvSpPr>
            <a:spLocks noGrp="1"/>
          </p:cNvSpPr>
          <p:nvPr>
            <p:ph type="subTitle" idx="1"/>
          </p:nvPr>
        </p:nvSpPr>
        <p:spPr/>
        <p:txBody>
          <a:bodyPr/>
          <a:lstStyle/>
          <a:p>
            <a:endParaRPr lang="en-US" altLang="zh-CN"/>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1048587"/>
          <p:cNvSpPr>
            <a:spLocks noGrp="1"/>
          </p:cNvSpPr>
          <p:nvPr>
            <p:ph type="ctrTitle"/>
          </p:nvPr>
        </p:nvSpPr>
        <p:spPr>
          <a:xfrm>
            <a:off x="1278564" y="-400787"/>
            <a:ext cx="5917679" cy="2550877"/>
          </a:xfrm>
        </p:spPr>
        <p:txBody>
          <a:bodyPr/>
          <a:lstStyle/>
          <a:p>
            <a:r>
              <a:rPr lang="en-US" altLang="en-IN" dirty="0"/>
              <a:t>Team Members </a:t>
            </a:r>
            <a:endParaRPr lang="en-IN" dirty="0"/>
          </a:p>
        </p:txBody>
      </p:sp>
      <p:sp>
        <p:nvSpPr>
          <p:cNvPr id="1048589" name="Subtitle 1048588"/>
          <p:cNvSpPr>
            <a:spLocks noGrp="1"/>
          </p:cNvSpPr>
          <p:nvPr>
            <p:ph type="subTitle" idx="1"/>
          </p:nvPr>
        </p:nvSpPr>
        <p:spPr>
          <a:xfrm>
            <a:off x="1278564" y="3354980"/>
            <a:ext cx="5917679" cy="861420"/>
          </a:xfrm>
        </p:spPr>
        <p:txBody>
          <a:bodyPr>
            <a:normAutofit/>
          </a:bodyPr>
          <a:lstStyle/>
          <a:p>
            <a:pPr algn="l"/>
            <a:r>
              <a:rPr lang="en-US" altLang="en-IN" dirty="0" err="1">
                <a:solidFill>
                  <a:schemeClr val="tx1"/>
                </a:solidFill>
              </a:rPr>
              <a:t>Saichaitanya</a:t>
            </a:r>
            <a:r>
              <a:rPr lang="en-US" altLang="en-IN" dirty="0">
                <a:solidFill>
                  <a:schemeClr val="tx1"/>
                </a:solidFill>
              </a:rPr>
              <a:t> </a:t>
            </a:r>
            <a:r>
              <a:rPr lang="en-US" altLang="en-IN" dirty="0" smtClean="0">
                <a:solidFill>
                  <a:schemeClr val="tx1"/>
                </a:solidFill>
              </a:rPr>
              <a:t> </a:t>
            </a:r>
            <a:r>
              <a:rPr lang="en-US" altLang="en-IN" dirty="0" err="1" smtClean="0">
                <a:solidFill>
                  <a:schemeClr val="tx1"/>
                </a:solidFill>
              </a:rPr>
              <a:t>Vallmdeshi</a:t>
            </a:r>
            <a:r>
              <a:rPr lang="en-US" altLang="en-IN" dirty="0" smtClean="0">
                <a:solidFill>
                  <a:schemeClr val="tx1"/>
                </a:solidFill>
              </a:rPr>
              <a:t> (Team </a:t>
            </a:r>
            <a:r>
              <a:rPr lang="en-US" altLang="en-IN" dirty="0">
                <a:solidFill>
                  <a:schemeClr val="tx1"/>
                </a:solidFill>
              </a:rPr>
              <a:t>Leader</a:t>
            </a:r>
            <a:r>
              <a:rPr lang="en-US" altLang="en-IN" dirty="0" smtClean="0">
                <a:solidFill>
                  <a:schemeClr val="tx1"/>
                </a:solidFill>
              </a:rPr>
              <a:t>) </a:t>
            </a:r>
            <a:endParaRPr lang="en-IN" dirty="0">
              <a:solidFill>
                <a:schemeClr val="tx1"/>
              </a:solidFill>
            </a:endParaRPr>
          </a:p>
          <a:p>
            <a:pPr algn="l"/>
            <a:r>
              <a:rPr lang="en-US" altLang="en-IN" dirty="0" err="1">
                <a:solidFill>
                  <a:schemeClr val="tx1"/>
                </a:solidFill>
              </a:rPr>
              <a:t>Aarti</a:t>
            </a:r>
            <a:r>
              <a:rPr lang="en-US" altLang="en-IN" dirty="0">
                <a:solidFill>
                  <a:schemeClr val="tx1"/>
                </a:solidFill>
              </a:rPr>
              <a:t> Yedur</a:t>
            </a:r>
            <a:endParaRPr lang="en-IN"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048589"/>
          <p:cNvSpPr>
            <a:spLocks noGrp="1"/>
          </p:cNvSpPr>
          <p:nvPr>
            <p:ph type="ctrTitle"/>
          </p:nvPr>
        </p:nvSpPr>
        <p:spPr>
          <a:xfrm>
            <a:off x="466859" y="273445"/>
            <a:ext cx="7917287" cy="1568233"/>
          </a:xfrm>
        </p:spPr>
        <p:txBody>
          <a:bodyPr>
            <a:normAutofit fontScale="90000"/>
          </a:bodyPr>
          <a:lstStyle/>
          <a:p>
            <a:r>
              <a:rPr lang="en-US" altLang="en-IN" dirty="0" smtClean="0"/>
              <a:t>Problem Statement</a:t>
            </a:r>
            <a:endParaRPr lang="en-IN" dirty="0"/>
          </a:p>
        </p:txBody>
      </p:sp>
      <p:sp>
        <p:nvSpPr>
          <p:cNvPr id="1048591" name="Subtitle 1048590"/>
          <p:cNvSpPr>
            <a:spLocks noGrp="1"/>
          </p:cNvSpPr>
          <p:nvPr>
            <p:ph type="subTitle" idx="1"/>
          </p:nvPr>
        </p:nvSpPr>
        <p:spPr>
          <a:xfrm>
            <a:off x="756634" y="2015850"/>
            <a:ext cx="7627512" cy="3281864"/>
          </a:xfrm>
        </p:spPr>
        <p:txBody>
          <a:bodyPr>
            <a:noAutofit/>
          </a:bodyPr>
          <a:lstStyle/>
          <a:p>
            <a:endParaRPr lang="en-US" altLang="en-IN" sz="1600" dirty="0" smtClean="0">
              <a:solidFill>
                <a:schemeClr val="tx1">
                  <a:lumMod val="65000"/>
                  <a:lumOff val="35000"/>
                </a:schemeClr>
              </a:solidFill>
              <a:latin typeface="Times New Roman" panose="02020603050405020304" pitchFamily="18" charset="0"/>
              <a:cs typeface="Times New Roman" panose="02020603050405020304" pitchFamily="18" charset="0"/>
            </a:endParaRPr>
          </a:p>
          <a:p>
            <a:endParaRPr lang="en-US" altLang="en-IN" sz="1600" dirty="0">
              <a:solidFill>
                <a:schemeClr val="tx1">
                  <a:lumMod val="65000"/>
                  <a:lumOff val="35000"/>
                </a:schemeClr>
              </a:solidFill>
              <a:latin typeface="Times New Roman" panose="02020603050405020304" pitchFamily="18" charset="0"/>
              <a:cs typeface="Times New Roman" panose="02020603050405020304" pitchFamily="18" charset="0"/>
            </a:endParaRPr>
          </a:p>
          <a:p>
            <a:r>
              <a:rPr lang="en-US" altLang="en-IN" sz="1600" dirty="0" smtClean="0">
                <a:solidFill>
                  <a:schemeClr val="tx1">
                    <a:lumMod val="65000"/>
                    <a:lumOff val="35000"/>
                  </a:schemeClr>
                </a:solidFill>
                <a:latin typeface="Times New Roman" panose="02020603050405020304" pitchFamily="18" charset="0"/>
                <a:cs typeface="Times New Roman" panose="02020603050405020304" pitchFamily="18" charset="0"/>
              </a:rPr>
              <a:t>In </a:t>
            </a:r>
            <a:r>
              <a:rPr lang="en-US" altLang="en-IN" sz="1600" dirty="0">
                <a:solidFill>
                  <a:schemeClr val="tx1">
                    <a:lumMod val="65000"/>
                    <a:lumOff val="35000"/>
                  </a:schemeClr>
                </a:solidFill>
                <a:latin typeface="Times New Roman" panose="02020603050405020304" pitchFamily="18" charset="0"/>
                <a:cs typeface="Times New Roman" panose="02020603050405020304" pitchFamily="18" charset="0"/>
              </a:rPr>
              <a:t>this pandemic situation people are facing so many problems regarding their clinical </a:t>
            </a:r>
            <a:r>
              <a:rPr lang="en-US" altLang="en-IN" sz="1600" dirty="0" smtClean="0">
                <a:solidFill>
                  <a:schemeClr val="tx1">
                    <a:lumMod val="65000"/>
                    <a:lumOff val="35000"/>
                  </a:schemeClr>
                </a:solidFill>
                <a:latin typeface="Times New Roman" panose="02020603050405020304" pitchFamily="18" charset="0"/>
                <a:cs typeface="Times New Roman" panose="02020603050405020304" pitchFamily="18" charset="0"/>
              </a:rPr>
              <a:t>needs . They </a:t>
            </a:r>
            <a:r>
              <a:rPr lang="en-US" altLang="en-IN" sz="1600" dirty="0">
                <a:solidFill>
                  <a:schemeClr val="tx1">
                    <a:lumMod val="65000"/>
                    <a:lumOff val="35000"/>
                  </a:schemeClr>
                </a:solidFill>
                <a:latin typeface="Times New Roman" panose="02020603050405020304" pitchFamily="18" charset="0"/>
                <a:cs typeface="Times New Roman" panose="02020603050405020304" pitchFamily="18" charset="0"/>
              </a:rPr>
              <a:t>don't want to take risk in this  situation  for that they should do their almost works or some tasks from home for savings time and they want to avoid </a:t>
            </a:r>
            <a:r>
              <a:rPr lang="en-US" altLang="en-IN" sz="1600" dirty="0" smtClean="0">
                <a:solidFill>
                  <a:schemeClr val="tx1">
                    <a:lumMod val="65000"/>
                    <a:lumOff val="35000"/>
                  </a:schemeClr>
                </a:solidFill>
                <a:latin typeface="Times New Roman" panose="02020603050405020304" pitchFamily="18" charset="0"/>
                <a:cs typeface="Times New Roman" panose="02020603050405020304" pitchFamily="18" charset="0"/>
              </a:rPr>
              <a:t>gatherings  </a:t>
            </a:r>
            <a:r>
              <a:rPr lang="en-US" altLang="en-IN" sz="1600" dirty="0" err="1" smtClean="0">
                <a:solidFill>
                  <a:schemeClr val="tx1">
                    <a:lumMod val="65000"/>
                    <a:lumOff val="35000"/>
                  </a:schemeClr>
                </a:solidFill>
                <a:latin typeface="Times New Roman" panose="02020603050405020304" pitchFamily="18" charset="0"/>
                <a:cs typeface="Times New Roman" panose="02020603050405020304" pitchFamily="18" charset="0"/>
              </a:rPr>
              <a:t>etc</a:t>
            </a:r>
            <a:r>
              <a:rPr lang="en-US" altLang="en-IN" sz="1600" dirty="0" smtClean="0">
                <a:solidFill>
                  <a:schemeClr val="tx1">
                    <a:lumMod val="65000"/>
                    <a:lumOff val="35000"/>
                  </a:schemeClr>
                </a:solidFill>
                <a:latin typeface="Times New Roman" panose="02020603050405020304" pitchFamily="18" charset="0"/>
                <a:cs typeface="Times New Roman" panose="02020603050405020304" pitchFamily="18" charset="0"/>
              </a:rPr>
              <a:t>  . As </a:t>
            </a:r>
            <a:r>
              <a:rPr lang="en-US" altLang="en-IN" sz="1600" dirty="0">
                <a:solidFill>
                  <a:schemeClr val="tx1">
                    <a:lumMod val="65000"/>
                    <a:lumOff val="35000"/>
                  </a:schemeClr>
                </a:solidFill>
                <a:latin typeface="Times New Roman" panose="02020603050405020304" pitchFamily="18" charset="0"/>
                <a:cs typeface="Times New Roman" panose="02020603050405020304" pitchFamily="18" charset="0"/>
              </a:rPr>
              <a:t>we know or considering the current situation about OXYGEN </a:t>
            </a:r>
            <a:r>
              <a:rPr lang="en-US" altLang="en-IN" sz="1600" dirty="0" smtClean="0">
                <a:solidFill>
                  <a:schemeClr val="tx1">
                    <a:lumMod val="65000"/>
                    <a:lumOff val="35000"/>
                  </a:schemeClr>
                </a:solidFill>
                <a:latin typeface="Times New Roman" panose="02020603050405020304" pitchFamily="18" charset="0"/>
                <a:cs typeface="Times New Roman" panose="02020603050405020304" pitchFamily="18" charset="0"/>
              </a:rPr>
              <a:t>,  </a:t>
            </a:r>
            <a:r>
              <a:rPr lang="en-US" altLang="en-IN" sz="1600" dirty="0" err="1" smtClean="0">
                <a:solidFill>
                  <a:schemeClr val="tx1">
                    <a:lumMod val="65000"/>
                    <a:lumOff val="35000"/>
                  </a:schemeClr>
                </a:solidFill>
                <a:latin typeface="Times New Roman" panose="02020603050405020304" pitchFamily="18" charset="0"/>
                <a:cs typeface="Times New Roman" panose="02020603050405020304" pitchFamily="18" charset="0"/>
              </a:rPr>
              <a:t>remedisiviour</a:t>
            </a:r>
            <a:r>
              <a:rPr lang="en-US" altLang="en-IN" sz="1600" dirty="0" smtClean="0">
                <a:solidFill>
                  <a:schemeClr val="tx1">
                    <a:lumMod val="65000"/>
                    <a:lumOff val="35000"/>
                  </a:schemeClr>
                </a:solidFill>
                <a:latin typeface="Times New Roman" panose="02020603050405020304" pitchFamily="18" charset="0"/>
                <a:cs typeface="Times New Roman" panose="02020603050405020304" pitchFamily="18" charset="0"/>
              </a:rPr>
              <a:t>  </a:t>
            </a:r>
            <a:r>
              <a:rPr lang="en-US" altLang="en-IN" sz="1600" dirty="0">
                <a:solidFill>
                  <a:schemeClr val="tx1">
                    <a:lumMod val="65000"/>
                    <a:lumOff val="35000"/>
                  </a:schemeClr>
                </a:solidFill>
                <a:latin typeface="Times New Roman" panose="02020603050405020304" pitchFamily="18" charset="0"/>
                <a:cs typeface="Times New Roman" panose="02020603050405020304" pitchFamily="18" charset="0"/>
              </a:rPr>
              <a:t>or Plasma for these needs public is forgetting about social distance and they are not taking any precautions . </a:t>
            </a:r>
            <a:endParaRPr lang="en-IN"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048591"/>
          <p:cNvSpPr>
            <a:spLocks noGrp="1"/>
          </p:cNvSpPr>
          <p:nvPr>
            <p:ph type="ctrTitle"/>
          </p:nvPr>
        </p:nvSpPr>
        <p:spPr>
          <a:xfrm>
            <a:off x="685800" y="1122363"/>
            <a:ext cx="7772400" cy="634030"/>
          </a:xfrm>
        </p:spPr>
        <p:txBody>
          <a:bodyPr>
            <a:normAutofit fontScale="90000"/>
          </a:bodyPr>
          <a:lstStyle/>
          <a:p>
            <a:r>
              <a:rPr lang="en-US" altLang="en-IN"/>
              <a:t>Solution </a:t>
            </a:r>
            <a:endParaRPr lang="en-IN"/>
          </a:p>
        </p:txBody>
      </p:sp>
      <p:sp>
        <p:nvSpPr>
          <p:cNvPr id="1048593" name="Subtitle 1048592"/>
          <p:cNvSpPr>
            <a:spLocks noGrp="1"/>
          </p:cNvSpPr>
          <p:nvPr>
            <p:ph type="subTitle" idx="1"/>
          </p:nvPr>
        </p:nvSpPr>
        <p:spPr>
          <a:xfrm>
            <a:off x="268451" y="1756392"/>
            <a:ext cx="8386151" cy="4116373"/>
          </a:xfrm>
          <a:solidFill>
            <a:schemeClr val="bg2">
              <a:lumMod val="75000"/>
            </a:schemeClr>
          </a:solidFill>
        </p:spPr>
        <p:style>
          <a:lnRef idx="2">
            <a:schemeClr val="dk1"/>
          </a:lnRef>
          <a:fillRef idx="1">
            <a:schemeClr val="lt1"/>
          </a:fillRef>
          <a:effectRef idx="0">
            <a:schemeClr val="dk1"/>
          </a:effectRef>
          <a:fontRef idx="minor">
            <a:schemeClr val="dk1"/>
          </a:fontRef>
        </p:style>
        <p:txBody>
          <a:bodyPr>
            <a:normAutofit/>
          </a:bodyPr>
          <a:lstStyle/>
          <a:p>
            <a:r>
              <a:rPr lang="en-US" dirty="0">
                <a:solidFill>
                  <a:schemeClr val="tx1"/>
                </a:solidFill>
              </a:rPr>
              <a:t>As considering above-mentioned problem statement we are going to develop a website .from website  they can schedule appointments , take their medicines or order medicines from home. And system reminds them about their appointment schedules or medicines .Means they can search their medical needs here like Oxygen cylinders and other medicines also.</a:t>
            </a:r>
            <a:endParaRPr lang="en-IN"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048593"/>
          <p:cNvSpPr>
            <a:spLocks noGrp="1"/>
          </p:cNvSpPr>
          <p:nvPr>
            <p:ph type="ctrTitle"/>
          </p:nvPr>
        </p:nvSpPr>
        <p:spPr>
          <a:xfrm>
            <a:off x="480479" y="376345"/>
            <a:ext cx="7388513" cy="898664"/>
          </a:xfrm>
        </p:spPr>
        <p:txBody>
          <a:bodyPr>
            <a:normAutofit fontScale="90000"/>
          </a:bodyPr>
          <a:lstStyle/>
          <a:p>
            <a:r>
              <a:rPr lang="en-US" altLang="en-IN" dirty="0"/>
              <a:t>Patients Flow </a:t>
            </a:r>
            <a:endParaRPr lang="en-IN" dirty="0"/>
          </a:p>
        </p:txBody>
      </p:sp>
      <p:sp>
        <p:nvSpPr>
          <p:cNvPr id="1048655" name="TextBox 1048654"/>
          <p:cNvSpPr txBox="1"/>
          <p:nvPr/>
        </p:nvSpPr>
        <p:spPr>
          <a:xfrm>
            <a:off x="480479" y="1622737"/>
            <a:ext cx="7772400" cy="2246769"/>
          </a:xfrm>
          <a:prstGeom prst="rect">
            <a:avLst/>
          </a:prstGeom>
        </p:spPr>
        <p:txBody>
          <a:bodyPr wrap="square" rtlCol="0">
            <a:spAutoFit/>
          </a:bodyPr>
          <a:lstStyle/>
          <a:p>
            <a:r>
              <a:rPr lang="en-US" sz="2000" dirty="0"/>
              <a:t>First of all patients have to do registration on the systems and then they are able to </a:t>
            </a:r>
            <a:r>
              <a:rPr lang="en-US" sz="2000" dirty="0" smtClean="0"/>
              <a:t>login . After </a:t>
            </a:r>
            <a:r>
              <a:rPr lang="en-US" sz="2000" dirty="0"/>
              <a:t>login they will redirected to the homepage their they can see list of available clinic's and </a:t>
            </a:r>
            <a:r>
              <a:rPr lang="en-US" sz="2000" dirty="0" smtClean="0"/>
              <a:t>Medicals . From  </a:t>
            </a:r>
            <a:r>
              <a:rPr lang="en-US" sz="2000" dirty="0"/>
              <a:t>here they can schedule appointments and order medicines as per </a:t>
            </a:r>
            <a:r>
              <a:rPr lang="en-US" sz="2000" dirty="0" smtClean="0"/>
              <a:t>need . And </a:t>
            </a:r>
            <a:r>
              <a:rPr lang="en-US" sz="2000" dirty="0"/>
              <a:t>system sends alerts or reminder regarding their appointments schedule or purchasing medicines.</a:t>
            </a:r>
            <a:endParaRPr lang="en-GB"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Title 1048657"/>
          <p:cNvSpPr>
            <a:spLocks noGrp="1"/>
          </p:cNvSpPr>
          <p:nvPr>
            <p:ph type="ctrTitle"/>
          </p:nvPr>
        </p:nvSpPr>
        <p:spPr>
          <a:xfrm>
            <a:off x="685800" y="1122363"/>
            <a:ext cx="7772400" cy="938439"/>
          </a:xfrm>
        </p:spPr>
        <p:txBody>
          <a:bodyPr>
            <a:normAutofit fontScale="90000"/>
          </a:bodyPr>
          <a:lstStyle/>
          <a:p>
            <a:r>
              <a:rPr lang="en-US"/>
              <a:t>Doctor's Flow </a:t>
            </a:r>
            <a:endParaRPr lang="en-GB"/>
          </a:p>
        </p:txBody>
      </p:sp>
      <p:sp>
        <p:nvSpPr>
          <p:cNvPr id="1048659" name="Subtitle 1048658"/>
          <p:cNvSpPr>
            <a:spLocks noGrp="1"/>
          </p:cNvSpPr>
          <p:nvPr>
            <p:ph type="subTitle" idx="1"/>
          </p:nvPr>
        </p:nvSpPr>
        <p:spPr>
          <a:xfrm>
            <a:off x="685799" y="2345812"/>
            <a:ext cx="6858000" cy="1655762"/>
          </a:xfrm>
        </p:spPr>
        <p:txBody>
          <a:bodyPr>
            <a:normAutofit/>
          </a:bodyPr>
          <a:lstStyle/>
          <a:p>
            <a:r>
              <a:rPr lang="en-US" dirty="0">
                <a:solidFill>
                  <a:schemeClr val="tx1"/>
                </a:solidFill>
              </a:rPr>
              <a:t>Doctor's have to create account on the system so they can check patients appointments and keep patients medical </a:t>
            </a:r>
            <a:r>
              <a:rPr lang="en-US" dirty="0" smtClean="0">
                <a:solidFill>
                  <a:schemeClr val="tx1"/>
                </a:solidFill>
              </a:rPr>
              <a:t>records . Doctor's </a:t>
            </a:r>
            <a:r>
              <a:rPr lang="en-US" dirty="0">
                <a:solidFill>
                  <a:schemeClr val="tx1"/>
                </a:solidFill>
              </a:rPr>
              <a:t>can update patients medical details after treatment . </a:t>
            </a:r>
            <a:endParaRPr lang="en-GB"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Title 1048659"/>
          <p:cNvSpPr>
            <a:spLocks noGrp="1"/>
          </p:cNvSpPr>
          <p:nvPr>
            <p:ph type="ctrTitle"/>
          </p:nvPr>
        </p:nvSpPr>
        <p:spPr>
          <a:xfrm>
            <a:off x="685800" y="1122363"/>
            <a:ext cx="8039819" cy="929864"/>
          </a:xfrm>
        </p:spPr>
        <p:txBody>
          <a:bodyPr>
            <a:normAutofit fontScale="90000"/>
          </a:bodyPr>
          <a:lstStyle/>
          <a:p>
            <a:r>
              <a:rPr lang="en-US"/>
              <a:t>Medical centers </a:t>
            </a:r>
            <a:endParaRPr lang="en-GB"/>
          </a:p>
        </p:txBody>
      </p:sp>
      <p:sp>
        <p:nvSpPr>
          <p:cNvPr id="1048661" name="Subtitle 1048660"/>
          <p:cNvSpPr>
            <a:spLocks noGrp="1"/>
          </p:cNvSpPr>
          <p:nvPr>
            <p:ph type="subTitle" idx="1"/>
          </p:nvPr>
        </p:nvSpPr>
        <p:spPr>
          <a:xfrm>
            <a:off x="806571" y="2341524"/>
            <a:ext cx="7746520" cy="2929137"/>
          </a:xfrm>
        </p:spPr>
        <p:txBody>
          <a:bodyPr/>
          <a:lstStyle/>
          <a:p>
            <a:r>
              <a:rPr lang="en-US" dirty="0">
                <a:solidFill>
                  <a:schemeClr val="tx1"/>
                </a:solidFill>
              </a:rPr>
              <a:t>Here the medicine providers should create their account for tracking the medicine orders and  bills after delivery of medicines they can update these details.</a:t>
            </a:r>
            <a:endParaRPr lang="en-GB"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048661"/>
          <p:cNvSpPr>
            <a:spLocks noGrp="1"/>
          </p:cNvSpPr>
          <p:nvPr>
            <p:ph type="ctrTitle"/>
          </p:nvPr>
        </p:nvSpPr>
        <p:spPr>
          <a:xfrm>
            <a:off x="685799" y="1122363"/>
            <a:ext cx="7677509" cy="762653"/>
          </a:xfrm>
        </p:spPr>
        <p:txBody>
          <a:bodyPr>
            <a:normAutofit fontScale="90000"/>
          </a:bodyPr>
          <a:lstStyle/>
          <a:p>
            <a:r>
              <a:rPr lang="en-US"/>
              <a:t>Admin</a:t>
            </a:r>
            <a:endParaRPr lang="en-GB"/>
          </a:p>
        </p:txBody>
      </p:sp>
      <p:sp>
        <p:nvSpPr>
          <p:cNvPr id="1048663" name="Subtitle 1048662"/>
          <p:cNvSpPr>
            <a:spLocks noGrp="1"/>
          </p:cNvSpPr>
          <p:nvPr>
            <p:ph type="subTitle" idx="1"/>
          </p:nvPr>
        </p:nvSpPr>
        <p:spPr>
          <a:xfrm>
            <a:off x="685798" y="2601118"/>
            <a:ext cx="8018253" cy="1973034"/>
          </a:xfrm>
        </p:spPr>
        <p:txBody>
          <a:bodyPr>
            <a:normAutofit/>
          </a:bodyPr>
          <a:lstStyle/>
          <a:p>
            <a:r>
              <a:rPr lang="en-US" dirty="0">
                <a:solidFill>
                  <a:schemeClr val="tx1"/>
                </a:solidFill>
              </a:rPr>
              <a:t>Admins checks the registration details of all users .And they will add clinics </a:t>
            </a:r>
            <a:r>
              <a:rPr lang="en-US" dirty="0" err="1">
                <a:solidFill>
                  <a:schemeClr val="tx1"/>
                </a:solidFill>
              </a:rPr>
              <a:t>deatils</a:t>
            </a:r>
            <a:r>
              <a:rPr lang="en-US" dirty="0">
                <a:solidFill>
                  <a:schemeClr val="tx1"/>
                </a:solidFill>
              </a:rPr>
              <a:t> and medical shops details to the site </a:t>
            </a:r>
            <a:r>
              <a:rPr lang="en-US" dirty="0">
                <a:solidFill>
                  <a:schemeClr val="tx2">
                    <a:lumMod val="75000"/>
                  </a:schemeClr>
                </a:solidFill>
              </a:rPr>
              <a:t>.</a:t>
            </a:r>
            <a:endParaRPr lang="en-GB"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Title 1048665"/>
          <p:cNvSpPr>
            <a:spLocks noGrp="1"/>
          </p:cNvSpPr>
          <p:nvPr>
            <p:ph type="title"/>
          </p:nvPr>
        </p:nvSpPr>
        <p:spPr>
          <a:xfrm>
            <a:off x="590015" y="2915144"/>
            <a:ext cx="7343372" cy="72755"/>
          </a:xfrm>
        </p:spPr>
        <p:txBody>
          <a:bodyPr/>
          <a:lstStyle/>
          <a:p>
            <a:r>
              <a:rPr lang="en-US" sz="5400" b="1" i="1" dirty="0"/>
              <a:t>   </a:t>
            </a:r>
            <a:r>
              <a:rPr lang="en-US" sz="5400" b="1" i="1" dirty="0" smtClean="0"/>
              <a:t>        Thank </a:t>
            </a:r>
            <a:r>
              <a:rPr lang="en-US" sz="5400" b="1" i="1" dirty="0"/>
              <a:t>You </a:t>
            </a:r>
            <a:endParaRPr lang="en-GB" sz="5400" b="1" i="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20</TotalTime>
  <Words>302</Words>
  <Application>Microsoft Office PowerPoint</Application>
  <PresentationFormat>On-screen Show (4:3)</PresentationFormat>
  <Paragraphs>19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宋体</vt:lpstr>
      <vt:lpstr>Arial</vt:lpstr>
      <vt:lpstr>Calibri</vt:lpstr>
      <vt:lpstr>Century Gothic</vt:lpstr>
      <vt:lpstr>Times New Roman</vt:lpstr>
      <vt:lpstr>Wingdings 3</vt:lpstr>
      <vt:lpstr>Ion</vt:lpstr>
      <vt:lpstr>Healthcare Assistant</vt:lpstr>
      <vt:lpstr>Team Members </vt:lpstr>
      <vt:lpstr>Problem Statement</vt:lpstr>
      <vt:lpstr>Solution </vt:lpstr>
      <vt:lpstr>Patients Flow </vt:lpstr>
      <vt:lpstr>Doctor's Flow </vt:lpstr>
      <vt:lpstr>Medical centers </vt:lpstr>
      <vt:lpstr>Admin</vt:lpstr>
      <vt:lpstr>           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Assistant</dc:title>
  <dc:creator>Redmi 4A</dc:creator>
  <cp:lastModifiedBy>Admin</cp:lastModifiedBy>
  <cp:revision>5</cp:revision>
  <dcterms:created xsi:type="dcterms:W3CDTF">2015-05-11T11:30:45Z</dcterms:created>
  <dcterms:modified xsi:type="dcterms:W3CDTF">2021-05-07T00:33:02Z</dcterms:modified>
</cp:coreProperties>
</file>