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-300" strike="noStrike" sz="10000" u="none" kumimoji="0" normalizeH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1pPr>
    <a:lvl2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-300" strike="noStrike" sz="10000" u="none" kumimoji="0" normalizeH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2pPr>
    <a:lvl3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-300" strike="noStrike" sz="10000" u="none" kumimoji="0" normalizeH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3pPr>
    <a:lvl4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-300" strike="noStrike" sz="10000" u="none" kumimoji="0" normalizeH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4pPr>
    <a:lvl5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-300" strike="noStrike" sz="10000" u="none" kumimoji="0" normalizeH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5pPr>
    <a:lvl6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-300" strike="noStrike" sz="10000" u="none" kumimoji="0" normalizeH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6pPr>
    <a:lvl7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-300" strike="noStrike" sz="10000" u="none" kumimoji="0" normalizeH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7pPr>
    <a:lvl8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-300" strike="noStrike" sz="10000" u="none" kumimoji="0" normalizeH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8pPr>
    <a:lvl9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-300" strike="noStrike" sz="10000" u="none" kumimoji="0" normalizeH="0">
        <a:ln>
          <a:noFill/>
        </a:ln>
        <a:solidFill>
          <a:srgbClr val="000000"/>
        </a:solidFill>
        <a:effectLst/>
        <a:uFillTx/>
        <a:latin typeface="Impact"/>
        <a:ea typeface="Impact"/>
        <a:cs typeface="Impact"/>
        <a:sym typeface="Impac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584200">
              <a:lnSpc>
                <a:spcPct val="100000"/>
              </a:lnSpc>
              <a:spcBef>
                <a:spcPts val="0"/>
              </a:spcBef>
              <a:defRPr cap="none" spc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ee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c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ck 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vid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Livro da Marca"/>
          <p:cNvSpPr txBox="1"/>
          <p:nvPr>
            <p:ph type="body" sz="quarter" idx="21"/>
          </p:nvPr>
        </p:nvSpPr>
        <p:spPr>
          <a:xfrm rot="16200000">
            <a:off x="-1334228" y="7632646"/>
            <a:ext cx="4031060" cy="5472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b="0" cap="none" spc="0" sz="240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Livro da Marca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full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Image"/>
          <p:cNvSpPr/>
          <p:nvPr>
            <p:ph type="pic" idx="21"/>
          </p:nvPr>
        </p:nvSpPr>
        <p:spPr>
          <a:xfrm>
            <a:off x="-108050" y="-1613004"/>
            <a:ext cx="24600100" cy="163959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A"/>
          <p:cNvSpPr txBox="1"/>
          <p:nvPr>
            <p:ph type="body" sz="quarter" idx="22"/>
          </p:nvPr>
        </p:nvSpPr>
        <p:spPr>
          <a:xfrm>
            <a:off x="308755" y="502853"/>
            <a:ext cx="872199" cy="7620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2438338">
              <a:lnSpc>
                <a:spcPts val="2400"/>
              </a:lnSpc>
              <a:spcBef>
                <a:spcPts val="0"/>
              </a:spcBef>
              <a:buSzTx/>
              <a:buNone/>
              <a:defRPr b="0" cap="none" spc="-48" sz="2400"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5" name="Livro da Marca"/>
          <p:cNvSpPr txBox="1"/>
          <p:nvPr>
            <p:ph type="body" sz="quarter" idx="23"/>
          </p:nvPr>
        </p:nvSpPr>
        <p:spPr>
          <a:xfrm rot="16200000">
            <a:off x="-1334228" y="7632646"/>
            <a:ext cx="4031060" cy="5472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b="0" cap="none" spc="0" sz="2400"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Livro da Marca</a:t>
            </a:r>
          </a:p>
        </p:txBody>
      </p:sp>
      <p:sp>
        <p:nvSpPr>
          <p:cNvPr id="76" name="Title Text"/>
          <p:cNvSpPr txBox="1"/>
          <p:nvPr>
            <p:ph type="body" sz="quarter" idx="24"/>
          </p:nvPr>
        </p:nvSpPr>
        <p:spPr>
          <a:xfrm rot="16200000">
            <a:off x="-987925" y="2922941"/>
            <a:ext cx="3338454" cy="5472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b="0" cap="none" spc="0" sz="2400"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E8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-faculdade-preto.png" descr="Logo-faculdade-pre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359" y="515849"/>
            <a:ext cx="3227113" cy="6542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 rot="16200000">
            <a:off x="-1685793" y="2683019"/>
            <a:ext cx="486119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515902" y="12755562"/>
            <a:ext cx="291847" cy="381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cap="all" spc="100" sz="200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E88F"/>
          </a:solidFill>
          <a:uFillTx/>
          <a:latin typeface="+mj-lt"/>
          <a:ea typeface="+mj-ea"/>
          <a:cs typeface="+mj-cs"/>
          <a:sym typeface="Aprova Sans Bol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b="1" baseline="0" cap="all" i="0" spc="260" strike="noStrike" sz="52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1270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b="1" baseline="0" cap="all" i="0" spc="260" strike="noStrike" sz="52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1905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b="1" baseline="0" cap="all" i="0" spc="260" strike="noStrike" sz="52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2540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b="1" baseline="0" cap="all" i="0" spc="260" strike="noStrike" sz="52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3175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b="1" baseline="0" cap="all" i="0" spc="260" strike="noStrike" sz="52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3810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b="1" baseline="0" cap="all" i="0" spc="260" strike="noStrike" sz="52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4445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b="1" baseline="0" cap="all" i="0" spc="260" strike="noStrike" sz="52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5080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b="1" baseline="0" cap="all" i="0" spc="260" strike="noStrike" sz="52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5715000" marR="0" indent="-635000" algn="l" defTabSz="825500" latinLnBrk="0">
        <a:lnSpc>
          <a:spcPct val="100000"/>
        </a:lnSpc>
        <a:spcBef>
          <a:spcPts val="3400"/>
        </a:spcBef>
        <a:spcAft>
          <a:spcPts val="0"/>
        </a:spcAft>
        <a:buClrTx/>
        <a:buSzPct val="75000"/>
        <a:buFontTx/>
        <a:buChar char="•"/>
        <a:tabLst/>
        <a:defRPr b="1" baseline="0" cap="all" i="0" spc="260" strike="noStrike" sz="52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1pPr>
      <a:lvl2pPr marL="0" marR="0" indent="2286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2pPr>
      <a:lvl3pPr marL="0" marR="0" indent="4572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3pPr>
      <a:lvl4pPr marL="0" marR="0" indent="6858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4pPr>
      <a:lvl5pPr marL="0" marR="0" indent="9144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5pPr>
      <a:lvl6pPr marL="0" marR="0" indent="11430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6pPr>
      <a:lvl7pPr marL="0" marR="0" indent="13716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7pPr>
      <a:lvl8pPr marL="0" marR="0" indent="16002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8pPr>
      <a:lvl9pPr marL="0" marR="0" indent="1828800" algn="ctr" defTabSz="2438338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prova Sans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Logo-faculdade-preto.png" descr="Logo-faculdade-pre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359" y="515849"/>
            <a:ext cx="3227113" cy="65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95492" y="485354"/>
            <a:ext cx="12381882" cy="12745292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ítulo do Pitch"/>
          <p:cNvSpPr txBox="1"/>
          <p:nvPr/>
        </p:nvSpPr>
        <p:spPr>
          <a:xfrm>
            <a:off x="1247649" y="5077295"/>
            <a:ext cx="21888703" cy="4818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7800"/>
              </a:lnSpc>
              <a:defRPr spc="-555" sz="18500"/>
            </a:lvl1pPr>
          </a:lstStyle>
          <a:p>
            <a:pPr/>
            <a:r>
              <a:t>Título do Pitch</a:t>
            </a:r>
          </a:p>
        </p:txBody>
      </p:sp>
      <p:sp>
        <p:nvSpPr>
          <p:cNvPr id="89" name="Seu nome completo aqui"/>
          <p:cNvSpPr txBox="1"/>
          <p:nvPr/>
        </p:nvSpPr>
        <p:spPr>
          <a:xfrm>
            <a:off x="772904" y="11712834"/>
            <a:ext cx="7805789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pc="-90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Seu nome completo aqui</a:t>
            </a:r>
          </a:p>
        </p:txBody>
      </p:sp>
      <p:sp>
        <p:nvSpPr>
          <p:cNvPr id="90" name="Nome completo do seu curso de Pós-graduação aqui"/>
          <p:cNvSpPr txBox="1"/>
          <p:nvPr/>
        </p:nvSpPr>
        <p:spPr>
          <a:xfrm>
            <a:off x="772904" y="12267456"/>
            <a:ext cx="9271699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pc="-90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Nome completo do seu curso de Pós-graduação aqui</a:t>
            </a:r>
          </a:p>
        </p:txBody>
      </p:sp>
      <p:sp>
        <p:nvSpPr>
          <p:cNvPr id="91" name="Pitch | Avaliação do módulo 3"/>
          <p:cNvSpPr txBox="1"/>
          <p:nvPr/>
        </p:nvSpPr>
        <p:spPr>
          <a:xfrm>
            <a:off x="772904" y="10853412"/>
            <a:ext cx="7805789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b="1" spc="-96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Pitch | Avaliação do módulo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ÍTULO DO SLIDE"/>
          <p:cNvSpPr txBox="1"/>
          <p:nvPr/>
        </p:nvSpPr>
        <p:spPr>
          <a:xfrm>
            <a:off x="2494421" y="1432887"/>
            <a:ext cx="109552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69E597"/>
                </a:soli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145" name="Breve texto sobre o que está sendo abordado"/>
          <p:cNvSpPr txBox="1"/>
          <p:nvPr/>
        </p:nvSpPr>
        <p:spPr>
          <a:xfrm>
            <a:off x="2506306" y="3501068"/>
            <a:ext cx="9139880" cy="1126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pc="0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Breve texto sobre o que está sendo abordado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Insira aqui uma ou mais imagens ilustrativas"/>
          <p:cNvSpPr txBox="1"/>
          <p:nvPr/>
        </p:nvSpPr>
        <p:spPr>
          <a:xfrm>
            <a:off x="17133706" y="8945403"/>
            <a:ext cx="4325603" cy="81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2000"/>
              </a:lnSpc>
              <a:spcBef>
                <a:spcPts val="0"/>
              </a:spcBef>
              <a:defRPr spc="0"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Insira aqui uma ou mais imagens ilustrativas</a:t>
            </a:r>
          </a:p>
        </p:txBody>
      </p:sp>
      <p:sp>
        <p:nvSpPr>
          <p:cNvPr id="148" name="Título do seu Pitch"/>
          <p:cNvSpPr txBox="1"/>
          <p:nvPr/>
        </p:nvSpPr>
        <p:spPr>
          <a:xfrm rot="16200000">
            <a:off x="-1334228" y="7632646"/>
            <a:ext cx="403106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pc="0" sz="240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Título do seu Pitch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Logo-Faculdade-Preto-Verde.png" descr="Logo-Faculdade-Preto-Ver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5332" y="5444492"/>
            <a:ext cx="8573336" cy="1781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Logo-faculdade-preto.png" descr="Logo-faculdade-pre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9787" y="5475317"/>
            <a:ext cx="8484427" cy="1720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-Faculdade-Branco.png" descr="Logo-Faculdade-Branc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3228" y="5480069"/>
            <a:ext cx="8437545" cy="1710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Logo-faculdade-preto.png" descr="Logo-faculdade-pre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359" y="515849"/>
            <a:ext cx="3227113" cy="654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Logo-faculdade-preto.png" descr="Logo-faculdade-pre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359" y="515849"/>
            <a:ext cx="3227113" cy="65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95492" y="485354"/>
            <a:ext cx="12381882" cy="1274529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Pitch | Avaliação do módulo 3"/>
          <p:cNvSpPr txBox="1"/>
          <p:nvPr/>
        </p:nvSpPr>
        <p:spPr>
          <a:xfrm>
            <a:off x="772904" y="10853412"/>
            <a:ext cx="7805789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b="1" spc="-96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Pitch | Avaliação do módulo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Logo-faculdade-preto.png" descr="Logo-faculdade-pre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425" y="12697548"/>
            <a:ext cx="3227112" cy="654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Logo-faculdade-preto.png" descr="Logo-faculdade-pre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359" y="515849"/>
            <a:ext cx="3227113" cy="654225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ORIENTAÇÕES GERAIS"/>
          <p:cNvSpPr txBox="1"/>
          <p:nvPr/>
        </p:nvSpPr>
        <p:spPr>
          <a:xfrm>
            <a:off x="2494421" y="2329901"/>
            <a:ext cx="8207446" cy="294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ORIENTAÇÕES GERAIS</a:t>
            </a:r>
          </a:p>
        </p:txBody>
      </p:sp>
      <p:sp>
        <p:nvSpPr>
          <p:cNvPr id="95" name="Assista aos vídeos sobre a produção, na prática, das gravações e uso das ferramentas para este fins;…"/>
          <p:cNvSpPr txBox="1"/>
          <p:nvPr/>
        </p:nvSpPr>
        <p:spPr>
          <a:xfrm>
            <a:off x="11175534" y="3374067"/>
            <a:ext cx="10931469" cy="8191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Assista aos vídeos sobre a produção, na prática, das gravações e uso das ferramentas para este fins;</a:t>
            </a: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Não se esqueça de que seu pitch precisa ter entre 3 e 5 minutos;</a:t>
            </a: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Utilize esse template para produzir sua apresentação. Ela precisa ter entre 5 e 10 slides;</a:t>
            </a: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 Pitch deve seguir um fluxo lógico onde você apresenta um problema para seu avaliador, assim como sua solução e seus possíveis desdobramentos no público em que ele toca.</a:t>
            </a: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Construa slides objetivos, preferencialmente por tópicos e/ou ilustrações, as quais lhe sirvam de lembrete para a ordem da apresentação e facilitem o acompanhamento do seu raciocínio por parte do(a) avaliador(a);</a:t>
            </a: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81000" indent="-381000" defTabSz="9144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pc="0" sz="3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Seja criativo(a) e traga um pauta contemporânea.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O PROBLEMA"/>
          <p:cNvSpPr txBox="1"/>
          <p:nvPr/>
        </p:nvSpPr>
        <p:spPr>
          <a:xfrm>
            <a:off x="2494421" y="1432887"/>
            <a:ext cx="913988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O PROBLEMA</a:t>
            </a:r>
          </a:p>
        </p:txBody>
      </p:sp>
      <p:sp>
        <p:nvSpPr>
          <p:cNvPr id="99" name="Insira aqui uma breve descrição de qual é o problema e seus agravantes"/>
          <p:cNvSpPr txBox="1"/>
          <p:nvPr/>
        </p:nvSpPr>
        <p:spPr>
          <a:xfrm>
            <a:off x="2506306" y="3501067"/>
            <a:ext cx="9139880" cy="112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Insira aqui uma breve descrição de qual é o problema e seus agravantes</a:t>
            </a:r>
          </a:p>
        </p:txBody>
      </p:sp>
      <p:pic>
        <p:nvPicPr>
          <p:cNvPr id="1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Insira aqui uma imagem…"/>
          <p:cNvSpPr txBox="1"/>
          <p:nvPr/>
        </p:nvSpPr>
        <p:spPr>
          <a:xfrm>
            <a:off x="17133706" y="8945403"/>
            <a:ext cx="4325603" cy="81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914400">
              <a:lnSpc>
                <a:spcPct val="92000"/>
              </a:lnSpc>
              <a:spcBef>
                <a:spcPts val="0"/>
              </a:spcBef>
              <a:defRPr spc="0"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Insira aqui uma imagem </a:t>
            </a:r>
          </a:p>
          <a:p>
            <a:pPr algn="ctr" defTabSz="914400">
              <a:lnSpc>
                <a:spcPct val="92000"/>
              </a:lnSpc>
              <a:spcBef>
                <a:spcPts val="0"/>
              </a:spcBef>
              <a:defRPr spc="0"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 ilustre o problema</a:t>
            </a:r>
          </a:p>
        </p:txBody>
      </p:sp>
      <p:sp>
        <p:nvSpPr>
          <p:cNvPr id="102" name="Título do seu Pitch"/>
          <p:cNvSpPr txBox="1"/>
          <p:nvPr/>
        </p:nvSpPr>
        <p:spPr>
          <a:xfrm rot="16200000">
            <a:off x="-1334228" y="7632646"/>
            <a:ext cx="403106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pc="0" sz="240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Título do seu Pitch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PÚBLICO-ALVO"/>
          <p:cNvSpPr txBox="1"/>
          <p:nvPr/>
        </p:nvSpPr>
        <p:spPr>
          <a:xfrm>
            <a:off x="2494421" y="1432887"/>
            <a:ext cx="916365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PÚBLICO-ALVO</a:t>
            </a:r>
          </a:p>
        </p:txBody>
      </p:sp>
      <p:sp>
        <p:nvSpPr>
          <p:cNvPr id="106" name="Insira aqui uma breve descrição de qual é seu público-alvo ou liste em forma de tópicos"/>
          <p:cNvSpPr txBox="1"/>
          <p:nvPr/>
        </p:nvSpPr>
        <p:spPr>
          <a:xfrm>
            <a:off x="2506306" y="3501068"/>
            <a:ext cx="9139880" cy="169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Insira aqui uma breve descrição de qual é seu público-alvo ou liste em forma de tópicos</a:t>
            </a: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Insira aqui uma imagem"/>
          <p:cNvSpPr txBox="1"/>
          <p:nvPr/>
        </p:nvSpPr>
        <p:spPr>
          <a:xfrm>
            <a:off x="17133706" y="8945403"/>
            <a:ext cx="4325603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2000"/>
              </a:lnSpc>
              <a:spcBef>
                <a:spcPts val="0"/>
              </a:spcBef>
              <a:defRPr spc="0"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Insira aqui uma imagem </a:t>
            </a:r>
          </a:p>
        </p:txBody>
      </p:sp>
      <p:sp>
        <p:nvSpPr>
          <p:cNvPr id="109" name="Título do seu Pitch"/>
          <p:cNvSpPr txBox="1"/>
          <p:nvPr/>
        </p:nvSpPr>
        <p:spPr>
          <a:xfrm rot="16200000">
            <a:off x="-1334228" y="7632646"/>
            <a:ext cx="403106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pc="0" sz="240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Título do seu Pitch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PROPOSTA DE SOLUÇÃO"/>
          <p:cNvSpPr txBox="1"/>
          <p:nvPr/>
        </p:nvSpPr>
        <p:spPr>
          <a:xfrm>
            <a:off x="2494421" y="1432887"/>
            <a:ext cx="19371387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PROPOSTA DE SOLUÇÃO</a:t>
            </a:r>
          </a:p>
        </p:txBody>
      </p:sp>
      <p:sp>
        <p:nvSpPr>
          <p:cNvPr id="113" name="Sugerimos que aqui você comece a desenvolver sua proposta de solução. Precisa ser um texto objetivo. Recomendamos que o desenvolvimento da sua proposta seja aprofundado durante sua fala na apresentação.…"/>
          <p:cNvSpPr txBox="1"/>
          <p:nvPr/>
        </p:nvSpPr>
        <p:spPr>
          <a:xfrm>
            <a:off x="2506306" y="4234627"/>
            <a:ext cx="19371388" cy="455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ADADAD"/>
              </a:buClr>
              <a:buFont typeface="Arial"/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Sugerimos que aqui você comece a desenvolver sua proposta de solução. Precisa ser um texto objetivo. Recomendamos que o desenvolvimento da sua proposta seja aprofundado durante sua fala na apresentação.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ADADAD"/>
              </a:buClr>
              <a:buFont typeface="Arial"/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ADADAD"/>
              </a:buClr>
              <a:buFont typeface="Arial"/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Os slides são um suporte visual para sua apresentação, para que ela fique mais dinâmica e fluida, orientamos que não faça a leitura deles durante a gravação.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ADADAD"/>
              </a:buClr>
              <a:buFont typeface="Arial"/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ADADAD"/>
              </a:buClr>
              <a:buFont typeface="Arial"/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Recomendamos que esse slide possua no máximo 6 linhas.</a:t>
            </a:r>
          </a:p>
        </p:txBody>
      </p:sp>
      <p:sp>
        <p:nvSpPr>
          <p:cNvPr id="114" name="Título do seu Pitch"/>
          <p:cNvSpPr txBox="1"/>
          <p:nvPr/>
        </p:nvSpPr>
        <p:spPr>
          <a:xfrm rot="16200000">
            <a:off x="-1334228" y="7632646"/>
            <a:ext cx="403106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pc="0" sz="240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Título do seu Pitch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OLUÇÃO NA PRÁTICA"/>
          <p:cNvSpPr txBox="1"/>
          <p:nvPr/>
        </p:nvSpPr>
        <p:spPr>
          <a:xfrm>
            <a:off x="2494421" y="1432887"/>
            <a:ext cx="9139880" cy="294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SOLUÇÃO NA PRÁTICA</a:t>
            </a:r>
          </a:p>
        </p:txBody>
      </p:sp>
      <p:sp>
        <p:nvSpPr>
          <p:cNvPr id="118" name="Insira aqui uma lista em forma de tópicos"/>
          <p:cNvSpPr txBox="1"/>
          <p:nvPr/>
        </p:nvSpPr>
        <p:spPr>
          <a:xfrm>
            <a:off x="2506306" y="4719635"/>
            <a:ext cx="9139880" cy="112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Insira aqui uma lista em forma de tópicos</a:t>
            </a:r>
          </a:p>
        </p:txBody>
      </p:sp>
      <p:pic>
        <p:nvPicPr>
          <p:cNvPr id="1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Insira aqui uma imagem"/>
          <p:cNvSpPr txBox="1"/>
          <p:nvPr/>
        </p:nvSpPr>
        <p:spPr>
          <a:xfrm>
            <a:off x="17133706" y="8945403"/>
            <a:ext cx="4325603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2000"/>
              </a:lnSpc>
              <a:spcBef>
                <a:spcPts val="0"/>
              </a:spcBef>
              <a:defRPr spc="0"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Insira aqui uma imagem </a:t>
            </a:r>
          </a:p>
        </p:txBody>
      </p:sp>
      <p:sp>
        <p:nvSpPr>
          <p:cNvPr id="121" name="Título do seu Pitch"/>
          <p:cNvSpPr txBox="1"/>
          <p:nvPr/>
        </p:nvSpPr>
        <p:spPr>
          <a:xfrm rot="16200000">
            <a:off x="-1334228" y="7632646"/>
            <a:ext cx="403106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pc="0" sz="240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Título do seu Pitch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ircle"/>
          <p:cNvSpPr/>
          <p:nvPr/>
        </p:nvSpPr>
        <p:spPr>
          <a:xfrm>
            <a:off x="2893808" y="10589576"/>
            <a:ext cx="1270001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pc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4" name="ALGUMAS SUGESTÕES"/>
          <p:cNvSpPr txBox="1"/>
          <p:nvPr/>
        </p:nvSpPr>
        <p:spPr>
          <a:xfrm>
            <a:off x="2494421" y="1432887"/>
            <a:ext cx="1095524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ALGUMAS SUGESTÕES</a:t>
            </a:r>
          </a:p>
        </p:txBody>
      </p:sp>
      <p:sp>
        <p:nvSpPr>
          <p:cNvPr id="125" name="Claro que cada projeto tem a sua identidade e propriedades relevantes para execução. Seguem algumas dicas de pontos a tratar. Analise se encaixam bem ao seu plano:"/>
          <p:cNvSpPr txBox="1"/>
          <p:nvPr/>
        </p:nvSpPr>
        <p:spPr>
          <a:xfrm>
            <a:off x="2506306" y="3599627"/>
            <a:ext cx="19371388" cy="226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Claro que cada projeto tem a sua identidade e propriedades relevantes para execução. Seguem algumas dicas de pontos a tratar. Analise se encaixam bem ao seu plano:</a:t>
            </a:r>
          </a:p>
        </p:txBody>
      </p:sp>
      <p:sp>
        <p:nvSpPr>
          <p:cNvPr id="126" name="Mostre como as pessoas envolvidas se beneficiam de sua solução, se economiza, aprendem ou são mais felizes, por exemplo;…"/>
          <p:cNvSpPr txBox="1"/>
          <p:nvPr/>
        </p:nvSpPr>
        <p:spPr>
          <a:xfrm>
            <a:off x="2506306" y="5714877"/>
            <a:ext cx="19371388" cy="3645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1028700" indent="-419100" defTabSz="914400">
              <a:lnSpc>
                <a:spcPct val="110000"/>
              </a:lnSpc>
              <a:spcBef>
                <a:spcPts val="0"/>
              </a:spcBef>
              <a:buSzPct val="123000"/>
              <a:buChar char="•"/>
              <a:defRPr spc="0" sz="3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Mostre como as pessoas envolvidas se beneficiam de sua solução, se economiza, aprendem ou são mais felizes, por exemplo;</a:t>
            </a:r>
          </a:p>
          <a:p>
            <a:pPr lvl="1" marL="1028700" indent="-419100" defTabSz="914400">
              <a:lnSpc>
                <a:spcPct val="110000"/>
              </a:lnSpc>
              <a:spcBef>
                <a:spcPts val="0"/>
              </a:spcBef>
              <a:buSzPct val="123000"/>
              <a:buChar char="•"/>
              <a:defRPr spc="0" sz="3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 há um modelo de negócio por trás de sua solução, se pretende lucrar com ela (venda, assinatura, aluguel…);</a:t>
            </a:r>
          </a:p>
          <a:p>
            <a:pPr lvl="1" marL="1028700" indent="-419100" defTabSz="914400">
              <a:lnSpc>
                <a:spcPct val="110000"/>
              </a:lnSpc>
              <a:spcBef>
                <a:spcPts val="0"/>
              </a:spcBef>
              <a:buSzPct val="123000"/>
              <a:buChar char="•"/>
              <a:defRPr spc="0" sz="3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Comente o que torna sua solução tão especial, eficaz e/ou inovadora;</a:t>
            </a:r>
          </a:p>
          <a:p>
            <a:pPr lvl="1" marL="1028700" indent="-419100" defTabSz="914400">
              <a:lnSpc>
                <a:spcPct val="110000"/>
              </a:lnSpc>
              <a:spcBef>
                <a:spcPts val="0"/>
              </a:spcBef>
              <a:buSzPct val="123000"/>
              <a:buChar char="•"/>
              <a:defRPr spc="0" sz="3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Comente sobre o tamanho do seu potencial mercado;</a:t>
            </a:r>
          </a:p>
          <a:p>
            <a:pPr lvl="1" marL="1028700" indent="-419100" defTabSz="914400">
              <a:lnSpc>
                <a:spcPct val="110000"/>
              </a:lnSpc>
              <a:spcBef>
                <a:spcPts val="0"/>
              </a:spcBef>
              <a:buSzPct val="123000"/>
              <a:buChar char="•"/>
              <a:defRPr spc="0" sz="3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 você teria concorrência com essa solução; estratégia de marketing e planos para o futuro.</a:t>
            </a:r>
          </a:p>
        </p:txBody>
      </p:sp>
      <p:sp>
        <p:nvSpPr>
          <p:cNvPr id="127" name="Multiplication Sign"/>
          <p:cNvSpPr/>
          <p:nvPr/>
        </p:nvSpPr>
        <p:spPr>
          <a:xfrm>
            <a:off x="3228313" y="10924080"/>
            <a:ext cx="600992" cy="600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pc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8" name="Esse slide não deve compor sua apresentação final."/>
          <p:cNvSpPr txBox="1"/>
          <p:nvPr/>
        </p:nvSpPr>
        <p:spPr>
          <a:xfrm>
            <a:off x="4539714" y="10772276"/>
            <a:ext cx="5850836" cy="90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defTabSz="914400">
              <a:spcBef>
                <a:spcPts val="0"/>
              </a:spcBef>
              <a:defRPr b="1" spc="0" sz="33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Esse slide não deve compor sua apresentação final.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06" y="12565030"/>
            <a:ext cx="673393" cy="7620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ÍTULO DO SLIDE"/>
          <p:cNvSpPr txBox="1"/>
          <p:nvPr/>
        </p:nvSpPr>
        <p:spPr>
          <a:xfrm>
            <a:off x="2494421" y="1432887"/>
            <a:ext cx="1095523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TÍTULO DO SLIDE</a:t>
            </a:r>
          </a:p>
        </p:txBody>
      </p:sp>
      <p:sp>
        <p:nvSpPr>
          <p:cNvPr id="132" name="Breve texto sobre o que está sendo abordado"/>
          <p:cNvSpPr txBox="1"/>
          <p:nvPr/>
        </p:nvSpPr>
        <p:spPr>
          <a:xfrm>
            <a:off x="2506306" y="3501068"/>
            <a:ext cx="9139880" cy="1126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Breve texto sobre o que está sendo abordado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Insira aqui uma ou mais imagens ilustrativas"/>
          <p:cNvSpPr txBox="1"/>
          <p:nvPr/>
        </p:nvSpPr>
        <p:spPr>
          <a:xfrm>
            <a:off x="17133706" y="8945403"/>
            <a:ext cx="4325603" cy="81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2000"/>
              </a:lnSpc>
              <a:spcBef>
                <a:spcPts val="0"/>
              </a:spcBef>
              <a:defRPr spc="0"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Insira aqui uma ou mais imagens ilustrativas</a:t>
            </a:r>
          </a:p>
        </p:txBody>
      </p:sp>
      <p:sp>
        <p:nvSpPr>
          <p:cNvPr id="135" name="Título do seu Pitch"/>
          <p:cNvSpPr txBox="1"/>
          <p:nvPr/>
        </p:nvSpPr>
        <p:spPr>
          <a:xfrm rot="16200000">
            <a:off x="-1334228" y="7632646"/>
            <a:ext cx="403106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pc="0" sz="2400">
                <a:solidFill>
                  <a:srgbClr val="00E88F"/>
                </a:solidFill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Título do seu Pitch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DO SLIDE"/>
          <p:cNvSpPr txBox="1"/>
          <p:nvPr/>
        </p:nvSpPr>
        <p:spPr>
          <a:xfrm>
            <a:off x="2494421" y="1432887"/>
            <a:ext cx="1095524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TÍTULO DO SLIDE</a:t>
            </a:r>
          </a:p>
        </p:txBody>
      </p:sp>
      <p:sp>
        <p:nvSpPr>
          <p:cNvPr id="138" name="Breve texto sobre o que está sendo abordado"/>
          <p:cNvSpPr txBox="1"/>
          <p:nvPr/>
        </p:nvSpPr>
        <p:spPr>
          <a:xfrm>
            <a:off x="2506306" y="3501068"/>
            <a:ext cx="9139880" cy="1126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pc="0" sz="4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Breve texto sobre o que está sendo abordado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3007" y="7627"/>
            <a:ext cx="1028700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Insira aqui uma ou mais imagens ilustrativas"/>
          <p:cNvSpPr txBox="1"/>
          <p:nvPr/>
        </p:nvSpPr>
        <p:spPr>
          <a:xfrm>
            <a:off x="17133706" y="8945403"/>
            <a:ext cx="4325603" cy="81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2000"/>
              </a:lnSpc>
              <a:spcBef>
                <a:spcPts val="0"/>
              </a:spcBef>
              <a:defRPr spc="0"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Insira aqui uma ou mais imagens ilustrativas</a:t>
            </a:r>
          </a:p>
        </p:txBody>
      </p:sp>
      <p:sp>
        <p:nvSpPr>
          <p:cNvPr id="141" name="Título do seu Pitch"/>
          <p:cNvSpPr txBox="1"/>
          <p:nvPr/>
        </p:nvSpPr>
        <p:spPr>
          <a:xfrm rot="16200000">
            <a:off x="-1334228" y="7632646"/>
            <a:ext cx="4031060" cy="547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spcBef>
                <a:spcPts val="0"/>
              </a:spcBef>
              <a:defRPr spc="0" sz="2400">
                <a:latin typeface="+mj-lt"/>
                <a:ea typeface="+mj-ea"/>
                <a:cs typeface="+mj-cs"/>
                <a:sym typeface="Aprova Sans Bold"/>
              </a:defRPr>
            </a:lvl1pPr>
          </a:lstStyle>
          <a:p>
            <a:pPr/>
            <a:r>
              <a:t>Título do seu Pitch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0000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prova Sans Bold"/>
        <a:ea typeface="Aprova Sans Bold"/>
        <a:cs typeface="Aprova Sans Bold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0" spc="-300" strike="noStrike" sz="10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prova Sans Bold"/>
        <a:ea typeface="Aprova Sans Bold"/>
        <a:cs typeface="Aprova Sans Bold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0" spc="-300" strike="noStrike" sz="10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