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736e15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736e15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736e157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736e157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736e157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736e157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736e157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736e157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736e157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736e157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736e157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736e157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736e157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736e157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7fbc03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7fbc03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IntelliJ4Life - CHAD P3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Williams, Chris Haynes, Colton Larson, Sandeep Chundru, Scott Swensen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50" y="28875"/>
            <a:ext cx="7069601" cy="5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9325" y="437950"/>
            <a:ext cx="3010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Diagram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Parts</a:t>
            </a:r>
            <a:endParaRPr sz="30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75" y="2129850"/>
            <a:ext cx="2587506" cy="18462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58825" y="2153200"/>
            <a:ext cx="1037700" cy="102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50" y="1983900"/>
            <a:ext cx="3010800" cy="213814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252475" y="1969400"/>
            <a:ext cx="1154100" cy="115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46598" l="2685" r="59166" t="4872"/>
          <a:stretch/>
        </p:blipFill>
        <p:spPr>
          <a:xfrm>
            <a:off x="4429350" y="1190175"/>
            <a:ext cx="2762900" cy="2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8800" y="60450"/>
            <a:ext cx="5185574" cy="49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19325" y="437950"/>
            <a:ext cx="3010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Diagram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Parts</a:t>
            </a:r>
            <a:endParaRPr sz="30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75" y="2129850"/>
            <a:ext cx="2587506" cy="18462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1035275" y="2734825"/>
            <a:ext cx="1051800" cy="92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50" y="1983900"/>
            <a:ext cx="3010800" cy="213814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952225" y="2676350"/>
            <a:ext cx="1053300" cy="101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6350" y="0"/>
            <a:ext cx="4791225" cy="502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319325" y="437950"/>
            <a:ext cx="3010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Diagram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Parts</a:t>
            </a:r>
            <a:endParaRPr sz="3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75" y="2129850"/>
            <a:ext cx="2587506" cy="18462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573825" y="2129850"/>
            <a:ext cx="1037700" cy="102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50" y="1983900"/>
            <a:ext cx="3010800" cy="213814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450000" y="1998250"/>
            <a:ext cx="1103700" cy="143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7200" y="152400"/>
            <a:ext cx="36693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319325" y="437950"/>
            <a:ext cx="3010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Diagram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Parts</a:t>
            </a:r>
            <a:endParaRPr sz="3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75" y="2129850"/>
            <a:ext cx="2587506" cy="184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539600" y="2992450"/>
            <a:ext cx="1578900" cy="98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50" y="1983900"/>
            <a:ext cx="3010800" cy="213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1486050" y="2950475"/>
            <a:ext cx="1724100" cy="115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2525" y="837725"/>
            <a:ext cx="5509075" cy="375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19325" y="437950"/>
            <a:ext cx="3010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Sequence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Diagram: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Make Move</a:t>
            </a:r>
            <a:endParaRPr sz="3000"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1611" l="0" r="0" t="8346"/>
          <a:stretch/>
        </p:blipFill>
        <p:spPr>
          <a:xfrm>
            <a:off x="4189625" y="186250"/>
            <a:ext cx="3839250" cy="477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319325" y="437950"/>
            <a:ext cx="3010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Sequence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Diagram: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Send Invitation</a:t>
            </a:r>
            <a:endParaRPr sz="3000"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6463"/>
          <a:stretch/>
        </p:blipFill>
        <p:spPr>
          <a:xfrm>
            <a:off x="4086950" y="277525"/>
            <a:ext cx="3816475" cy="45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