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3195bfc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3195bfc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316b61e0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316b61e0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16b61e0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16b61e0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316b61e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316b61e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16b61e0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316b61e0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16b61e0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16b61e0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16b61e8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316b61e8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316b61e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316b61e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316b61e0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316b61e0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Chad - IntelliJ4Life	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Colton, Sandeep, Scott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Pictured: Ryan, Chris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 improvements to deliverables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Fixed the following:</a:t>
            </a:r>
            <a:endParaRPr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typos in our use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subflows that should have been part of the main flow for use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Diagram labels match each of the use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Diagram actors match use case actors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75" y="41325"/>
            <a:ext cx="5823449" cy="490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75" y="41325"/>
            <a:ext cx="5823449" cy="4908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1285875" y="1822600"/>
            <a:ext cx="6354900" cy="2460000"/>
          </a:xfrm>
          <a:prstGeom prst="wedgeRectCallout">
            <a:avLst>
              <a:gd fmla="val -20675" name="adj1"/>
              <a:gd fmla="val -7121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4292E"/>
                </a:solidFill>
              </a:rPr>
              <a:t>User</a:t>
            </a:r>
            <a:endParaRPr b="1" sz="24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nickName </a:t>
            </a:r>
            <a:r>
              <a:rPr lang="en" sz="1800">
                <a:solidFill>
                  <a:srgbClr val="24292E"/>
                </a:solidFill>
              </a:rPr>
              <a:t>- User's unique nickname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email - User's email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hashedPassword - Hash generated from hashing password + salt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salt - Random number used to secure password</a:t>
            </a:r>
            <a:endParaRPr sz="18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75" y="41325"/>
            <a:ext cx="5823449" cy="49084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1285875" y="1822600"/>
            <a:ext cx="6354900" cy="2460000"/>
          </a:xfrm>
          <a:prstGeom prst="wedgeRectCallout">
            <a:avLst>
              <a:gd fmla="val -7478" name="adj1"/>
              <a:gd fmla="val -8409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4292E"/>
                </a:solidFill>
              </a:rPr>
              <a:t>Player</a:t>
            </a:r>
            <a:endParaRPr b="1" sz="24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isTurn - Is it the player's turn?</a:t>
            </a:r>
            <a:endParaRPr sz="18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75" y="41325"/>
            <a:ext cx="5823449" cy="49084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1285875" y="1822600"/>
            <a:ext cx="6354900" cy="2460000"/>
          </a:xfrm>
          <a:prstGeom prst="wedgeRectCallout">
            <a:avLst>
              <a:gd fmla="val 20967" name="adj1"/>
              <a:gd fmla="val -9166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4292E"/>
                </a:solidFill>
              </a:rPr>
              <a:t>Board</a:t>
            </a:r>
            <a:endParaRPr b="1" sz="24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spaces - a 2d array which a Piece can occupy</a:t>
            </a:r>
            <a:endParaRPr sz="18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75" y="41325"/>
            <a:ext cx="5823449" cy="49084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/>
          <p:nvPr/>
        </p:nvSpPr>
        <p:spPr>
          <a:xfrm>
            <a:off x="3708525" y="387625"/>
            <a:ext cx="5130600" cy="2460000"/>
          </a:xfrm>
          <a:prstGeom prst="wedgeRectCallout">
            <a:avLst>
              <a:gd fmla="val -58717" name="adj1"/>
              <a:gd fmla="val 1742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4292E"/>
                </a:solidFill>
              </a:rPr>
              <a:t>Invite</a:t>
            </a:r>
            <a:endParaRPr b="1" sz="24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inviteStatus - Can be [open, accepted, rejected]</a:t>
            </a:r>
            <a:endParaRPr sz="18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75" y="41325"/>
            <a:ext cx="5823449" cy="490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75" y="41325"/>
            <a:ext cx="5823449" cy="49084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/>
          <p:nvPr/>
        </p:nvSpPr>
        <p:spPr>
          <a:xfrm>
            <a:off x="3124500" y="2693125"/>
            <a:ext cx="4704000" cy="2026800"/>
          </a:xfrm>
          <a:prstGeom prst="wedgeRectCallout">
            <a:avLst>
              <a:gd fmla="val -20675" name="adj1"/>
              <a:gd fmla="val -7121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4292E"/>
                </a:solidFill>
              </a:rPr>
              <a:t>Game</a:t>
            </a:r>
            <a:endParaRPr b="1" sz="2400">
              <a:solidFill>
                <a:srgbClr val="24292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</a:rPr>
              <a:t>gameDuration: Time - Elaped time of game from start of game</a:t>
            </a:r>
            <a:endParaRPr sz="1600">
              <a:solidFill>
                <a:srgbClr val="24292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</a:rPr>
              <a:t>rules - Text player can read to understand how game is played</a:t>
            </a:r>
            <a:endParaRPr sz="16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75" y="41325"/>
            <a:ext cx="5823449" cy="490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75" y="41325"/>
            <a:ext cx="5823449" cy="490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75" y="41325"/>
            <a:ext cx="5823449" cy="490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/>
          <p:nvPr/>
        </p:nvSpPr>
        <p:spPr>
          <a:xfrm>
            <a:off x="3937200" y="2363950"/>
            <a:ext cx="4878900" cy="2335500"/>
          </a:xfrm>
          <a:prstGeom prst="wedgeRectCallout">
            <a:avLst>
              <a:gd fmla="val -65125" name="adj1"/>
              <a:gd fmla="val -2092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4292E"/>
                </a:solidFill>
              </a:rPr>
              <a:t>Profile</a:t>
            </a:r>
            <a:endParaRPr b="1" sz="24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wins - Count of a profile's game wins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losses - Count of a profile's game losses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draws - Count of a profile's game draws</a:t>
            </a:r>
            <a:endParaRPr sz="18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75" y="41325"/>
            <a:ext cx="5823449" cy="490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1844925" y="611250"/>
            <a:ext cx="5124900" cy="2460000"/>
          </a:xfrm>
          <a:prstGeom prst="wedgeRectCallout">
            <a:avLst>
              <a:gd fmla="val 21273" name="adj1"/>
              <a:gd fmla="val 886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24292E"/>
                </a:solidFill>
              </a:rPr>
              <a:t>Piece</a:t>
            </a:r>
            <a:endParaRPr b="1" sz="24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position - Where the piece is on the board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isTaken - If the piece is on the board or not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color - What color the piece belongs to</a:t>
            </a:r>
            <a:endParaRPr b="1" sz="18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