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72" r:id="rId2"/>
    <p:sldId id="256" r:id="rId3"/>
    <p:sldId id="259" r:id="rId4"/>
    <p:sldId id="260" r:id="rId5"/>
    <p:sldId id="265" r:id="rId6"/>
    <p:sldId id="263" r:id="rId7"/>
    <p:sldId id="264" r:id="rId8"/>
  </p:sldIdLst>
  <p:sldSz cx="146304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8"/>
    <p:restoredTop sz="94609"/>
  </p:normalViewPr>
  <p:slideViewPr>
    <p:cSldViewPr snapToGrid="0">
      <p:cViewPr varScale="1">
        <p:scale>
          <a:sx n="49" d="100"/>
          <a:sy n="49" d="100"/>
        </p:scale>
        <p:origin x="76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82F998-1C14-3645-AF0A-39B2EB92B2C3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6D43-B79D-5F48-8370-77F648484F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35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1pPr>
    <a:lvl2pPr marL="702259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2pPr>
    <a:lvl3pPr marL="1404518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3pPr>
    <a:lvl4pPr marL="2106778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4pPr>
    <a:lvl5pPr marL="2809037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5pPr>
    <a:lvl6pPr marL="3511296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6pPr>
    <a:lvl7pPr marL="4213555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7pPr>
    <a:lvl8pPr marL="4915814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8pPr>
    <a:lvl9pPr marL="5618074" algn="l" defTabSz="1404518" rtl="0" eaLnBrk="1" latinLnBrk="0" hangingPunct="1">
      <a:defRPr sz="18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6D43-B79D-5F48-8370-77F648484F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6D43-B79D-5F48-8370-77F648484F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66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6D43-B79D-5F48-8370-77F648484F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5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162D6-0744-9314-AAB5-D73AFC5E0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E97ADA-B3AE-A737-2D63-F00CF613D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4E638-801F-5B3C-E0BB-F66CF6E5F3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823CC-668A-ECE9-0544-08BBAC4CE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6D43-B79D-5F48-8370-77F648484F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4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394375"/>
            <a:ext cx="12435840" cy="5093547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7684348"/>
            <a:ext cx="10972800" cy="3532292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4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4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778933"/>
            <a:ext cx="315468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778933"/>
            <a:ext cx="928116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1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7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3647446"/>
            <a:ext cx="12618720" cy="608583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9790860"/>
            <a:ext cx="12618720" cy="32003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5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3894667"/>
            <a:ext cx="621792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78936"/>
            <a:ext cx="1261872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3586483"/>
            <a:ext cx="6189344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5344160"/>
            <a:ext cx="6189344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3586483"/>
            <a:ext cx="6219826" cy="175767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5344160"/>
            <a:ext cx="6219826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3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7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2106511"/>
            <a:ext cx="7406640" cy="10397067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5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975360"/>
            <a:ext cx="4718685" cy="341376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2106511"/>
            <a:ext cx="7406640" cy="10397067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4389120"/>
            <a:ext cx="4718685" cy="8131388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41A7E-44A2-F14F-9EDA-4ABFADFF0C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4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778936"/>
            <a:ext cx="1261872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3894667"/>
            <a:ext cx="1261872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3560218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41A7E-44A2-F14F-9EDA-4ABFADFF0CD7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3560218"/>
            <a:ext cx="49377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3560218"/>
            <a:ext cx="329184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D6A83-5E47-2B46-97D2-699680DA7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8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9" name="Group 648">
            <a:extLst>
              <a:ext uri="{FF2B5EF4-FFF2-40B4-BE49-F238E27FC236}">
                <a16:creationId xmlns:a16="http://schemas.microsoft.com/office/drawing/2014/main" id="{FB6ABC6F-AD00-747A-2AB5-B11FA1F0FC49}"/>
              </a:ext>
            </a:extLst>
          </p:cNvPr>
          <p:cNvGrpSpPr/>
          <p:nvPr/>
        </p:nvGrpSpPr>
        <p:grpSpPr>
          <a:xfrm>
            <a:off x="2011682" y="1892918"/>
            <a:ext cx="11333811" cy="9336080"/>
            <a:chOff x="2011680" y="1892918"/>
            <a:chExt cx="11333811" cy="9336080"/>
          </a:xfrm>
        </p:grpSpPr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1053532E-7DC6-D5C9-2433-0AC5CEEADEEE}"/>
                </a:ext>
              </a:extLst>
            </p:cNvPr>
            <p:cNvSpPr/>
            <p:nvPr/>
          </p:nvSpPr>
          <p:spPr>
            <a:xfrm>
              <a:off x="2022315" y="1892919"/>
              <a:ext cx="5390146" cy="55157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F803BBF8-0E89-1321-085F-939B8B633839}"/>
                </a:ext>
              </a:extLst>
            </p:cNvPr>
            <p:cNvSpPr/>
            <p:nvPr/>
          </p:nvSpPr>
          <p:spPr>
            <a:xfrm>
              <a:off x="5852491" y="7571398"/>
              <a:ext cx="3657600" cy="3657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FCECB231-05FE-C2C9-B6AC-988D18BF00D1}"/>
                </a:ext>
              </a:extLst>
            </p:cNvPr>
            <p:cNvSpPr/>
            <p:nvPr/>
          </p:nvSpPr>
          <p:spPr>
            <a:xfrm>
              <a:off x="9687891" y="7571398"/>
              <a:ext cx="3657600" cy="3657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E2C5623C-3393-7621-F50C-083910F5986A}"/>
                </a:ext>
              </a:extLst>
            </p:cNvPr>
            <p:cNvSpPr/>
            <p:nvPr/>
          </p:nvSpPr>
          <p:spPr>
            <a:xfrm>
              <a:off x="7597944" y="1892918"/>
              <a:ext cx="5746042" cy="551573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633" name="Rectangle 632">
              <a:extLst>
                <a:ext uri="{FF2B5EF4-FFF2-40B4-BE49-F238E27FC236}">
                  <a16:creationId xmlns:a16="http://schemas.microsoft.com/office/drawing/2014/main" id="{8323D8F1-F319-973B-82DB-0E6678225482}"/>
                </a:ext>
              </a:extLst>
            </p:cNvPr>
            <p:cNvSpPr/>
            <p:nvPr/>
          </p:nvSpPr>
          <p:spPr>
            <a:xfrm>
              <a:off x="2011680" y="7571232"/>
              <a:ext cx="3657600" cy="36576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12" name="Freeform 511">
              <a:extLst>
                <a:ext uri="{FF2B5EF4-FFF2-40B4-BE49-F238E27FC236}">
                  <a16:creationId xmlns:a16="http://schemas.microsoft.com/office/drawing/2014/main" id="{F05BA79C-9225-0986-0802-39AF980946C0}"/>
                </a:ext>
              </a:extLst>
            </p:cNvPr>
            <p:cNvSpPr/>
            <p:nvPr/>
          </p:nvSpPr>
          <p:spPr>
            <a:xfrm>
              <a:off x="2231196" y="5769137"/>
              <a:ext cx="2791326" cy="1138989"/>
            </a:xfrm>
            <a:custGeom>
              <a:avLst/>
              <a:gdLst>
                <a:gd name="connsiteX0" fmla="*/ 0 w 2791326"/>
                <a:gd name="connsiteY0" fmla="*/ 1138989 h 1138989"/>
                <a:gd name="connsiteX1" fmla="*/ 272716 w 2791326"/>
                <a:gd name="connsiteY1" fmla="*/ 16042 h 1138989"/>
                <a:gd name="connsiteX2" fmla="*/ 2518611 w 2791326"/>
                <a:gd name="connsiteY2" fmla="*/ 0 h 1138989"/>
                <a:gd name="connsiteX3" fmla="*/ 2791326 w 2791326"/>
                <a:gd name="connsiteY3" fmla="*/ 1138989 h 1138989"/>
                <a:gd name="connsiteX4" fmla="*/ 0 w 2791326"/>
                <a:gd name="connsiteY4" fmla="*/ 1138989 h 113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1326" h="1138989">
                  <a:moveTo>
                    <a:pt x="0" y="1138989"/>
                  </a:moveTo>
                  <a:lnTo>
                    <a:pt x="272716" y="16042"/>
                  </a:lnTo>
                  <a:lnTo>
                    <a:pt x="2518611" y="0"/>
                  </a:lnTo>
                  <a:lnTo>
                    <a:pt x="2791326" y="1138989"/>
                  </a:lnTo>
                  <a:lnTo>
                    <a:pt x="0" y="113898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2E9D1BCB-71FC-E6A3-B809-3562AA69E7CD}"/>
                </a:ext>
              </a:extLst>
            </p:cNvPr>
            <p:cNvSpPr/>
            <p:nvPr/>
          </p:nvSpPr>
          <p:spPr>
            <a:xfrm rot="799512">
              <a:off x="2609552" y="5893134"/>
              <a:ext cx="2034615" cy="7911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87A0E491-35ED-1982-0173-B8FB92617CF6}"/>
                </a:ext>
              </a:extLst>
            </p:cNvPr>
            <p:cNvCxnSpPr/>
            <p:nvPr/>
          </p:nvCxnSpPr>
          <p:spPr>
            <a:xfrm>
              <a:off x="3626859" y="5769137"/>
              <a:ext cx="0" cy="1138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7806F877-E3B9-0A10-6A46-828F157F6F0E}"/>
                </a:ext>
              </a:extLst>
            </p:cNvPr>
            <p:cNvCxnSpPr/>
            <p:nvPr/>
          </p:nvCxnSpPr>
          <p:spPr>
            <a:xfrm>
              <a:off x="2382436" y="6242379"/>
              <a:ext cx="24865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6" name="Freeform 515">
              <a:extLst>
                <a:ext uri="{FF2B5EF4-FFF2-40B4-BE49-F238E27FC236}">
                  <a16:creationId xmlns:a16="http://schemas.microsoft.com/office/drawing/2014/main" id="{51836BA5-7F3E-792B-59AB-477EAE123819}"/>
                </a:ext>
              </a:extLst>
            </p:cNvPr>
            <p:cNvSpPr/>
            <p:nvPr/>
          </p:nvSpPr>
          <p:spPr>
            <a:xfrm>
              <a:off x="2247238" y="2823626"/>
              <a:ext cx="2759242" cy="3465095"/>
            </a:xfrm>
            <a:custGeom>
              <a:avLst/>
              <a:gdLst>
                <a:gd name="connsiteX0" fmla="*/ 0 w 2759242"/>
                <a:gd name="connsiteY0" fmla="*/ 2117558 h 3465095"/>
                <a:gd name="connsiteX1" fmla="*/ 240632 w 2759242"/>
                <a:gd name="connsiteY1" fmla="*/ 0 h 3465095"/>
                <a:gd name="connsiteX2" fmla="*/ 2582779 w 2759242"/>
                <a:gd name="connsiteY2" fmla="*/ 1235242 h 3465095"/>
                <a:gd name="connsiteX3" fmla="*/ 2759242 w 2759242"/>
                <a:gd name="connsiteY3" fmla="*/ 3465095 h 3465095"/>
                <a:gd name="connsiteX4" fmla="*/ 0 w 2759242"/>
                <a:gd name="connsiteY4" fmla="*/ 2117558 h 34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9242" h="3465095">
                  <a:moveTo>
                    <a:pt x="0" y="2117558"/>
                  </a:moveTo>
                  <a:lnTo>
                    <a:pt x="240632" y="0"/>
                  </a:lnTo>
                  <a:lnTo>
                    <a:pt x="2582779" y="1235242"/>
                  </a:lnTo>
                  <a:lnTo>
                    <a:pt x="2759242" y="3465095"/>
                  </a:lnTo>
                  <a:lnTo>
                    <a:pt x="0" y="211755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5A30E8CD-974A-A93D-B9B2-6E46EF6E9639}"/>
                </a:ext>
              </a:extLst>
            </p:cNvPr>
            <p:cNvSpPr/>
            <p:nvPr/>
          </p:nvSpPr>
          <p:spPr>
            <a:xfrm rot="2545642">
              <a:off x="2728895" y="4055582"/>
              <a:ext cx="1795928" cy="8728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18" name="Pentagon 517">
              <a:extLst>
                <a:ext uri="{FF2B5EF4-FFF2-40B4-BE49-F238E27FC236}">
                  <a16:creationId xmlns:a16="http://schemas.microsoft.com/office/drawing/2014/main" id="{50321AE0-E329-981A-0641-69C516F2412E}"/>
                </a:ext>
              </a:extLst>
            </p:cNvPr>
            <p:cNvSpPr/>
            <p:nvPr/>
          </p:nvSpPr>
          <p:spPr>
            <a:xfrm flipH="1">
              <a:off x="5237930" y="2076348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Center Point </a:t>
              </a:r>
              <a:r>
                <a:rPr lang="en-US" sz="1600" b="1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(x,y)</a:t>
              </a:r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 </a:t>
              </a:r>
            </a:p>
          </p:txBody>
        </p:sp>
        <p:sp>
          <p:nvSpPr>
            <p:cNvPr id="519" name="Pentagon 518">
              <a:extLst>
                <a:ext uri="{FF2B5EF4-FFF2-40B4-BE49-F238E27FC236}">
                  <a16:creationId xmlns:a16="http://schemas.microsoft.com/office/drawing/2014/main" id="{B64D36D0-E8AE-E832-BDC4-E12C06BE6635}"/>
                </a:ext>
              </a:extLst>
            </p:cNvPr>
            <p:cNvSpPr/>
            <p:nvPr/>
          </p:nvSpPr>
          <p:spPr>
            <a:xfrm flipH="1">
              <a:off x="5237930" y="2560980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Circle Area </a:t>
              </a:r>
              <a:r>
                <a:rPr lang="en-US" sz="1600" b="1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exp(a)</a:t>
              </a:r>
            </a:p>
          </p:txBody>
        </p:sp>
        <p:sp>
          <p:nvSpPr>
            <p:cNvPr id="520" name="Pentagon 519">
              <a:extLst>
                <a:ext uri="{FF2B5EF4-FFF2-40B4-BE49-F238E27FC236}">
                  <a16:creationId xmlns:a16="http://schemas.microsoft.com/office/drawing/2014/main" id="{3A5452D9-14DC-BA67-18AF-0195F68F79FF}"/>
                </a:ext>
              </a:extLst>
            </p:cNvPr>
            <p:cNvSpPr/>
            <p:nvPr/>
          </p:nvSpPr>
          <p:spPr>
            <a:xfrm flipH="1">
              <a:off x="5237932" y="3307071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Tilt Point </a:t>
              </a:r>
              <a:r>
                <a:rPr lang="en-US" sz="1600" b="1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(r,s)</a:t>
              </a:r>
            </a:p>
          </p:txBody>
        </p:sp>
        <p:sp>
          <p:nvSpPr>
            <p:cNvPr id="521" name="Pentagon 520">
              <a:extLst>
                <a:ext uri="{FF2B5EF4-FFF2-40B4-BE49-F238E27FC236}">
                  <a16:creationId xmlns:a16="http://schemas.microsoft.com/office/drawing/2014/main" id="{3CCFEC76-D4F6-A6B1-7FB3-E2BB6B42DFE4}"/>
                </a:ext>
              </a:extLst>
            </p:cNvPr>
            <p:cNvSpPr/>
            <p:nvPr/>
          </p:nvSpPr>
          <p:spPr>
            <a:xfrm flipH="1">
              <a:off x="5237930" y="4275416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Tilt Vector</a:t>
              </a:r>
            </a:p>
          </p:txBody>
        </p:sp>
        <p:sp>
          <p:nvSpPr>
            <p:cNvPr id="522" name="Pentagon 521">
              <a:extLst>
                <a:ext uri="{FF2B5EF4-FFF2-40B4-BE49-F238E27FC236}">
                  <a16:creationId xmlns:a16="http://schemas.microsoft.com/office/drawing/2014/main" id="{76D883FA-A7F2-0CB0-678D-4D66CC6FC9F9}"/>
                </a:ext>
              </a:extLst>
            </p:cNvPr>
            <p:cNvSpPr/>
            <p:nvPr/>
          </p:nvSpPr>
          <p:spPr>
            <a:xfrm flipH="1">
              <a:off x="5237930" y="5522741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Projection Plane</a:t>
              </a:r>
            </a:p>
          </p:txBody>
        </p:sp>
        <p:sp>
          <p:nvSpPr>
            <p:cNvPr id="523" name="Pentagon 522">
              <a:extLst>
                <a:ext uri="{FF2B5EF4-FFF2-40B4-BE49-F238E27FC236}">
                  <a16:creationId xmlns:a16="http://schemas.microsoft.com/office/drawing/2014/main" id="{C9C7CE39-ADEC-6ABA-8461-684860064D54}"/>
                </a:ext>
              </a:extLst>
            </p:cNvPr>
            <p:cNvSpPr/>
            <p:nvPr/>
          </p:nvSpPr>
          <p:spPr>
            <a:xfrm flipH="1">
              <a:off x="5237930" y="5038109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Ellipse Projection</a:t>
              </a:r>
            </a:p>
          </p:txBody>
        </p:sp>
        <p:sp>
          <p:nvSpPr>
            <p:cNvPr id="524" name="Pentagon 523">
              <a:extLst>
                <a:ext uri="{FF2B5EF4-FFF2-40B4-BE49-F238E27FC236}">
                  <a16:creationId xmlns:a16="http://schemas.microsoft.com/office/drawing/2014/main" id="{E56D0350-E72C-09C0-5A42-C6F92D953FA4}"/>
                </a:ext>
              </a:extLst>
            </p:cNvPr>
            <p:cNvSpPr/>
            <p:nvPr/>
          </p:nvSpPr>
          <p:spPr>
            <a:xfrm flipH="1">
              <a:off x="5237930" y="6248003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Resulting Ellipse</a:t>
              </a:r>
            </a:p>
          </p:txBody>
        </p:sp>
        <p:sp>
          <p:nvSpPr>
            <p:cNvPr id="525" name="Pentagon 524">
              <a:extLst>
                <a:ext uri="{FF2B5EF4-FFF2-40B4-BE49-F238E27FC236}">
                  <a16:creationId xmlns:a16="http://schemas.microsoft.com/office/drawing/2014/main" id="{F4AB4E66-69C3-6D33-1AF8-36889E59D918}"/>
                </a:ext>
              </a:extLst>
            </p:cNvPr>
            <p:cNvSpPr/>
            <p:nvPr/>
          </p:nvSpPr>
          <p:spPr>
            <a:xfrm flipH="1">
              <a:off x="5237930" y="3798770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Tilt Point Height </a:t>
              </a:r>
              <a:r>
                <a:rPr lang="en-US" sz="1600" b="1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z</a:t>
              </a:r>
            </a:p>
          </p:txBody>
        </p: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B2E7E68A-8DCC-FAE0-F8F7-3224B66791B5}"/>
                </a:ext>
              </a:extLst>
            </p:cNvPr>
            <p:cNvCxnSpPr>
              <a:cxnSpLocks/>
              <a:stCxn id="519" idx="3"/>
              <a:endCxn id="536" idx="6"/>
            </p:cNvCxnSpPr>
            <p:nvPr/>
          </p:nvCxnSpPr>
          <p:spPr>
            <a:xfrm flipH="1" flipV="1">
              <a:off x="4395720" y="2725178"/>
              <a:ext cx="842210" cy="7811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D978D9B-21BE-0990-69AD-C6D29062CFFD}"/>
                </a:ext>
              </a:extLst>
            </p:cNvPr>
            <p:cNvCxnSpPr>
              <a:cxnSpLocks/>
              <a:stCxn id="520" idx="3"/>
            </p:cNvCxnSpPr>
            <p:nvPr/>
          </p:nvCxnSpPr>
          <p:spPr>
            <a:xfrm flipH="1" flipV="1">
              <a:off x="4671286" y="3080040"/>
              <a:ext cx="566646" cy="4693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3F3EB5BB-3F4E-FE3D-407E-0BA61914333B}"/>
                </a:ext>
              </a:extLst>
            </p:cNvPr>
            <p:cNvCxnSpPr>
              <a:cxnSpLocks/>
              <a:stCxn id="525" idx="3"/>
            </p:cNvCxnSpPr>
            <p:nvPr/>
          </p:nvCxnSpPr>
          <p:spPr>
            <a:xfrm flipH="1" flipV="1">
              <a:off x="4671288" y="3060103"/>
              <a:ext cx="566642" cy="98098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DDF0872D-AA65-445A-A4E8-B7B72B952F38}"/>
                </a:ext>
              </a:extLst>
            </p:cNvPr>
            <p:cNvCxnSpPr>
              <a:stCxn id="523" idx="3"/>
              <a:endCxn id="517" idx="6"/>
            </p:cNvCxnSpPr>
            <p:nvPr/>
          </p:nvCxnSpPr>
          <p:spPr>
            <a:xfrm flipH="1" flipV="1">
              <a:off x="4289676" y="5097821"/>
              <a:ext cx="948254" cy="18260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AE545E4-960F-C2D0-26C7-71D8EDDA3E10}"/>
                </a:ext>
              </a:extLst>
            </p:cNvPr>
            <p:cNvCxnSpPr>
              <a:cxnSpLocks/>
              <a:stCxn id="522" idx="3"/>
            </p:cNvCxnSpPr>
            <p:nvPr/>
          </p:nvCxnSpPr>
          <p:spPr>
            <a:xfrm flipH="1" flipV="1">
              <a:off x="4578433" y="5582453"/>
              <a:ext cx="659497" cy="18260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D6EE614F-7AB3-1553-7792-BB5BBFAF583A}"/>
                </a:ext>
              </a:extLst>
            </p:cNvPr>
            <p:cNvCxnSpPr>
              <a:stCxn id="524" idx="3"/>
              <a:endCxn id="513" idx="6"/>
            </p:cNvCxnSpPr>
            <p:nvPr/>
          </p:nvCxnSpPr>
          <p:spPr>
            <a:xfrm flipH="1">
              <a:off x="4616779" y="6490319"/>
              <a:ext cx="621151" cy="328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Pentagon 531">
              <a:extLst>
                <a:ext uri="{FF2B5EF4-FFF2-40B4-BE49-F238E27FC236}">
                  <a16:creationId xmlns:a16="http://schemas.microsoft.com/office/drawing/2014/main" id="{9EC1142A-8149-1EF6-959F-52165E77C909}"/>
                </a:ext>
              </a:extLst>
            </p:cNvPr>
            <p:cNvSpPr/>
            <p:nvPr/>
          </p:nvSpPr>
          <p:spPr>
            <a:xfrm flipH="1">
              <a:off x="5237929" y="6728143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Real Geography</a:t>
              </a:r>
            </a:p>
          </p:txBody>
        </p: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568FE557-8E90-BC58-745F-FD1463367CB6}"/>
                </a:ext>
              </a:extLst>
            </p:cNvPr>
            <p:cNvCxnSpPr>
              <a:cxnSpLocks/>
              <a:stCxn id="532" idx="3"/>
            </p:cNvCxnSpPr>
            <p:nvPr/>
          </p:nvCxnSpPr>
          <p:spPr>
            <a:xfrm flipH="1" flipV="1">
              <a:off x="4648766" y="6762523"/>
              <a:ext cx="589163" cy="2079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6F1D43A-F124-6AFB-57CC-E6BE837B244E}"/>
                </a:ext>
              </a:extLst>
            </p:cNvPr>
            <p:cNvCxnSpPr>
              <a:cxnSpLocks/>
            </p:cNvCxnSpPr>
            <p:nvPr/>
          </p:nvCxnSpPr>
          <p:spPr>
            <a:xfrm>
              <a:off x="2858062" y="2730736"/>
              <a:ext cx="0" cy="1310350"/>
            </a:xfrm>
            <a:prstGeom prst="line">
              <a:avLst/>
            </a:prstGeom>
            <a:ln w="38100" cap="rnd">
              <a:solidFill>
                <a:srgbClr val="7F7F7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79DDC4C3-9EE3-4A0B-2CE9-F1C226D35419}"/>
                </a:ext>
              </a:extLst>
            </p:cNvPr>
            <p:cNvCxnSpPr>
              <a:cxnSpLocks/>
            </p:cNvCxnSpPr>
            <p:nvPr/>
          </p:nvCxnSpPr>
          <p:spPr>
            <a:xfrm>
              <a:off x="4395720" y="2697684"/>
              <a:ext cx="0" cy="2211151"/>
            </a:xfrm>
            <a:prstGeom prst="line">
              <a:avLst/>
            </a:prstGeom>
            <a:ln w="38100" cap="rnd">
              <a:solidFill>
                <a:srgbClr val="7F7F7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15274734-D438-ED42-54C9-701EC63229F1}"/>
                </a:ext>
              </a:extLst>
            </p:cNvPr>
            <p:cNvSpPr/>
            <p:nvPr/>
          </p:nvSpPr>
          <p:spPr>
            <a:xfrm>
              <a:off x="2855678" y="2546438"/>
              <a:ext cx="1540042" cy="3574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0FF12689-C8DB-F32D-29F0-F4CB5BCDE332}"/>
                </a:ext>
              </a:extLst>
            </p:cNvPr>
            <p:cNvSpPr/>
            <p:nvPr/>
          </p:nvSpPr>
          <p:spPr>
            <a:xfrm>
              <a:off x="3625699" y="2681531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C7BB3969-ACC4-8739-D41E-9A0396C8CA83}"/>
                </a:ext>
              </a:extLst>
            </p:cNvPr>
            <p:cNvCxnSpPr>
              <a:stCxn id="518" idx="3"/>
              <a:endCxn id="537" idx="6"/>
            </p:cNvCxnSpPr>
            <p:nvPr/>
          </p:nvCxnSpPr>
          <p:spPr>
            <a:xfrm flipH="1">
              <a:off x="3717139" y="2318664"/>
              <a:ext cx="1520791" cy="4085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B4EFE82D-2E5F-3C81-BC64-554E7509F934}"/>
                </a:ext>
              </a:extLst>
            </p:cNvPr>
            <p:cNvCxnSpPr/>
            <p:nvPr/>
          </p:nvCxnSpPr>
          <p:spPr>
            <a:xfrm flipV="1">
              <a:off x="3625699" y="3080040"/>
              <a:ext cx="1023067" cy="1411964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DE6F8769-8FCC-81EB-F3AF-749DDA3DF5B8}"/>
                </a:ext>
              </a:extLst>
            </p:cNvPr>
            <p:cNvCxnSpPr>
              <a:cxnSpLocks/>
              <a:stCxn id="521" idx="3"/>
            </p:cNvCxnSpPr>
            <p:nvPr/>
          </p:nvCxnSpPr>
          <p:spPr>
            <a:xfrm flipH="1" flipV="1">
              <a:off x="4028730" y="3906506"/>
              <a:ext cx="1209200" cy="61122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32688B3B-A147-B0F4-6F00-B86F4881E12C}"/>
                </a:ext>
              </a:extLst>
            </p:cNvPr>
            <p:cNvSpPr/>
            <p:nvPr/>
          </p:nvSpPr>
          <p:spPr>
            <a:xfrm>
              <a:off x="7220552" y="8942998"/>
              <a:ext cx="914400" cy="9144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72F77913-1F55-BABC-6174-1C7038840D9D}"/>
                </a:ext>
              </a:extLst>
            </p:cNvPr>
            <p:cNvSpPr/>
            <p:nvPr/>
          </p:nvSpPr>
          <p:spPr>
            <a:xfrm>
              <a:off x="7632032" y="9355537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4198744D-6254-2033-38CD-D98080ADFE1A}"/>
                </a:ext>
              </a:extLst>
            </p:cNvPr>
            <p:cNvSpPr/>
            <p:nvPr/>
          </p:nvSpPr>
          <p:spPr>
            <a:xfrm>
              <a:off x="6763352" y="8528330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8BDF5F4E-74F7-755D-728D-4AC1C3BD6F24}"/>
                </a:ext>
              </a:extLst>
            </p:cNvPr>
            <p:cNvSpPr/>
            <p:nvPr/>
          </p:nvSpPr>
          <p:spPr>
            <a:xfrm>
              <a:off x="6306152" y="8028598"/>
              <a:ext cx="2743200" cy="27432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CA24D27E-614A-2077-8BAF-3988B3D5CE5D}"/>
                </a:ext>
              </a:extLst>
            </p:cNvPr>
            <p:cNvCxnSpPr>
              <a:cxnSpLocks/>
            </p:cNvCxnSpPr>
            <p:nvPr/>
          </p:nvCxnSpPr>
          <p:spPr>
            <a:xfrm>
              <a:off x="7677752" y="7799998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BF96229A-8BD7-3F6F-3AD1-E6EDB5372F01}"/>
                </a:ext>
              </a:extLst>
            </p:cNvPr>
            <p:cNvCxnSpPr>
              <a:cxnSpLocks/>
            </p:cNvCxnSpPr>
            <p:nvPr/>
          </p:nvCxnSpPr>
          <p:spPr>
            <a:xfrm>
              <a:off x="6077552" y="9400198"/>
              <a:ext cx="32004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CB260FD2-7228-74DC-1B8A-CE4CACE1663B}"/>
                </a:ext>
              </a:extLst>
            </p:cNvPr>
            <p:cNvCxnSpPr>
              <a:cxnSpLocks/>
            </p:cNvCxnSpPr>
            <p:nvPr/>
          </p:nvCxnSpPr>
          <p:spPr>
            <a:xfrm>
              <a:off x="6534752" y="8257198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BDF80747-D31E-9715-E12A-06B746910F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752" y="8257198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729CC87A-ED6A-A7DA-3BED-EB059518F3DE}"/>
                </a:ext>
              </a:extLst>
            </p:cNvPr>
            <p:cNvSpPr/>
            <p:nvPr/>
          </p:nvSpPr>
          <p:spPr>
            <a:xfrm>
              <a:off x="6763352" y="8528330"/>
              <a:ext cx="1828800" cy="1828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618FF1A2-7B73-5D4B-C482-3877799285BE}"/>
                </a:ext>
              </a:extLst>
            </p:cNvPr>
            <p:cNvSpPr/>
            <p:nvPr/>
          </p:nvSpPr>
          <p:spPr>
            <a:xfrm>
              <a:off x="7449152" y="8714398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BF58F590-FD42-C4A9-2FFF-F91ACA0F23F3}"/>
                </a:ext>
              </a:extLst>
            </p:cNvPr>
            <p:cNvSpPr/>
            <p:nvPr/>
          </p:nvSpPr>
          <p:spPr>
            <a:xfrm>
              <a:off x="7635571" y="8901883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0FA19B75-7B3A-63A8-1B42-D967CCCEE354}"/>
                </a:ext>
              </a:extLst>
            </p:cNvPr>
            <p:cNvSpPr/>
            <p:nvPr/>
          </p:nvSpPr>
          <p:spPr>
            <a:xfrm>
              <a:off x="8476964" y="9285898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d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1</a:t>
              </a:r>
            </a:p>
          </p:txBody>
        </p:sp>
        <p:sp>
          <p:nvSpPr>
            <p:cNvPr id="554" name="Oval 553">
              <a:extLst>
                <a:ext uri="{FF2B5EF4-FFF2-40B4-BE49-F238E27FC236}">
                  <a16:creationId xmlns:a16="http://schemas.microsoft.com/office/drawing/2014/main" id="{E8FF5F45-35A8-86F3-C310-C02CAAA90148}"/>
                </a:ext>
              </a:extLst>
            </p:cNvPr>
            <p:cNvSpPr/>
            <p:nvPr/>
          </p:nvSpPr>
          <p:spPr>
            <a:xfrm>
              <a:off x="7786734" y="8835868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d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2</a:t>
              </a:r>
            </a:p>
          </p:txBody>
        </p:sp>
        <p:sp>
          <p:nvSpPr>
            <p:cNvPr id="565" name="Oval 564">
              <a:extLst>
                <a:ext uri="{FF2B5EF4-FFF2-40B4-BE49-F238E27FC236}">
                  <a16:creationId xmlns:a16="http://schemas.microsoft.com/office/drawing/2014/main" id="{EC11ED44-4D2C-9600-6F92-479ABC397FFF}"/>
                </a:ext>
              </a:extLst>
            </p:cNvPr>
            <p:cNvSpPr/>
            <p:nvPr/>
          </p:nvSpPr>
          <p:spPr>
            <a:xfrm>
              <a:off x="7628836" y="9354478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0070C0"/>
                </a:solidFill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1A98735F-B9C6-8EAF-FE2E-EC5042C20910}"/>
                </a:ext>
              </a:extLst>
            </p:cNvPr>
            <p:cNvSpPr/>
            <p:nvPr/>
          </p:nvSpPr>
          <p:spPr>
            <a:xfrm>
              <a:off x="7955183" y="7699186"/>
              <a:ext cx="1418828" cy="40544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Budding</a:t>
              </a:r>
            </a:p>
          </p:txBody>
        </p:sp>
        <p:sp>
          <p:nvSpPr>
            <p:cNvPr id="555" name="Oval 554">
              <a:extLst>
                <a:ext uri="{FF2B5EF4-FFF2-40B4-BE49-F238E27FC236}">
                  <a16:creationId xmlns:a16="http://schemas.microsoft.com/office/drawing/2014/main" id="{56F02C7B-C1F0-26B7-31F2-36516AF005EF}"/>
                </a:ext>
              </a:extLst>
            </p:cNvPr>
            <p:cNvSpPr/>
            <p:nvPr/>
          </p:nvSpPr>
          <p:spPr>
            <a:xfrm>
              <a:off x="11054179" y="8942998"/>
              <a:ext cx="914400" cy="9144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E1A49153-9B62-22D0-8961-F9768D40505A}"/>
                </a:ext>
              </a:extLst>
            </p:cNvPr>
            <p:cNvSpPr/>
            <p:nvPr/>
          </p:nvSpPr>
          <p:spPr>
            <a:xfrm>
              <a:off x="11465659" y="9355537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57" name="Oval 556">
              <a:extLst>
                <a:ext uri="{FF2B5EF4-FFF2-40B4-BE49-F238E27FC236}">
                  <a16:creationId xmlns:a16="http://schemas.microsoft.com/office/drawing/2014/main" id="{2D7A44D0-7728-5F9A-ECE1-03830F5303AA}"/>
                </a:ext>
              </a:extLst>
            </p:cNvPr>
            <p:cNvSpPr/>
            <p:nvPr/>
          </p:nvSpPr>
          <p:spPr>
            <a:xfrm>
              <a:off x="10596979" y="8485798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58" name="Oval 557">
              <a:extLst>
                <a:ext uri="{FF2B5EF4-FFF2-40B4-BE49-F238E27FC236}">
                  <a16:creationId xmlns:a16="http://schemas.microsoft.com/office/drawing/2014/main" id="{026C6C75-F463-28DA-3263-1257A52D5577}"/>
                </a:ext>
              </a:extLst>
            </p:cNvPr>
            <p:cNvSpPr/>
            <p:nvPr/>
          </p:nvSpPr>
          <p:spPr>
            <a:xfrm>
              <a:off x="10139779" y="8028598"/>
              <a:ext cx="2743200" cy="27432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88358E0A-BD82-FEE2-FD99-0FE51FDF7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511379" y="7799998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4CCE9AF0-7BCC-887E-C7AA-866E63D95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11177" y="9400198"/>
              <a:ext cx="3200400" cy="105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E80BB806-933C-5CB0-3243-8385D4C46F0B}"/>
                </a:ext>
              </a:extLst>
            </p:cNvPr>
            <p:cNvCxnSpPr>
              <a:cxnSpLocks/>
            </p:cNvCxnSpPr>
            <p:nvPr/>
          </p:nvCxnSpPr>
          <p:spPr>
            <a:xfrm>
              <a:off x="10368379" y="8257198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F58B7D7D-CBDB-430F-969C-D1A0F518C5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68379" y="8257198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3" name="Oval 562">
              <a:extLst>
                <a:ext uri="{FF2B5EF4-FFF2-40B4-BE49-F238E27FC236}">
                  <a16:creationId xmlns:a16="http://schemas.microsoft.com/office/drawing/2014/main" id="{97E48507-CAD1-AAC7-EB11-972351ACB7D1}"/>
                </a:ext>
              </a:extLst>
            </p:cNvPr>
            <p:cNvSpPr/>
            <p:nvPr/>
          </p:nvSpPr>
          <p:spPr>
            <a:xfrm>
              <a:off x="11465659" y="9760368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DBD11824-6546-934F-6428-64419BEBBD92}"/>
                </a:ext>
              </a:extLst>
            </p:cNvPr>
            <p:cNvSpPr/>
            <p:nvPr/>
          </p:nvSpPr>
          <p:spPr>
            <a:xfrm>
              <a:off x="11471859" y="8571648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98B6051E-371F-E5B9-3653-D2B86FCB723C}"/>
                </a:ext>
              </a:extLst>
            </p:cNvPr>
            <p:cNvCxnSpPr>
              <a:cxnSpLocks/>
              <a:stCxn id="568" idx="0"/>
            </p:cNvCxnSpPr>
            <p:nvPr/>
          </p:nvCxnSpPr>
          <p:spPr>
            <a:xfrm>
              <a:off x="10593789" y="8606428"/>
              <a:ext cx="885691" cy="349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CDC1B568-8583-9D05-D0DA-455F8449D668}"/>
                </a:ext>
              </a:extLst>
            </p:cNvPr>
            <p:cNvCxnSpPr>
              <a:cxnSpLocks/>
              <a:stCxn id="569" idx="2"/>
            </p:cNvCxnSpPr>
            <p:nvPr/>
          </p:nvCxnSpPr>
          <p:spPr>
            <a:xfrm>
              <a:off x="10595955" y="9792294"/>
              <a:ext cx="872892" cy="106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8" name="Left Brace 567">
              <a:extLst>
                <a:ext uri="{FF2B5EF4-FFF2-40B4-BE49-F238E27FC236}">
                  <a16:creationId xmlns:a16="http://schemas.microsoft.com/office/drawing/2014/main" id="{A8722314-C014-B73C-55FB-257BCD905D76}"/>
                </a:ext>
              </a:extLst>
            </p:cNvPr>
            <p:cNvSpPr/>
            <p:nvPr/>
          </p:nvSpPr>
          <p:spPr>
            <a:xfrm>
              <a:off x="10296258" y="8606428"/>
              <a:ext cx="297531" cy="800096"/>
            </a:xfrm>
            <a:prstGeom prst="leftBrace">
              <a:avLst>
                <a:gd name="adj1" fmla="val 65510"/>
                <a:gd name="adj2" fmla="val 5000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69" name="Left Brace 568">
              <a:extLst>
                <a:ext uri="{FF2B5EF4-FFF2-40B4-BE49-F238E27FC236}">
                  <a16:creationId xmlns:a16="http://schemas.microsoft.com/office/drawing/2014/main" id="{27D732CA-4124-ED4A-BC31-2955F717CA2D}"/>
                </a:ext>
              </a:extLst>
            </p:cNvPr>
            <p:cNvSpPr/>
            <p:nvPr/>
          </p:nvSpPr>
          <p:spPr>
            <a:xfrm>
              <a:off x="10293068" y="9400198"/>
              <a:ext cx="302887" cy="392096"/>
            </a:xfrm>
            <a:prstGeom prst="leftBrace">
              <a:avLst>
                <a:gd name="adj1" fmla="val 32363"/>
                <a:gd name="adj2" fmla="val 5000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C76940F6-3720-03CE-9F68-4D8DDA7550B8}"/>
                </a:ext>
              </a:extLst>
            </p:cNvPr>
            <p:cNvCxnSpPr>
              <a:cxnSpLocks/>
              <a:stCxn id="557" idx="2"/>
            </p:cNvCxnSpPr>
            <p:nvPr/>
          </p:nvCxnSpPr>
          <p:spPr>
            <a:xfrm>
              <a:off x="10596979" y="9400198"/>
              <a:ext cx="88250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B8C7D687-92CA-7B96-B54B-7CE535EA6065}"/>
                </a:ext>
              </a:extLst>
            </p:cNvPr>
            <p:cNvSpPr/>
            <p:nvPr/>
          </p:nvSpPr>
          <p:spPr>
            <a:xfrm>
              <a:off x="10825579" y="9078560"/>
              <a:ext cx="1371600" cy="13716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ED72A8D6-4570-9D24-6E55-76F2E03AB7E1}"/>
                </a:ext>
              </a:extLst>
            </p:cNvPr>
            <p:cNvSpPr/>
            <p:nvPr/>
          </p:nvSpPr>
          <p:spPr>
            <a:xfrm>
              <a:off x="11054177" y="8160168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tx1"/>
                </a:solidFill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573" name="Oval 572">
              <a:extLst>
                <a:ext uri="{FF2B5EF4-FFF2-40B4-BE49-F238E27FC236}">
                  <a16:creationId xmlns:a16="http://schemas.microsoft.com/office/drawing/2014/main" id="{D045C0D8-AB8D-A386-0E4C-09635EF96134}"/>
                </a:ext>
              </a:extLst>
            </p:cNvPr>
            <p:cNvSpPr/>
            <p:nvPr/>
          </p:nvSpPr>
          <p:spPr>
            <a:xfrm>
              <a:off x="12082878" y="9691788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d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1</a:t>
              </a:r>
            </a:p>
          </p:txBody>
        </p:sp>
        <p:sp>
          <p:nvSpPr>
            <p:cNvPr id="574" name="Oval 573">
              <a:extLst>
                <a:ext uri="{FF2B5EF4-FFF2-40B4-BE49-F238E27FC236}">
                  <a16:creationId xmlns:a16="http://schemas.microsoft.com/office/drawing/2014/main" id="{12C61419-A7D7-6409-4766-924364429785}"/>
                </a:ext>
              </a:extLst>
            </p:cNvPr>
            <p:cNvSpPr/>
            <p:nvPr/>
          </p:nvSpPr>
          <p:spPr>
            <a:xfrm>
              <a:off x="11854098" y="8503068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d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2</a:t>
              </a:r>
            </a:p>
          </p:txBody>
        </p:sp>
        <p:sp>
          <p:nvSpPr>
            <p:cNvPr id="575" name="Oval 574">
              <a:extLst>
                <a:ext uri="{FF2B5EF4-FFF2-40B4-BE49-F238E27FC236}">
                  <a16:creationId xmlns:a16="http://schemas.microsoft.com/office/drawing/2014/main" id="{BCEB1ACE-647C-34EB-B781-D9A63D2BF895}"/>
                </a:ext>
              </a:extLst>
            </p:cNvPr>
            <p:cNvSpPr/>
            <p:nvPr/>
          </p:nvSpPr>
          <p:spPr>
            <a:xfrm>
              <a:off x="10051709" y="8892176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R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2</a:t>
              </a:r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79F7CD4C-4372-D8B7-4FCF-DB0F8D94E5CC}"/>
                </a:ext>
              </a:extLst>
            </p:cNvPr>
            <p:cNvSpPr/>
            <p:nvPr/>
          </p:nvSpPr>
          <p:spPr>
            <a:xfrm>
              <a:off x="10051709" y="9481946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R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1</a:t>
              </a: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20541E52-7C36-DF22-88BD-8EE9D6311AA5}"/>
                </a:ext>
              </a:extLst>
            </p:cNvPr>
            <p:cNvSpPr/>
            <p:nvPr/>
          </p:nvSpPr>
          <p:spPr>
            <a:xfrm>
              <a:off x="11781782" y="7692756"/>
              <a:ext cx="1418828" cy="41187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0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Splitting</a:t>
              </a:r>
            </a:p>
          </p:txBody>
        </p: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3D7F4AF4-0DB0-32CA-B718-AF883E07B3C8}"/>
                </a:ext>
              </a:extLst>
            </p:cNvPr>
            <p:cNvCxnSpPr>
              <a:cxnSpLocks/>
            </p:cNvCxnSpPr>
            <p:nvPr/>
          </p:nvCxnSpPr>
          <p:spPr>
            <a:xfrm>
              <a:off x="11818108" y="5474474"/>
              <a:ext cx="0" cy="133140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AC3A3973-CE62-E9F1-03F7-91D1DEB2C98F}"/>
                </a:ext>
              </a:extLst>
            </p:cNvPr>
            <p:cNvCxnSpPr>
              <a:cxnSpLocks/>
            </p:cNvCxnSpPr>
            <p:nvPr/>
          </p:nvCxnSpPr>
          <p:spPr>
            <a:xfrm>
              <a:off x="12464659" y="2617488"/>
              <a:ext cx="0" cy="133140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91B17CE9-D5FC-8A12-AD63-57AE1BD510FD}"/>
                </a:ext>
              </a:extLst>
            </p:cNvPr>
            <p:cNvCxnSpPr>
              <a:cxnSpLocks/>
            </p:cNvCxnSpPr>
            <p:nvPr/>
          </p:nvCxnSpPr>
          <p:spPr>
            <a:xfrm>
              <a:off x="7806958" y="4716304"/>
              <a:ext cx="1999523" cy="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A87D7398-DDC2-71C8-A64A-C9F689E1B4F9}"/>
                </a:ext>
              </a:extLst>
            </p:cNvPr>
            <p:cNvCxnSpPr>
              <a:cxnSpLocks/>
              <a:stCxn id="589" idx="4"/>
              <a:endCxn id="590" idx="0"/>
            </p:cNvCxnSpPr>
            <p:nvPr/>
          </p:nvCxnSpPr>
          <p:spPr>
            <a:xfrm flipH="1">
              <a:off x="9806481" y="3449613"/>
              <a:ext cx="4623" cy="2528759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C910020F-3B01-685C-B96B-3CEB439E3596}"/>
                </a:ext>
              </a:extLst>
            </p:cNvPr>
            <p:cNvCxnSpPr>
              <a:cxnSpLocks/>
            </p:cNvCxnSpPr>
            <p:nvPr/>
          </p:nvCxnSpPr>
          <p:spPr>
            <a:xfrm>
              <a:off x="9806482" y="3292434"/>
              <a:ext cx="2662800" cy="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63BB1531-9B17-0FDA-008E-9322CB5FBA97}"/>
                </a:ext>
              </a:extLst>
            </p:cNvPr>
            <p:cNvCxnSpPr>
              <a:cxnSpLocks/>
            </p:cNvCxnSpPr>
            <p:nvPr/>
          </p:nvCxnSpPr>
          <p:spPr>
            <a:xfrm>
              <a:off x="9806481" y="6140174"/>
              <a:ext cx="1997100" cy="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9" name="Oval 588">
              <a:extLst>
                <a:ext uri="{FF2B5EF4-FFF2-40B4-BE49-F238E27FC236}">
                  <a16:creationId xmlns:a16="http://schemas.microsoft.com/office/drawing/2014/main" id="{7EC6D1CD-A4D6-55F5-AAE8-DC0C90D195F7}"/>
                </a:ext>
              </a:extLst>
            </p:cNvPr>
            <p:cNvSpPr/>
            <p:nvPr/>
          </p:nvSpPr>
          <p:spPr>
            <a:xfrm>
              <a:off x="9644679" y="3116763"/>
              <a:ext cx="332850" cy="3328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V</a:t>
              </a:r>
              <a:r>
                <a:rPr lang="en-US" sz="12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0L</a:t>
              </a:r>
            </a:p>
          </p:txBody>
        </p:sp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3012BEBE-8772-D8C7-BA5A-C78D6DFAD6FD}"/>
                </a:ext>
              </a:extLst>
            </p:cNvPr>
            <p:cNvSpPr/>
            <p:nvPr/>
          </p:nvSpPr>
          <p:spPr>
            <a:xfrm>
              <a:off x="9640056" y="5978372"/>
              <a:ext cx="332850" cy="3328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V</a:t>
              </a:r>
              <a:r>
                <a:rPr lang="en-US" sz="12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0R</a:t>
              </a:r>
            </a:p>
          </p:txBody>
        </p:sp>
        <p:cxnSp>
          <p:nvCxnSpPr>
            <p:cNvPr id="591" name="Curved Connector 590">
              <a:extLst>
                <a:ext uri="{FF2B5EF4-FFF2-40B4-BE49-F238E27FC236}">
                  <a16:creationId xmlns:a16="http://schemas.microsoft.com/office/drawing/2014/main" id="{3E27BE6C-29DF-9A72-B5BD-ED1B2C014D31}"/>
                </a:ext>
              </a:extLst>
            </p:cNvPr>
            <p:cNvCxnSpPr>
              <a:stCxn id="609" idx="6"/>
              <a:endCxn id="589" idx="6"/>
            </p:cNvCxnSpPr>
            <p:nvPr/>
          </p:nvCxnSpPr>
          <p:spPr>
            <a:xfrm flipV="1">
              <a:off x="9972907" y="3283188"/>
              <a:ext cx="4622" cy="1433116"/>
            </a:xfrm>
            <a:prstGeom prst="curvedConnector3">
              <a:avLst>
                <a:gd name="adj1" fmla="val 5045911"/>
              </a:avLst>
            </a:prstGeom>
            <a:ln w="50800">
              <a:solidFill>
                <a:srgbClr val="7F7F7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Curved Connector 591">
              <a:extLst>
                <a:ext uri="{FF2B5EF4-FFF2-40B4-BE49-F238E27FC236}">
                  <a16:creationId xmlns:a16="http://schemas.microsoft.com/office/drawing/2014/main" id="{0BC750BE-7F3A-078D-41E8-139783F04BE0}"/>
                </a:ext>
              </a:extLst>
            </p:cNvPr>
            <p:cNvCxnSpPr>
              <a:stCxn id="609" idx="6"/>
              <a:endCxn id="590" idx="6"/>
            </p:cNvCxnSpPr>
            <p:nvPr/>
          </p:nvCxnSpPr>
          <p:spPr>
            <a:xfrm flipH="1">
              <a:off x="9972906" y="4716304"/>
              <a:ext cx="1" cy="1428493"/>
            </a:xfrm>
            <a:prstGeom prst="curvedConnector3">
              <a:avLst>
                <a:gd name="adj1" fmla="val -22860000000"/>
              </a:avLst>
            </a:prstGeom>
            <a:ln w="50800">
              <a:solidFill>
                <a:srgbClr val="7F7F7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DA0498C0-9B3D-4AED-CD89-3EC8C5D680A8}"/>
                </a:ext>
              </a:extLst>
            </p:cNvPr>
            <p:cNvSpPr/>
            <p:nvPr/>
          </p:nvSpPr>
          <p:spPr>
            <a:xfrm>
              <a:off x="9923470" y="3875853"/>
              <a:ext cx="1566568" cy="332850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err="1">
                  <a:solidFill>
                    <a:srgbClr val="7F7F7F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f</a:t>
              </a:r>
              <a:r>
                <a:rPr lang="en-US" sz="2000" baseline="-25000" dirty="0" err="1">
                  <a:solidFill>
                    <a:srgbClr val="7F7F7F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L</a:t>
              </a:r>
              <a:r>
                <a:rPr lang="en-US" sz="2000" dirty="0">
                  <a:solidFill>
                    <a:srgbClr val="7F7F7F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(W,V)</a:t>
              </a:r>
            </a:p>
          </p:txBody>
        </p:sp>
        <p:sp>
          <p:nvSpPr>
            <p:cNvPr id="594" name="Oval 593">
              <a:extLst>
                <a:ext uri="{FF2B5EF4-FFF2-40B4-BE49-F238E27FC236}">
                  <a16:creationId xmlns:a16="http://schemas.microsoft.com/office/drawing/2014/main" id="{8789868D-0E08-5124-CE78-12B8639DB950}"/>
                </a:ext>
              </a:extLst>
            </p:cNvPr>
            <p:cNvSpPr/>
            <p:nvPr/>
          </p:nvSpPr>
          <p:spPr>
            <a:xfrm>
              <a:off x="9923470" y="5221593"/>
              <a:ext cx="1566567" cy="332850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 err="1">
                  <a:solidFill>
                    <a:srgbClr val="7F7F7F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f</a:t>
              </a:r>
              <a:r>
                <a:rPr lang="en-US" sz="2000" baseline="-25000" dirty="0" err="1">
                  <a:solidFill>
                    <a:srgbClr val="7F7F7F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R</a:t>
              </a:r>
              <a:r>
                <a:rPr lang="en-US" sz="2000" dirty="0">
                  <a:solidFill>
                    <a:srgbClr val="7F7F7F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(W,V)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4A5356B9-5B79-D2F9-2AD8-2A1040872DD5}"/>
                </a:ext>
              </a:extLst>
            </p:cNvPr>
            <p:cNvSpPr/>
            <p:nvPr/>
          </p:nvSpPr>
          <p:spPr>
            <a:xfrm>
              <a:off x="12302856" y="3126009"/>
              <a:ext cx="332850" cy="3328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W</a:t>
              </a:r>
              <a:r>
                <a:rPr lang="en-US" sz="14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1</a:t>
              </a:r>
            </a:p>
          </p:txBody>
        </p:sp>
        <p:sp>
          <p:nvSpPr>
            <p:cNvPr id="596" name="Oval 595">
              <a:extLst>
                <a:ext uri="{FF2B5EF4-FFF2-40B4-BE49-F238E27FC236}">
                  <a16:creationId xmlns:a16="http://schemas.microsoft.com/office/drawing/2014/main" id="{165CB1DF-5274-B26A-2307-530DE51F7670}"/>
                </a:ext>
              </a:extLst>
            </p:cNvPr>
            <p:cNvSpPr/>
            <p:nvPr/>
          </p:nvSpPr>
          <p:spPr>
            <a:xfrm>
              <a:off x="11801559" y="3126009"/>
              <a:ext cx="332850" cy="3328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V</a:t>
              </a:r>
              <a:r>
                <a:rPr lang="en-US" sz="14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1</a:t>
              </a:r>
            </a:p>
          </p:txBody>
        </p:sp>
        <p:cxnSp>
          <p:nvCxnSpPr>
            <p:cNvPr id="597" name="Curved Connector 596">
              <a:extLst>
                <a:ext uri="{FF2B5EF4-FFF2-40B4-BE49-F238E27FC236}">
                  <a16:creationId xmlns:a16="http://schemas.microsoft.com/office/drawing/2014/main" id="{8A2B4045-0101-4160-2730-EF7215367BE4}"/>
                </a:ext>
              </a:extLst>
            </p:cNvPr>
            <p:cNvCxnSpPr>
              <a:cxnSpLocks/>
              <a:stCxn id="596" idx="0"/>
              <a:endCxn id="595" idx="0"/>
            </p:cNvCxnSpPr>
            <p:nvPr/>
          </p:nvCxnSpPr>
          <p:spPr>
            <a:xfrm rot="5400000" flipH="1" flipV="1">
              <a:off x="12218632" y="2875361"/>
              <a:ext cx="12700" cy="501297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8" name="Oval 597">
              <a:extLst>
                <a:ext uri="{FF2B5EF4-FFF2-40B4-BE49-F238E27FC236}">
                  <a16:creationId xmlns:a16="http://schemas.microsoft.com/office/drawing/2014/main" id="{3539D7B9-5B92-155E-20DC-CE9CE376E75D}"/>
                </a:ext>
              </a:extLst>
            </p:cNvPr>
            <p:cNvSpPr/>
            <p:nvPr/>
          </p:nvSpPr>
          <p:spPr>
            <a:xfrm>
              <a:off x="11647060" y="5978372"/>
              <a:ext cx="332850" cy="3328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W</a:t>
              </a:r>
              <a:r>
                <a:rPr lang="en-US" sz="14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2</a:t>
              </a:r>
            </a:p>
          </p:txBody>
        </p:sp>
        <p:sp>
          <p:nvSpPr>
            <p:cNvPr id="599" name="Oval 598">
              <a:extLst>
                <a:ext uri="{FF2B5EF4-FFF2-40B4-BE49-F238E27FC236}">
                  <a16:creationId xmlns:a16="http://schemas.microsoft.com/office/drawing/2014/main" id="{0FB03A83-404D-DE0E-40A5-C5B0A034B743}"/>
                </a:ext>
              </a:extLst>
            </p:cNvPr>
            <p:cNvSpPr/>
            <p:nvPr/>
          </p:nvSpPr>
          <p:spPr>
            <a:xfrm>
              <a:off x="11145762" y="5978372"/>
              <a:ext cx="332850" cy="3328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V</a:t>
              </a:r>
              <a:r>
                <a:rPr lang="en-US" sz="14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2</a:t>
              </a:r>
            </a:p>
          </p:txBody>
        </p:sp>
        <p:cxnSp>
          <p:nvCxnSpPr>
            <p:cNvPr id="600" name="Curved Connector 599">
              <a:extLst>
                <a:ext uri="{FF2B5EF4-FFF2-40B4-BE49-F238E27FC236}">
                  <a16:creationId xmlns:a16="http://schemas.microsoft.com/office/drawing/2014/main" id="{CE7AEE29-E0F3-EABB-19A6-33BD2AF8648E}"/>
                </a:ext>
              </a:extLst>
            </p:cNvPr>
            <p:cNvCxnSpPr>
              <a:cxnSpLocks/>
              <a:stCxn id="599" idx="0"/>
              <a:endCxn id="598" idx="0"/>
            </p:cNvCxnSpPr>
            <p:nvPr/>
          </p:nvCxnSpPr>
          <p:spPr>
            <a:xfrm rot="5400000" flipH="1" flipV="1">
              <a:off x="11562836" y="5727723"/>
              <a:ext cx="12700" cy="501298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9A787E2F-A58A-0459-AFB9-37A6DAFD1340}"/>
                </a:ext>
              </a:extLst>
            </p:cNvPr>
            <p:cNvCxnSpPr>
              <a:cxnSpLocks/>
            </p:cNvCxnSpPr>
            <p:nvPr/>
          </p:nvCxnSpPr>
          <p:spPr>
            <a:xfrm>
              <a:off x="11818108" y="5474474"/>
              <a:ext cx="13314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6246DA54-9CBC-1A47-1403-F165CE835FB6}"/>
                </a:ext>
              </a:extLst>
            </p:cNvPr>
            <p:cNvCxnSpPr>
              <a:cxnSpLocks/>
            </p:cNvCxnSpPr>
            <p:nvPr/>
          </p:nvCxnSpPr>
          <p:spPr>
            <a:xfrm>
              <a:off x="11818108" y="6805874"/>
              <a:ext cx="13314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F193FFFD-3D30-F25E-9796-925242E61E40}"/>
                </a:ext>
              </a:extLst>
            </p:cNvPr>
            <p:cNvCxnSpPr>
              <a:cxnSpLocks/>
            </p:cNvCxnSpPr>
            <p:nvPr/>
          </p:nvCxnSpPr>
          <p:spPr>
            <a:xfrm>
              <a:off x="12464659" y="3948888"/>
              <a:ext cx="6657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F7219348-98ED-B1AF-5027-ECB7E1AD48E9}"/>
                </a:ext>
              </a:extLst>
            </p:cNvPr>
            <p:cNvCxnSpPr>
              <a:cxnSpLocks/>
            </p:cNvCxnSpPr>
            <p:nvPr/>
          </p:nvCxnSpPr>
          <p:spPr>
            <a:xfrm>
              <a:off x="12483808" y="2617488"/>
              <a:ext cx="6657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43BD0F09-7B6F-6171-EC59-CCB2C5298B06}"/>
                </a:ext>
              </a:extLst>
            </p:cNvPr>
            <p:cNvSpPr/>
            <p:nvPr/>
          </p:nvSpPr>
          <p:spPr>
            <a:xfrm>
              <a:off x="7730680" y="5284739"/>
              <a:ext cx="2008351" cy="7107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data augmented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(assigned to nodes)</a:t>
              </a:r>
            </a:p>
          </p:txBody>
        </p: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9C7DE39-F646-AF7E-6241-5DA1C96C66B4}"/>
                </a:ext>
              </a:extLst>
            </p:cNvPr>
            <p:cNvCxnSpPr>
              <a:cxnSpLocks/>
              <a:stCxn id="609" idx="3"/>
            </p:cNvCxnSpPr>
            <p:nvPr/>
          </p:nvCxnSpPr>
          <p:spPr>
            <a:xfrm flipH="1">
              <a:off x="9059221" y="4833984"/>
              <a:ext cx="629581" cy="493514"/>
            </a:xfrm>
            <a:prstGeom prst="line">
              <a:avLst/>
            </a:prstGeom>
            <a:ln w="50800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443DB99A-8A64-868A-D629-82C015FD15C2}"/>
                </a:ext>
              </a:extLst>
            </p:cNvPr>
            <p:cNvCxnSpPr>
              <a:cxnSpLocks/>
              <a:stCxn id="611" idx="4"/>
            </p:cNvCxnSpPr>
            <p:nvPr/>
          </p:nvCxnSpPr>
          <p:spPr>
            <a:xfrm flipH="1">
              <a:off x="9059221" y="4882729"/>
              <a:ext cx="245963" cy="444769"/>
            </a:xfrm>
            <a:prstGeom prst="line">
              <a:avLst/>
            </a:prstGeom>
            <a:ln w="50800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Oval 608">
              <a:extLst>
                <a:ext uri="{FF2B5EF4-FFF2-40B4-BE49-F238E27FC236}">
                  <a16:creationId xmlns:a16="http://schemas.microsoft.com/office/drawing/2014/main" id="{12621D69-953F-2589-11E1-EC37F502BF79}"/>
                </a:ext>
              </a:extLst>
            </p:cNvPr>
            <p:cNvSpPr/>
            <p:nvPr/>
          </p:nvSpPr>
          <p:spPr>
            <a:xfrm>
              <a:off x="9640057" y="4549879"/>
              <a:ext cx="332850" cy="3328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W</a:t>
              </a:r>
              <a:r>
                <a:rPr lang="en-US" sz="14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0</a:t>
              </a:r>
            </a:p>
          </p:txBody>
        </p:sp>
        <p:cxnSp>
          <p:nvCxnSpPr>
            <p:cNvPr id="610" name="Curved Connector 609">
              <a:extLst>
                <a:ext uri="{FF2B5EF4-FFF2-40B4-BE49-F238E27FC236}">
                  <a16:creationId xmlns:a16="http://schemas.microsoft.com/office/drawing/2014/main" id="{A9EC20D5-77F8-22EB-F538-4E5132DB781F}"/>
                </a:ext>
              </a:extLst>
            </p:cNvPr>
            <p:cNvCxnSpPr>
              <a:cxnSpLocks/>
              <a:stCxn id="611" idx="0"/>
              <a:endCxn id="609" idx="0"/>
            </p:cNvCxnSpPr>
            <p:nvPr/>
          </p:nvCxnSpPr>
          <p:spPr>
            <a:xfrm rot="5400000" flipH="1" flipV="1">
              <a:off x="9555833" y="4299230"/>
              <a:ext cx="12700" cy="501298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rgbClr val="7F7F7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9B7875F7-541C-E9BC-C09B-9FA4F8D68801}"/>
                </a:ext>
              </a:extLst>
            </p:cNvPr>
            <p:cNvSpPr/>
            <p:nvPr/>
          </p:nvSpPr>
          <p:spPr>
            <a:xfrm>
              <a:off x="9138759" y="4549879"/>
              <a:ext cx="332850" cy="33285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V</a:t>
              </a:r>
              <a:r>
                <a:rPr lang="en-US" sz="14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0</a:t>
              </a:r>
            </a:p>
          </p:txBody>
        </p:sp>
        <p:sp>
          <p:nvSpPr>
            <p:cNvPr id="613" name="Oval 612">
              <a:extLst>
                <a:ext uri="{FF2B5EF4-FFF2-40B4-BE49-F238E27FC236}">
                  <a16:creationId xmlns:a16="http://schemas.microsoft.com/office/drawing/2014/main" id="{04CCFD0E-A341-4ACB-4E35-337E137773C8}"/>
                </a:ext>
              </a:extLst>
            </p:cNvPr>
            <p:cNvSpPr/>
            <p:nvPr/>
          </p:nvSpPr>
          <p:spPr>
            <a:xfrm>
              <a:off x="2924475" y="8485632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614" name="Oval 613">
              <a:extLst>
                <a:ext uri="{FF2B5EF4-FFF2-40B4-BE49-F238E27FC236}">
                  <a16:creationId xmlns:a16="http://schemas.microsoft.com/office/drawing/2014/main" id="{50C86B68-E9F2-9F77-1A05-47CAC8A84367}"/>
                </a:ext>
              </a:extLst>
            </p:cNvPr>
            <p:cNvSpPr/>
            <p:nvPr/>
          </p:nvSpPr>
          <p:spPr>
            <a:xfrm>
              <a:off x="2467275" y="8028432"/>
              <a:ext cx="2743200" cy="27432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615" name="Oval 614">
              <a:extLst>
                <a:ext uri="{FF2B5EF4-FFF2-40B4-BE49-F238E27FC236}">
                  <a16:creationId xmlns:a16="http://schemas.microsoft.com/office/drawing/2014/main" id="{FEB58DF5-0637-5C31-2CF1-FDABBC7E0457}"/>
                </a:ext>
              </a:extLst>
            </p:cNvPr>
            <p:cNvSpPr/>
            <p:nvPr/>
          </p:nvSpPr>
          <p:spPr>
            <a:xfrm>
              <a:off x="3381675" y="8942832"/>
              <a:ext cx="914400" cy="9144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sp>
          <p:nvSpPr>
            <p:cNvPr id="616" name="Oval 615">
              <a:extLst>
                <a:ext uri="{FF2B5EF4-FFF2-40B4-BE49-F238E27FC236}">
                  <a16:creationId xmlns:a16="http://schemas.microsoft.com/office/drawing/2014/main" id="{5988501A-787F-6B61-4947-1794A9B7F4B7}"/>
                </a:ext>
              </a:extLst>
            </p:cNvPr>
            <p:cNvSpPr/>
            <p:nvPr/>
          </p:nvSpPr>
          <p:spPr>
            <a:xfrm>
              <a:off x="3808395" y="9369552"/>
              <a:ext cx="60960" cy="6096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ptos Mono" panose="020F0502020204030204" pitchFamily="34" charset="0"/>
                <a:cs typeface="Aptos Mono" panose="020F0502020204030204" pitchFamily="34" charset="0"/>
              </a:endParaRPr>
            </a:p>
          </p:txBody>
        </p: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69A4D999-B5B0-B7EC-870C-A4A4F2795F03}"/>
                </a:ext>
              </a:extLst>
            </p:cNvPr>
            <p:cNvCxnSpPr>
              <a:cxnSpLocks/>
            </p:cNvCxnSpPr>
            <p:nvPr/>
          </p:nvCxnSpPr>
          <p:spPr>
            <a:xfrm>
              <a:off x="3840480" y="7876032"/>
              <a:ext cx="0" cy="304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EC6FCBE0-3656-73C1-E785-32C92E7CDD0E}"/>
                </a:ext>
              </a:extLst>
            </p:cNvPr>
            <p:cNvCxnSpPr>
              <a:cxnSpLocks/>
            </p:cNvCxnSpPr>
            <p:nvPr/>
          </p:nvCxnSpPr>
          <p:spPr>
            <a:xfrm>
              <a:off x="2321291" y="9400032"/>
              <a:ext cx="304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9C7799B3-F0EF-DA7E-98BE-3E7622709540}"/>
                </a:ext>
              </a:extLst>
            </p:cNvPr>
            <p:cNvCxnSpPr>
              <a:cxnSpLocks/>
            </p:cNvCxnSpPr>
            <p:nvPr/>
          </p:nvCxnSpPr>
          <p:spPr>
            <a:xfrm>
              <a:off x="2772075" y="8333232"/>
              <a:ext cx="2133600" cy="2133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10AD309E-63C6-D047-DB47-EBE4FEA659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72075" y="8333232"/>
              <a:ext cx="2133600" cy="2133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1" name="Oval 620">
              <a:extLst>
                <a:ext uri="{FF2B5EF4-FFF2-40B4-BE49-F238E27FC236}">
                  <a16:creationId xmlns:a16="http://schemas.microsoft.com/office/drawing/2014/main" id="{E4D2EB8B-3B65-61A4-DE97-6B0BA332B5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4575" y="948639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c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0</a:t>
              </a:r>
            </a:p>
          </p:txBody>
        </p:sp>
        <p:sp>
          <p:nvSpPr>
            <p:cNvPr id="622" name="Oval 621">
              <a:extLst>
                <a:ext uri="{FF2B5EF4-FFF2-40B4-BE49-F238E27FC236}">
                  <a16:creationId xmlns:a16="http://schemas.microsoft.com/office/drawing/2014/main" id="{78CBEB46-2ECC-78BB-D442-4741969DF4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4621" y="948639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c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1</a:t>
              </a:r>
            </a:p>
          </p:txBody>
        </p:sp>
        <p:sp>
          <p:nvSpPr>
            <p:cNvPr id="623" name="Oval 622">
              <a:extLst>
                <a:ext uri="{FF2B5EF4-FFF2-40B4-BE49-F238E27FC236}">
                  <a16:creationId xmlns:a16="http://schemas.microsoft.com/office/drawing/2014/main" id="{D2B57F61-AFB7-6F52-F6EC-9E92D7B269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2223" y="948639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c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2</a:t>
              </a:r>
            </a:p>
          </p:txBody>
        </p:sp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4EC3A422-6AC3-7605-26C3-C99F75BC7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95371" y="9487101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c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3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67931C1C-8127-8D4D-36FB-0BB9AACD21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6989" y="927938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h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0</a:t>
              </a:r>
            </a:p>
          </p:txBody>
        </p:sp>
        <p:sp>
          <p:nvSpPr>
            <p:cNvPr id="626" name="Oval 625">
              <a:extLst>
                <a:ext uri="{FF2B5EF4-FFF2-40B4-BE49-F238E27FC236}">
                  <a16:creationId xmlns:a16="http://schemas.microsoft.com/office/drawing/2014/main" id="{31F781E5-A42A-D72E-E26C-128A54484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5603" y="8106665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h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1</a:t>
              </a:r>
            </a:p>
          </p:txBody>
        </p:sp>
        <p:sp>
          <p:nvSpPr>
            <p:cNvPr id="627" name="Oval 626">
              <a:extLst>
                <a:ext uri="{FF2B5EF4-FFF2-40B4-BE49-F238E27FC236}">
                  <a16:creationId xmlns:a16="http://schemas.microsoft.com/office/drawing/2014/main" id="{F837C451-BD7E-A988-ACA3-4E44656C9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4641" y="7610603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h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2</a:t>
              </a:r>
            </a:p>
          </p:txBody>
        </p:sp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A1211EDF-CA73-A0CE-8967-DC3E09FAFF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8410" y="810463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h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3</a:t>
              </a:r>
            </a:p>
          </p:txBody>
        </p:sp>
        <p:sp>
          <p:nvSpPr>
            <p:cNvPr id="629" name="Oval 628">
              <a:extLst>
                <a:ext uri="{FF2B5EF4-FFF2-40B4-BE49-F238E27FC236}">
                  <a16:creationId xmlns:a16="http://schemas.microsoft.com/office/drawing/2014/main" id="{DC018E63-9A79-09BE-7D31-23FF37AFE8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55185" y="9282453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h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4</a:t>
              </a:r>
            </a:p>
          </p:txBody>
        </p:sp>
        <p:sp>
          <p:nvSpPr>
            <p:cNvPr id="630" name="Oval 629">
              <a:extLst>
                <a:ext uri="{FF2B5EF4-FFF2-40B4-BE49-F238E27FC236}">
                  <a16:creationId xmlns:a16="http://schemas.microsoft.com/office/drawing/2014/main" id="{4A6EBA4B-FA39-9B10-3418-0D35E6CE47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6323" y="10466831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h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5</a:t>
              </a:r>
            </a:p>
          </p:txBody>
        </p:sp>
        <p:sp>
          <p:nvSpPr>
            <p:cNvPr id="631" name="Oval 630">
              <a:extLst>
                <a:ext uri="{FF2B5EF4-FFF2-40B4-BE49-F238E27FC236}">
                  <a16:creationId xmlns:a16="http://schemas.microsoft.com/office/drawing/2014/main" id="{62CEA3D8-C146-31CA-24F6-D85D546FEE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4575" y="1095451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h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6</a:t>
              </a:r>
            </a:p>
          </p:txBody>
        </p:sp>
        <p:sp>
          <p:nvSpPr>
            <p:cNvPr id="632" name="Oval 631">
              <a:extLst>
                <a:ext uri="{FF2B5EF4-FFF2-40B4-BE49-F238E27FC236}">
                  <a16:creationId xmlns:a16="http://schemas.microsoft.com/office/drawing/2014/main" id="{67A192E6-C757-C1A2-5EA1-2F247B9DC0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95603" y="10471403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h</a:t>
              </a:r>
              <a:r>
                <a:rPr lang="en-US" sz="1100" baseline="-25000" dirty="0">
                  <a:solidFill>
                    <a:schemeClr val="tx1"/>
                  </a:solidFill>
                  <a:latin typeface="Aptos Mono" panose="020F0502020204030204" pitchFamily="34" charset="0"/>
                  <a:cs typeface="Aptos Mono" panose="020F0502020204030204" pitchFamily="34" charset="0"/>
                </a:rPr>
                <a:t>7</a:t>
              </a:r>
            </a:p>
          </p:txBody>
        </p:sp>
        <p:sp>
          <p:nvSpPr>
            <p:cNvPr id="641" name="Rectangle 640">
              <a:extLst>
                <a:ext uri="{FF2B5EF4-FFF2-40B4-BE49-F238E27FC236}">
                  <a16:creationId xmlns:a16="http://schemas.microsoft.com/office/drawing/2014/main" id="{06840741-C125-3CD6-41BF-7076A3CB474A}"/>
                </a:ext>
              </a:extLst>
            </p:cNvPr>
            <p:cNvSpPr/>
            <p:nvPr/>
          </p:nvSpPr>
          <p:spPr>
            <a:xfrm>
              <a:off x="10262170" y="10847243"/>
              <a:ext cx="2505560" cy="290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R</a:t>
              </a:r>
              <a:r>
                <a:rPr lang="en-US" sz="2000" baseline="-250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2</a:t>
              </a:r>
              <a:r>
                <a:rPr lang="en-US" sz="20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 = (1+c) 𝗑 R</a:t>
              </a:r>
              <a:r>
                <a:rPr lang="en-US" sz="2000" baseline="-25000" dirty="0">
                  <a:solidFill>
                    <a:schemeClr val="tx1"/>
                  </a:solidFill>
                  <a:latin typeface="Aptos" panose="020B0004020202020204" pitchFamily="34" charset="0"/>
                  <a:cs typeface="Aptos Mono" panose="020F0502020204030204" pitchFamily="34" charset="0"/>
                </a:rPr>
                <a:t>1</a:t>
              </a:r>
            </a:p>
          </p:txBody>
        </p:sp>
        <p:sp>
          <p:nvSpPr>
            <p:cNvPr id="642" name="Rectangle 641">
              <a:extLst>
                <a:ext uri="{FF2B5EF4-FFF2-40B4-BE49-F238E27FC236}">
                  <a16:creationId xmlns:a16="http://schemas.microsoft.com/office/drawing/2014/main" id="{404225D9-F01D-925E-D9CE-82439F897779}"/>
                </a:ext>
              </a:extLst>
            </p:cNvPr>
            <p:cNvSpPr/>
            <p:nvPr/>
          </p:nvSpPr>
          <p:spPr>
            <a:xfrm>
              <a:off x="2032946" y="1943395"/>
              <a:ext cx="508000" cy="47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Aptos Mono" panose="020B0009020202020204" pitchFamily="49" charset="0"/>
                </a:rPr>
                <a:t>A</a:t>
              </a:r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11D3731F-E7DB-66A5-5AD8-B9D7C5994083}"/>
                </a:ext>
              </a:extLst>
            </p:cNvPr>
            <p:cNvSpPr/>
            <p:nvPr/>
          </p:nvSpPr>
          <p:spPr>
            <a:xfrm>
              <a:off x="7597944" y="1955036"/>
              <a:ext cx="508000" cy="47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Aptos Mono" panose="020B0009020202020204" pitchFamily="49" charset="0"/>
                </a:rPr>
                <a:t>B</a:t>
              </a:r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B055DA9F-4DD7-8440-092D-486C53199033}"/>
                </a:ext>
              </a:extLst>
            </p:cNvPr>
            <p:cNvSpPr/>
            <p:nvPr/>
          </p:nvSpPr>
          <p:spPr>
            <a:xfrm>
              <a:off x="2011680" y="7622032"/>
              <a:ext cx="508000" cy="47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Aptos Mono" panose="020B0009020202020204" pitchFamily="49" charset="0"/>
                </a:rPr>
                <a:t>C</a:t>
              </a:r>
            </a:p>
          </p:txBody>
        </p:sp>
        <p:sp>
          <p:nvSpPr>
            <p:cNvPr id="646" name="Rectangle 645">
              <a:extLst>
                <a:ext uri="{FF2B5EF4-FFF2-40B4-BE49-F238E27FC236}">
                  <a16:creationId xmlns:a16="http://schemas.microsoft.com/office/drawing/2014/main" id="{7BB4E3E6-1484-2414-8279-FD04E6600E22}"/>
                </a:ext>
              </a:extLst>
            </p:cNvPr>
            <p:cNvSpPr/>
            <p:nvPr/>
          </p:nvSpPr>
          <p:spPr>
            <a:xfrm>
              <a:off x="5852491" y="7622198"/>
              <a:ext cx="508000" cy="47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Aptos Mono" panose="020B0009020202020204" pitchFamily="49" charset="0"/>
                </a:rPr>
                <a:t>D</a:t>
              </a:r>
            </a:p>
          </p:txBody>
        </p:sp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E57CDE5F-8267-5ABD-46F7-43ABC4E998E7}"/>
                </a:ext>
              </a:extLst>
            </p:cNvPr>
            <p:cNvSpPr/>
            <p:nvPr/>
          </p:nvSpPr>
          <p:spPr>
            <a:xfrm>
              <a:off x="9687891" y="7628453"/>
              <a:ext cx="508000" cy="47009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/>
                  </a:solidFill>
                  <a:latin typeface="Aptos Mono" panose="020B0009020202020204" pitchFamily="49" charset="0"/>
                </a:rPr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399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3FE967-1457-AE87-1169-4208BE8D6CE6}"/>
              </a:ext>
            </a:extLst>
          </p:cNvPr>
          <p:cNvGrpSpPr/>
          <p:nvPr/>
        </p:nvGrpSpPr>
        <p:grpSpPr>
          <a:xfrm>
            <a:off x="176465" y="164432"/>
            <a:ext cx="5390146" cy="5518484"/>
            <a:chOff x="5935581" y="641684"/>
            <a:chExt cx="5390146" cy="5518484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9E15DDE7-D775-CA56-7F8A-EDC739B0A333}"/>
                </a:ext>
              </a:extLst>
            </p:cNvPr>
            <p:cNvSpPr/>
            <p:nvPr/>
          </p:nvSpPr>
          <p:spPr>
            <a:xfrm>
              <a:off x="5935581" y="641684"/>
              <a:ext cx="5390146" cy="5518484"/>
            </a:xfrm>
            <a:prstGeom prst="rect">
              <a:avLst/>
            </a:prstGeom>
            <a:solidFill>
              <a:schemeClr val="bg1">
                <a:alpha val="50196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5EC0C82-E0B9-02C3-68FC-914E4B5EA0A1}"/>
                </a:ext>
              </a:extLst>
            </p:cNvPr>
            <p:cNvSpPr/>
            <p:nvPr/>
          </p:nvSpPr>
          <p:spPr>
            <a:xfrm>
              <a:off x="6144462" y="4517902"/>
              <a:ext cx="2791326" cy="1138989"/>
            </a:xfrm>
            <a:custGeom>
              <a:avLst/>
              <a:gdLst>
                <a:gd name="connsiteX0" fmla="*/ 0 w 2791326"/>
                <a:gd name="connsiteY0" fmla="*/ 1138989 h 1138989"/>
                <a:gd name="connsiteX1" fmla="*/ 272716 w 2791326"/>
                <a:gd name="connsiteY1" fmla="*/ 16042 h 1138989"/>
                <a:gd name="connsiteX2" fmla="*/ 2518611 w 2791326"/>
                <a:gd name="connsiteY2" fmla="*/ 0 h 1138989"/>
                <a:gd name="connsiteX3" fmla="*/ 2791326 w 2791326"/>
                <a:gd name="connsiteY3" fmla="*/ 1138989 h 1138989"/>
                <a:gd name="connsiteX4" fmla="*/ 0 w 2791326"/>
                <a:gd name="connsiteY4" fmla="*/ 1138989 h 113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1326" h="1138989">
                  <a:moveTo>
                    <a:pt x="0" y="1138989"/>
                  </a:moveTo>
                  <a:lnTo>
                    <a:pt x="272716" y="16042"/>
                  </a:lnTo>
                  <a:lnTo>
                    <a:pt x="2518611" y="0"/>
                  </a:lnTo>
                  <a:lnTo>
                    <a:pt x="2791326" y="1138989"/>
                  </a:lnTo>
                  <a:lnTo>
                    <a:pt x="0" y="1138989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9512223-2F39-0B64-5870-049F9BDE924D}"/>
                </a:ext>
              </a:extLst>
            </p:cNvPr>
            <p:cNvSpPr/>
            <p:nvPr/>
          </p:nvSpPr>
          <p:spPr>
            <a:xfrm rot="799512">
              <a:off x="6522818" y="4641899"/>
              <a:ext cx="2034615" cy="7911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BC5D782-B501-1915-A88E-4DE8472822B0}"/>
                </a:ext>
              </a:extLst>
            </p:cNvPr>
            <p:cNvCxnSpPr/>
            <p:nvPr/>
          </p:nvCxnSpPr>
          <p:spPr>
            <a:xfrm>
              <a:off x="7540125" y="4517902"/>
              <a:ext cx="0" cy="11389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7ECD07D-1939-0D56-F164-18BCAC5F6954}"/>
                </a:ext>
              </a:extLst>
            </p:cNvPr>
            <p:cNvCxnSpPr/>
            <p:nvPr/>
          </p:nvCxnSpPr>
          <p:spPr>
            <a:xfrm>
              <a:off x="6295702" y="4991144"/>
              <a:ext cx="24865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FE1BCE3-1182-7BBA-9CB8-1A52E1871789}"/>
                </a:ext>
              </a:extLst>
            </p:cNvPr>
            <p:cNvSpPr/>
            <p:nvPr/>
          </p:nvSpPr>
          <p:spPr>
            <a:xfrm>
              <a:off x="6160504" y="1572391"/>
              <a:ext cx="2759242" cy="3465095"/>
            </a:xfrm>
            <a:custGeom>
              <a:avLst/>
              <a:gdLst>
                <a:gd name="connsiteX0" fmla="*/ 0 w 2759242"/>
                <a:gd name="connsiteY0" fmla="*/ 2117558 h 3465095"/>
                <a:gd name="connsiteX1" fmla="*/ 240632 w 2759242"/>
                <a:gd name="connsiteY1" fmla="*/ 0 h 3465095"/>
                <a:gd name="connsiteX2" fmla="*/ 2582779 w 2759242"/>
                <a:gd name="connsiteY2" fmla="*/ 1235242 h 3465095"/>
                <a:gd name="connsiteX3" fmla="*/ 2759242 w 2759242"/>
                <a:gd name="connsiteY3" fmla="*/ 3465095 h 3465095"/>
                <a:gd name="connsiteX4" fmla="*/ 0 w 2759242"/>
                <a:gd name="connsiteY4" fmla="*/ 2117558 h 34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9242" h="3465095">
                  <a:moveTo>
                    <a:pt x="0" y="2117558"/>
                  </a:moveTo>
                  <a:lnTo>
                    <a:pt x="240632" y="0"/>
                  </a:lnTo>
                  <a:lnTo>
                    <a:pt x="2582779" y="1235242"/>
                  </a:lnTo>
                  <a:lnTo>
                    <a:pt x="2759242" y="3465095"/>
                  </a:lnTo>
                  <a:lnTo>
                    <a:pt x="0" y="2117558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E9405F4-C561-D6E0-6780-8F9FCDF3578B}"/>
                </a:ext>
              </a:extLst>
            </p:cNvPr>
            <p:cNvSpPr/>
            <p:nvPr/>
          </p:nvSpPr>
          <p:spPr>
            <a:xfrm rot="2545642">
              <a:off x="6642161" y="2804347"/>
              <a:ext cx="1795928" cy="8728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sp>
          <p:nvSpPr>
            <p:cNvPr id="43" name="Pentagon 42">
              <a:extLst>
                <a:ext uri="{FF2B5EF4-FFF2-40B4-BE49-F238E27FC236}">
                  <a16:creationId xmlns:a16="http://schemas.microsoft.com/office/drawing/2014/main" id="{BE6BFC45-E170-2F60-1020-E0199760368E}"/>
                </a:ext>
              </a:extLst>
            </p:cNvPr>
            <p:cNvSpPr/>
            <p:nvPr/>
          </p:nvSpPr>
          <p:spPr>
            <a:xfrm flipH="1">
              <a:off x="9151196" y="825113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</a:rPr>
                <a:t>Center Point </a:t>
              </a:r>
              <a:r>
                <a:rPr lang="en-US" sz="1600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x,y</a:t>
              </a:r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</a:rPr>
                <a:t> </a:t>
              </a:r>
            </a:p>
          </p:txBody>
        </p:sp>
        <p:sp>
          <p:nvSpPr>
            <p:cNvPr id="44" name="Pentagon 43">
              <a:extLst>
                <a:ext uri="{FF2B5EF4-FFF2-40B4-BE49-F238E27FC236}">
                  <a16:creationId xmlns:a16="http://schemas.microsoft.com/office/drawing/2014/main" id="{12ED6DDE-BF17-47FD-D7C4-F083E34B1A55}"/>
                </a:ext>
              </a:extLst>
            </p:cNvPr>
            <p:cNvSpPr/>
            <p:nvPr/>
          </p:nvSpPr>
          <p:spPr>
            <a:xfrm flipH="1">
              <a:off x="9151196" y="1309745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</a:rPr>
                <a:t>Circle Area </a:t>
              </a:r>
              <a:r>
                <a:rPr lang="en-US" sz="1600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exp(a)</a:t>
              </a:r>
            </a:p>
          </p:txBody>
        </p:sp>
        <p:sp>
          <p:nvSpPr>
            <p:cNvPr id="45" name="Pentagon 44">
              <a:extLst>
                <a:ext uri="{FF2B5EF4-FFF2-40B4-BE49-F238E27FC236}">
                  <a16:creationId xmlns:a16="http://schemas.microsoft.com/office/drawing/2014/main" id="{691D6AC6-92D6-B49A-72C4-510574174E2F}"/>
                </a:ext>
              </a:extLst>
            </p:cNvPr>
            <p:cNvSpPr/>
            <p:nvPr/>
          </p:nvSpPr>
          <p:spPr>
            <a:xfrm flipH="1">
              <a:off x="9151198" y="2055836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</a:rPr>
                <a:t>Tilt Point </a:t>
              </a:r>
              <a:r>
                <a:rPr lang="en-US" sz="1600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r,s</a:t>
              </a:r>
              <a:endParaRPr lang="en-US" sz="1600" dirty="0">
                <a:solidFill>
                  <a:schemeClr val="tx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6" name="Pentagon 45">
              <a:extLst>
                <a:ext uri="{FF2B5EF4-FFF2-40B4-BE49-F238E27FC236}">
                  <a16:creationId xmlns:a16="http://schemas.microsoft.com/office/drawing/2014/main" id="{F7C0E1E3-03ED-220F-CA97-3AD029DEE917}"/>
                </a:ext>
              </a:extLst>
            </p:cNvPr>
            <p:cNvSpPr/>
            <p:nvPr/>
          </p:nvSpPr>
          <p:spPr>
            <a:xfrm flipH="1">
              <a:off x="9151196" y="3033325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</a:rPr>
                <a:t>Tilt Vector</a:t>
              </a:r>
            </a:p>
          </p:txBody>
        </p:sp>
        <p:sp>
          <p:nvSpPr>
            <p:cNvPr id="48" name="Pentagon 47">
              <a:extLst>
                <a:ext uri="{FF2B5EF4-FFF2-40B4-BE49-F238E27FC236}">
                  <a16:creationId xmlns:a16="http://schemas.microsoft.com/office/drawing/2014/main" id="{96CA6D45-9D36-9EBB-8D66-295CF9B27BC3}"/>
                </a:ext>
              </a:extLst>
            </p:cNvPr>
            <p:cNvSpPr/>
            <p:nvPr/>
          </p:nvSpPr>
          <p:spPr>
            <a:xfrm flipH="1">
              <a:off x="9151196" y="4271506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</a:rPr>
                <a:t>Projection Plane</a:t>
              </a:r>
            </a:p>
          </p:txBody>
        </p:sp>
        <p:sp>
          <p:nvSpPr>
            <p:cNvPr id="49" name="Pentagon 48">
              <a:extLst>
                <a:ext uri="{FF2B5EF4-FFF2-40B4-BE49-F238E27FC236}">
                  <a16:creationId xmlns:a16="http://schemas.microsoft.com/office/drawing/2014/main" id="{277E54A1-00DB-F3AC-AC9E-C195C3E3EE84}"/>
                </a:ext>
              </a:extLst>
            </p:cNvPr>
            <p:cNvSpPr/>
            <p:nvPr/>
          </p:nvSpPr>
          <p:spPr>
            <a:xfrm flipH="1">
              <a:off x="9151196" y="3786874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</a:rPr>
                <a:t>Ellipse Projection</a:t>
              </a:r>
            </a:p>
          </p:txBody>
        </p:sp>
        <p:sp>
          <p:nvSpPr>
            <p:cNvPr id="50" name="Pentagon 49">
              <a:extLst>
                <a:ext uri="{FF2B5EF4-FFF2-40B4-BE49-F238E27FC236}">
                  <a16:creationId xmlns:a16="http://schemas.microsoft.com/office/drawing/2014/main" id="{FB23A55C-DE02-6F36-9FC6-F57555B9E6A2}"/>
                </a:ext>
              </a:extLst>
            </p:cNvPr>
            <p:cNvSpPr/>
            <p:nvPr/>
          </p:nvSpPr>
          <p:spPr>
            <a:xfrm flipH="1">
              <a:off x="9151196" y="4996768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</a:rPr>
                <a:t>Resulting Ellipse</a:t>
              </a:r>
            </a:p>
          </p:txBody>
        </p:sp>
        <p:sp>
          <p:nvSpPr>
            <p:cNvPr id="51" name="Pentagon 50">
              <a:extLst>
                <a:ext uri="{FF2B5EF4-FFF2-40B4-BE49-F238E27FC236}">
                  <a16:creationId xmlns:a16="http://schemas.microsoft.com/office/drawing/2014/main" id="{D9FCEDA1-0F0C-E0C5-0735-48DF50900B47}"/>
                </a:ext>
              </a:extLst>
            </p:cNvPr>
            <p:cNvSpPr/>
            <p:nvPr/>
          </p:nvSpPr>
          <p:spPr>
            <a:xfrm flipH="1">
              <a:off x="9151196" y="2547535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</a:rPr>
                <a:t>Tilt Point Height </a:t>
              </a:r>
              <a:r>
                <a:rPr lang="en-US" sz="1600" b="1" dirty="0">
                  <a:solidFill>
                    <a:schemeClr val="tx1"/>
                  </a:solidFill>
                  <a:latin typeface="Aptos" panose="020B0004020202020204" pitchFamily="34" charset="0"/>
                </a:rPr>
                <a:t>z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6495336-3D9D-2FA6-3856-821382E5801E}"/>
                </a:ext>
              </a:extLst>
            </p:cNvPr>
            <p:cNvCxnSpPr>
              <a:cxnSpLocks/>
              <a:stCxn id="44" idx="3"/>
              <a:endCxn id="4" idx="6"/>
            </p:cNvCxnSpPr>
            <p:nvPr/>
          </p:nvCxnSpPr>
          <p:spPr>
            <a:xfrm flipH="1" flipV="1">
              <a:off x="8308986" y="1473943"/>
              <a:ext cx="842210" cy="7811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329252-CEAB-96E4-EABE-3E7C1782DEBF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H="1" flipV="1">
              <a:off x="8584552" y="1828805"/>
              <a:ext cx="566646" cy="46934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14A7022-5199-39C8-0D5B-836EE73ED799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H="1" flipV="1">
              <a:off x="8584554" y="1808868"/>
              <a:ext cx="566642" cy="98098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74154D2-8014-AFA3-6721-E96FEE4A3FEF}"/>
                </a:ext>
              </a:extLst>
            </p:cNvPr>
            <p:cNvCxnSpPr>
              <a:stCxn id="49" idx="3"/>
              <a:endCxn id="19" idx="6"/>
            </p:cNvCxnSpPr>
            <p:nvPr/>
          </p:nvCxnSpPr>
          <p:spPr>
            <a:xfrm flipH="1" flipV="1">
              <a:off x="8202942" y="3846586"/>
              <a:ext cx="948254" cy="18260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1499422-2712-AC5A-7395-691861382AB1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H="1" flipV="1">
              <a:off x="8491699" y="4331218"/>
              <a:ext cx="659497" cy="18260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2AD234-ADB2-3BB3-C2B7-5EFD38214FED}"/>
                </a:ext>
              </a:extLst>
            </p:cNvPr>
            <p:cNvCxnSpPr>
              <a:stCxn id="50" idx="3"/>
              <a:endCxn id="24" idx="6"/>
            </p:cNvCxnSpPr>
            <p:nvPr/>
          </p:nvCxnSpPr>
          <p:spPr>
            <a:xfrm flipH="1">
              <a:off x="8530045" y="5239084"/>
              <a:ext cx="621151" cy="3287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Pentagon 96">
              <a:extLst>
                <a:ext uri="{FF2B5EF4-FFF2-40B4-BE49-F238E27FC236}">
                  <a16:creationId xmlns:a16="http://schemas.microsoft.com/office/drawing/2014/main" id="{9206F1C8-D07A-35F9-2367-6B31FA19718B}"/>
                </a:ext>
              </a:extLst>
            </p:cNvPr>
            <p:cNvSpPr/>
            <p:nvPr/>
          </p:nvSpPr>
          <p:spPr>
            <a:xfrm flipH="1">
              <a:off x="9151195" y="5486052"/>
              <a:ext cx="1977959" cy="484632"/>
            </a:xfrm>
            <a:prstGeom prst="homePlate">
              <a:avLst/>
            </a:prstGeom>
            <a:solidFill>
              <a:schemeClr val="bg1">
                <a:alpha val="50196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ptos" panose="020B0004020202020204" pitchFamily="34" charset="0"/>
                </a:rPr>
                <a:t>Real Geography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756D0D-60FA-26B9-634E-D3E358E26172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 flipH="1" flipV="1">
              <a:off x="8562032" y="5520432"/>
              <a:ext cx="589163" cy="20793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CED2FFC-EFE7-4E36-F98C-9BB8ABA533D2}"/>
                </a:ext>
              </a:extLst>
            </p:cNvPr>
            <p:cNvCxnSpPr>
              <a:cxnSpLocks/>
            </p:cNvCxnSpPr>
            <p:nvPr/>
          </p:nvCxnSpPr>
          <p:spPr>
            <a:xfrm>
              <a:off x="6771328" y="1479501"/>
              <a:ext cx="0" cy="1310350"/>
            </a:xfrm>
            <a:prstGeom prst="line">
              <a:avLst/>
            </a:prstGeom>
            <a:ln w="38100" cap="rnd">
              <a:solidFill>
                <a:srgbClr val="7F7F7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7E0DCF6-CDBD-5ACF-CC1B-5F1EFC7D5EF7}"/>
                </a:ext>
              </a:extLst>
            </p:cNvPr>
            <p:cNvCxnSpPr>
              <a:cxnSpLocks/>
            </p:cNvCxnSpPr>
            <p:nvPr/>
          </p:nvCxnSpPr>
          <p:spPr>
            <a:xfrm>
              <a:off x="8308986" y="1446449"/>
              <a:ext cx="0" cy="2211151"/>
            </a:xfrm>
            <a:prstGeom prst="line">
              <a:avLst/>
            </a:prstGeom>
            <a:ln w="38100" cap="rnd">
              <a:solidFill>
                <a:srgbClr val="7F7F7F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458458-1995-AB77-0BA5-A65466A28623}"/>
                </a:ext>
              </a:extLst>
            </p:cNvPr>
            <p:cNvSpPr/>
            <p:nvPr/>
          </p:nvSpPr>
          <p:spPr>
            <a:xfrm>
              <a:off x="6768944" y="1295203"/>
              <a:ext cx="1540042" cy="3574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D6D0504-5FAA-38B0-BD5B-55ADF864AEE7}"/>
                </a:ext>
              </a:extLst>
            </p:cNvPr>
            <p:cNvSpPr/>
            <p:nvPr/>
          </p:nvSpPr>
          <p:spPr>
            <a:xfrm>
              <a:off x="7538965" y="1430296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85BB4E3-3984-21BF-5C8F-D8FF90C79A7F}"/>
                </a:ext>
              </a:extLst>
            </p:cNvPr>
            <p:cNvCxnSpPr>
              <a:stCxn id="43" idx="3"/>
              <a:endCxn id="38" idx="6"/>
            </p:cNvCxnSpPr>
            <p:nvPr/>
          </p:nvCxnSpPr>
          <p:spPr>
            <a:xfrm flipH="1">
              <a:off x="7630405" y="1067429"/>
              <a:ext cx="1520791" cy="40858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CBF9249-5F4E-AA7C-39D8-82A3818285D4}"/>
                </a:ext>
              </a:extLst>
            </p:cNvPr>
            <p:cNvCxnSpPr/>
            <p:nvPr/>
          </p:nvCxnSpPr>
          <p:spPr>
            <a:xfrm flipV="1">
              <a:off x="7538965" y="1828805"/>
              <a:ext cx="1023067" cy="1411964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FA4DAB-14D4-F9BE-345F-EAF114F64C19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 flipH="1" flipV="1">
              <a:off x="7941996" y="2664415"/>
              <a:ext cx="1209200" cy="61122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D587C65-F441-3983-5F27-876424D1D547}"/>
              </a:ext>
            </a:extLst>
          </p:cNvPr>
          <p:cNvGrpSpPr/>
          <p:nvPr/>
        </p:nvGrpSpPr>
        <p:grpSpPr>
          <a:xfrm>
            <a:off x="5953875" y="196516"/>
            <a:ext cx="5486400" cy="5486400"/>
            <a:chOff x="3352800" y="685800"/>
            <a:chExt cx="5486400" cy="54864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019C4F5-27A1-CB2B-F942-D154903A01C9}"/>
                </a:ext>
              </a:extLst>
            </p:cNvPr>
            <p:cNvSpPr/>
            <p:nvPr/>
          </p:nvSpPr>
          <p:spPr>
            <a:xfrm>
              <a:off x="4721992" y="2057400"/>
              <a:ext cx="2743200" cy="27432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DFE6ACE-24AF-29C2-5435-1AF5270C8824}"/>
                </a:ext>
              </a:extLst>
            </p:cNvPr>
            <p:cNvSpPr/>
            <p:nvPr/>
          </p:nvSpPr>
          <p:spPr>
            <a:xfrm>
              <a:off x="4036192" y="1371600"/>
              <a:ext cx="4114800" cy="41148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8E2876E-4725-AC58-C552-48F1571251BD}"/>
                </a:ext>
              </a:extLst>
            </p:cNvPr>
            <p:cNvSpPr/>
            <p:nvPr/>
          </p:nvSpPr>
          <p:spPr>
            <a:xfrm>
              <a:off x="5407792" y="2743200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11C525-E207-2064-ACB1-2A1DADF925B3}"/>
                </a:ext>
              </a:extLst>
            </p:cNvPr>
            <p:cNvSpPr/>
            <p:nvPr/>
          </p:nvSpPr>
          <p:spPr>
            <a:xfrm>
              <a:off x="6047872" y="3383280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F75FDA-E6AF-5C2E-91EA-142DF074601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143000"/>
              <a:ext cx="0" cy="457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738E759-1B61-C405-DDCE-6BA1126D6E10}"/>
                </a:ext>
              </a:extLst>
            </p:cNvPr>
            <p:cNvCxnSpPr>
              <a:cxnSpLocks/>
            </p:cNvCxnSpPr>
            <p:nvPr/>
          </p:nvCxnSpPr>
          <p:spPr>
            <a:xfrm>
              <a:off x="3817217" y="3429000"/>
              <a:ext cx="457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4782128-8F0F-4AF0-0F41-C060F22FEBB2}"/>
                </a:ext>
              </a:extLst>
            </p:cNvPr>
            <p:cNvCxnSpPr>
              <a:cxnSpLocks/>
            </p:cNvCxnSpPr>
            <p:nvPr/>
          </p:nvCxnSpPr>
          <p:spPr>
            <a:xfrm>
              <a:off x="4493392" y="1828800"/>
              <a:ext cx="3200400" cy="32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4059F6-1B36-5BC5-0F5C-296E9C3BA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3392" y="1828800"/>
              <a:ext cx="3200400" cy="3200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869C93-B5E9-D34C-1F1D-DDBA81DA1C38}"/>
                </a:ext>
              </a:extLst>
            </p:cNvPr>
            <p:cNvSpPr/>
            <p:nvPr/>
          </p:nvSpPr>
          <p:spPr>
            <a:xfrm>
              <a:off x="5979292" y="352044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c0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F79F616-9B15-6FEF-B72E-19DC233FBA66}"/>
                </a:ext>
              </a:extLst>
            </p:cNvPr>
            <p:cNvSpPr/>
            <p:nvPr/>
          </p:nvSpPr>
          <p:spPr>
            <a:xfrm>
              <a:off x="6663887" y="352044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c1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76FE868-FF1C-872E-FA74-4813F4C89980}"/>
                </a:ext>
              </a:extLst>
            </p:cNvPr>
            <p:cNvSpPr/>
            <p:nvPr/>
          </p:nvSpPr>
          <p:spPr>
            <a:xfrm>
              <a:off x="7350289" y="352044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c2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BF56C4-A416-F559-6FED-DC320AD3A48E}"/>
                </a:ext>
              </a:extLst>
            </p:cNvPr>
            <p:cNvSpPr/>
            <p:nvPr/>
          </p:nvSpPr>
          <p:spPr>
            <a:xfrm>
              <a:off x="8035487" y="3521503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c3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EEA2CB9-61D9-3845-C7AD-5F518E09359B}"/>
                </a:ext>
              </a:extLst>
            </p:cNvPr>
            <p:cNvSpPr/>
            <p:nvPr/>
          </p:nvSpPr>
          <p:spPr>
            <a:xfrm>
              <a:off x="8445764" y="33147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h0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AB7C56-9556-E5AD-0CD1-C6EB41B6D46F}"/>
                </a:ext>
              </a:extLst>
            </p:cNvPr>
            <p:cNvSpPr/>
            <p:nvPr/>
          </p:nvSpPr>
          <p:spPr>
            <a:xfrm>
              <a:off x="7699441" y="1600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h1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865A49-BF6A-DEBE-0156-6676DE818EBE}"/>
                </a:ext>
              </a:extLst>
            </p:cNvPr>
            <p:cNvSpPr/>
            <p:nvPr/>
          </p:nvSpPr>
          <p:spPr>
            <a:xfrm>
              <a:off x="5988917" y="868681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h2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DAF56BA-33D2-2D0F-84A1-592EA371E140}"/>
                </a:ext>
              </a:extLst>
            </p:cNvPr>
            <p:cNvSpPr/>
            <p:nvPr/>
          </p:nvSpPr>
          <p:spPr>
            <a:xfrm>
              <a:off x="4269609" y="160020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h3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F9CF216-BE4B-DB5D-C04D-4410936F0E4D}"/>
                </a:ext>
              </a:extLst>
            </p:cNvPr>
            <p:cNvSpPr/>
            <p:nvPr/>
          </p:nvSpPr>
          <p:spPr>
            <a:xfrm>
              <a:off x="3532358" y="3319307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h4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B2DE947-A1B6-A168-4BBF-C30B1BB6F65A}"/>
                </a:ext>
              </a:extLst>
            </p:cNvPr>
            <p:cNvSpPr/>
            <p:nvPr/>
          </p:nvSpPr>
          <p:spPr>
            <a:xfrm>
              <a:off x="4259143" y="5029199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h5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25FDAC-D776-74A1-3AE5-45621ACFB358}"/>
                </a:ext>
              </a:extLst>
            </p:cNvPr>
            <p:cNvSpPr/>
            <p:nvPr/>
          </p:nvSpPr>
          <p:spPr>
            <a:xfrm>
              <a:off x="5979292" y="5760720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h6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2E71751-CBDC-68E0-5B0D-F3A6CA7D13B9}"/>
                </a:ext>
              </a:extLst>
            </p:cNvPr>
            <p:cNvSpPr/>
            <p:nvPr/>
          </p:nvSpPr>
          <p:spPr>
            <a:xfrm>
              <a:off x="7704258" y="5029199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h7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3F1ED8D-9592-0DDC-A9BC-5906FE01677C}"/>
                </a:ext>
              </a:extLst>
            </p:cNvPr>
            <p:cNvSpPr/>
            <p:nvPr/>
          </p:nvSpPr>
          <p:spPr>
            <a:xfrm>
              <a:off x="3352800" y="685800"/>
              <a:ext cx="5486400" cy="548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A2AC72C-DA7F-D87A-9A83-DE87D7D05BC6}"/>
              </a:ext>
            </a:extLst>
          </p:cNvPr>
          <p:cNvGrpSpPr/>
          <p:nvPr/>
        </p:nvGrpSpPr>
        <p:grpSpPr>
          <a:xfrm>
            <a:off x="385346" y="5927823"/>
            <a:ext cx="7543800" cy="3657600"/>
            <a:chOff x="2720163" y="1493874"/>
            <a:chExt cx="7543800" cy="36576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47BF9DD-3CA7-7C08-A43B-C078AD35B217}"/>
                </a:ext>
              </a:extLst>
            </p:cNvPr>
            <p:cNvSpPr/>
            <p:nvPr/>
          </p:nvSpPr>
          <p:spPr>
            <a:xfrm>
              <a:off x="4088224" y="2865474"/>
              <a:ext cx="914400" cy="9144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762EB4F-F0B5-A4F8-0BD7-F0E994ACCDEC}"/>
                </a:ext>
              </a:extLst>
            </p:cNvPr>
            <p:cNvSpPr/>
            <p:nvPr/>
          </p:nvSpPr>
          <p:spPr>
            <a:xfrm>
              <a:off x="4499704" y="3278013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18D3C04-8CBF-2716-44E7-EBD5C27C9100}"/>
                </a:ext>
              </a:extLst>
            </p:cNvPr>
            <p:cNvSpPr/>
            <p:nvPr/>
          </p:nvSpPr>
          <p:spPr>
            <a:xfrm>
              <a:off x="3631024" y="2450806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9EDF406-B7B1-2D2B-5CE1-8D2C306D6785}"/>
                </a:ext>
              </a:extLst>
            </p:cNvPr>
            <p:cNvSpPr/>
            <p:nvPr/>
          </p:nvSpPr>
          <p:spPr>
            <a:xfrm>
              <a:off x="3173824" y="1951074"/>
              <a:ext cx="2743200" cy="27432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C7E4929-7818-018A-3017-7E9D96FBBC88}"/>
                </a:ext>
              </a:extLst>
            </p:cNvPr>
            <p:cNvCxnSpPr>
              <a:cxnSpLocks/>
            </p:cNvCxnSpPr>
            <p:nvPr/>
          </p:nvCxnSpPr>
          <p:spPr>
            <a:xfrm>
              <a:off x="4545424" y="1722474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247C2C4-D70A-E83C-57C9-C9B29914DD75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24" y="3322674"/>
              <a:ext cx="32004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7788EC2-1275-7078-170E-95A9AB7A88AD}"/>
                </a:ext>
              </a:extLst>
            </p:cNvPr>
            <p:cNvCxnSpPr>
              <a:cxnSpLocks/>
            </p:cNvCxnSpPr>
            <p:nvPr/>
          </p:nvCxnSpPr>
          <p:spPr>
            <a:xfrm>
              <a:off x="3402424" y="2179674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B3C0988-16E2-1D8E-1544-A79CC2A49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2424" y="2179674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E18BC9E-726B-118B-15FA-80D9B9D02E2C}"/>
                </a:ext>
              </a:extLst>
            </p:cNvPr>
            <p:cNvSpPr/>
            <p:nvPr/>
          </p:nvSpPr>
          <p:spPr>
            <a:xfrm>
              <a:off x="3631024" y="2450806"/>
              <a:ext cx="1828800" cy="18288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0070C0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41D60CF-6271-9F4A-0AF1-C2AD2821EC4C}"/>
                </a:ext>
              </a:extLst>
            </p:cNvPr>
            <p:cNvSpPr/>
            <p:nvPr/>
          </p:nvSpPr>
          <p:spPr>
            <a:xfrm>
              <a:off x="4316824" y="2636874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3E418D0-2BAE-8507-066F-8103A26F3D0D}"/>
                </a:ext>
              </a:extLst>
            </p:cNvPr>
            <p:cNvSpPr/>
            <p:nvPr/>
          </p:nvSpPr>
          <p:spPr>
            <a:xfrm>
              <a:off x="4503243" y="2824359"/>
              <a:ext cx="91440" cy="914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4D41A69-2834-2F86-8C49-CA205C6FD923}"/>
                </a:ext>
              </a:extLst>
            </p:cNvPr>
            <p:cNvSpPr/>
            <p:nvPr/>
          </p:nvSpPr>
          <p:spPr>
            <a:xfrm>
              <a:off x="5344636" y="3208374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  <a:latin typeface="PT Mono" panose="02060509020205020204" pitchFamily="49" charset="77"/>
                </a:rPr>
                <a:t>d1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838CE21-B17E-5D17-CE43-4F969F1F5AA5}"/>
                </a:ext>
              </a:extLst>
            </p:cNvPr>
            <p:cNvSpPr/>
            <p:nvPr/>
          </p:nvSpPr>
          <p:spPr>
            <a:xfrm>
              <a:off x="4654406" y="2758344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d2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8518CDF-AE25-1987-6EDE-41C090DE7D11}"/>
                </a:ext>
              </a:extLst>
            </p:cNvPr>
            <p:cNvSpPr/>
            <p:nvPr/>
          </p:nvSpPr>
          <p:spPr>
            <a:xfrm>
              <a:off x="7972651" y="2865474"/>
              <a:ext cx="914400" cy="9144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413D83F-04C1-1098-1194-0B720507D76F}"/>
                </a:ext>
              </a:extLst>
            </p:cNvPr>
            <p:cNvSpPr/>
            <p:nvPr/>
          </p:nvSpPr>
          <p:spPr>
            <a:xfrm>
              <a:off x="8384131" y="3278013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B201982-D9AC-D4B8-35DA-65DC2A27F4EA}"/>
                </a:ext>
              </a:extLst>
            </p:cNvPr>
            <p:cNvSpPr/>
            <p:nvPr/>
          </p:nvSpPr>
          <p:spPr>
            <a:xfrm>
              <a:off x="7515451" y="2408274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F483F86-B70D-73E7-B620-1E554E579B1B}"/>
                </a:ext>
              </a:extLst>
            </p:cNvPr>
            <p:cNvSpPr/>
            <p:nvPr/>
          </p:nvSpPr>
          <p:spPr>
            <a:xfrm>
              <a:off x="7058251" y="1951074"/>
              <a:ext cx="2743200" cy="27432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44D5C8A-061E-FF17-FE0B-36910D0473FF}"/>
                </a:ext>
              </a:extLst>
            </p:cNvPr>
            <p:cNvCxnSpPr>
              <a:cxnSpLocks/>
            </p:cNvCxnSpPr>
            <p:nvPr/>
          </p:nvCxnSpPr>
          <p:spPr>
            <a:xfrm>
              <a:off x="8429851" y="1722474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2283720-FFFF-F929-DA53-DD79413657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649" y="3322674"/>
              <a:ext cx="3200400" cy="105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91B55FD-515D-ABB4-28C9-7986D2181368}"/>
                </a:ext>
              </a:extLst>
            </p:cNvPr>
            <p:cNvCxnSpPr>
              <a:cxnSpLocks/>
            </p:cNvCxnSpPr>
            <p:nvPr/>
          </p:nvCxnSpPr>
          <p:spPr>
            <a:xfrm>
              <a:off x="7286851" y="2179674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C4A0E4F-8F9F-148C-29F7-E7073A6769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851" y="2179674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09BCCE9-B11D-6C10-1F49-8F6203E71E6B}"/>
                </a:ext>
              </a:extLst>
            </p:cNvPr>
            <p:cNvSpPr/>
            <p:nvPr/>
          </p:nvSpPr>
          <p:spPr>
            <a:xfrm>
              <a:off x="8384131" y="3682844"/>
              <a:ext cx="91440" cy="9144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00B0F0"/>
                </a:solidFill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5F42971-F7B5-A626-3EF1-047A68BF292B}"/>
                </a:ext>
              </a:extLst>
            </p:cNvPr>
            <p:cNvSpPr/>
            <p:nvPr/>
          </p:nvSpPr>
          <p:spPr>
            <a:xfrm>
              <a:off x="8390331" y="2494124"/>
              <a:ext cx="91440" cy="9144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97DB009-FA6C-CD26-94AB-23894EAB8132}"/>
                </a:ext>
              </a:extLst>
            </p:cNvPr>
            <p:cNvSpPr/>
            <p:nvPr/>
          </p:nvSpPr>
          <p:spPr>
            <a:xfrm>
              <a:off x="4496508" y="3276954"/>
              <a:ext cx="91440" cy="91440"/>
            </a:xfrm>
            <a:prstGeom prst="ellipse">
              <a:avLst/>
            </a:prstGeom>
            <a:solidFill>
              <a:srgbClr val="0070C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0070C0"/>
                </a:solidFill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E887AC9-4269-8244-22EB-37C73A4A72D8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>
              <a:off x="7512261" y="2528904"/>
              <a:ext cx="885691" cy="349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EFA7671-0946-DC4A-43C2-73AB9CFD1DE3}"/>
                </a:ext>
              </a:extLst>
            </p:cNvPr>
            <p:cNvCxnSpPr>
              <a:cxnSpLocks/>
              <a:stCxn id="80" idx="2"/>
            </p:cNvCxnSpPr>
            <p:nvPr/>
          </p:nvCxnSpPr>
          <p:spPr>
            <a:xfrm>
              <a:off x="7514427" y="3714770"/>
              <a:ext cx="872892" cy="10606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Left Brace 78">
              <a:extLst>
                <a:ext uri="{FF2B5EF4-FFF2-40B4-BE49-F238E27FC236}">
                  <a16:creationId xmlns:a16="http://schemas.microsoft.com/office/drawing/2014/main" id="{0F3B88F5-D460-A7D9-493F-237504CE93F7}"/>
                </a:ext>
              </a:extLst>
            </p:cNvPr>
            <p:cNvSpPr/>
            <p:nvPr/>
          </p:nvSpPr>
          <p:spPr>
            <a:xfrm>
              <a:off x="7214730" y="2528904"/>
              <a:ext cx="297531" cy="800096"/>
            </a:xfrm>
            <a:prstGeom prst="leftBrace">
              <a:avLst>
                <a:gd name="adj1" fmla="val 65510"/>
                <a:gd name="adj2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80" name="Left Brace 79">
              <a:extLst>
                <a:ext uri="{FF2B5EF4-FFF2-40B4-BE49-F238E27FC236}">
                  <a16:creationId xmlns:a16="http://schemas.microsoft.com/office/drawing/2014/main" id="{3FC2D2C8-F964-96EC-6A89-59A226EF9069}"/>
                </a:ext>
              </a:extLst>
            </p:cNvPr>
            <p:cNvSpPr/>
            <p:nvPr/>
          </p:nvSpPr>
          <p:spPr>
            <a:xfrm>
              <a:off x="7211540" y="3322674"/>
              <a:ext cx="302887" cy="392096"/>
            </a:xfrm>
            <a:prstGeom prst="leftBrace">
              <a:avLst>
                <a:gd name="adj1" fmla="val 32363"/>
                <a:gd name="adj2" fmla="val 50000"/>
              </a:avLst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E89DFBF-9649-7A6D-9004-CB89A38B81EA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>
              <a:off x="7515451" y="3322674"/>
              <a:ext cx="882501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C6D5904-AB69-DB4A-3E19-E11E993F5120}"/>
                </a:ext>
              </a:extLst>
            </p:cNvPr>
            <p:cNvSpPr/>
            <p:nvPr/>
          </p:nvSpPr>
          <p:spPr>
            <a:xfrm>
              <a:off x="7744051" y="3001036"/>
              <a:ext cx="1371600" cy="1371600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00B0F0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473E8A6-C311-E48F-0BE7-DF036A3DC609}"/>
                </a:ext>
              </a:extLst>
            </p:cNvPr>
            <p:cNvSpPr/>
            <p:nvPr/>
          </p:nvSpPr>
          <p:spPr>
            <a:xfrm>
              <a:off x="7972649" y="2082644"/>
              <a:ext cx="914400" cy="914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524EB32-293B-BC4A-CB8B-67E8D176AFE3}"/>
                </a:ext>
              </a:extLst>
            </p:cNvPr>
            <p:cNvSpPr/>
            <p:nvPr/>
          </p:nvSpPr>
          <p:spPr>
            <a:xfrm>
              <a:off x="9001350" y="3614264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  <a:latin typeface="PT Mono" panose="02060509020205020204" pitchFamily="49" charset="77"/>
                </a:rPr>
                <a:t>d1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D717AB7-68F4-7ADF-F703-DD9CB7BACB8B}"/>
                </a:ext>
              </a:extLst>
            </p:cNvPr>
            <p:cNvSpPr/>
            <p:nvPr/>
          </p:nvSpPr>
          <p:spPr>
            <a:xfrm>
              <a:off x="8772570" y="2425544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d2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F252F99-9968-E613-43DD-6841AB80C87D}"/>
                </a:ext>
              </a:extLst>
            </p:cNvPr>
            <p:cNvSpPr/>
            <p:nvPr/>
          </p:nvSpPr>
          <p:spPr>
            <a:xfrm>
              <a:off x="6970181" y="281465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R2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2CB3733-3CA8-3C53-D5AD-509B6B4C4716}"/>
                </a:ext>
              </a:extLst>
            </p:cNvPr>
            <p:cNvSpPr/>
            <p:nvPr/>
          </p:nvSpPr>
          <p:spPr>
            <a:xfrm>
              <a:off x="6970181" y="340442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0070C0"/>
                  </a:solidFill>
                  <a:latin typeface="PT Mono" panose="02060509020205020204" pitchFamily="49" charset="77"/>
                </a:rPr>
                <a:t>R1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050B720-88EB-E84A-A0D5-CB8EAEA1C17E}"/>
                </a:ext>
              </a:extLst>
            </p:cNvPr>
            <p:cNvSpPr/>
            <p:nvPr/>
          </p:nvSpPr>
          <p:spPr>
            <a:xfrm>
              <a:off x="8748878" y="4781209"/>
              <a:ext cx="1418829" cy="2714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R2 = (1+c) 𝗑 R1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3146E255-A276-A0A7-F27C-B34A081AC666}"/>
                </a:ext>
              </a:extLst>
            </p:cNvPr>
            <p:cNvSpPr/>
            <p:nvPr/>
          </p:nvSpPr>
          <p:spPr>
            <a:xfrm>
              <a:off x="2720163" y="1493874"/>
              <a:ext cx="3657600" cy="365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976B615-66F7-EE8A-16B9-CC9E059D5916}"/>
                </a:ext>
              </a:extLst>
            </p:cNvPr>
            <p:cNvSpPr/>
            <p:nvPr/>
          </p:nvSpPr>
          <p:spPr>
            <a:xfrm>
              <a:off x="6606363" y="1493874"/>
              <a:ext cx="3657600" cy="365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F8098FB-C656-FB80-54FB-9522C905EB51}"/>
                </a:ext>
              </a:extLst>
            </p:cNvPr>
            <p:cNvSpPr/>
            <p:nvPr/>
          </p:nvSpPr>
          <p:spPr>
            <a:xfrm>
              <a:off x="2816419" y="1599432"/>
              <a:ext cx="1418828" cy="280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Budding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B5F413D-DED6-340D-67D5-F076A0F7F60D}"/>
                </a:ext>
              </a:extLst>
            </p:cNvPr>
            <p:cNvSpPr/>
            <p:nvPr/>
          </p:nvSpPr>
          <p:spPr>
            <a:xfrm>
              <a:off x="6702619" y="1590399"/>
              <a:ext cx="1418828" cy="290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Splitting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004A1A7-CD95-4064-8372-027773470F27}"/>
              </a:ext>
            </a:extLst>
          </p:cNvPr>
          <p:cNvGrpSpPr/>
          <p:nvPr/>
        </p:nvGrpSpPr>
        <p:grpSpPr>
          <a:xfrm>
            <a:off x="490311" y="10224790"/>
            <a:ext cx="7543800" cy="3657600"/>
            <a:chOff x="2720163" y="1493874"/>
            <a:chExt cx="7543800" cy="365760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2B751660-4E50-A4AD-C7E8-2C9F59FAA211}"/>
                </a:ext>
              </a:extLst>
            </p:cNvPr>
            <p:cNvSpPr/>
            <p:nvPr/>
          </p:nvSpPr>
          <p:spPr>
            <a:xfrm>
              <a:off x="4088224" y="2865474"/>
              <a:ext cx="914400" cy="9144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E8587A6-99B2-4ADE-ADE6-8511F5B980A1}"/>
                </a:ext>
              </a:extLst>
            </p:cNvPr>
            <p:cNvSpPr/>
            <p:nvPr/>
          </p:nvSpPr>
          <p:spPr>
            <a:xfrm>
              <a:off x="4499704" y="3278013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2D78AE8-028F-69B1-9D09-E31385D2380B}"/>
                </a:ext>
              </a:extLst>
            </p:cNvPr>
            <p:cNvSpPr/>
            <p:nvPr/>
          </p:nvSpPr>
          <p:spPr>
            <a:xfrm>
              <a:off x="3631024" y="2450806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9F68E52-34B8-A849-1490-25E80D6BAB3F}"/>
                </a:ext>
              </a:extLst>
            </p:cNvPr>
            <p:cNvSpPr/>
            <p:nvPr/>
          </p:nvSpPr>
          <p:spPr>
            <a:xfrm>
              <a:off x="3173824" y="1951074"/>
              <a:ext cx="2743200" cy="27432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8777B03-7342-5BC1-2F52-5E8BFF1A4E2B}"/>
                </a:ext>
              </a:extLst>
            </p:cNvPr>
            <p:cNvCxnSpPr>
              <a:cxnSpLocks/>
            </p:cNvCxnSpPr>
            <p:nvPr/>
          </p:nvCxnSpPr>
          <p:spPr>
            <a:xfrm>
              <a:off x="4545424" y="1722474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E6A8DFA-3044-EC2F-EAE5-05A74E339198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24" y="3322674"/>
              <a:ext cx="3200400" cy="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A483A7A-1F0F-7A9A-A81D-D51B845C4575}"/>
                </a:ext>
              </a:extLst>
            </p:cNvPr>
            <p:cNvCxnSpPr>
              <a:cxnSpLocks/>
            </p:cNvCxnSpPr>
            <p:nvPr/>
          </p:nvCxnSpPr>
          <p:spPr>
            <a:xfrm>
              <a:off x="3402424" y="2179674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2D435B0-AD98-98F3-00CA-034F9AA7A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2424" y="2179674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D0E0B07-FAAE-8ABE-C682-25485D4C7503}"/>
                </a:ext>
              </a:extLst>
            </p:cNvPr>
            <p:cNvSpPr/>
            <p:nvPr/>
          </p:nvSpPr>
          <p:spPr>
            <a:xfrm>
              <a:off x="3631024" y="2450806"/>
              <a:ext cx="1828800" cy="1828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</a:endParaRP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BBD29230-159D-CE6B-D4AF-CEFFC7F6D424}"/>
                </a:ext>
              </a:extLst>
            </p:cNvPr>
            <p:cNvSpPr/>
            <p:nvPr/>
          </p:nvSpPr>
          <p:spPr>
            <a:xfrm>
              <a:off x="4316824" y="2636874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</a:endParaRP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8F903F79-EDB5-6730-DA8B-77856F8E1E9F}"/>
                </a:ext>
              </a:extLst>
            </p:cNvPr>
            <p:cNvSpPr/>
            <p:nvPr/>
          </p:nvSpPr>
          <p:spPr>
            <a:xfrm>
              <a:off x="4503243" y="2824359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C13B038-ACE5-B171-01FA-E3F5E18AFE42}"/>
                </a:ext>
              </a:extLst>
            </p:cNvPr>
            <p:cNvSpPr/>
            <p:nvPr/>
          </p:nvSpPr>
          <p:spPr>
            <a:xfrm>
              <a:off x="5344636" y="3208374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d1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9E7EECC-349E-376E-DFD6-0A602B5349C5}"/>
                </a:ext>
              </a:extLst>
            </p:cNvPr>
            <p:cNvSpPr/>
            <p:nvPr/>
          </p:nvSpPr>
          <p:spPr>
            <a:xfrm>
              <a:off x="4654406" y="2758344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d2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CFA6B0AD-1B8A-AB24-81E0-EF8A8BB723CE}"/>
                </a:ext>
              </a:extLst>
            </p:cNvPr>
            <p:cNvSpPr/>
            <p:nvPr/>
          </p:nvSpPr>
          <p:spPr>
            <a:xfrm>
              <a:off x="7972651" y="2865474"/>
              <a:ext cx="914400" cy="9144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13A47B9-EC64-6EF0-9054-293C829EEC19}"/>
                </a:ext>
              </a:extLst>
            </p:cNvPr>
            <p:cNvSpPr/>
            <p:nvPr/>
          </p:nvSpPr>
          <p:spPr>
            <a:xfrm>
              <a:off x="8384131" y="3278013"/>
              <a:ext cx="91440" cy="9144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079AB38-F8E9-D7DA-BAFC-1EA1FDD4EBEF}"/>
                </a:ext>
              </a:extLst>
            </p:cNvPr>
            <p:cNvSpPr/>
            <p:nvPr/>
          </p:nvSpPr>
          <p:spPr>
            <a:xfrm>
              <a:off x="7515451" y="2408274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FF239E7B-708E-64CA-D553-1A3240A72094}"/>
                </a:ext>
              </a:extLst>
            </p:cNvPr>
            <p:cNvSpPr/>
            <p:nvPr/>
          </p:nvSpPr>
          <p:spPr>
            <a:xfrm>
              <a:off x="7058251" y="1951074"/>
              <a:ext cx="2743200" cy="2743200"/>
            </a:xfrm>
            <a:prstGeom prst="ellipse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4DAFB49-8A2E-60F9-6988-FC302F4F9C6B}"/>
                </a:ext>
              </a:extLst>
            </p:cNvPr>
            <p:cNvCxnSpPr>
              <a:cxnSpLocks/>
            </p:cNvCxnSpPr>
            <p:nvPr/>
          </p:nvCxnSpPr>
          <p:spPr>
            <a:xfrm>
              <a:off x="8429851" y="1722474"/>
              <a:ext cx="0" cy="32004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8F8AB37-73F7-5042-FD77-8425DC28BF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649" y="3322674"/>
              <a:ext cx="3200400" cy="1059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555EC9D-0EF8-4FD8-2455-DFC2ABE61A76}"/>
                </a:ext>
              </a:extLst>
            </p:cNvPr>
            <p:cNvCxnSpPr>
              <a:cxnSpLocks/>
            </p:cNvCxnSpPr>
            <p:nvPr/>
          </p:nvCxnSpPr>
          <p:spPr>
            <a:xfrm>
              <a:off x="7286851" y="2179674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DF75C01-23DD-F628-833D-88F6DAA08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851" y="2179674"/>
              <a:ext cx="2286000" cy="22860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7A4D2406-3030-64F7-A1B3-2B78A8C17411}"/>
                </a:ext>
              </a:extLst>
            </p:cNvPr>
            <p:cNvSpPr/>
            <p:nvPr/>
          </p:nvSpPr>
          <p:spPr>
            <a:xfrm>
              <a:off x="8384131" y="3682844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F1C5CDD8-896A-0B5A-3D97-CD0E3576A494}"/>
                </a:ext>
              </a:extLst>
            </p:cNvPr>
            <p:cNvSpPr/>
            <p:nvPr/>
          </p:nvSpPr>
          <p:spPr>
            <a:xfrm>
              <a:off x="8390331" y="2494124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C5B7DA8-1227-0901-CED4-9E620EE04A22}"/>
                </a:ext>
              </a:extLst>
            </p:cNvPr>
            <p:cNvSpPr/>
            <p:nvPr/>
          </p:nvSpPr>
          <p:spPr>
            <a:xfrm>
              <a:off x="4496508" y="3276954"/>
              <a:ext cx="91440" cy="9144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0070C0"/>
                </a:solidFill>
              </a:endParaRP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66CA3F5-7E7F-0824-9E9B-FD67C314D780}"/>
                </a:ext>
              </a:extLst>
            </p:cNvPr>
            <p:cNvCxnSpPr>
              <a:cxnSpLocks/>
              <a:stCxn id="123" idx="0"/>
            </p:cNvCxnSpPr>
            <p:nvPr/>
          </p:nvCxnSpPr>
          <p:spPr>
            <a:xfrm>
              <a:off x="7512261" y="2528904"/>
              <a:ext cx="885691" cy="349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FD0EE2-385A-F27E-75C7-560C1E3F5467}"/>
                </a:ext>
              </a:extLst>
            </p:cNvPr>
            <p:cNvCxnSpPr>
              <a:cxnSpLocks/>
              <a:stCxn id="124" idx="2"/>
            </p:cNvCxnSpPr>
            <p:nvPr/>
          </p:nvCxnSpPr>
          <p:spPr>
            <a:xfrm>
              <a:off x="7514427" y="3714770"/>
              <a:ext cx="872892" cy="1060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Left Brace 122">
              <a:extLst>
                <a:ext uri="{FF2B5EF4-FFF2-40B4-BE49-F238E27FC236}">
                  <a16:creationId xmlns:a16="http://schemas.microsoft.com/office/drawing/2014/main" id="{A09399A7-491D-6782-34FD-94103FBCCEA1}"/>
                </a:ext>
              </a:extLst>
            </p:cNvPr>
            <p:cNvSpPr/>
            <p:nvPr/>
          </p:nvSpPr>
          <p:spPr>
            <a:xfrm>
              <a:off x="7214730" y="2528904"/>
              <a:ext cx="297531" cy="800096"/>
            </a:xfrm>
            <a:prstGeom prst="leftBrace">
              <a:avLst>
                <a:gd name="adj1" fmla="val 65510"/>
                <a:gd name="adj2" fmla="val 5000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24" name="Left Brace 123">
              <a:extLst>
                <a:ext uri="{FF2B5EF4-FFF2-40B4-BE49-F238E27FC236}">
                  <a16:creationId xmlns:a16="http://schemas.microsoft.com/office/drawing/2014/main" id="{61446CB4-DCAE-4D42-0509-CAB5C95704EA}"/>
                </a:ext>
              </a:extLst>
            </p:cNvPr>
            <p:cNvSpPr/>
            <p:nvPr/>
          </p:nvSpPr>
          <p:spPr>
            <a:xfrm>
              <a:off x="7211540" y="3322674"/>
              <a:ext cx="302887" cy="392096"/>
            </a:xfrm>
            <a:prstGeom prst="leftBrace">
              <a:avLst>
                <a:gd name="adj1" fmla="val 32363"/>
                <a:gd name="adj2" fmla="val 50000"/>
              </a:avLst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686685D-D901-967F-6366-0DD180074DBE}"/>
                </a:ext>
              </a:extLst>
            </p:cNvPr>
            <p:cNvCxnSpPr>
              <a:cxnSpLocks/>
              <a:stCxn id="112" idx="2"/>
            </p:cNvCxnSpPr>
            <p:nvPr/>
          </p:nvCxnSpPr>
          <p:spPr>
            <a:xfrm>
              <a:off x="7515451" y="3322674"/>
              <a:ext cx="882501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CCF175B-A30B-4978-70B3-1BB06126DBEA}"/>
                </a:ext>
              </a:extLst>
            </p:cNvPr>
            <p:cNvSpPr/>
            <p:nvPr/>
          </p:nvSpPr>
          <p:spPr>
            <a:xfrm>
              <a:off x="7744051" y="3001036"/>
              <a:ext cx="1371600" cy="13716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6DDB170F-C2A1-DAD2-7926-A9623988BFA4}"/>
                </a:ext>
              </a:extLst>
            </p:cNvPr>
            <p:cNvSpPr/>
            <p:nvPr/>
          </p:nvSpPr>
          <p:spPr>
            <a:xfrm>
              <a:off x="7972649" y="2082644"/>
              <a:ext cx="914400" cy="9144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tx1"/>
                </a:solidFill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C8C04C0F-9045-992E-CE09-122640BA7321}"/>
                </a:ext>
              </a:extLst>
            </p:cNvPr>
            <p:cNvSpPr/>
            <p:nvPr/>
          </p:nvSpPr>
          <p:spPr>
            <a:xfrm>
              <a:off x="9001350" y="3614264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d1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CE9B036-BB07-37B0-AC66-0BCCCE25CF55}"/>
                </a:ext>
              </a:extLst>
            </p:cNvPr>
            <p:cNvSpPr/>
            <p:nvPr/>
          </p:nvSpPr>
          <p:spPr>
            <a:xfrm>
              <a:off x="8772570" y="2425544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d2</a:t>
              </a: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8504D7A6-9ADA-18F2-5115-58F464EF0E4D}"/>
                </a:ext>
              </a:extLst>
            </p:cNvPr>
            <p:cNvSpPr/>
            <p:nvPr/>
          </p:nvSpPr>
          <p:spPr>
            <a:xfrm>
              <a:off x="6970181" y="281465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R2</a:t>
              </a: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DB14596-D897-D281-CEEA-7ED0573B5C68}"/>
                </a:ext>
              </a:extLst>
            </p:cNvPr>
            <p:cNvSpPr/>
            <p:nvPr/>
          </p:nvSpPr>
          <p:spPr>
            <a:xfrm>
              <a:off x="6970181" y="3404422"/>
              <a:ext cx="228600" cy="228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R1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80B88D4-6E23-19C8-CB11-3943F3DFB4D3}"/>
                </a:ext>
              </a:extLst>
            </p:cNvPr>
            <p:cNvSpPr/>
            <p:nvPr/>
          </p:nvSpPr>
          <p:spPr>
            <a:xfrm>
              <a:off x="8748878" y="4781209"/>
              <a:ext cx="1418829" cy="2714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R2 = (1+c) 𝗑 R1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B77AC119-4EFD-9F69-3727-D6080FA0D38D}"/>
                </a:ext>
              </a:extLst>
            </p:cNvPr>
            <p:cNvSpPr/>
            <p:nvPr/>
          </p:nvSpPr>
          <p:spPr>
            <a:xfrm>
              <a:off x="2720163" y="1493874"/>
              <a:ext cx="3657600" cy="365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14FE883-7935-116F-BC2C-306BB4132040}"/>
                </a:ext>
              </a:extLst>
            </p:cNvPr>
            <p:cNvSpPr/>
            <p:nvPr/>
          </p:nvSpPr>
          <p:spPr>
            <a:xfrm>
              <a:off x="6606363" y="1493874"/>
              <a:ext cx="3657600" cy="3657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A3DDCF7-7122-0CF0-455C-2A11AA5F4C2B}"/>
                </a:ext>
              </a:extLst>
            </p:cNvPr>
            <p:cNvSpPr/>
            <p:nvPr/>
          </p:nvSpPr>
          <p:spPr>
            <a:xfrm>
              <a:off x="2816419" y="1599432"/>
              <a:ext cx="1418828" cy="28003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Budding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4B359251-18FF-518C-F535-B71631F635D9}"/>
                </a:ext>
              </a:extLst>
            </p:cNvPr>
            <p:cNvSpPr/>
            <p:nvPr/>
          </p:nvSpPr>
          <p:spPr>
            <a:xfrm>
              <a:off x="6702619" y="1590399"/>
              <a:ext cx="1418828" cy="2903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Splitting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928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7A814D-042B-39B1-9D52-6ED1F652CBBD}"/>
              </a:ext>
            </a:extLst>
          </p:cNvPr>
          <p:cNvGrpSpPr/>
          <p:nvPr/>
        </p:nvGrpSpPr>
        <p:grpSpPr>
          <a:xfrm>
            <a:off x="193691" y="175106"/>
            <a:ext cx="7892716" cy="5174770"/>
            <a:chOff x="757990" y="694513"/>
            <a:chExt cx="7892716" cy="517477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405CB10-56AB-8593-1051-EFC8BDE5CE0B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3739098"/>
              <a:ext cx="0" cy="182880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D7E0D4E-74E9-1708-9730-3EC3A82CE2E6}"/>
                </a:ext>
              </a:extLst>
            </p:cNvPr>
            <p:cNvCxnSpPr>
              <a:cxnSpLocks/>
            </p:cNvCxnSpPr>
            <p:nvPr/>
          </p:nvCxnSpPr>
          <p:spPr>
            <a:xfrm>
              <a:off x="7442870" y="983198"/>
              <a:ext cx="0" cy="182880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5921C4-783A-7FE4-8A8E-9A78E25BA4EB}"/>
                </a:ext>
              </a:extLst>
            </p:cNvPr>
            <p:cNvCxnSpPr>
              <a:cxnSpLocks/>
            </p:cNvCxnSpPr>
            <p:nvPr/>
          </p:nvCxnSpPr>
          <p:spPr>
            <a:xfrm>
              <a:off x="1045090" y="3281898"/>
              <a:ext cx="2746529" cy="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77F0635-D9F9-57EB-22E0-68919E1D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9" y="1910298"/>
              <a:ext cx="0" cy="274320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C68D402-4FCD-8406-AD48-55BC950D07C7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9" y="1910298"/>
              <a:ext cx="3657600" cy="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9D74FF-B502-5671-A102-B8841D9EF696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8" y="4653498"/>
              <a:ext cx="2743200" cy="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789C98-9E23-3777-5399-CADDE946FFED}"/>
                </a:ext>
              </a:extLst>
            </p:cNvPr>
            <p:cNvSpPr/>
            <p:nvPr/>
          </p:nvSpPr>
          <p:spPr>
            <a:xfrm>
              <a:off x="3569369" y="16689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0L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6D184DA-75F0-84DD-E3B2-97CD638B558B}"/>
                </a:ext>
              </a:extLst>
            </p:cNvPr>
            <p:cNvSpPr/>
            <p:nvPr/>
          </p:nvSpPr>
          <p:spPr>
            <a:xfrm>
              <a:off x="3563018" y="443124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0R</a:t>
              </a:r>
            </a:p>
          </p:txBody>
        </p:sp>
        <p:cxnSp>
          <p:nvCxnSpPr>
            <p:cNvPr id="15" name="Curved Connector 14">
              <a:extLst>
                <a:ext uri="{FF2B5EF4-FFF2-40B4-BE49-F238E27FC236}">
                  <a16:creationId xmlns:a16="http://schemas.microsoft.com/office/drawing/2014/main" id="{C56E95E0-2F9C-6A56-DDEE-13A9A65EFC2D}"/>
                </a:ext>
              </a:extLst>
            </p:cNvPr>
            <p:cNvCxnSpPr>
              <a:stCxn id="40" idx="6"/>
              <a:endCxn id="10" idx="6"/>
            </p:cNvCxnSpPr>
            <p:nvPr/>
          </p:nvCxnSpPr>
          <p:spPr>
            <a:xfrm flipV="1">
              <a:off x="4020219" y="1897598"/>
              <a:ext cx="6350" cy="1384300"/>
            </a:xfrm>
            <a:prstGeom prst="curvedConnector3">
              <a:avLst>
                <a:gd name="adj1" fmla="val 3700000"/>
              </a:avLst>
            </a:prstGeom>
            <a:ln w="508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urved Connector 15">
              <a:extLst>
                <a:ext uri="{FF2B5EF4-FFF2-40B4-BE49-F238E27FC236}">
                  <a16:creationId xmlns:a16="http://schemas.microsoft.com/office/drawing/2014/main" id="{A46CA00A-D002-BF5C-853C-4EEEB6C0BF78}"/>
                </a:ext>
              </a:extLst>
            </p:cNvPr>
            <p:cNvCxnSpPr>
              <a:stCxn id="40" idx="6"/>
              <a:endCxn id="14" idx="6"/>
            </p:cNvCxnSpPr>
            <p:nvPr/>
          </p:nvCxnSpPr>
          <p:spPr>
            <a:xfrm flipH="1">
              <a:off x="4020218" y="3281898"/>
              <a:ext cx="1" cy="1377950"/>
            </a:xfrm>
            <a:prstGeom prst="curvedConnector3">
              <a:avLst>
                <a:gd name="adj1" fmla="val -22860000000"/>
              </a:avLst>
            </a:prstGeom>
            <a:ln w="508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7F1AA7C-B7AD-676B-E5DD-73E1FBF87D09}"/>
                </a:ext>
              </a:extLst>
            </p:cNvPr>
            <p:cNvSpPr/>
            <p:nvPr/>
          </p:nvSpPr>
          <p:spPr>
            <a:xfrm>
              <a:off x="4161649" y="2361148"/>
              <a:ext cx="1235456" cy="457200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  <a:latin typeface="PT Mono" panose="02060509020205020204" pitchFamily="49" charset="77"/>
                </a:rPr>
                <a:t>f</a:t>
              </a:r>
              <a:r>
                <a:rPr lang="en-US" sz="1600" baseline="-25000" dirty="0" err="1">
                  <a:solidFill>
                    <a:srgbClr val="FF0000"/>
                  </a:solidFill>
                  <a:latin typeface="PT Mono" panose="02060509020205020204" pitchFamily="49" charset="77"/>
                </a:rPr>
                <a:t>L</a:t>
              </a:r>
              <a:r>
                <a:rPr lang="en-US" sz="16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(W,V)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0653C00-56C3-FD08-8EF9-7DD69F2F0652}"/>
                </a:ext>
              </a:extLst>
            </p:cNvPr>
            <p:cNvSpPr/>
            <p:nvPr/>
          </p:nvSpPr>
          <p:spPr>
            <a:xfrm>
              <a:off x="4161649" y="3742273"/>
              <a:ext cx="1235456" cy="457200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  <a:latin typeface="PT Mono" panose="02060509020205020204" pitchFamily="49" charset="77"/>
                </a:rPr>
                <a:t>f</a:t>
              </a:r>
              <a:r>
                <a:rPr lang="en-US" sz="1600" baseline="-25000" dirty="0" err="1">
                  <a:solidFill>
                    <a:srgbClr val="FF0000"/>
                  </a:solidFill>
                  <a:latin typeface="PT Mono" panose="02060509020205020204" pitchFamily="49" charset="77"/>
                </a:rPr>
                <a:t>R</a:t>
              </a:r>
              <a:r>
                <a:rPr lang="en-US" sz="16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(W,V)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F2008A2-3910-763F-9D99-CBCE67965D51}"/>
                </a:ext>
              </a:extLst>
            </p:cNvPr>
            <p:cNvSpPr/>
            <p:nvPr/>
          </p:nvSpPr>
          <p:spPr>
            <a:xfrm>
              <a:off x="7220619" y="16816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1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5CB484-275C-895F-ECE8-D8821E45BA10}"/>
                </a:ext>
              </a:extLst>
            </p:cNvPr>
            <p:cNvSpPr/>
            <p:nvPr/>
          </p:nvSpPr>
          <p:spPr>
            <a:xfrm>
              <a:off x="6648884" y="16816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1</a:t>
              </a:r>
            </a:p>
          </p:txBody>
        </p:sp>
        <p:cxnSp>
          <p:nvCxnSpPr>
            <p:cNvPr id="24" name="Curved Connector 23">
              <a:extLst>
                <a:ext uri="{FF2B5EF4-FFF2-40B4-BE49-F238E27FC236}">
                  <a16:creationId xmlns:a16="http://schemas.microsoft.com/office/drawing/2014/main" id="{D3882C15-86E8-6B39-3404-5F2755AF0C2C}"/>
                </a:ext>
              </a:extLst>
            </p:cNvPr>
            <p:cNvCxnSpPr>
              <a:cxnSpLocks/>
              <a:stCxn id="22" idx="0"/>
              <a:endCxn id="21" idx="0"/>
            </p:cNvCxnSpPr>
            <p:nvPr/>
          </p:nvCxnSpPr>
          <p:spPr>
            <a:xfrm rot="5400000" flipH="1" flipV="1">
              <a:off x="7163351" y="1395831"/>
              <a:ext cx="12700" cy="571735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2F5A3B0-3F14-07CC-CFBA-8F546E2BB319}"/>
                </a:ext>
              </a:extLst>
            </p:cNvPr>
            <p:cNvSpPr/>
            <p:nvPr/>
          </p:nvSpPr>
          <p:spPr>
            <a:xfrm>
              <a:off x="6319822" y="443124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FC3F37-2E27-9FC8-264A-E7B5B4E51F03}"/>
                </a:ext>
              </a:extLst>
            </p:cNvPr>
            <p:cNvSpPr/>
            <p:nvPr/>
          </p:nvSpPr>
          <p:spPr>
            <a:xfrm>
              <a:off x="5748087" y="443124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2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A6F86B17-8CE5-22FA-2F6D-F3DE46C99A68}"/>
                </a:ext>
              </a:extLst>
            </p:cNvPr>
            <p:cNvCxnSpPr>
              <a:cxnSpLocks/>
              <a:stCxn id="29" idx="0"/>
              <a:endCxn id="27" idx="0"/>
            </p:cNvCxnSpPr>
            <p:nvPr/>
          </p:nvCxnSpPr>
          <p:spPr>
            <a:xfrm rot="5400000" flipH="1" flipV="1">
              <a:off x="6262554" y="4145381"/>
              <a:ext cx="12700" cy="571735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95AED71-6A46-7AC0-C1B5-048AFA43B112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3739098"/>
              <a:ext cx="18288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9347348-1248-78EE-B59F-6D3A5A62BA97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5567898"/>
              <a:ext cx="18288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89E97A-A265-E805-A9E1-B4E441159E09}"/>
                </a:ext>
              </a:extLst>
            </p:cNvPr>
            <p:cNvCxnSpPr>
              <a:cxnSpLocks/>
            </p:cNvCxnSpPr>
            <p:nvPr/>
          </p:nvCxnSpPr>
          <p:spPr>
            <a:xfrm>
              <a:off x="7442870" y="2811998"/>
              <a:ext cx="9144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08CE6E1-D96E-262E-CF32-F0EB6B4333BE}"/>
                </a:ext>
              </a:extLst>
            </p:cNvPr>
            <p:cNvCxnSpPr>
              <a:cxnSpLocks/>
            </p:cNvCxnSpPr>
            <p:nvPr/>
          </p:nvCxnSpPr>
          <p:spPr>
            <a:xfrm>
              <a:off x="7469172" y="983198"/>
              <a:ext cx="9144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8F93357-0FA6-4C55-08F9-D6D6CDDFB1A9}"/>
                </a:ext>
              </a:extLst>
            </p:cNvPr>
            <p:cNvSpPr/>
            <p:nvPr/>
          </p:nvSpPr>
          <p:spPr>
            <a:xfrm>
              <a:off x="757990" y="694513"/>
              <a:ext cx="7892716" cy="51747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4637F5-08F2-BB66-A977-AC68A237FAD5}"/>
                </a:ext>
              </a:extLst>
            </p:cNvPr>
            <p:cNvSpPr/>
            <p:nvPr/>
          </p:nvSpPr>
          <p:spPr>
            <a:xfrm>
              <a:off x="940316" y="4027806"/>
              <a:ext cx="2511577" cy="5918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data augmented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(assigned to nodes)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666AE72-10D0-40BD-30BE-A17472AD983A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 flipH="1">
              <a:off x="2876749" y="3443543"/>
              <a:ext cx="753225" cy="610931"/>
            </a:xfrm>
            <a:prstGeom prst="line">
              <a:avLst/>
            </a:prstGeom>
            <a:ln w="50800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DAFFC6-8843-5A56-88AB-5973688330D3}"/>
                </a:ext>
              </a:extLst>
            </p:cNvPr>
            <p:cNvCxnSpPr>
              <a:cxnSpLocks/>
              <a:stCxn id="42" idx="4"/>
            </p:cNvCxnSpPr>
            <p:nvPr/>
          </p:nvCxnSpPr>
          <p:spPr>
            <a:xfrm flipH="1">
              <a:off x="2870399" y="3510498"/>
              <a:ext cx="349485" cy="542110"/>
            </a:xfrm>
            <a:prstGeom prst="line">
              <a:avLst/>
            </a:prstGeom>
            <a:ln w="50800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1787A7B-7F2A-A31E-C4F9-50D0BC9156AC}"/>
                </a:ext>
              </a:extLst>
            </p:cNvPr>
            <p:cNvSpPr/>
            <p:nvPr/>
          </p:nvSpPr>
          <p:spPr>
            <a:xfrm>
              <a:off x="3563019" y="30532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0</a:t>
              </a:r>
            </a:p>
          </p:txBody>
        </p: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E0142F12-24FD-54E0-0FF7-9980D7B7FD5A}"/>
                </a:ext>
              </a:extLst>
            </p:cNvPr>
            <p:cNvCxnSpPr>
              <a:cxnSpLocks/>
              <a:stCxn id="42" idx="0"/>
              <a:endCxn id="40" idx="0"/>
            </p:cNvCxnSpPr>
            <p:nvPr/>
          </p:nvCxnSpPr>
          <p:spPr>
            <a:xfrm rot="5400000" flipH="1" flipV="1">
              <a:off x="3505751" y="2767431"/>
              <a:ext cx="12700" cy="571735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2F3BA1-6E5C-0731-575D-E01426A29F3D}"/>
                </a:ext>
              </a:extLst>
            </p:cNvPr>
            <p:cNvSpPr/>
            <p:nvPr/>
          </p:nvSpPr>
          <p:spPr>
            <a:xfrm>
              <a:off x="2991284" y="30532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0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682EE6-3648-5DC0-5320-09EEFF4195BE}"/>
              </a:ext>
            </a:extLst>
          </p:cNvPr>
          <p:cNvGrpSpPr/>
          <p:nvPr/>
        </p:nvGrpSpPr>
        <p:grpSpPr>
          <a:xfrm>
            <a:off x="193691" y="5505690"/>
            <a:ext cx="7892716" cy="5174770"/>
            <a:chOff x="757990" y="694513"/>
            <a:chExt cx="7892716" cy="517477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8726A2-F94F-5CF7-198D-09CD112BE1A6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3739098"/>
              <a:ext cx="0" cy="182880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9850C77-9237-2ABD-97A7-CEED626FB354}"/>
                </a:ext>
              </a:extLst>
            </p:cNvPr>
            <p:cNvCxnSpPr>
              <a:cxnSpLocks/>
            </p:cNvCxnSpPr>
            <p:nvPr/>
          </p:nvCxnSpPr>
          <p:spPr>
            <a:xfrm>
              <a:off x="7442870" y="983198"/>
              <a:ext cx="0" cy="182880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5BAC76-0E83-2AB9-4C14-3FE9CF7B9FD6}"/>
                </a:ext>
              </a:extLst>
            </p:cNvPr>
            <p:cNvCxnSpPr>
              <a:cxnSpLocks/>
            </p:cNvCxnSpPr>
            <p:nvPr/>
          </p:nvCxnSpPr>
          <p:spPr>
            <a:xfrm>
              <a:off x="1045090" y="3281898"/>
              <a:ext cx="2746529" cy="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41D4A8A-780B-5A70-EB20-616C5B922CCC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9" y="1910298"/>
              <a:ext cx="0" cy="274320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6A2090B-D82D-A40F-BB95-7BC6007E1668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9" y="1910298"/>
              <a:ext cx="3657600" cy="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B9F103A-4D95-A6FC-08FA-8DC2608429DA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8" y="4653498"/>
              <a:ext cx="2743200" cy="0"/>
            </a:xfrm>
            <a:prstGeom prst="line">
              <a:avLst/>
            </a:prstGeom>
            <a:ln w="152400" cap="rnd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369C752-6DEB-D34D-C318-26C574909AF3}"/>
                </a:ext>
              </a:extLst>
            </p:cNvPr>
            <p:cNvSpPr/>
            <p:nvPr/>
          </p:nvSpPr>
          <p:spPr>
            <a:xfrm>
              <a:off x="3569369" y="16689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0L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0D73268-F8CE-E758-153D-88FDBE931A8A}"/>
                </a:ext>
              </a:extLst>
            </p:cNvPr>
            <p:cNvSpPr/>
            <p:nvPr/>
          </p:nvSpPr>
          <p:spPr>
            <a:xfrm>
              <a:off x="3563018" y="443124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0R</a:t>
              </a:r>
            </a:p>
          </p:txBody>
        </p: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D4C44533-FA98-F8D0-B51D-FC28382747FB}"/>
                </a:ext>
              </a:extLst>
            </p:cNvPr>
            <p:cNvCxnSpPr>
              <a:stCxn id="88" idx="6"/>
              <a:endCxn id="52" idx="6"/>
            </p:cNvCxnSpPr>
            <p:nvPr/>
          </p:nvCxnSpPr>
          <p:spPr>
            <a:xfrm flipV="1">
              <a:off x="4020219" y="1897598"/>
              <a:ext cx="6350" cy="1384300"/>
            </a:xfrm>
            <a:prstGeom prst="curvedConnector3">
              <a:avLst>
                <a:gd name="adj1" fmla="val 3700000"/>
              </a:avLst>
            </a:prstGeom>
            <a:ln w="50800">
              <a:solidFill>
                <a:srgbClr val="7F7F7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>
              <a:extLst>
                <a:ext uri="{FF2B5EF4-FFF2-40B4-BE49-F238E27FC236}">
                  <a16:creationId xmlns:a16="http://schemas.microsoft.com/office/drawing/2014/main" id="{5FEE5AC3-BE1B-3687-77B0-1349592D9343}"/>
                </a:ext>
              </a:extLst>
            </p:cNvPr>
            <p:cNvCxnSpPr>
              <a:stCxn id="88" idx="6"/>
              <a:endCxn id="53" idx="6"/>
            </p:cNvCxnSpPr>
            <p:nvPr/>
          </p:nvCxnSpPr>
          <p:spPr>
            <a:xfrm flipH="1">
              <a:off x="4020218" y="3281898"/>
              <a:ext cx="1" cy="1377950"/>
            </a:xfrm>
            <a:prstGeom prst="curvedConnector3">
              <a:avLst>
                <a:gd name="adj1" fmla="val -22860000000"/>
              </a:avLst>
            </a:prstGeom>
            <a:ln w="50800">
              <a:solidFill>
                <a:srgbClr val="7F7F7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3A0849D-C962-7E7E-DDA1-ABDF80956C1D}"/>
                </a:ext>
              </a:extLst>
            </p:cNvPr>
            <p:cNvSpPr/>
            <p:nvPr/>
          </p:nvSpPr>
          <p:spPr>
            <a:xfrm>
              <a:off x="4161649" y="2361148"/>
              <a:ext cx="1235456" cy="457200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err="1">
                  <a:solidFill>
                    <a:srgbClr val="7F7F7F"/>
                  </a:solidFill>
                  <a:latin typeface="PT Mono" panose="02060509020205020204" pitchFamily="49" charset="77"/>
                </a:rPr>
                <a:t>f</a:t>
              </a:r>
              <a:r>
                <a:rPr lang="en-US" sz="1600" baseline="-25000" dirty="0" err="1">
                  <a:solidFill>
                    <a:srgbClr val="7F7F7F"/>
                  </a:solidFill>
                  <a:latin typeface="PT Mono" panose="02060509020205020204" pitchFamily="49" charset="77"/>
                </a:rPr>
                <a:t>L</a:t>
              </a:r>
              <a:r>
                <a:rPr lang="en-US" sz="1600" dirty="0">
                  <a:solidFill>
                    <a:srgbClr val="7F7F7F"/>
                  </a:solidFill>
                  <a:latin typeface="PT Mono" panose="02060509020205020204" pitchFamily="49" charset="77"/>
                </a:rPr>
                <a:t>(W,V)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109D8F6-98E0-381A-F57E-0F534820DA91}"/>
                </a:ext>
              </a:extLst>
            </p:cNvPr>
            <p:cNvSpPr/>
            <p:nvPr/>
          </p:nvSpPr>
          <p:spPr>
            <a:xfrm>
              <a:off x="4161649" y="3742273"/>
              <a:ext cx="1235456" cy="457200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err="1">
                  <a:solidFill>
                    <a:srgbClr val="7F7F7F"/>
                  </a:solidFill>
                  <a:latin typeface="PT Mono" panose="02060509020205020204" pitchFamily="49" charset="77"/>
                </a:rPr>
                <a:t>f</a:t>
              </a:r>
              <a:r>
                <a:rPr lang="en-US" sz="1600" baseline="-25000" dirty="0" err="1">
                  <a:solidFill>
                    <a:srgbClr val="7F7F7F"/>
                  </a:solidFill>
                  <a:latin typeface="PT Mono" panose="02060509020205020204" pitchFamily="49" charset="77"/>
                </a:rPr>
                <a:t>R</a:t>
              </a:r>
              <a:r>
                <a:rPr lang="en-US" sz="1600" dirty="0">
                  <a:solidFill>
                    <a:srgbClr val="7F7F7F"/>
                  </a:solidFill>
                  <a:latin typeface="PT Mono" panose="02060509020205020204" pitchFamily="49" charset="77"/>
                </a:rPr>
                <a:t>(W,V)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2268B4C-EE5C-E034-8092-52BA12C696A5}"/>
                </a:ext>
              </a:extLst>
            </p:cNvPr>
            <p:cNvSpPr/>
            <p:nvPr/>
          </p:nvSpPr>
          <p:spPr>
            <a:xfrm>
              <a:off x="7220619" y="16816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1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475C2F5-1F49-6491-2B3D-6083A4D21DF6}"/>
                </a:ext>
              </a:extLst>
            </p:cNvPr>
            <p:cNvSpPr/>
            <p:nvPr/>
          </p:nvSpPr>
          <p:spPr>
            <a:xfrm>
              <a:off x="6648884" y="16816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1</a:t>
              </a:r>
            </a:p>
          </p:txBody>
        </p:sp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id="{998A76C4-2A05-6EB8-58C2-116710C84426}"/>
                </a:ext>
              </a:extLst>
            </p:cNvPr>
            <p:cNvCxnSpPr>
              <a:cxnSpLocks/>
              <a:stCxn id="59" idx="0"/>
              <a:endCxn id="58" idx="0"/>
            </p:cNvCxnSpPr>
            <p:nvPr/>
          </p:nvCxnSpPr>
          <p:spPr>
            <a:xfrm rot="5400000" flipH="1" flipV="1">
              <a:off x="7163351" y="1395831"/>
              <a:ext cx="12700" cy="571735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92D0A5A-B87E-41B6-5D2D-A5ACE2858B96}"/>
                </a:ext>
              </a:extLst>
            </p:cNvPr>
            <p:cNvSpPr/>
            <p:nvPr/>
          </p:nvSpPr>
          <p:spPr>
            <a:xfrm>
              <a:off x="6319822" y="443124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2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38B86B7-53F6-DD33-4747-3B4410AF848A}"/>
                </a:ext>
              </a:extLst>
            </p:cNvPr>
            <p:cNvSpPr/>
            <p:nvPr/>
          </p:nvSpPr>
          <p:spPr>
            <a:xfrm>
              <a:off x="5748087" y="443124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2</a:t>
              </a:r>
            </a:p>
          </p:txBody>
        </p:sp>
        <p:cxnSp>
          <p:nvCxnSpPr>
            <p:cNvPr id="77" name="Curved Connector 76">
              <a:extLst>
                <a:ext uri="{FF2B5EF4-FFF2-40B4-BE49-F238E27FC236}">
                  <a16:creationId xmlns:a16="http://schemas.microsoft.com/office/drawing/2014/main" id="{E3B62B93-EEC5-2EB6-223A-9886EF4B092E}"/>
                </a:ext>
              </a:extLst>
            </p:cNvPr>
            <p:cNvCxnSpPr>
              <a:cxnSpLocks/>
              <a:stCxn id="76" idx="0"/>
              <a:endCxn id="61" idx="0"/>
            </p:cNvCxnSpPr>
            <p:nvPr/>
          </p:nvCxnSpPr>
          <p:spPr>
            <a:xfrm rot="5400000" flipH="1" flipV="1">
              <a:off x="6262554" y="4145381"/>
              <a:ext cx="12700" cy="571735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76F2402-96DD-3F25-44A4-251308AA0B58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3739098"/>
              <a:ext cx="18288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56F71E3-3CFC-95CB-B682-8B27C8B82EE4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5567898"/>
              <a:ext cx="18288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0D5D107-8281-6B35-0092-5C51BF4137BD}"/>
                </a:ext>
              </a:extLst>
            </p:cNvPr>
            <p:cNvCxnSpPr>
              <a:cxnSpLocks/>
            </p:cNvCxnSpPr>
            <p:nvPr/>
          </p:nvCxnSpPr>
          <p:spPr>
            <a:xfrm>
              <a:off x="7442870" y="2811998"/>
              <a:ext cx="9144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8EE4B18-A9AE-D0E2-B6E8-47E5EFF73DC6}"/>
                </a:ext>
              </a:extLst>
            </p:cNvPr>
            <p:cNvCxnSpPr>
              <a:cxnSpLocks/>
            </p:cNvCxnSpPr>
            <p:nvPr/>
          </p:nvCxnSpPr>
          <p:spPr>
            <a:xfrm>
              <a:off x="7469172" y="983198"/>
              <a:ext cx="914400" cy="0"/>
            </a:xfrm>
            <a:prstGeom prst="line">
              <a:avLst/>
            </a:prstGeom>
            <a:ln w="76200" cap="rnd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DC4ADB0-6381-BBF8-CDEA-E2D2697666D4}"/>
                </a:ext>
              </a:extLst>
            </p:cNvPr>
            <p:cNvSpPr/>
            <p:nvPr/>
          </p:nvSpPr>
          <p:spPr>
            <a:xfrm>
              <a:off x="757990" y="694513"/>
              <a:ext cx="7892716" cy="517477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879A2E1E-068C-2F95-A749-8FA8A8CE8D0E}"/>
                </a:ext>
              </a:extLst>
            </p:cNvPr>
            <p:cNvSpPr/>
            <p:nvPr/>
          </p:nvSpPr>
          <p:spPr>
            <a:xfrm>
              <a:off x="940316" y="4027806"/>
              <a:ext cx="2511577" cy="5918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data augmented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(assigned to nodes)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D795542-1A8E-C973-9E29-8CB6D8509D1A}"/>
                </a:ext>
              </a:extLst>
            </p:cNvPr>
            <p:cNvCxnSpPr>
              <a:cxnSpLocks/>
              <a:stCxn id="88" idx="3"/>
            </p:cNvCxnSpPr>
            <p:nvPr/>
          </p:nvCxnSpPr>
          <p:spPr>
            <a:xfrm flipH="1">
              <a:off x="2876749" y="3443543"/>
              <a:ext cx="753225" cy="610931"/>
            </a:xfrm>
            <a:prstGeom prst="line">
              <a:avLst/>
            </a:prstGeom>
            <a:ln w="50800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0FC9B42-BD87-A8F2-CB3A-2F9FF1554180}"/>
                </a:ext>
              </a:extLst>
            </p:cNvPr>
            <p:cNvCxnSpPr>
              <a:cxnSpLocks/>
              <a:stCxn id="91" idx="4"/>
            </p:cNvCxnSpPr>
            <p:nvPr/>
          </p:nvCxnSpPr>
          <p:spPr>
            <a:xfrm flipH="1">
              <a:off x="2870399" y="3510498"/>
              <a:ext cx="349485" cy="542110"/>
            </a:xfrm>
            <a:prstGeom prst="line">
              <a:avLst/>
            </a:prstGeom>
            <a:ln w="50800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1535197-200A-78D4-EB2D-8787CF6429DA}"/>
                </a:ext>
              </a:extLst>
            </p:cNvPr>
            <p:cNvSpPr/>
            <p:nvPr/>
          </p:nvSpPr>
          <p:spPr>
            <a:xfrm>
              <a:off x="3563019" y="30532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W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0</a:t>
              </a:r>
            </a:p>
          </p:txBody>
        </p:sp>
        <p:cxnSp>
          <p:nvCxnSpPr>
            <p:cNvPr id="90" name="Curved Connector 89">
              <a:extLst>
                <a:ext uri="{FF2B5EF4-FFF2-40B4-BE49-F238E27FC236}">
                  <a16:creationId xmlns:a16="http://schemas.microsoft.com/office/drawing/2014/main" id="{E82BD5A0-E502-89FB-B146-DF9D30C632AF}"/>
                </a:ext>
              </a:extLst>
            </p:cNvPr>
            <p:cNvCxnSpPr>
              <a:cxnSpLocks/>
              <a:stCxn id="91" idx="0"/>
              <a:endCxn id="88" idx="0"/>
            </p:cNvCxnSpPr>
            <p:nvPr/>
          </p:nvCxnSpPr>
          <p:spPr>
            <a:xfrm rot="5400000" flipH="1" flipV="1">
              <a:off x="3505751" y="2767431"/>
              <a:ext cx="12700" cy="571735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rgbClr val="7F7F7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AEA271E-D633-4E74-0294-A4906FE1D762}"/>
                </a:ext>
              </a:extLst>
            </p:cNvPr>
            <p:cNvSpPr/>
            <p:nvPr/>
          </p:nvSpPr>
          <p:spPr>
            <a:xfrm>
              <a:off x="2991284" y="3053298"/>
              <a:ext cx="457200" cy="4572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tx1"/>
                  </a:solidFill>
                  <a:latin typeface="PT Mono" panose="02060509020205020204" pitchFamily="49" charset="77"/>
                </a:rPr>
                <a:t>0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3045FCA-6B30-F840-D0C7-8891A5AB6864}"/>
              </a:ext>
            </a:extLst>
          </p:cNvPr>
          <p:cNvGrpSpPr/>
          <p:nvPr/>
        </p:nvGrpSpPr>
        <p:grpSpPr>
          <a:xfrm>
            <a:off x="8659880" y="1174992"/>
            <a:ext cx="5486400" cy="5486400"/>
            <a:chOff x="8906224" y="4955935"/>
            <a:chExt cx="5486400" cy="54864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7286EE9-319C-47A2-4700-8A8213680087}"/>
                </a:ext>
              </a:extLst>
            </p:cNvPr>
            <p:cNvSpPr/>
            <p:nvPr/>
          </p:nvSpPr>
          <p:spPr>
            <a:xfrm>
              <a:off x="8906224" y="4955935"/>
              <a:ext cx="5486400" cy="5486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5A340D3-332A-46EF-A185-7F1CFD0CA68A}"/>
                </a:ext>
              </a:extLst>
            </p:cNvPr>
            <p:cNvSpPr/>
            <p:nvPr/>
          </p:nvSpPr>
          <p:spPr>
            <a:xfrm rot="1200000">
              <a:off x="9507358" y="7072604"/>
              <a:ext cx="4284134" cy="12530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428BA91-BF50-3E17-D24C-CB76A94C2E0C}"/>
                </a:ext>
              </a:extLst>
            </p:cNvPr>
            <p:cNvSpPr/>
            <p:nvPr/>
          </p:nvSpPr>
          <p:spPr>
            <a:xfrm rot="20400000">
              <a:off x="9514574" y="7072600"/>
              <a:ext cx="4284134" cy="12530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432550F2-806D-A608-EEF6-2FD0893A75D6}"/>
                    </a:ext>
                  </a:extLst>
                </p:cNvPr>
                <p:cNvSpPr/>
                <p:nvPr/>
              </p:nvSpPr>
              <p:spPr>
                <a:xfrm>
                  <a:off x="11948198" y="8867424"/>
                  <a:ext cx="1882534" cy="96015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  <a:latin typeface="PT Mono" panose="02060509020205020204" pitchFamily="49" charset="77"/>
                    </a:rPr>
                    <a:t>Constraint: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≤ 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  <a:latin typeface="PT Mono" panose="02060509020205020204" pitchFamily="49" charset="77"/>
                  </a:endParaRPr>
                </a:p>
              </p:txBody>
            </p:sp>
          </mc:Choice>
          <mc:Fallback xmlns=""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432550F2-806D-A608-EEF6-2FD0893A75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8198" y="8867424"/>
                  <a:ext cx="1882534" cy="960153"/>
                </a:xfrm>
                <a:prstGeom prst="rect">
                  <a:avLst/>
                </a:prstGeom>
                <a:blipFill>
                  <a:blip r:embed="rId2"/>
                  <a:stretch>
                    <a:fillRect l="-2667" r="-200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961589A-27A6-63A0-00C6-2024F3D5C2CB}"/>
                </a:ext>
              </a:extLst>
            </p:cNvPr>
            <p:cNvCxnSpPr>
              <a:cxnSpLocks/>
              <a:stCxn id="94" idx="2"/>
              <a:endCxn id="94" idx="6"/>
            </p:cNvCxnSpPr>
            <p:nvPr/>
          </p:nvCxnSpPr>
          <p:spPr>
            <a:xfrm flipV="1">
              <a:off x="9643757" y="6966503"/>
              <a:ext cx="4025770" cy="146526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7EFD392-9295-6C6D-30A0-17C0FA74D545}"/>
                </a:ext>
              </a:extLst>
            </p:cNvPr>
            <p:cNvCxnSpPr>
              <a:cxnSpLocks/>
              <a:stCxn id="93" idx="2"/>
              <a:endCxn id="93" idx="6"/>
            </p:cNvCxnSpPr>
            <p:nvPr/>
          </p:nvCxnSpPr>
          <p:spPr>
            <a:xfrm>
              <a:off x="9636541" y="6966507"/>
              <a:ext cx="4025770" cy="146526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0B873CDE-D7F6-FF27-A255-0286772B6F53}"/>
                </a:ext>
              </a:extLst>
            </p:cNvPr>
            <p:cNvSpPr/>
            <p:nvPr/>
          </p:nvSpPr>
          <p:spPr>
            <a:xfrm>
              <a:off x="9497273" y="5420700"/>
              <a:ext cx="4452730" cy="2268496"/>
            </a:xfrm>
            <a:custGeom>
              <a:avLst/>
              <a:gdLst>
                <a:gd name="connsiteX0" fmla="*/ 4452730 w 4452730"/>
                <a:gd name="connsiteY0" fmla="*/ 2268496 h 2268496"/>
                <a:gd name="connsiteX1" fmla="*/ 4412974 w 4452730"/>
                <a:gd name="connsiteY1" fmla="*/ 1902736 h 2268496"/>
                <a:gd name="connsiteX2" fmla="*/ 4317558 w 4452730"/>
                <a:gd name="connsiteY2" fmla="*/ 1521073 h 2268496"/>
                <a:gd name="connsiteX3" fmla="*/ 4182386 w 4452730"/>
                <a:gd name="connsiteY3" fmla="*/ 1210972 h 2268496"/>
                <a:gd name="connsiteX4" fmla="*/ 4007457 w 4452730"/>
                <a:gd name="connsiteY4" fmla="*/ 940628 h 2268496"/>
                <a:gd name="connsiteX5" fmla="*/ 3800723 w 4452730"/>
                <a:gd name="connsiteY5" fmla="*/ 702089 h 2268496"/>
                <a:gd name="connsiteX6" fmla="*/ 3538330 w 4452730"/>
                <a:gd name="connsiteY6" fmla="*/ 463550 h 2268496"/>
                <a:gd name="connsiteX7" fmla="*/ 3228230 w 4452730"/>
                <a:gd name="connsiteY7" fmla="*/ 264767 h 2268496"/>
                <a:gd name="connsiteX8" fmla="*/ 2910177 w 4452730"/>
                <a:gd name="connsiteY8" fmla="*/ 121644 h 2268496"/>
                <a:gd name="connsiteX9" fmla="*/ 2615979 w 4452730"/>
                <a:gd name="connsiteY9" fmla="*/ 42131 h 2268496"/>
                <a:gd name="connsiteX10" fmla="*/ 2234316 w 4452730"/>
                <a:gd name="connsiteY10" fmla="*/ 2374 h 2268496"/>
                <a:gd name="connsiteX11" fmla="*/ 1932167 w 4452730"/>
                <a:gd name="connsiteY11" fmla="*/ 10325 h 2268496"/>
                <a:gd name="connsiteX12" fmla="*/ 1614115 w 4452730"/>
                <a:gd name="connsiteY12" fmla="*/ 58033 h 2268496"/>
                <a:gd name="connsiteX13" fmla="*/ 1304014 w 4452730"/>
                <a:gd name="connsiteY13" fmla="*/ 169352 h 2268496"/>
                <a:gd name="connsiteX14" fmla="*/ 1001864 w 4452730"/>
                <a:gd name="connsiteY14" fmla="*/ 312475 h 2268496"/>
                <a:gd name="connsiteX15" fmla="*/ 731520 w 4452730"/>
                <a:gd name="connsiteY15" fmla="*/ 495355 h 2268496"/>
                <a:gd name="connsiteX16" fmla="*/ 477078 w 4452730"/>
                <a:gd name="connsiteY16" fmla="*/ 733894 h 2268496"/>
                <a:gd name="connsiteX17" fmla="*/ 310101 w 4452730"/>
                <a:gd name="connsiteY17" fmla="*/ 948579 h 2268496"/>
                <a:gd name="connsiteX18" fmla="*/ 182880 w 4452730"/>
                <a:gd name="connsiteY18" fmla="*/ 1131459 h 2268496"/>
                <a:gd name="connsiteX19" fmla="*/ 79513 w 4452730"/>
                <a:gd name="connsiteY19" fmla="*/ 1330242 h 2268496"/>
                <a:gd name="connsiteX20" fmla="*/ 0 w 4452730"/>
                <a:gd name="connsiteY20" fmla="*/ 1513122 h 2268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52730" h="2268496">
                  <a:moveTo>
                    <a:pt x="4452730" y="2268496"/>
                  </a:moveTo>
                  <a:cubicBezTo>
                    <a:pt x="4444116" y="2147901"/>
                    <a:pt x="4435503" y="2027306"/>
                    <a:pt x="4412974" y="1902736"/>
                  </a:cubicBezTo>
                  <a:cubicBezTo>
                    <a:pt x="4390445" y="1778165"/>
                    <a:pt x="4355989" y="1636367"/>
                    <a:pt x="4317558" y="1521073"/>
                  </a:cubicBezTo>
                  <a:cubicBezTo>
                    <a:pt x="4279127" y="1405779"/>
                    <a:pt x="4234069" y="1307713"/>
                    <a:pt x="4182386" y="1210972"/>
                  </a:cubicBezTo>
                  <a:cubicBezTo>
                    <a:pt x="4130703" y="1114231"/>
                    <a:pt x="4071067" y="1025442"/>
                    <a:pt x="4007457" y="940628"/>
                  </a:cubicBezTo>
                  <a:cubicBezTo>
                    <a:pt x="3943847" y="855814"/>
                    <a:pt x="3878911" y="781602"/>
                    <a:pt x="3800723" y="702089"/>
                  </a:cubicBezTo>
                  <a:cubicBezTo>
                    <a:pt x="3722535" y="622576"/>
                    <a:pt x="3633745" y="536437"/>
                    <a:pt x="3538330" y="463550"/>
                  </a:cubicBezTo>
                  <a:cubicBezTo>
                    <a:pt x="3442915" y="390663"/>
                    <a:pt x="3332922" y="321751"/>
                    <a:pt x="3228230" y="264767"/>
                  </a:cubicBezTo>
                  <a:cubicBezTo>
                    <a:pt x="3123538" y="207783"/>
                    <a:pt x="3012219" y="158750"/>
                    <a:pt x="2910177" y="121644"/>
                  </a:cubicBezTo>
                  <a:cubicBezTo>
                    <a:pt x="2808135" y="84538"/>
                    <a:pt x="2728622" y="62009"/>
                    <a:pt x="2615979" y="42131"/>
                  </a:cubicBezTo>
                  <a:cubicBezTo>
                    <a:pt x="2503336" y="22253"/>
                    <a:pt x="2348285" y="7675"/>
                    <a:pt x="2234316" y="2374"/>
                  </a:cubicBezTo>
                  <a:cubicBezTo>
                    <a:pt x="2120347" y="-2927"/>
                    <a:pt x="2035534" y="1049"/>
                    <a:pt x="1932167" y="10325"/>
                  </a:cubicBezTo>
                  <a:cubicBezTo>
                    <a:pt x="1828800" y="19601"/>
                    <a:pt x="1718807" y="31529"/>
                    <a:pt x="1614115" y="58033"/>
                  </a:cubicBezTo>
                  <a:cubicBezTo>
                    <a:pt x="1509423" y="84537"/>
                    <a:pt x="1406056" y="126945"/>
                    <a:pt x="1304014" y="169352"/>
                  </a:cubicBezTo>
                  <a:cubicBezTo>
                    <a:pt x="1201972" y="211759"/>
                    <a:pt x="1097280" y="258141"/>
                    <a:pt x="1001864" y="312475"/>
                  </a:cubicBezTo>
                  <a:cubicBezTo>
                    <a:pt x="906448" y="366809"/>
                    <a:pt x="818984" y="425119"/>
                    <a:pt x="731520" y="495355"/>
                  </a:cubicBezTo>
                  <a:cubicBezTo>
                    <a:pt x="644056" y="565591"/>
                    <a:pt x="547314" y="658357"/>
                    <a:pt x="477078" y="733894"/>
                  </a:cubicBezTo>
                  <a:cubicBezTo>
                    <a:pt x="406841" y="809431"/>
                    <a:pt x="359134" y="882318"/>
                    <a:pt x="310101" y="948579"/>
                  </a:cubicBezTo>
                  <a:cubicBezTo>
                    <a:pt x="261068" y="1014840"/>
                    <a:pt x="221311" y="1067848"/>
                    <a:pt x="182880" y="1131459"/>
                  </a:cubicBezTo>
                  <a:cubicBezTo>
                    <a:pt x="144449" y="1195069"/>
                    <a:pt x="109993" y="1266632"/>
                    <a:pt x="79513" y="1330242"/>
                  </a:cubicBezTo>
                  <a:cubicBezTo>
                    <a:pt x="49033" y="1393852"/>
                    <a:pt x="24516" y="1453487"/>
                    <a:pt x="0" y="1513122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BA1CB774-28D1-8AB5-7972-1165FED5E1A5}"/>
                </a:ext>
              </a:extLst>
            </p:cNvPr>
            <p:cNvSpPr/>
            <p:nvPr/>
          </p:nvSpPr>
          <p:spPr>
            <a:xfrm>
              <a:off x="13703514" y="6973581"/>
              <a:ext cx="127221" cy="723569"/>
            </a:xfrm>
            <a:custGeom>
              <a:avLst/>
              <a:gdLst>
                <a:gd name="connsiteX0" fmla="*/ 127221 w 127221"/>
                <a:gd name="connsiteY0" fmla="*/ 723569 h 723569"/>
                <a:gd name="connsiteX1" fmla="*/ 119270 w 127221"/>
                <a:gd name="connsiteY1" fmla="*/ 572494 h 723569"/>
                <a:gd name="connsiteX2" fmla="*/ 103367 w 127221"/>
                <a:gd name="connsiteY2" fmla="*/ 453225 h 723569"/>
                <a:gd name="connsiteX3" fmla="*/ 71562 w 127221"/>
                <a:gd name="connsiteY3" fmla="*/ 270345 h 723569"/>
                <a:gd name="connsiteX4" fmla="*/ 23854 w 127221"/>
                <a:gd name="connsiteY4" fmla="*/ 87465 h 723569"/>
                <a:gd name="connsiteX5" fmla="*/ 0 w 127221"/>
                <a:gd name="connsiteY5" fmla="*/ 0 h 723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221" h="723569">
                  <a:moveTo>
                    <a:pt x="127221" y="723569"/>
                  </a:moveTo>
                  <a:cubicBezTo>
                    <a:pt x="125233" y="670560"/>
                    <a:pt x="123246" y="617551"/>
                    <a:pt x="119270" y="572494"/>
                  </a:cubicBezTo>
                  <a:cubicBezTo>
                    <a:pt x="115294" y="527437"/>
                    <a:pt x="111318" y="503583"/>
                    <a:pt x="103367" y="453225"/>
                  </a:cubicBezTo>
                  <a:cubicBezTo>
                    <a:pt x="95416" y="402867"/>
                    <a:pt x="84814" y="331305"/>
                    <a:pt x="71562" y="270345"/>
                  </a:cubicBezTo>
                  <a:cubicBezTo>
                    <a:pt x="58310" y="209385"/>
                    <a:pt x="35781" y="132523"/>
                    <a:pt x="23854" y="87465"/>
                  </a:cubicBezTo>
                  <a:cubicBezTo>
                    <a:pt x="11927" y="42407"/>
                    <a:pt x="5963" y="21203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249CAF2-473B-2A50-EA01-053B199238AF}"/>
                </a:ext>
              </a:extLst>
            </p:cNvPr>
            <p:cNvCxnSpPr>
              <a:cxnSpLocks/>
            </p:cNvCxnSpPr>
            <p:nvPr/>
          </p:nvCxnSpPr>
          <p:spPr>
            <a:xfrm>
              <a:off x="11649424" y="5413135"/>
              <a:ext cx="0" cy="4572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AEE9AC2-0F8C-037D-1337-3A46A6664B65}"/>
                </a:ext>
              </a:extLst>
            </p:cNvPr>
            <p:cNvCxnSpPr>
              <a:cxnSpLocks/>
            </p:cNvCxnSpPr>
            <p:nvPr/>
          </p:nvCxnSpPr>
          <p:spPr>
            <a:xfrm>
              <a:off x="9370641" y="7699135"/>
              <a:ext cx="4572000" cy="0"/>
            </a:xfrm>
            <a:prstGeom prst="line">
              <a:avLst/>
            </a:prstGeom>
            <a:ln w="76200" cap="rnd"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479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72972526-F07F-36FA-9369-9D21F88B2DFB}"/>
              </a:ext>
            </a:extLst>
          </p:cNvPr>
          <p:cNvGrpSpPr/>
          <p:nvPr/>
        </p:nvGrpSpPr>
        <p:grpSpPr>
          <a:xfrm>
            <a:off x="1219200" y="4483100"/>
            <a:ext cx="12192000" cy="4881400"/>
            <a:chOff x="0" y="596900"/>
            <a:chExt cx="12192000" cy="488140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275AAEA-AF21-8171-C64E-7E886673EC47}"/>
                </a:ext>
              </a:extLst>
            </p:cNvPr>
            <p:cNvGrpSpPr/>
            <p:nvPr/>
          </p:nvGrpSpPr>
          <p:grpSpPr>
            <a:xfrm>
              <a:off x="0" y="898417"/>
              <a:ext cx="12192000" cy="4169869"/>
              <a:chOff x="0" y="898417"/>
              <a:chExt cx="12192000" cy="4169869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0042840-40EE-E44E-104B-EC42670AB13E}"/>
                  </a:ext>
                </a:extLst>
              </p:cNvPr>
              <p:cNvSpPr/>
              <p:nvPr/>
            </p:nvSpPr>
            <p:spPr>
              <a:xfrm>
                <a:off x="166266" y="4683275"/>
                <a:ext cx="1729546" cy="3850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T Mono" panose="02060509020205020204" pitchFamily="49" charset="77"/>
                  </a:rPr>
                  <a:t>radius of ancestral circle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508096-E695-294D-1709-1CEBACF74BCA}"/>
                  </a:ext>
                </a:extLst>
              </p:cNvPr>
              <p:cNvSpPr/>
              <p:nvPr/>
            </p:nvSpPr>
            <p:spPr>
              <a:xfrm>
                <a:off x="1777995" y="4683274"/>
                <a:ext cx="2448428" cy="3850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T Mono" panose="02060509020205020204" pitchFamily="49" charset="77"/>
                  </a:rPr>
                  <a:t>proportion of radius inherited by daughter circle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014C25B-3D16-13DE-5F04-1708FBA396DF}"/>
                  </a:ext>
                </a:extLst>
              </p:cNvPr>
              <p:cNvSpPr/>
              <p:nvPr/>
            </p:nvSpPr>
            <p:spPr>
              <a:xfrm>
                <a:off x="458707" y="2106801"/>
                <a:ext cx="2188240" cy="3850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T Mono" panose="02060509020205020204" pitchFamily="49" charset="77"/>
                  </a:rPr>
                  <a:t>total change relative to ancestral circle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12DBA9E-0782-5112-0720-C48A7220D9EB}"/>
                  </a:ext>
                </a:extLst>
              </p:cNvPr>
              <p:cNvSpPr/>
              <p:nvPr/>
            </p:nvSpPr>
            <p:spPr>
              <a:xfrm>
                <a:off x="2646947" y="2237439"/>
                <a:ext cx="1625770" cy="3850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T Mono" panose="02060509020205020204" pitchFamily="49" charset="77"/>
                  </a:rPr>
                  <a:t>extracting x component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B2D8A09-7AFB-54B4-DFFA-ADEA6B3076D5}"/>
                  </a:ext>
                </a:extLst>
              </p:cNvPr>
              <p:cNvSpPr/>
              <p:nvPr/>
            </p:nvSpPr>
            <p:spPr>
              <a:xfrm>
                <a:off x="6562557" y="4575584"/>
                <a:ext cx="2448429" cy="3850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T Mono" panose="02060509020205020204" pitchFamily="49" charset="77"/>
                  </a:rPr>
                  <a:t>projection onto ellipse space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915C4CE-E344-CB88-3D45-6C59B23E4D2F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2859966"/>
                    <a:ext cx="12192000" cy="113806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t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den>
                              </m:f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(1+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(1+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m:rPr>
                                  <m:aln/>
                                </m:r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e>
                          </m:func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×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ra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(1+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(1+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ra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×</m:t>
                                  </m:r>
                                  <m:func>
                                    <m:func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×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den>
                                      </m:f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ra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 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>
                                        <m:f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(1+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(1+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ra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25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915C4CE-E344-CB88-3D45-6C59B23E4D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2859966"/>
                    <a:ext cx="12192000" cy="113806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Left Brace 16">
                <a:extLst>
                  <a:ext uri="{FF2B5EF4-FFF2-40B4-BE49-F238E27FC236}">
                    <a16:creationId xmlns:a16="http://schemas.microsoft.com/office/drawing/2014/main" id="{0EAEBDCE-5BC9-6440-705F-F7003755BAF4}"/>
                  </a:ext>
                </a:extLst>
              </p:cNvPr>
              <p:cNvSpPr/>
              <p:nvPr/>
            </p:nvSpPr>
            <p:spPr>
              <a:xfrm rot="5400000">
                <a:off x="1585490" y="1683782"/>
                <a:ext cx="385011" cy="2454441"/>
              </a:xfrm>
              <a:prstGeom prst="leftBrace">
                <a:avLst>
                  <a:gd name="adj1" fmla="val 54004"/>
                  <a:gd name="adj2" fmla="val 5866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59766142-0C31-3571-9C2C-AE5590F128CA}"/>
                  </a:ext>
                </a:extLst>
              </p:cNvPr>
              <p:cNvSpPr/>
              <p:nvPr/>
            </p:nvSpPr>
            <p:spPr>
              <a:xfrm rot="5400000">
                <a:off x="3203353" y="2598184"/>
                <a:ext cx="385011" cy="625638"/>
              </a:xfrm>
              <a:prstGeom prst="leftBrace">
                <a:avLst>
                  <a:gd name="adj1" fmla="val 54004"/>
                  <a:gd name="adj2" fmla="val 46721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874B643F-B124-62BF-8959-66C3BF64A89C}"/>
                  </a:ext>
                </a:extLst>
              </p:cNvPr>
              <p:cNvSpPr/>
              <p:nvPr/>
            </p:nvSpPr>
            <p:spPr>
              <a:xfrm rot="16200000">
                <a:off x="838534" y="3806548"/>
                <a:ext cx="385011" cy="960527"/>
              </a:xfrm>
              <a:prstGeom prst="leftBrace">
                <a:avLst>
                  <a:gd name="adj1" fmla="val 54004"/>
                  <a:gd name="adj2" fmla="val 4984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20" name="Left Brace 19">
                <a:extLst>
                  <a:ext uri="{FF2B5EF4-FFF2-40B4-BE49-F238E27FC236}">
                    <a16:creationId xmlns:a16="http://schemas.microsoft.com/office/drawing/2014/main" id="{71A1431D-4B3E-3A1D-304E-F102AB6D2323}"/>
                  </a:ext>
                </a:extLst>
              </p:cNvPr>
              <p:cNvSpPr/>
              <p:nvPr/>
            </p:nvSpPr>
            <p:spPr>
              <a:xfrm rot="16200000">
                <a:off x="2116554" y="3590654"/>
                <a:ext cx="385011" cy="1392313"/>
              </a:xfrm>
              <a:prstGeom prst="leftBrace">
                <a:avLst>
                  <a:gd name="adj1" fmla="val 54004"/>
                  <a:gd name="adj2" fmla="val 7794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26" name="Left Brace 25">
                <a:extLst>
                  <a:ext uri="{FF2B5EF4-FFF2-40B4-BE49-F238E27FC236}">
                    <a16:creationId xmlns:a16="http://schemas.microsoft.com/office/drawing/2014/main" id="{6CA72503-1729-2158-9FEC-3C17D7790067}"/>
                  </a:ext>
                </a:extLst>
              </p:cNvPr>
              <p:cNvSpPr/>
              <p:nvPr/>
            </p:nvSpPr>
            <p:spPr>
              <a:xfrm rot="16200000">
                <a:off x="7594267" y="432358"/>
                <a:ext cx="385011" cy="7708903"/>
              </a:xfrm>
              <a:prstGeom prst="leftBrace">
                <a:avLst>
                  <a:gd name="adj1" fmla="val 54004"/>
                  <a:gd name="adj2" fmla="val 5011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35" name="Left Brace 34">
                <a:extLst>
                  <a:ext uri="{FF2B5EF4-FFF2-40B4-BE49-F238E27FC236}">
                    <a16:creationId xmlns:a16="http://schemas.microsoft.com/office/drawing/2014/main" id="{1AAE6FFC-28D8-FD4F-FCEA-E88249F7A6FB}"/>
                  </a:ext>
                </a:extLst>
              </p:cNvPr>
              <p:cNvSpPr/>
              <p:nvPr/>
            </p:nvSpPr>
            <p:spPr>
              <a:xfrm rot="5400000">
                <a:off x="1937220" y="-6746"/>
                <a:ext cx="385011" cy="3157903"/>
              </a:xfrm>
              <a:prstGeom prst="leftBrace">
                <a:avLst>
                  <a:gd name="adj1" fmla="val 54004"/>
                  <a:gd name="adj2" fmla="val 5022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FA289CB-E213-5EFC-913F-A2DA037763C7}"/>
                  </a:ext>
                </a:extLst>
              </p:cNvPr>
              <p:cNvSpPr/>
              <p:nvPr/>
            </p:nvSpPr>
            <p:spPr>
              <a:xfrm>
                <a:off x="664467" y="898417"/>
                <a:ext cx="2930516" cy="3850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T Mono" panose="02060509020205020204" pitchFamily="49" charset="77"/>
                  </a:rPr>
                  <a:t>change in x relative to ancestral circle</a:t>
                </a:r>
              </a:p>
            </p:txBody>
          </p:sp>
          <p:sp>
            <p:nvSpPr>
              <p:cNvPr id="37" name="Left Brace 36">
                <a:extLst>
                  <a:ext uri="{FF2B5EF4-FFF2-40B4-BE49-F238E27FC236}">
                    <a16:creationId xmlns:a16="http://schemas.microsoft.com/office/drawing/2014/main" id="{DFDDC52D-F5A6-72F6-C830-824EC25AF387}"/>
                  </a:ext>
                </a:extLst>
              </p:cNvPr>
              <p:cNvSpPr/>
              <p:nvPr/>
            </p:nvSpPr>
            <p:spPr>
              <a:xfrm rot="5400000">
                <a:off x="6064720" y="992239"/>
                <a:ext cx="385011" cy="3157903"/>
              </a:xfrm>
              <a:prstGeom prst="leftBrace">
                <a:avLst>
                  <a:gd name="adj1" fmla="val 54004"/>
                  <a:gd name="adj2" fmla="val 5022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EE74556-7DBB-D6ED-0842-623F0DD9ED6B}"/>
                  </a:ext>
                </a:extLst>
              </p:cNvPr>
              <p:cNvSpPr/>
              <p:nvPr/>
            </p:nvSpPr>
            <p:spPr>
              <a:xfrm>
                <a:off x="4791967" y="1897402"/>
                <a:ext cx="2930516" cy="3850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T Mono" panose="02060509020205020204" pitchFamily="49" charset="77"/>
                  </a:rPr>
                  <a:t>change in x relative to ancestral circle</a:t>
                </a:r>
              </a:p>
            </p:txBody>
          </p:sp>
          <p:sp>
            <p:nvSpPr>
              <p:cNvPr id="39" name="Left Brace 38">
                <a:extLst>
                  <a:ext uri="{FF2B5EF4-FFF2-40B4-BE49-F238E27FC236}">
                    <a16:creationId xmlns:a16="http://schemas.microsoft.com/office/drawing/2014/main" id="{2F71CDC1-943A-5D98-9FD9-75D4DF9417E6}"/>
                  </a:ext>
                </a:extLst>
              </p:cNvPr>
              <p:cNvSpPr/>
              <p:nvPr/>
            </p:nvSpPr>
            <p:spPr>
              <a:xfrm rot="5400000">
                <a:off x="9716473" y="992238"/>
                <a:ext cx="385011" cy="3157903"/>
              </a:xfrm>
              <a:prstGeom prst="leftBrace">
                <a:avLst>
                  <a:gd name="adj1" fmla="val 54004"/>
                  <a:gd name="adj2" fmla="val 50223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25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942225E-1F84-10D7-748F-2D67AEC6FA7B}"/>
                  </a:ext>
                </a:extLst>
              </p:cNvPr>
              <p:cNvSpPr/>
              <p:nvPr/>
            </p:nvSpPr>
            <p:spPr>
              <a:xfrm>
                <a:off x="8443720" y="1897401"/>
                <a:ext cx="2930516" cy="3850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T Mono" panose="02060509020205020204" pitchFamily="49" charset="77"/>
                  </a:rPr>
                  <a:t>change in y relative to ancestral circle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8DAD8C4-C310-9D7D-5E44-A8C3BEBA425E}"/>
                </a:ext>
              </a:extLst>
            </p:cNvPr>
            <p:cNvSpPr/>
            <p:nvPr/>
          </p:nvSpPr>
          <p:spPr>
            <a:xfrm>
              <a:off x="196340" y="596900"/>
              <a:ext cx="11703560" cy="4881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</p:grpSp>
    </p:spTree>
    <p:extLst>
      <p:ext uri="{BB962C8B-B14F-4D97-AF65-F5344CB8AC3E}">
        <p14:creationId xmlns:p14="http://schemas.microsoft.com/office/powerpoint/2010/main" val="36650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240F97-8FBA-96E0-79C7-929A3239C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56E0AC2-0B90-AF16-BE25-A5B7546100DD}"/>
              </a:ext>
            </a:extLst>
          </p:cNvPr>
          <p:cNvGrpSpPr/>
          <p:nvPr/>
        </p:nvGrpSpPr>
        <p:grpSpPr>
          <a:xfrm>
            <a:off x="272718" y="260684"/>
            <a:ext cx="5390146" cy="5518484"/>
            <a:chOff x="5935581" y="641684"/>
            <a:chExt cx="5390146" cy="5518484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4FC3C9B-1493-2148-F793-A37F4182CF81}"/>
                </a:ext>
              </a:extLst>
            </p:cNvPr>
            <p:cNvSpPr/>
            <p:nvPr/>
          </p:nvSpPr>
          <p:spPr>
            <a:xfrm>
              <a:off x="5935581" y="641684"/>
              <a:ext cx="5390146" cy="5518484"/>
            </a:xfrm>
            <a:prstGeom prst="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44AEBD3-233F-9D29-BE8C-D7716F820816}"/>
                </a:ext>
              </a:extLst>
            </p:cNvPr>
            <p:cNvSpPr/>
            <p:nvPr/>
          </p:nvSpPr>
          <p:spPr>
            <a:xfrm>
              <a:off x="6144462" y="4517902"/>
              <a:ext cx="2791326" cy="1138989"/>
            </a:xfrm>
            <a:custGeom>
              <a:avLst/>
              <a:gdLst>
                <a:gd name="connsiteX0" fmla="*/ 0 w 2791326"/>
                <a:gd name="connsiteY0" fmla="*/ 1138989 h 1138989"/>
                <a:gd name="connsiteX1" fmla="*/ 272716 w 2791326"/>
                <a:gd name="connsiteY1" fmla="*/ 16042 h 1138989"/>
                <a:gd name="connsiteX2" fmla="*/ 2518611 w 2791326"/>
                <a:gd name="connsiteY2" fmla="*/ 0 h 1138989"/>
                <a:gd name="connsiteX3" fmla="*/ 2791326 w 2791326"/>
                <a:gd name="connsiteY3" fmla="*/ 1138989 h 1138989"/>
                <a:gd name="connsiteX4" fmla="*/ 0 w 2791326"/>
                <a:gd name="connsiteY4" fmla="*/ 1138989 h 1138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1326" h="1138989">
                  <a:moveTo>
                    <a:pt x="0" y="1138989"/>
                  </a:moveTo>
                  <a:lnTo>
                    <a:pt x="272716" y="16042"/>
                  </a:lnTo>
                  <a:lnTo>
                    <a:pt x="2518611" y="0"/>
                  </a:lnTo>
                  <a:lnTo>
                    <a:pt x="2791326" y="1138989"/>
                  </a:lnTo>
                  <a:lnTo>
                    <a:pt x="0" y="1138989"/>
                  </a:ln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FAAE95B-2544-465F-64BD-D65D651BBF6A}"/>
                </a:ext>
              </a:extLst>
            </p:cNvPr>
            <p:cNvSpPr/>
            <p:nvPr/>
          </p:nvSpPr>
          <p:spPr>
            <a:xfrm rot="799512">
              <a:off x="6522818" y="4641899"/>
              <a:ext cx="2034615" cy="79117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D222F22-2958-0B27-67B6-09F5F012A073}"/>
                </a:ext>
              </a:extLst>
            </p:cNvPr>
            <p:cNvCxnSpPr/>
            <p:nvPr/>
          </p:nvCxnSpPr>
          <p:spPr>
            <a:xfrm>
              <a:off x="7540125" y="4517902"/>
              <a:ext cx="0" cy="1138989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F9A182D-FE6B-C73F-8778-A5CE7A402192}"/>
                </a:ext>
              </a:extLst>
            </p:cNvPr>
            <p:cNvCxnSpPr/>
            <p:nvPr/>
          </p:nvCxnSpPr>
          <p:spPr>
            <a:xfrm>
              <a:off x="6295702" y="4991144"/>
              <a:ext cx="2486526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24779C8-0E4D-B9F3-6A73-F40A4BE55895}"/>
                </a:ext>
              </a:extLst>
            </p:cNvPr>
            <p:cNvSpPr/>
            <p:nvPr/>
          </p:nvSpPr>
          <p:spPr>
            <a:xfrm>
              <a:off x="6768944" y="1295203"/>
              <a:ext cx="1540042" cy="35747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76F6D5C-4286-4D44-990E-DA97A1DF2D6F}"/>
                </a:ext>
              </a:extLst>
            </p:cNvPr>
            <p:cNvSpPr/>
            <p:nvPr/>
          </p:nvSpPr>
          <p:spPr>
            <a:xfrm>
              <a:off x="6160504" y="1572391"/>
              <a:ext cx="2759242" cy="3465095"/>
            </a:xfrm>
            <a:custGeom>
              <a:avLst/>
              <a:gdLst>
                <a:gd name="connsiteX0" fmla="*/ 0 w 2759242"/>
                <a:gd name="connsiteY0" fmla="*/ 2117558 h 3465095"/>
                <a:gd name="connsiteX1" fmla="*/ 240632 w 2759242"/>
                <a:gd name="connsiteY1" fmla="*/ 0 h 3465095"/>
                <a:gd name="connsiteX2" fmla="*/ 2582779 w 2759242"/>
                <a:gd name="connsiteY2" fmla="*/ 1235242 h 3465095"/>
                <a:gd name="connsiteX3" fmla="*/ 2759242 w 2759242"/>
                <a:gd name="connsiteY3" fmla="*/ 3465095 h 3465095"/>
                <a:gd name="connsiteX4" fmla="*/ 0 w 2759242"/>
                <a:gd name="connsiteY4" fmla="*/ 2117558 h 3465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9242" h="3465095">
                  <a:moveTo>
                    <a:pt x="0" y="2117558"/>
                  </a:moveTo>
                  <a:lnTo>
                    <a:pt x="240632" y="0"/>
                  </a:lnTo>
                  <a:lnTo>
                    <a:pt x="2582779" y="1235242"/>
                  </a:lnTo>
                  <a:lnTo>
                    <a:pt x="2759242" y="3465095"/>
                  </a:lnTo>
                  <a:lnTo>
                    <a:pt x="0" y="211755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F67862F-3BA2-47AE-BE78-BC4D4346B282}"/>
                </a:ext>
              </a:extLst>
            </p:cNvPr>
            <p:cNvSpPr/>
            <p:nvPr/>
          </p:nvSpPr>
          <p:spPr>
            <a:xfrm rot="2545642">
              <a:off x="6642161" y="2804347"/>
              <a:ext cx="1795928" cy="872845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F906EC0-D362-AE9A-836A-F68BFE6D59C5}"/>
                </a:ext>
              </a:extLst>
            </p:cNvPr>
            <p:cNvCxnSpPr/>
            <p:nvPr/>
          </p:nvCxnSpPr>
          <p:spPr>
            <a:xfrm flipV="1">
              <a:off x="7538965" y="1828805"/>
              <a:ext cx="1023067" cy="1411964"/>
            </a:xfrm>
            <a:prstGeom prst="line">
              <a:avLst/>
            </a:prstGeom>
            <a:ln w="38100">
              <a:solidFill>
                <a:schemeClr val="bg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8AC7DE9-4380-8913-CD60-08A0B984635A}"/>
                </a:ext>
              </a:extLst>
            </p:cNvPr>
            <p:cNvSpPr/>
            <p:nvPr/>
          </p:nvSpPr>
          <p:spPr>
            <a:xfrm>
              <a:off x="7538965" y="1430296"/>
              <a:ext cx="91440" cy="914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3" name="Pentagon 42">
              <a:extLst>
                <a:ext uri="{FF2B5EF4-FFF2-40B4-BE49-F238E27FC236}">
                  <a16:creationId xmlns:a16="http://schemas.microsoft.com/office/drawing/2014/main" id="{55D74F3E-CFE5-413E-4E36-585EE0A66959}"/>
                </a:ext>
              </a:extLst>
            </p:cNvPr>
            <p:cNvSpPr/>
            <p:nvPr/>
          </p:nvSpPr>
          <p:spPr>
            <a:xfrm flipH="1">
              <a:off x="9151196" y="825113"/>
              <a:ext cx="1977959" cy="484632"/>
            </a:xfrm>
            <a:prstGeom prst="homePlat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ptos" panose="020B0004020202020204" pitchFamily="34" charset="0"/>
                </a:rPr>
                <a:t>Center Point </a:t>
              </a:r>
              <a:r>
                <a:rPr lang="en-US" sz="16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x,y</a:t>
              </a:r>
              <a:r>
                <a:rPr lang="en-US" sz="1600" dirty="0">
                  <a:solidFill>
                    <a:schemeClr val="bg1"/>
                  </a:solidFill>
                  <a:latin typeface="Aptos" panose="020B0004020202020204" pitchFamily="34" charset="0"/>
                </a:rPr>
                <a:t> </a:t>
              </a:r>
            </a:p>
          </p:txBody>
        </p:sp>
        <p:sp>
          <p:nvSpPr>
            <p:cNvPr id="44" name="Pentagon 43">
              <a:extLst>
                <a:ext uri="{FF2B5EF4-FFF2-40B4-BE49-F238E27FC236}">
                  <a16:creationId xmlns:a16="http://schemas.microsoft.com/office/drawing/2014/main" id="{EE220E1E-1418-F591-6623-DB80B62360BD}"/>
                </a:ext>
              </a:extLst>
            </p:cNvPr>
            <p:cNvSpPr/>
            <p:nvPr/>
          </p:nvSpPr>
          <p:spPr>
            <a:xfrm flipH="1">
              <a:off x="9151196" y="1309745"/>
              <a:ext cx="1977959" cy="484632"/>
            </a:xfrm>
            <a:prstGeom prst="homePlat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ptos" panose="020B0004020202020204" pitchFamily="34" charset="0"/>
                </a:rPr>
                <a:t>Circle Area </a:t>
              </a:r>
              <a:r>
                <a:rPr lang="en-US" sz="16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exp(a)</a:t>
              </a:r>
            </a:p>
          </p:txBody>
        </p:sp>
        <p:sp>
          <p:nvSpPr>
            <p:cNvPr id="45" name="Pentagon 44">
              <a:extLst>
                <a:ext uri="{FF2B5EF4-FFF2-40B4-BE49-F238E27FC236}">
                  <a16:creationId xmlns:a16="http://schemas.microsoft.com/office/drawing/2014/main" id="{30CA9D1F-91C8-5802-77D0-DB910C4F566B}"/>
                </a:ext>
              </a:extLst>
            </p:cNvPr>
            <p:cNvSpPr/>
            <p:nvPr/>
          </p:nvSpPr>
          <p:spPr>
            <a:xfrm flipH="1">
              <a:off x="9151198" y="2055836"/>
              <a:ext cx="1977959" cy="484632"/>
            </a:xfrm>
            <a:prstGeom prst="homePlat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ptos" panose="020B0004020202020204" pitchFamily="34" charset="0"/>
                </a:rPr>
                <a:t>Tilt Point </a:t>
              </a:r>
              <a:r>
                <a:rPr lang="en-US" sz="16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r,s</a:t>
              </a:r>
              <a:endParaRPr lang="en-US" sz="160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46" name="Pentagon 45">
              <a:extLst>
                <a:ext uri="{FF2B5EF4-FFF2-40B4-BE49-F238E27FC236}">
                  <a16:creationId xmlns:a16="http://schemas.microsoft.com/office/drawing/2014/main" id="{9A0FD032-780B-1984-A547-D585F6538FBA}"/>
                </a:ext>
              </a:extLst>
            </p:cNvPr>
            <p:cNvSpPr/>
            <p:nvPr/>
          </p:nvSpPr>
          <p:spPr>
            <a:xfrm flipH="1">
              <a:off x="9151196" y="3033325"/>
              <a:ext cx="1977959" cy="484632"/>
            </a:xfrm>
            <a:prstGeom prst="homePlat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ptos" panose="020B0004020202020204" pitchFamily="34" charset="0"/>
                </a:rPr>
                <a:t>Tilt Vector</a:t>
              </a:r>
            </a:p>
          </p:txBody>
        </p:sp>
        <p:sp>
          <p:nvSpPr>
            <p:cNvPr id="48" name="Pentagon 47">
              <a:extLst>
                <a:ext uri="{FF2B5EF4-FFF2-40B4-BE49-F238E27FC236}">
                  <a16:creationId xmlns:a16="http://schemas.microsoft.com/office/drawing/2014/main" id="{671414F2-45E0-B376-6489-03BCCCA7FAB5}"/>
                </a:ext>
              </a:extLst>
            </p:cNvPr>
            <p:cNvSpPr/>
            <p:nvPr/>
          </p:nvSpPr>
          <p:spPr>
            <a:xfrm flipH="1">
              <a:off x="9151196" y="4271506"/>
              <a:ext cx="1977959" cy="484632"/>
            </a:xfrm>
            <a:prstGeom prst="homePlat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ptos" panose="020B0004020202020204" pitchFamily="34" charset="0"/>
                </a:rPr>
                <a:t>Projection Plane</a:t>
              </a:r>
            </a:p>
          </p:txBody>
        </p:sp>
        <p:sp>
          <p:nvSpPr>
            <p:cNvPr id="49" name="Pentagon 48">
              <a:extLst>
                <a:ext uri="{FF2B5EF4-FFF2-40B4-BE49-F238E27FC236}">
                  <a16:creationId xmlns:a16="http://schemas.microsoft.com/office/drawing/2014/main" id="{7407C6F4-35AF-ABD2-1265-6D1A4D67EBBD}"/>
                </a:ext>
              </a:extLst>
            </p:cNvPr>
            <p:cNvSpPr/>
            <p:nvPr/>
          </p:nvSpPr>
          <p:spPr>
            <a:xfrm flipH="1">
              <a:off x="9151196" y="3786874"/>
              <a:ext cx="1977959" cy="484632"/>
            </a:xfrm>
            <a:prstGeom prst="homePlat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ptos" panose="020B0004020202020204" pitchFamily="34" charset="0"/>
                </a:rPr>
                <a:t>Ellipse Projection</a:t>
              </a:r>
            </a:p>
          </p:txBody>
        </p:sp>
        <p:sp>
          <p:nvSpPr>
            <p:cNvPr id="50" name="Pentagon 49">
              <a:extLst>
                <a:ext uri="{FF2B5EF4-FFF2-40B4-BE49-F238E27FC236}">
                  <a16:creationId xmlns:a16="http://schemas.microsoft.com/office/drawing/2014/main" id="{A1446B3F-AAFA-065E-CF30-2595DDC6CD04}"/>
                </a:ext>
              </a:extLst>
            </p:cNvPr>
            <p:cNvSpPr/>
            <p:nvPr/>
          </p:nvSpPr>
          <p:spPr>
            <a:xfrm flipH="1">
              <a:off x="9151196" y="4996768"/>
              <a:ext cx="1977959" cy="484632"/>
            </a:xfrm>
            <a:prstGeom prst="homePlat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ptos" panose="020B0004020202020204" pitchFamily="34" charset="0"/>
                </a:rPr>
                <a:t>Resulting Ellipse</a:t>
              </a:r>
            </a:p>
          </p:txBody>
        </p:sp>
        <p:sp>
          <p:nvSpPr>
            <p:cNvPr id="51" name="Pentagon 50">
              <a:extLst>
                <a:ext uri="{FF2B5EF4-FFF2-40B4-BE49-F238E27FC236}">
                  <a16:creationId xmlns:a16="http://schemas.microsoft.com/office/drawing/2014/main" id="{72DF7C8E-0A34-2D42-8F4E-153205BC0FEF}"/>
                </a:ext>
              </a:extLst>
            </p:cNvPr>
            <p:cNvSpPr/>
            <p:nvPr/>
          </p:nvSpPr>
          <p:spPr>
            <a:xfrm flipH="1">
              <a:off x="9151196" y="2547535"/>
              <a:ext cx="1977959" cy="484632"/>
            </a:xfrm>
            <a:prstGeom prst="homePlat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ptos" panose="020B0004020202020204" pitchFamily="34" charset="0"/>
                </a:rPr>
                <a:t>Tilt Point Height </a:t>
              </a:r>
              <a:r>
                <a:rPr lang="en-US" sz="16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z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00B14A2-CB30-DF22-15C8-439D862B8264}"/>
                </a:ext>
              </a:extLst>
            </p:cNvPr>
            <p:cNvCxnSpPr>
              <a:cxnSpLocks/>
              <a:stCxn id="43" idx="3"/>
              <a:endCxn id="38" idx="6"/>
            </p:cNvCxnSpPr>
            <p:nvPr/>
          </p:nvCxnSpPr>
          <p:spPr>
            <a:xfrm flipH="1">
              <a:off x="7630405" y="1067429"/>
              <a:ext cx="1520791" cy="408587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AA95324-6ACE-3E11-C1CF-3DB327B2A684}"/>
                </a:ext>
              </a:extLst>
            </p:cNvPr>
            <p:cNvCxnSpPr>
              <a:cxnSpLocks/>
              <a:stCxn id="44" idx="3"/>
              <a:endCxn id="4" idx="6"/>
            </p:cNvCxnSpPr>
            <p:nvPr/>
          </p:nvCxnSpPr>
          <p:spPr>
            <a:xfrm flipH="1" flipV="1">
              <a:off x="8308986" y="1473943"/>
              <a:ext cx="842210" cy="78118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40A8C84-2E99-1FBE-4381-50DA46D965AE}"/>
                </a:ext>
              </a:extLst>
            </p:cNvPr>
            <p:cNvCxnSpPr>
              <a:cxnSpLocks/>
              <a:stCxn id="45" idx="3"/>
            </p:cNvCxnSpPr>
            <p:nvPr/>
          </p:nvCxnSpPr>
          <p:spPr>
            <a:xfrm flipH="1" flipV="1">
              <a:off x="8584552" y="1828805"/>
              <a:ext cx="566646" cy="469347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9420C1-405E-8736-FED0-BE28C0EB155D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H="1" flipV="1">
              <a:off x="8584554" y="1808868"/>
              <a:ext cx="566642" cy="98098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A1495A-8207-635D-91BC-110D27B6120F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 flipH="1" flipV="1">
              <a:off x="7941996" y="2664415"/>
              <a:ext cx="1209200" cy="611226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B60EE87-3256-B7B3-CCFD-334E4818B05B}"/>
                </a:ext>
              </a:extLst>
            </p:cNvPr>
            <p:cNvCxnSpPr>
              <a:stCxn id="49" idx="3"/>
              <a:endCxn id="19" idx="6"/>
            </p:cNvCxnSpPr>
            <p:nvPr/>
          </p:nvCxnSpPr>
          <p:spPr>
            <a:xfrm flipH="1" flipV="1">
              <a:off x="8202942" y="3846586"/>
              <a:ext cx="948254" cy="18260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9A935B-C2DE-57B5-20F1-8D1D642E4028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 flipH="1" flipV="1">
              <a:off x="8491699" y="4331218"/>
              <a:ext cx="659497" cy="182604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59F3794-3A6F-679A-0AB7-76A6CCE31580}"/>
                </a:ext>
              </a:extLst>
            </p:cNvPr>
            <p:cNvCxnSpPr>
              <a:stCxn id="50" idx="3"/>
              <a:endCxn id="24" idx="6"/>
            </p:cNvCxnSpPr>
            <p:nvPr/>
          </p:nvCxnSpPr>
          <p:spPr>
            <a:xfrm flipH="1">
              <a:off x="8530045" y="5239084"/>
              <a:ext cx="621151" cy="32870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Pentagon 96">
              <a:extLst>
                <a:ext uri="{FF2B5EF4-FFF2-40B4-BE49-F238E27FC236}">
                  <a16:creationId xmlns:a16="http://schemas.microsoft.com/office/drawing/2014/main" id="{4B61A1EF-4C5B-07DE-022A-76DCD95799CE}"/>
                </a:ext>
              </a:extLst>
            </p:cNvPr>
            <p:cNvSpPr/>
            <p:nvPr/>
          </p:nvSpPr>
          <p:spPr>
            <a:xfrm flipH="1">
              <a:off x="9151195" y="5486052"/>
              <a:ext cx="1977959" cy="484632"/>
            </a:xfrm>
            <a:prstGeom prst="homePlat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Aptos" panose="020B0004020202020204" pitchFamily="34" charset="0"/>
                </a:rPr>
                <a:t>Real Geography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66CCC0A-2EB7-7A43-F5E6-470EC6970840}"/>
                </a:ext>
              </a:extLst>
            </p:cNvPr>
            <p:cNvCxnSpPr>
              <a:cxnSpLocks/>
              <a:stCxn id="97" idx="3"/>
            </p:cNvCxnSpPr>
            <p:nvPr/>
          </p:nvCxnSpPr>
          <p:spPr>
            <a:xfrm flipH="1" flipV="1">
              <a:off x="8562032" y="5520432"/>
              <a:ext cx="589163" cy="207936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2F52845-03DF-503A-DC3D-6576DB15FC45}"/>
              </a:ext>
            </a:extLst>
          </p:cNvPr>
          <p:cNvSpPr/>
          <p:nvPr/>
        </p:nvSpPr>
        <p:spPr>
          <a:xfrm>
            <a:off x="1830382" y="4565046"/>
            <a:ext cx="91440" cy="9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50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28CB14-7860-5A32-8C0B-855E9B78D414}"/>
              </a:ext>
            </a:extLst>
          </p:cNvPr>
          <p:cNvGrpSpPr/>
          <p:nvPr/>
        </p:nvGrpSpPr>
        <p:grpSpPr>
          <a:xfrm>
            <a:off x="5961393" y="260684"/>
            <a:ext cx="5390146" cy="5518484"/>
            <a:chOff x="5935581" y="641684"/>
            <a:chExt cx="5390146" cy="551848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034BFF7-D493-6693-1565-56C346FB5DAC}"/>
                </a:ext>
              </a:extLst>
            </p:cNvPr>
            <p:cNvGrpSpPr/>
            <p:nvPr/>
          </p:nvGrpSpPr>
          <p:grpSpPr>
            <a:xfrm>
              <a:off x="5935581" y="641684"/>
              <a:ext cx="5390146" cy="5518484"/>
              <a:chOff x="5935581" y="641684"/>
              <a:chExt cx="5390146" cy="55184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13D59A7-92F3-E004-42EE-8ACD5D9AD677}"/>
                  </a:ext>
                </a:extLst>
              </p:cNvPr>
              <p:cNvSpPr/>
              <p:nvPr/>
            </p:nvSpPr>
            <p:spPr>
              <a:xfrm>
                <a:off x="5935581" y="641684"/>
                <a:ext cx="5390146" cy="5518484"/>
              </a:xfrm>
              <a:prstGeom prst="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B5663ABD-52AB-629E-DFF5-0E4527925EED}"/>
                  </a:ext>
                </a:extLst>
              </p:cNvPr>
              <p:cNvSpPr/>
              <p:nvPr/>
            </p:nvSpPr>
            <p:spPr>
              <a:xfrm>
                <a:off x="6144462" y="4517902"/>
                <a:ext cx="2791326" cy="1138989"/>
              </a:xfrm>
              <a:custGeom>
                <a:avLst/>
                <a:gdLst>
                  <a:gd name="connsiteX0" fmla="*/ 0 w 2791326"/>
                  <a:gd name="connsiteY0" fmla="*/ 1138989 h 1138989"/>
                  <a:gd name="connsiteX1" fmla="*/ 272716 w 2791326"/>
                  <a:gd name="connsiteY1" fmla="*/ 16042 h 1138989"/>
                  <a:gd name="connsiteX2" fmla="*/ 2518611 w 2791326"/>
                  <a:gd name="connsiteY2" fmla="*/ 0 h 1138989"/>
                  <a:gd name="connsiteX3" fmla="*/ 2791326 w 2791326"/>
                  <a:gd name="connsiteY3" fmla="*/ 1138989 h 1138989"/>
                  <a:gd name="connsiteX4" fmla="*/ 0 w 2791326"/>
                  <a:gd name="connsiteY4" fmla="*/ 1138989 h 1138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91326" h="1138989">
                    <a:moveTo>
                      <a:pt x="0" y="1138989"/>
                    </a:moveTo>
                    <a:lnTo>
                      <a:pt x="272716" y="16042"/>
                    </a:lnTo>
                    <a:lnTo>
                      <a:pt x="2518611" y="0"/>
                    </a:lnTo>
                    <a:lnTo>
                      <a:pt x="2791326" y="1138989"/>
                    </a:lnTo>
                    <a:lnTo>
                      <a:pt x="0" y="1138989"/>
                    </a:lnTo>
                    <a:close/>
                  </a:path>
                </a:pathLst>
              </a:cu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BD615106-564B-F074-AC9E-B1911D7DC15E}"/>
                  </a:ext>
                </a:extLst>
              </p:cNvPr>
              <p:cNvSpPr/>
              <p:nvPr/>
            </p:nvSpPr>
            <p:spPr>
              <a:xfrm rot="799512">
                <a:off x="6522818" y="4641899"/>
                <a:ext cx="2034615" cy="79117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65C1928-D239-4C14-64A0-09B82A0FECC8}"/>
                  </a:ext>
                </a:extLst>
              </p:cNvPr>
              <p:cNvCxnSpPr/>
              <p:nvPr/>
            </p:nvCxnSpPr>
            <p:spPr>
              <a:xfrm>
                <a:off x="7540125" y="4517902"/>
                <a:ext cx="0" cy="1138989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88CB8FA-73C4-6358-2807-558A91748AD6}"/>
                  </a:ext>
                </a:extLst>
              </p:cNvPr>
              <p:cNvCxnSpPr/>
              <p:nvPr/>
            </p:nvCxnSpPr>
            <p:spPr>
              <a:xfrm>
                <a:off x="6295702" y="4991144"/>
                <a:ext cx="2486526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0386649-A8C8-F10E-62A2-30F339E362A7}"/>
                  </a:ext>
                </a:extLst>
              </p:cNvPr>
              <p:cNvSpPr/>
              <p:nvPr/>
            </p:nvSpPr>
            <p:spPr>
              <a:xfrm>
                <a:off x="6768944" y="1295203"/>
                <a:ext cx="1540042" cy="357479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6FC986D3-B0C1-21E2-615E-0107E710DD84}"/>
                  </a:ext>
                </a:extLst>
              </p:cNvPr>
              <p:cNvSpPr/>
              <p:nvPr/>
            </p:nvSpPr>
            <p:spPr>
              <a:xfrm>
                <a:off x="6160504" y="1572391"/>
                <a:ext cx="2759242" cy="3465095"/>
              </a:xfrm>
              <a:custGeom>
                <a:avLst/>
                <a:gdLst>
                  <a:gd name="connsiteX0" fmla="*/ 0 w 2759242"/>
                  <a:gd name="connsiteY0" fmla="*/ 2117558 h 3465095"/>
                  <a:gd name="connsiteX1" fmla="*/ 240632 w 2759242"/>
                  <a:gd name="connsiteY1" fmla="*/ 0 h 3465095"/>
                  <a:gd name="connsiteX2" fmla="*/ 2582779 w 2759242"/>
                  <a:gd name="connsiteY2" fmla="*/ 1235242 h 3465095"/>
                  <a:gd name="connsiteX3" fmla="*/ 2759242 w 2759242"/>
                  <a:gd name="connsiteY3" fmla="*/ 3465095 h 3465095"/>
                  <a:gd name="connsiteX4" fmla="*/ 0 w 2759242"/>
                  <a:gd name="connsiteY4" fmla="*/ 2117558 h 3465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59242" h="3465095">
                    <a:moveTo>
                      <a:pt x="0" y="2117558"/>
                    </a:moveTo>
                    <a:lnTo>
                      <a:pt x="240632" y="0"/>
                    </a:lnTo>
                    <a:lnTo>
                      <a:pt x="2582779" y="1235242"/>
                    </a:lnTo>
                    <a:lnTo>
                      <a:pt x="2759242" y="3465095"/>
                    </a:lnTo>
                    <a:lnTo>
                      <a:pt x="0" y="21175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9AC8442-7106-F7B1-BC55-02C84C5461B3}"/>
                  </a:ext>
                </a:extLst>
              </p:cNvPr>
              <p:cNvSpPr/>
              <p:nvPr/>
            </p:nvSpPr>
            <p:spPr>
              <a:xfrm rot="2545642">
                <a:off x="6642161" y="2804347"/>
                <a:ext cx="1795928" cy="87284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BC4AC40-5A6A-570E-F510-9F01CC68D3BE}"/>
                  </a:ext>
                </a:extLst>
              </p:cNvPr>
              <p:cNvSpPr/>
              <p:nvPr/>
            </p:nvSpPr>
            <p:spPr>
              <a:xfrm>
                <a:off x="7538965" y="1430296"/>
                <a:ext cx="91440" cy="914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Pentagon 20">
                <a:extLst>
                  <a:ext uri="{FF2B5EF4-FFF2-40B4-BE49-F238E27FC236}">
                    <a16:creationId xmlns:a16="http://schemas.microsoft.com/office/drawing/2014/main" id="{D9C8C024-1AD7-ABAF-D800-0391F6DDFDE4}"/>
                  </a:ext>
                </a:extLst>
              </p:cNvPr>
              <p:cNvSpPr/>
              <p:nvPr/>
            </p:nvSpPr>
            <p:spPr>
              <a:xfrm flipH="1">
                <a:off x="9151196" y="825113"/>
                <a:ext cx="1977959" cy="484632"/>
              </a:xfrm>
              <a:prstGeom prst="homePlat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Center Point </a:t>
                </a:r>
                <a:r>
                  <a:rPr lang="en-US" sz="1600" b="1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x,y</a:t>
                </a:r>
                <a:r>
                  <a:rPr lang="en-US" sz="1600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 </a:t>
                </a:r>
              </a:p>
            </p:txBody>
          </p:sp>
          <p:sp>
            <p:nvSpPr>
              <p:cNvPr id="22" name="Pentagon 21">
                <a:extLst>
                  <a:ext uri="{FF2B5EF4-FFF2-40B4-BE49-F238E27FC236}">
                    <a16:creationId xmlns:a16="http://schemas.microsoft.com/office/drawing/2014/main" id="{2F65F8B2-8A74-43C1-FDC5-9F5FB1E75F9E}"/>
                  </a:ext>
                </a:extLst>
              </p:cNvPr>
              <p:cNvSpPr/>
              <p:nvPr/>
            </p:nvSpPr>
            <p:spPr>
              <a:xfrm flipH="1">
                <a:off x="9151196" y="1309745"/>
                <a:ext cx="1977959" cy="484632"/>
              </a:xfrm>
              <a:prstGeom prst="homePlat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Circle Area </a:t>
                </a:r>
                <a:r>
                  <a:rPr lang="en-US" sz="1600" b="1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exp(a)</a:t>
                </a:r>
              </a:p>
            </p:txBody>
          </p:sp>
          <p:sp>
            <p:nvSpPr>
              <p:cNvPr id="26" name="Pentagon 25">
                <a:extLst>
                  <a:ext uri="{FF2B5EF4-FFF2-40B4-BE49-F238E27FC236}">
                    <a16:creationId xmlns:a16="http://schemas.microsoft.com/office/drawing/2014/main" id="{F42B4085-29CF-B081-9389-ED2A34A28C42}"/>
                  </a:ext>
                </a:extLst>
              </p:cNvPr>
              <p:cNvSpPr/>
              <p:nvPr/>
            </p:nvSpPr>
            <p:spPr>
              <a:xfrm flipH="1">
                <a:off x="9151198" y="2055836"/>
                <a:ext cx="1977959" cy="484632"/>
              </a:xfrm>
              <a:prstGeom prst="homePlat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Tilt Point </a:t>
                </a:r>
                <a:r>
                  <a:rPr lang="en-US" sz="1600" b="1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r,s</a:t>
                </a:r>
                <a:endParaRPr lang="en-US" sz="1600" dirty="0">
                  <a:solidFill>
                    <a:schemeClr val="bg1"/>
                  </a:solidFill>
                  <a:latin typeface="Aptos" panose="020B0004020202020204" pitchFamily="34" charset="0"/>
                </a:endParaRPr>
              </a:p>
            </p:txBody>
          </p:sp>
          <p:sp>
            <p:nvSpPr>
              <p:cNvPr id="28" name="Pentagon 27">
                <a:extLst>
                  <a:ext uri="{FF2B5EF4-FFF2-40B4-BE49-F238E27FC236}">
                    <a16:creationId xmlns:a16="http://schemas.microsoft.com/office/drawing/2014/main" id="{C3692F44-EF0D-3CE1-6A13-F9AC7D630A98}"/>
                  </a:ext>
                </a:extLst>
              </p:cNvPr>
              <p:cNvSpPr/>
              <p:nvPr/>
            </p:nvSpPr>
            <p:spPr>
              <a:xfrm flipH="1">
                <a:off x="9151196" y="3033325"/>
                <a:ext cx="1977959" cy="484632"/>
              </a:xfrm>
              <a:prstGeom prst="homePlat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Tilt Vector</a:t>
                </a:r>
              </a:p>
            </p:txBody>
          </p:sp>
          <p:sp>
            <p:nvSpPr>
              <p:cNvPr id="30" name="Pentagon 29">
                <a:extLst>
                  <a:ext uri="{FF2B5EF4-FFF2-40B4-BE49-F238E27FC236}">
                    <a16:creationId xmlns:a16="http://schemas.microsoft.com/office/drawing/2014/main" id="{3EE33B32-D0A2-69DB-D0AA-987872E2C17A}"/>
                  </a:ext>
                </a:extLst>
              </p:cNvPr>
              <p:cNvSpPr/>
              <p:nvPr/>
            </p:nvSpPr>
            <p:spPr>
              <a:xfrm flipH="1">
                <a:off x="9151196" y="4271506"/>
                <a:ext cx="1977959" cy="484632"/>
              </a:xfrm>
              <a:prstGeom prst="homePlat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Projection Plane</a:t>
                </a:r>
              </a:p>
            </p:txBody>
          </p:sp>
          <p:sp>
            <p:nvSpPr>
              <p:cNvPr id="31" name="Pentagon 30">
                <a:extLst>
                  <a:ext uri="{FF2B5EF4-FFF2-40B4-BE49-F238E27FC236}">
                    <a16:creationId xmlns:a16="http://schemas.microsoft.com/office/drawing/2014/main" id="{1DEBD177-8D37-F373-C7FF-5DC900218021}"/>
                  </a:ext>
                </a:extLst>
              </p:cNvPr>
              <p:cNvSpPr/>
              <p:nvPr/>
            </p:nvSpPr>
            <p:spPr>
              <a:xfrm flipH="1">
                <a:off x="9151196" y="3786874"/>
                <a:ext cx="1977959" cy="484632"/>
              </a:xfrm>
              <a:prstGeom prst="homePlat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Ellipse Projection</a:t>
                </a:r>
              </a:p>
            </p:txBody>
          </p:sp>
          <p:sp>
            <p:nvSpPr>
              <p:cNvPr id="32" name="Pentagon 31">
                <a:extLst>
                  <a:ext uri="{FF2B5EF4-FFF2-40B4-BE49-F238E27FC236}">
                    <a16:creationId xmlns:a16="http://schemas.microsoft.com/office/drawing/2014/main" id="{C62D3A73-88AC-F084-BE51-DC9B4FFA60B3}"/>
                  </a:ext>
                </a:extLst>
              </p:cNvPr>
              <p:cNvSpPr/>
              <p:nvPr/>
            </p:nvSpPr>
            <p:spPr>
              <a:xfrm flipH="1">
                <a:off x="9151196" y="4996768"/>
                <a:ext cx="1977959" cy="484632"/>
              </a:xfrm>
              <a:prstGeom prst="homePlat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Resulting Ellipse</a:t>
                </a:r>
              </a:p>
            </p:txBody>
          </p:sp>
          <p:sp>
            <p:nvSpPr>
              <p:cNvPr id="33" name="Pentagon 32">
                <a:extLst>
                  <a:ext uri="{FF2B5EF4-FFF2-40B4-BE49-F238E27FC236}">
                    <a16:creationId xmlns:a16="http://schemas.microsoft.com/office/drawing/2014/main" id="{1FDD10EB-2147-1CF2-FEA9-B05BB6F5C76B}"/>
                  </a:ext>
                </a:extLst>
              </p:cNvPr>
              <p:cNvSpPr/>
              <p:nvPr/>
            </p:nvSpPr>
            <p:spPr>
              <a:xfrm flipH="1">
                <a:off x="9151196" y="2547535"/>
                <a:ext cx="1977959" cy="484632"/>
              </a:xfrm>
              <a:prstGeom prst="homePlat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Tilt Point Height </a:t>
                </a:r>
                <a:r>
                  <a:rPr lang="en-US" sz="1600" b="1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z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7667E9F-BD76-87CF-9E53-00C8D58401E0}"/>
                  </a:ext>
                </a:extLst>
              </p:cNvPr>
              <p:cNvCxnSpPr>
                <a:cxnSpLocks/>
                <a:stCxn id="21" idx="3"/>
                <a:endCxn id="20" idx="6"/>
              </p:cNvCxnSpPr>
              <p:nvPr/>
            </p:nvCxnSpPr>
            <p:spPr>
              <a:xfrm flipH="1">
                <a:off x="7630405" y="1067429"/>
                <a:ext cx="1520791" cy="408587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BF11DA0-AB4B-8F35-AA64-DA2B4F72EA1C}"/>
                  </a:ext>
                </a:extLst>
              </p:cNvPr>
              <p:cNvCxnSpPr>
                <a:cxnSpLocks/>
                <a:stCxn id="22" idx="3"/>
                <a:endCxn id="15" idx="6"/>
              </p:cNvCxnSpPr>
              <p:nvPr/>
            </p:nvCxnSpPr>
            <p:spPr>
              <a:xfrm flipH="1" flipV="1">
                <a:off x="8308986" y="1473943"/>
                <a:ext cx="842210" cy="78118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DE9984C-A6C7-ECA0-8ED7-E6B6B04E897D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 flipH="1" flipV="1">
                <a:off x="8584552" y="1828805"/>
                <a:ext cx="566646" cy="469347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E0D5E39-753B-2822-3009-190DF21F0E62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 flipH="1" flipV="1">
                <a:off x="8584554" y="1808868"/>
                <a:ext cx="566642" cy="980983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AF30F0F-C98D-ECF4-D381-26E3C3032546}"/>
                  </a:ext>
                </a:extLst>
              </p:cNvPr>
              <p:cNvCxnSpPr>
                <a:stCxn id="31" idx="3"/>
                <a:endCxn id="17" idx="6"/>
              </p:cNvCxnSpPr>
              <p:nvPr/>
            </p:nvCxnSpPr>
            <p:spPr>
              <a:xfrm flipH="1" flipV="1">
                <a:off x="8202942" y="3846586"/>
                <a:ext cx="948254" cy="182604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80A8D6A-B1CE-F48B-EF7C-C7FAD59FF9BA}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 flipV="1">
                <a:off x="8491699" y="4331218"/>
                <a:ext cx="659497" cy="182604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4D9986B-DD43-E227-59EC-008CAF53C99D}"/>
                  </a:ext>
                </a:extLst>
              </p:cNvPr>
              <p:cNvCxnSpPr>
                <a:stCxn id="32" idx="3"/>
                <a:endCxn id="12" idx="6"/>
              </p:cNvCxnSpPr>
              <p:nvPr/>
            </p:nvCxnSpPr>
            <p:spPr>
              <a:xfrm flipH="1">
                <a:off x="8530045" y="5239084"/>
                <a:ext cx="621151" cy="32870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Pentagon 41">
                <a:extLst>
                  <a:ext uri="{FF2B5EF4-FFF2-40B4-BE49-F238E27FC236}">
                    <a16:creationId xmlns:a16="http://schemas.microsoft.com/office/drawing/2014/main" id="{9A955C5D-5E26-5529-7DD6-86942B81BC5A}"/>
                  </a:ext>
                </a:extLst>
              </p:cNvPr>
              <p:cNvSpPr/>
              <p:nvPr/>
            </p:nvSpPr>
            <p:spPr>
              <a:xfrm flipH="1">
                <a:off x="9151195" y="5486052"/>
                <a:ext cx="1977959" cy="484632"/>
              </a:xfrm>
              <a:prstGeom prst="homePlat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bg1"/>
                    </a:solidFill>
                    <a:latin typeface="Aptos" panose="020B0004020202020204" pitchFamily="34" charset="0"/>
                  </a:rPr>
                  <a:t>Real Geography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5D97200-5113-EAD4-F29D-D7C0B86F666C}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 flipV="1">
                <a:off x="8562032" y="5520432"/>
                <a:ext cx="589163" cy="20793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FAF1A89-3FE0-1712-90B3-B1685380BADB}"/>
                  </a:ext>
                </a:extLst>
              </p:cNvPr>
              <p:cNvCxnSpPr/>
              <p:nvPr/>
            </p:nvCxnSpPr>
            <p:spPr>
              <a:xfrm flipV="1">
                <a:off x="7538965" y="1828805"/>
                <a:ext cx="1023067" cy="1411964"/>
              </a:xfrm>
              <a:prstGeom prst="line">
                <a:avLst/>
              </a:prstGeom>
              <a:ln w="38100">
                <a:solidFill>
                  <a:schemeClr val="bg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7DBB40C-5CB7-ABA4-CDA1-B06A327CCDB5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 flipH="1" flipV="1">
                <a:off x="7941996" y="2664415"/>
                <a:ext cx="1209200" cy="611226"/>
              </a:xfrm>
              <a:prstGeom prst="line">
                <a:avLst/>
              </a:prstGeom>
              <a:ln w="12700"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1C543C-654F-3A22-DE82-F6B44BE944FA}"/>
                </a:ext>
              </a:extLst>
            </p:cNvPr>
            <p:cNvSpPr/>
            <p:nvPr/>
          </p:nvSpPr>
          <p:spPr>
            <a:xfrm>
              <a:off x="7493245" y="4946046"/>
              <a:ext cx="91440" cy="914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69DDED-BA8F-01C4-388A-7A16534FE739}"/>
                </a:ext>
              </a:extLst>
            </p:cNvPr>
            <p:cNvCxnSpPr>
              <a:cxnSpLocks/>
            </p:cNvCxnSpPr>
            <p:nvPr/>
          </p:nvCxnSpPr>
          <p:spPr>
            <a:xfrm>
              <a:off x="6771328" y="1479501"/>
              <a:ext cx="0" cy="1310350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A4B0B8-A2D1-91A8-42CB-D1853CA448EB}"/>
                </a:ext>
              </a:extLst>
            </p:cNvPr>
            <p:cNvCxnSpPr>
              <a:cxnSpLocks/>
            </p:cNvCxnSpPr>
            <p:nvPr/>
          </p:nvCxnSpPr>
          <p:spPr>
            <a:xfrm>
              <a:off x="8308986" y="1446449"/>
              <a:ext cx="0" cy="2211151"/>
            </a:xfrm>
            <a:prstGeom prst="line">
              <a:avLst/>
            </a:prstGeom>
            <a:ln w="3810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747422D-68DE-EDA0-3B7D-6D255CEB97CE}"/>
              </a:ext>
            </a:extLst>
          </p:cNvPr>
          <p:cNvGrpSpPr/>
          <p:nvPr/>
        </p:nvGrpSpPr>
        <p:grpSpPr>
          <a:xfrm>
            <a:off x="224591" y="6035582"/>
            <a:ext cx="5486400" cy="5486400"/>
            <a:chOff x="3352800" y="685800"/>
            <a:chExt cx="5486400" cy="54864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71882FC-CF4F-343D-1A14-F87312F5C583}"/>
                </a:ext>
              </a:extLst>
            </p:cNvPr>
            <p:cNvSpPr/>
            <p:nvPr/>
          </p:nvSpPr>
          <p:spPr>
            <a:xfrm>
              <a:off x="4721992" y="2057400"/>
              <a:ext cx="2743200" cy="274320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7135CDE-B9F7-2E83-7446-168CE8DF3CA2}"/>
                </a:ext>
              </a:extLst>
            </p:cNvPr>
            <p:cNvSpPr/>
            <p:nvPr/>
          </p:nvSpPr>
          <p:spPr>
            <a:xfrm>
              <a:off x="4036192" y="1371600"/>
              <a:ext cx="4114800" cy="41148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E64D940-93E8-E8E3-5C2B-6A6D3D79A181}"/>
                </a:ext>
              </a:extLst>
            </p:cNvPr>
            <p:cNvSpPr/>
            <p:nvPr/>
          </p:nvSpPr>
          <p:spPr>
            <a:xfrm>
              <a:off x="5407792" y="2743200"/>
              <a:ext cx="1371600" cy="137160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668AEA8-D10B-4AE2-4842-6E45A0F72104}"/>
                </a:ext>
              </a:extLst>
            </p:cNvPr>
            <p:cNvSpPr/>
            <p:nvPr/>
          </p:nvSpPr>
          <p:spPr>
            <a:xfrm>
              <a:off x="6047872" y="3383280"/>
              <a:ext cx="91440" cy="914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BD0F90-6B62-8B8D-8656-4FFA51A01787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143000"/>
              <a:ext cx="0" cy="45720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2CC7EAF-5D37-0316-4EF9-937DC10CFDC8}"/>
                </a:ext>
              </a:extLst>
            </p:cNvPr>
            <p:cNvCxnSpPr>
              <a:cxnSpLocks/>
            </p:cNvCxnSpPr>
            <p:nvPr/>
          </p:nvCxnSpPr>
          <p:spPr>
            <a:xfrm>
              <a:off x="3817217" y="3429000"/>
              <a:ext cx="457200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994AC67-D2C0-D0E0-A8B7-58BBF4A58B7C}"/>
                </a:ext>
              </a:extLst>
            </p:cNvPr>
            <p:cNvCxnSpPr>
              <a:cxnSpLocks/>
            </p:cNvCxnSpPr>
            <p:nvPr/>
          </p:nvCxnSpPr>
          <p:spPr>
            <a:xfrm>
              <a:off x="4493392" y="1828800"/>
              <a:ext cx="3200400" cy="3200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AC9F4EC-2AA8-4E89-E604-A30BB8A8A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3392" y="1828800"/>
              <a:ext cx="3200400" cy="3200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9A2D2B7-8FEE-6B4B-568F-F76BBC15EF30}"/>
                </a:ext>
              </a:extLst>
            </p:cNvPr>
            <p:cNvSpPr/>
            <p:nvPr/>
          </p:nvSpPr>
          <p:spPr>
            <a:xfrm>
              <a:off x="5979292" y="352044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c0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8FA009B-CB77-276F-370A-D8C8F57CD219}"/>
                </a:ext>
              </a:extLst>
            </p:cNvPr>
            <p:cNvSpPr/>
            <p:nvPr/>
          </p:nvSpPr>
          <p:spPr>
            <a:xfrm>
              <a:off x="6663887" y="352044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c1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D26F206-6F39-23D3-BB86-E4A358A0DB83}"/>
                </a:ext>
              </a:extLst>
            </p:cNvPr>
            <p:cNvSpPr/>
            <p:nvPr/>
          </p:nvSpPr>
          <p:spPr>
            <a:xfrm>
              <a:off x="7350289" y="352044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c2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B95683E-B680-5469-96B3-DAAF1760A596}"/>
                </a:ext>
              </a:extLst>
            </p:cNvPr>
            <p:cNvSpPr/>
            <p:nvPr/>
          </p:nvSpPr>
          <p:spPr>
            <a:xfrm>
              <a:off x="8035487" y="3521503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c3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9ED393F-8053-EA8B-B149-311F370FEE8F}"/>
                </a:ext>
              </a:extLst>
            </p:cNvPr>
            <p:cNvSpPr/>
            <p:nvPr/>
          </p:nvSpPr>
          <p:spPr>
            <a:xfrm>
              <a:off x="8445764" y="331470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h0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C2533B4-E3EE-119D-386F-8734D1C0337F}"/>
                </a:ext>
              </a:extLst>
            </p:cNvPr>
            <p:cNvSpPr/>
            <p:nvPr/>
          </p:nvSpPr>
          <p:spPr>
            <a:xfrm>
              <a:off x="7699441" y="1600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h1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84E5B39-844A-B51C-4340-C67A42997B9C}"/>
                </a:ext>
              </a:extLst>
            </p:cNvPr>
            <p:cNvSpPr/>
            <p:nvPr/>
          </p:nvSpPr>
          <p:spPr>
            <a:xfrm>
              <a:off x="5988917" y="868681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h2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EDED517-B609-D8ED-4FB1-107B23B1A648}"/>
                </a:ext>
              </a:extLst>
            </p:cNvPr>
            <p:cNvSpPr/>
            <p:nvPr/>
          </p:nvSpPr>
          <p:spPr>
            <a:xfrm>
              <a:off x="4269609" y="1600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h3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7200B8A-F4BB-C5B7-0E3C-E0CDC01276FA}"/>
                </a:ext>
              </a:extLst>
            </p:cNvPr>
            <p:cNvSpPr/>
            <p:nvPr/>
          </p:nvSpPr>
          <p:spPr>
            <a:xfrm>
              <a:off x="3532358" y="3319307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h4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32F140C-DFEF-33C2-F79B-9B987602174B}"/>
                </a:ext>
              </a:extLst>
            </p:cNvPr>
            <p:cNvSpPr/>
            <p:nvPr/>
          </p:nvSpPr>
          <p:spPr>
            <a:xfrm>
              <a:off x="4259143" y="5029199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h5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1D30599-6E64-8C1C-D25B-5B70CC0F8808}"/>
                </a:ext>
              </a:extLst>
            </p:cNvPr>
            <p:cNvSpPr/>
            <p:nvPr/>
          </p:nvSpPr>
          <p:spPr>
            <a:xfrm>
              <a:off x="5979292" y="576072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h6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96FFA46-94DF-5A62-C2A0-88C480CECB14}"/>
                </a:ext>
              </a:extLst>
            </p:cNvPr>
            <p:cNvSpPr/>
            <p:nvPr/>
          </p:nvSpPr>
          <p:spPr>
            <a:xfrm>
              <a:off x="7704258" y="5029199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h7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BB1FD1F-624A-90DB-2D39-8F4E0F8F036F}"/>
                </a:ext>
              </a:extLst>
            </p:cNvPr>
            <p:cNvSpPr/>
            <p:nvPr/>
          </p:nvSpPr>
          <p:spPr>
            <a:xfrm>
              <a:off x="3352800" y="685800"/>
              <a:ext cx="5486400" cy="5486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A9F9FF-176B-FCA6-9A07-B1F97B61A696}"/>
              </a:ext>
            </a:extLst>
          </p:cNvPr>
          <p:cNvGrpSpPr/>
          <p:nvPr/>
        </p:nvGrpSpPr>
        <p:grpSpPr>
          <a:xfrm>
            <a:off x="6282491" y="6904262"/>
            <a:ext cx="7543800" cy="3657600"/>
            <a:chOff x="2720163" y="1493874"/>
            <a:chExt cx="7543800" cy="365760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6F25F70-7674-A6F0-BCB9-A7045D8061DA}"/>
                </a:ext>
              </a:extLst>
            </p:cNvPr>
            <p:cNvSpPr/>
            <p:nvPr/>
          </p:nvSpPr>
          <p:spPr>
            <a:xfrm>
              <a:off x="4088224" y="286547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EE6F7D7-17C7-FC85-346F-E9055B4912B0}"/>
                </a:ext>
              </a:extLst>
            </p:cNvPr>
            <p:cNvSpPr/>
            <p:nvPr/>
          </p:nvSpPr>
          <p:spPr>
            <a:xfrm>
              <a:off x="4499704" y="3278013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262B48C2-359D-CF03-713D-4E51FA745A24}"/>
                </a:ext>
              </a:extLst>
            </p:cNvPr>
            <p:cNvSpPr/>
            <p:nvPr/>
          </p:nvSpPr>
          <p:spPr>
            <a:xfrm>
              <a:off x="3631024" y="2450806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AB4E6C0-0012-D666-83D2-3D210047742B}"/>
                </a:ext>
              </a:extLst>
            </p:cNvPr>
            <p:cNvSpPr/>
            <p:nvPr/>
          </p:nvSpPr>
          <p:spPr>
            <a:xfrm>
              <a:off x="3173824" y="1951074"/>
              <a:ext cx="2743200" cy="274320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97742F9-DA4E-9383-8EB3-73C4B7EC5F24}"/>
                </a:ext>
              </a:extLst>
            </p:cNvPr>
            <p:cNvCxnSpPr>
              <a:cxnSpLocks/>
            </p:cNvCxnSpPr>
            <p:nvPr/>
          </p:nvCxnSpPr>
          <p:spPr>
            <a:xfrm>
              <a:off x="4545424" y="1722474"/>
              <a:ext cx="0" cy="32004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ADCF313-B659-DCAE-CD4F-6D39CC39BF79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24" y="3322674"/>
              <a:ext cx="32004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FFE7AC4-54D3-93E7-EB72-FC1415885B8D}"/>
                </a:ext>
              </a:extLst>
            </p:cNvPr>
            <p:cNvCxnSpPr>
              <a:cxnSpLocks/>
            </p:cNvCxnSpPr>
            <p:nvPr/>
          </p:nvCxnSpPr>
          <p:spPr>
            <a:xfrm>
              <a:off x="3402424" y="2179674"/>
              <a:ext cx="2286000" cy="2286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2A949B3-E2CD-E519-D165-8699C18712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2424" y="2179674"/>
              <a:ext cx="2286000" cy="2286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5EF68B4-FFF8-8B3B-A7B0-228C57EE8FE6}"/>
                </a:ext>
              </a:extLst>
            </p:cNvPr>
            <p:cNvSpPr/>
            <p:nvPr/>
          </p:nvSpPr>
          <p:spPr>
            <a:xfrm>
              <a:off x="3631024" y="2450806"/>
              <a:ext cx="1828800" cy="182880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00B0F0"/>
                </a:solidFill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58482A5-FFCF-2CEF-290E-97D505C8EDD3}"/>
                </a:ext>
              </a:extLst>
            </p:cNvPr>
            <p:cNvSpPr/>
            <p:nvPr/>
          </p:nvSpPr>
          <p:spPr>
            <a:xfrm>
              <a:off x="4316824" y="2636874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FF0000"/>
                </a:solidFill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F355FFB-5007-8049-22F6-9498F15A4A2A}"/>
                </a:ext>
              </a:extLst>
            </p:cNvPr>
            <p:cNvSpPr/>
            <p:nvPr/>
          </p:nvSpPr>
          <p:spPr>
            <a:xfrm>
              <a:off x="4503243" y="2824359"/>
              <a:ext cx="91440" cy="914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FF0000"/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88948FE-9345-BC95-29B0-C2D9F509F96B}"/>
                </a:ext>
              </a:extLst>
            </p:cNvPr>
            <p:cNvSpPr/>
            <p:nvPr/>
          </p:nvSpPr>
          <p:spPr>
            <a:xfrm>
              <a:off x="5344636" y="3208374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00B0F0"/>
                  </a:solidFill>
                  <a:latin typeface="PT Mono" panose="02060509020205020204" pitchFamily="49" charset="77"/>
                </a:rPr>
                <a:t>d1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D0FFE43-FBA1-E9B7-7211-2F6E8547D7BC}"/>
                </a:ext>
              </a:extLst>
            </p:cNvPr>
            <p:cNvSpPr/>
            <p:nvPr/>
          </p:nvSpPr>
          <p:spPr>
            <a:xfrm>
              <a:off x="4654406" y="2758344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d2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EC09949-57D6-A4D1-1E08-C89E2C164E4D}"/>
                </a:ext>
              </a:extLst>
            </p:cNvPr>
            <p:cNvSpPr/>
            <p:nvPr/>
          </p:nvSpPr>
          <p:spPr>
            <a:xfrm>
              <a:off x="7972651" y="2865474"/>
              <a:ext cx="914400" cy="91440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8673205-72BA-7860-6572-7C4B53B7FD47}"/>
                </a:ext>
              </a:extLst>
            </p:cNvPr>
            <p:cNvSpPr/>
            <p:nvPr/>
          </p:nvSpPr>
          <p:spPr>
            <a:xfrm>
              <a:off x="8384131" y="3278013"/>
              <a:ext cx="91440" cy="914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2977AF4-DC91-796C-254E-E83CA1026A54}"/>
                </a:ext>
              </a:extLst>
            </p:cNvPr>
            <p:cNvSpPr/>
            <p:nvPr/>
          </p:nvSpPr>
          <p:spPr>
            <a:xfrm>
              <a:off x="7515451" y="2408274"/>
              <a:ext cx="1828800" cy="1828800"/>
            </a:xfrm>
            <a:prstGeom prst="ellipse">
              <a:avLst/>
            </a:prstGeom>
            <a:noFill/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3236F0B-F3DC-FF92-4470-148D7B9E0317}"/>
                </a:ext>
              </a:extLst>
            </p:cNvPr>
            <p:cNvSpPr/>
            <p:nvPr/>
          </p:nvSpPr>
          <p:spPr>
            <a:xfrm>
              <a:off x="7058251" y="1951074"/>
              <a:ext cx="2743200" cy="274320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8797609-ABF4-01CD-8BD2-5609619CE7EA}"/>
                </a:ext>
              </a:extLst>
            </p:cNvPr>
            <p:cNvCxnSpPr>
              <a:cxnSpLocks/>
            </p:cNvCxnSpPr>
            <p:nvPr/>
          </p:nvCxnSpPr>
          <p:spPr>
            <a:xfrm>
              <a:off x="8429851" y="1722474"/>
              <a:ext cx="0" cy="32004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9DE7192-ABD7-7223-9C2B-3A978F155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649" y="3322674"/>
              <a:ext cx="3200400" cy="1059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0B30F54-37E2-72E7-5A51-A496DACC5594}"/>
                </a:ext>
              </a:extLst>
            </p:cNvPr>
            <p:cNvCxnSpPr>
              <a:cxnSpLocks/>
            </p:cNvCxnSpPr>
            <p:nvPr/>
          </p:nvCxnSpPr>
          <p:spPr>
            <a:xfrm>
              <a:off x="7286851" y="2179674"/>
              <a:ext cx="2286000" cy="2286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0483666-7A14-C8BD-7AED-65157EEE1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6851" y="2179674"/>
              <a:ext cx="2286000" cy="228600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8A5CDD-BFDE-7DD1-CD54-B70AC754C832}"/>
                </a:ext>
              </a:extLst>
            </p:cNvPr>
            <p:cNvSpPr/>
            <p:nvPr/>
          </p:nvSpPr>
          <p:spPr>
            <a:xfrm>
              <a:off x="8384131" y="3682844"/>
              <a:ext cx="91440" cy="9144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00B0F0"/>
                </a:solidFill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30AD67D-578E-F005-8AA7-F07E03C46F51}"/>
                </a:ext>
              </a:extLst>
            </p:cNvPr>
            <p:cNvSpPr/>
            <p:nvPr/>
          </p:nvSpPr>
          <p:spPr>
            <a:xfrm>
              <a:off x="8390331" y="2494124"/>
              <a:ext cx="91440" cy="9144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FF0000"/>
                </a:solidFill>
              </a:endParaRP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7C209E4-1939-22EF-B402-28E19B887480}"/>
                </a:ext>
              </a:extLst>
            </p:cNvPr>
            <p:cNvSpPr/>
            <p:nvPr/>
          </p:nvSpPr>
          <p:spPr>
            <a:xfrm>
              <a:off x="4496508" y="3276954"/>
              <a:ext cx="91440" cy="91440"/>
            </a:xfrm>
            <a:prstGeom prst="ellipse">
              <a:avLst/>
            </a:prstGeom>
            <a:solidFill>
              <a:srgbClr val="00B0F0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0070C0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956AD42-5D80-B5B9-0560-BE291EF0026C}"/>
                </a:ext>
              </a:extLst>
            </p:cNvPr>
            <p:cNvCxnSpPr>
              <a:cxnSpLocks/>
              <a:stCxn id="114" idx="0"/>
            </p:cNvCxnSpPr>
            <p:nvPr/>
          </p:nvCxnSpPr>
          <p:spPr>
            <a:xfrm>
              <a:off x="7512261" y="2528904"/>
              <a:ext cx="885691" cy="3495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97925F6-6EA3-D3B1-B55F-2607143BF8A6}"/>
                </a:ext>
              </a:extLst>
            </p:cNvPr>
            <p:cNvCxnSpPr>
              <a:cxnSpLocks/>
              <a:stCxn id="115" idx="2"/>
            </p:cNvCxnSpPr>
            <p:nvPr/>
          </p:nvCxnSpPr>
          <p:spPr>
            <a:xfrm>
              <a:off x="7514427" y="3714770"/>
              <a:ext cx="872892" cy="1060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Left Brace 113">
              <a:extLst>
                <a:ext uri="{FF2B5EF4-FFF2-40B4-BE49-F238E27FC236}">
                  <a16:creationId xmlns:a16="http://schemas.microsoft.com/office/drawing/2014/main" id="{4D18F506-BCAF-6981-6581-894BD339288B}"/>
                </a:ext>
              </a:extLst>
            </p:cNvPr>
            <p:cNvSpPr/>
            <p:nvPr/>
          </p:nvSpPr>
          <p:spPr>
            <a:xfrm>
              <a:off x="7214730" y="2528904"/>
              <a:ext cx="297531" cy="800096"/>
            </a:xfrm>
            <a:prstGeom prst="leftBrace">
              <a:avLst>
                <a:gd name="adj1" fmla="val 65510"/>
                <a:gd name="adj2" fmla="val 50000"/>
              </a:avLst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15" name="Left Brace 114">
              <a:extLst>
                <a:ext uri="{FF2B5EF4-FFF2-40B4-BE49-F238E27FC236}">
                  <a16:creationId xmlns:a16="http://schemas.microsoft.com/office/drawing/2014/main" id="{B8C18857-CC82-A860-A66B-B6EA42C27F75}"/>
                </a:ext>
              </a:extLst>
            </p:cNvPr>
            <p:cNvSpPr/>
            <p:nvPr/>
          </p:nvSpPr>
          <p:spPr>
            <a:xfrm>
              <a:off x="7211540" y="3322674"/>
              <a:ext cx="302887" cy="392096"/>
            </a:xfrm>
            <a:prstGeom prst="leftBrace">
              <a:avLst>
                <a:gd name="adj1" fmla="val 32363"/>
                <a:gd name="adj2" fmla="val 50000"/>
              </a:avLst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ACE95DB-FD41-CEE2-8208-168699B29802}"/>
                </a:ext>
              </a:extLst>
            </p:cNvPr>
            <p:cNvCxnSpPr>
              <a:cxnSpLocks/>
              <a:stCxn id="102" idx="2"/>
            </p:cNvCxnSpPr>
            <p:nvPr/>
          </p:nvCxnSpPr>
          <p:spPr>
            <a:xfrm>
              <a:off x="7515451" y="3322674"/>
              <a:ext cx="882501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1F82919-2276-0A62-58A8-7B4D15B96B33}"/>
                </a:ext>
              </a:extLst>
            </p:cNvPr>
            <p:cNvSpPr/>
            <p:nvPr/>
          </p:nvSpPr>
          <p:spPr>
            <a:xfrm>
              <a:off x="7744051" y="3001036"/>
              <a:ext cx="1371600" cy="137160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00B0F0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B501C7E8-34C0-2D79-0AA1-FE06B2CA8E73}"/>
                </a:ext>
              </a:extLst>
            </p:cNvPr>
            <p:cNvSpPr/>
            <p:nvPr/>
          </p:nvSpPr>
          <p:spPr>
            <a:xfrm>
              <a:off x="7972649" y="2082644"/>
              <a:ext cx="914400" cy="9144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rgbClr val="FF0000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369353A-77B8-CAD9-0834-C99F33652A19}"/>
                </a:ext>
              </a:extLst>
            </p:cNvPr>
            <p:cNvSpPr/>
            <p:nvPr/>
          </p:nvSpPr>
          <p:spPr>
            <a:xfrm>
              <a:off x="9001350" y="3614264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00B0F0"/>
                  </a:solidFill>
                  <a:latin typeface="PT Mono" panose="02060509020205020204" pitchFamily="49" charset="77"/>
                </a:rPr>
                <a:t>d1</a:t>
              </a: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316213F-5A32-1895-02AC-B597B9DC0C3D}"/>
                </a:ext>
              </a:extLst>
            </p:cNvPr>
            <p:cNvSpPr/>
            <p:nvPr/>
          </p:nvSpPr>
          <p:spPr>
            <a:xfrm>
              <a:off x="8772570" y="2425544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d2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079CB5E-2275-B8F2-40DE-985AEC7A84FA}"/>
                </a:ext>
              </a:extLst>
            </p:cNvPr>
            <p:cNvSpPr/>
            <p:nvPr/>
          </p:nvSpPr>
          <p:spPr>
            <a:xfrm>
              <a:off x="6970181" y="2814652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R2</a:t>
              </a: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CEC245B9-B212-A6FD-91EF-808B60EB09A7}"/>
                </a:ext>
              </a:extLst>
            </p:cNvPr>
            <p:cNvSpPr/>
            <p:nvPr/>
          </p:nvSpPr>
          <p:spPr>
            <a:xfrm>
              <a:off x="6970181" y="3404422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rgbClr val="00B0F0"/>
                  </a:solidFill>
                  <a:latin typeface="PT Mono" panose="02060509020205020204" pitchFamily="49" charset="77"/>
                </a:rPr>
                <a:t>R1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361575F-F372-D89B-6A57-04E9AA982FAA}"/>
                </a:ext>
              </a:extLst>
            </p:cNvPr>
            <p:cNvSpPr/>
            <p:nvPr/>
          </p:nvSpPr>
          <p:spPr>
            <a:xfrm>
              <a:off x="8121447" y="4781209"/>
              <a:ext cx="2046261" cy="271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R2</a:t>
              </a:r>
              <a:r>
                <a:rPr lang="en-US" sz="9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=</a:t>
              </a:r>
              <a:r>
                <a:rPr lang="en-US" sz="9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(1+c)</a:t>
              </a:r>
              <a:r>
                <a:rPr lang="en-US" sz="9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𝗑</a:t>
              </a:r>
              <a:r>
                <a:rPr lang="en-US" sz="9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 </a:t>
              </a:r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R1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141E155-C167-A428-F133-1018B6FA1C18}"/>
                </a:ext>
              </a:extLst>
            </p:cNvPr>
            <p:cNvSpPr/>
            <p:nvPr/>
          </p:nvSpPr>
          <p:spPr>
            <a:xfrm>
              <a:off x="2720163" y="1493874"/>
              <a:ext cx="3657600" cy="36576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10583BB-669A-9910-7561-316DE516A62E}"/>
                </a:ext>
              </a:extLst>
            </p:cNvPr>
            <p:cNvSpPr/>
            <p:nvPr/>
          </p:nvSpPr>
          <p:spPr>
            <a:xfrm>
              <a:off x="6606363" y="1493874"/>
              <a:ext cx="3657600" cy="36576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B44DCD9-7BB5-8A8E-1C24-080AEAAEAE8C}"/>
                </a:ext>
              </a:extLst>
            </p:cNvPr>
            <p:cNvSpPr/>
            <p:nvPr/>
          </p:nvSpPr>
          <p:spPr>
            <a:xfrm>
              <a:off x="2816419" y="1599432"/>
              <a:ext cx="1727232" cy="280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24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Budding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AB2D717-BE04-89E0-777D-15CE2A9B97DB}"/>
                </a:ext>
              </a:extLst>
            </p:cNvPr>
            <p:cNvSpPr/>
            <p:nvPr/>
          </p:nvSpPr>
          <p:spPr>
            <a:xfrm>
              <a:off x="6702619" y="1590399"/>
              <a:ext cx="1727232" cy="2903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2400" dirty="0">
                  <a:solidFill>
                    <a:schemeClr val="bg1"/>
                  </a:solidFill>
                  <a:latin typeface="PT Mono" panose="02060509020205020204" pitchFamily="49" charset="77"/>
                  <a:cs typeface="Arial" panose="020B0604020202020204" pitchFamily="34" charset="0"/>
                </a:rPr>
                <a:t>Splitting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57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AB7065-A92A-8C38-0F5B-83A84CC6A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0AA6FA-BD81-9F6A-75C4-18FE22E6F227}"/>
              </a:ext>
            </a:extLst>
          </p:cNvPr>
          <p:cNvGrpSpPr/>
          <p:nvPr/>
        </p:nvGrpSpPr>
        <p:grpSpPr>
          <a:xfrm>
            <a:off x="918413" y="6361386"/>
            <a:ext cx="7892716" cy="5174770"/>
            <a:chOff x="757990" y="694513"/>
            <a:chExt cx="7892716" cy="517477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9E3C55D-99C0-60B4-5FD3-F02B73F9669A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3739098"/>
              <a:ext cx="0" cy="182880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995285A-DA1A-D6D3-A2FC-584B0EC49302}"/>
                </a:ext>
              </a:extLst>
            </p:cNvPr>
            <p:cNvCxnSpPr>
              <a:cxnSpLocks/>
            </p:cNvCxnSpPr>
            <p:nvPr/>
          </p:nvCxnSpPr>
          <p:spPr>
            <a:xfrm>
              <a:off x="7442870" y="983198"/>
              <a:ext cx="0" cy="182880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F452D3D-1C22-F60C-2021-EE65297DC922}"/>
                </a:ext>
              </a:extLst>
            </p:cNvPr>
            <p:cNvCxnSpPr>
              <a:cxnSpLocks/>
            </p:cNvCxnSpPr>
            <p:nvPr/>
          </p:nvCxnSpPr>
          <p:spPr>
            <a:xfrm>
              <a:off x="1045090" y="3281898"/>
              <a:ext cx="2746529" cy="0"/>
            </a:xfrm>
            <a:prstGeom prst="line">
              <a:avLst/>
            </a:prstGeom>
            <a:ln w="1524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42EBA9-4087-6298-446B-80C602665FC6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9" y="1910298"/>
              <a:ext cx="0" cy="2743200"/>
            </a:xfrm>
            <a:prstGeom prst="line">
              <a:avLst/>
            </a:prstGeom>
            <a:ln w="1524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8E11AAE-38DB-5058-7AA7-7051012B9FB0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9" y="1910298"/>
              <a:ext cx="3657600" cy="0"/>
            </a:xfrm>
            <a:prstGeom prst="line">
              <a:avLst/>
            </a:prstGeom>
            <a:ln w="1524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7EC4A9-9A5C-9AD9-7233-C30455EA360D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8" y="4653498"/>
              <a:ext cx="2743200" cy="0"/>
            </a:xfrm>
            <a:prstGeom prst="line">
              <a:avLst/>
            </a:prstGeom>
            <a:ln w="1524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CD0ECB8-F1BE-C9D3-489C-0728D81267A6}"/>
                </a:ext>
              </a:extLst>
            </p:cNvPr>
            <p:cNvSpPr/>
            <p:nvPr/>
          </p:nvSpPr>
          <p:spPr>
            <a:xfrm>
              <a:off x="3563019" y="305329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W</a:t>
              </a:r>
              <a:r>
                <a:rPr lang="en-US" sz="1600" baseline="-25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0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5E741B-4E49-CE9D-58AF-8E61CA8B4E26}"/>
                </a:ext>
              </a:extLst>
            </p:cNvPr>
            <p:cNvSpPr/>
            <p:nvPr/>
          </p:nvSpPr>
          <p:spPr>
            <a:xfrm>
              <a:off x="2991284" y="305329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0</a:t>
              </a:r>
            </a:p>
          </p:txBody>
        </p: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C4CA3B8C-F7D3-8950-5CB9-61D8E892C082}"/>
                </a:ext>
              </a:extLst>
            </p:cNvPr>
            <p:cNvCxnSpPr>
              <a:cxnSpLocks/>
              <a:stCxn id="18" idx="0"/>
              <a:endCxn id="13" idx="0"/>
            </p:cNvCxnSpPr>
            <p:nvPr/>
          </p:nvCxnSpPr>
          <p:spPr>
            <a:xfrm rot="5400000" flipH="1" flipV="1">
              <a:off x="3505751" y="2767431"/>
              <a:ext cx="12700" cy="571735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36D23A0-2885-D856-A51A-81FB1F8EFA72}"/>
                </a:ext>
              </a:extLst>
            </p:cNvPr>
            <p:cNvSpPr/>
            <p:nvPr/>
          </p:nvSpPr>
          <p:spPr>
            <a:xfrm>
              <a:off x="3569369" y="166899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0L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4885F3E-8F4D-E552-0025-5D5806A4A421}"/>
                </a:ext>
              </a:extLst>
            </p:cNvPr>
            <p:cNvSpPr/>
            <p:nvPr/>
          </p:nvSpPr>
          <p:spPr>
            <a:xfrm>
              <a:off x="3563018" y="443124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0R</a:t>
              </a:r>
            </a:p>
          </p:txBody>
        </p: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FFF5FB8F-CDF0-FCC7-06E4-095D87EF2ACE}"/>
                </a:ext>
              </a:extLst>
            </p:cNvPr>
            <p:cNvCxnSpPr>
              <a:stCxn id="13" idx="6"/>
              <a:endCxn id="25" idx="6"/>
            </p:cNvCxnSpPr>
            <p:nvPr/>
          </p:nvCxnSpPr>
          <p:spPr>
            <a:xfrm flipV="1">
              <a:off x="4020219" y="1897598"/>
              <a:ext cx="6350" cy="1384300"/>
            </a:xfrm>
            <a:prstGeom prst="curvedConnector3">
              <a:avLst>
                <a:gd name="adj1" fmla="val 3700000"/>
              </a:avLst>
            </a:prstGeom>
            <a:ln w="508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5A303EF0-9B15-AA64-8BF8-09D3A764A7FC}"/>
                </a:ext>
              </a:extLst>
            </p:cNvPr>
            <p:cNvCxnSpPr>
              <a:stCxn id="13" idx="6"/>
              <a:endCxn id="26" idx="6"/>
            </p:cNvCxnSpPr>
            <p:nvPr/>
          </p:nvCxnSpPr>
          <p:spPr>
            <a:xfrm flipH="1">
              <a:off x="4020218" y="3281898"/>
              <a:ext cx="1" cy="1377950"/>
            </a:xfrm>
            <a:prstGeom prst="curvedConnector3">
              <a:avLst>
                <a:gd name="adj1" fmla="val -22860000000"/>
              </a:avLst>
            </a:prstGeom>
            <a:ln w="508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13611E0-93D1-0E2E-0A2D-07DB647AEAB5}"/>
                </a:ext>
              </a:extLst>
            </p:cNvPr>
            <p:cNvSpPr/>
            <p:nvPr/>
          </p:nvSpPr>
          <p:spPr>
            <a:xfrm>
              <a:off x="4161649" y="2361148"/>
              <a:ext cx="1235456" cy="457200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  <a:latin typeface="PT Mono" panose="02060509020205020204" pitchFamily="49" charset="77"/>
                </a:rPr>
                <a:t>f</a:t>
              </a:r>
              <a:r>
                <a:rPr lang="en-US" sz="1600" baseline="-25000" dirty="0" err="1">
                  <a:solidFill>
                    <a:srgbClr val="FF0000"/>
                  </a:solidFill>
                  <a:latin typeface="PT Mono" panose="02060509020205020204" pitchFamily="49" charset="77"/>
                </a:rPr>
                <a:t>L</a:t>
              </a:r>
              <a:r>
                <a:rPr lang="en-US" sz="16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(W,V)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0743A66-62A9-9752-2E4B-15471B6451DA}"/>
                </a:ext>
              </a:extLst>
            </p:cNvPr>
            <p:cNvSpPr/>
            <p:nvPr/>
          </p:nvSpPr>
          <p:spPr>
            <a:xfrm>
              <a:off x="4161649" y="3742273"/>
              <a:ext cx="1235456" cy="457200"/>
            </a:xfrm>
            <a:prstGeom prst="ellipse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 err="1">
                  <a:solidFill>
                    <a:srgbClr val="FF0000"/>
                  </a:solidFill>
                  <a:latin typeface="PT Mono" panose="02060509020205020204" pitchFamily="49" charset="77"/>
                </a:rPr>
                <a:t>f</a:t>
              </a:r>
              <a:r>
                <a:rPr lang="en-US" sz="1600" baseline="-25000" dirty="0" err="1">
                  <a:solidFill>
                    <a:srgbClr val="FF0000"/>
                  </a:solidFill>
                  <a:latin typeface="PT Mono" panose="02060509020205020204" pitchFamily="49" charset="77"/>
                </a:rPr>
                <a:t>R</a:t>
              </a:r>
              <a:r>
                <a:rPr lang="en-US" sz="1600" dirty="0">
                  <a:solidFill>
                    <a:srgbClr val="FF0000"/>
                  </a:solidFill>
                  <a:latin typeface="PT Mono" panose="02060509020205020204" pitchFamily="49" charset="77"/>
                </a:rPr>
                <a:t>(W,V)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DAF0F6E-D635-DCD8-9990-0B154ACE4E0A}"/>
                </a:ext>
              </a:extLst>
            </p:cNvPr>
            <p:cNvSpPr/>
            <p:nvPr/>
          </p:nvSpPr>
          <p:spPr>
            <a:xfrm>
              <a:off x="7220619" y="168169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W</a:t>
              </a:r>
              <a:r>
                <a:rPr lang="en-US" sz="1600" baseline="-25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1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28D53F6-CE0B-B529-FAC6-211F1C13EC7A}"/>
                </a:ext>
              </a:extLst>
            </p:cNvPr>
            <p:cNvSpPr/>
            <p:nvPr/>
          </p:nvSpPr>
          <p:spPr>
            <a:xfrm>
              <a:off x="6648884" y="168169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1</a:t>
              </a:r>
            </a:p>
          </p:txBody>
        </p:sp>
        <p:cxnSp>
          <p:nvCxnSpPr>
            <p:cNvPr id="64" name="Curved Connector 63">
              <a:extLst>
                <a:ext uri="{FF2B5EF4-FFF2-40B4-BE49-F238E27FC236}">
                  <a16:creationId xmlns:a16="http://schemas.microsoft.com/office/drawing/2014/main" id="{46419142-4A19-12B7-40E8-A8BF9A85C9D7}"/>
                </a:ext>
              </a:extLst>
            </p:cNvPr>
            <p:cNvCxnSpPr>
              <a:cxnSpLocks/>
              <a:stCxn id="63" idx="0"/>
              <a:endCxn id="62" idx="0"/>
            </p:cNvCxnSpPr>
            <p:nvPr/>
          </p:nvCxnSpPr>
          <p:spPr>
            <a:xfrm rot="5400000" flipH="1" flipV="1">
              <a:off x="7163351" y="1395831"/>
              <a:ext cx="12700" cy="571735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chemeClr val="bg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264D963-6D71-AD73-6588-02CB91229B1A}"/>
                </a:ext>
              </a:extLst>
            </p:cNvPr>
            <p:cNvSpPr/>
            <p:nvPr/>
          </p:nvSpPr>
          <p:spPr>
            <a:xfrm>
              <a:off x="6319822" y="443124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W</a:t>
              </a:r>
              <a:r>
                <a:rPr lang="en-US" sz="1600" baseline="-25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2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27E327-5EBD-D2B1-6D93-6B8C0EAF4A8D}"/>
                </a:ext>
              </a:extLst>
            </p:cNvPr>
            <p:cNvSpPr/>
            <p:nvPr/>
          </p:nvSpPr>
          <p:spPr>
            <a:xfrm>
              <a:off x="5748087" y="443124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V</a:t>
              </a:r>
              <a:r>
                <a:rPr lang="en-US" sz="1600" baseline="-25000" dirty="0">
                  <a:solidFill>
                    <a:schemeClr val="bg1"/>
                  </a:solidFill>
                  <a:latin typeface="PT Mono" panose="02060509020205020204" pitchFamily="49" charset="77"/>
                </a:rPr>
                <a:t>2</a:t>
              </a:r>
            </a:p>
          </p:txBody>
        </p: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ABB643B4-ABFB-9B6B-95A5-18493569B493}"/>
                </a:ext>
              </a:extLst>
            </p:cNvPr>
            <p:cNvCxnSpPr>
              <a:cxnSpLocks/>
              <a:stCxn id="66" idx="0"/>
              <a:endCxn id="65" idx="0"/>
            </p:cNvCxnSpPr>
            <p:nvPr/>
          </p:nvCxnSpPr>
          <p:spPr>
            <a:xfrm rot="5400000" flipH="1" flipV="1">
              <a:off x="6262554" y="4145381"/>
              <a:ext cx="12700" cy="571735"/>
            </a:xfrm>
            <a:prstGeom prst="curvedConnector3">
              <a:avLst>
                <a:gd name="adj1" fmla="val 1800000"/>
              </a:avLst>
            </a:prstGeom>
            <a:ln w="50800">
              <a:solidFill>
                <a:schemeClr val="bg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90D70F0-68F0-8B87-8015-3528DB11E170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3739098"/>
              <a:ext cx="1828800" cy="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D33F10B-0270-FA4C-0BA8-99031B0DC3C8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5567898"/>
              <a:ext cx="1828800" cy="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5680D51-1A61-6228-DA9A-8D5C4B0B8E72}"/>
                </a:ext>
              </a:extLst>
            </p:cNvPr>
            <p:cNvCxnSpPr>
              <a:cxnSpLocks/>
            </p:cNvCxnSpPr>
            <p:nvPr/>
          </p:nvCxnSpPr>
          <p:spPr>
            <a:xfrm>
              <a:off x="7442870" y="2811998"/>
              <a:ext cx="914400" cy="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C6F663F-D1EE-A1D6-16C9-E7DBF49173C0}"/>
                </a:ext>
              </a:extLst>
            </p:cNvPr>
            <p:cNvCxnSpPr>
              <a:cxnSpLocks/>
            </p:cNvCxnSpPr>
            <p:nvPr/>
          </p:nvCxnSpPr>
          <p:spPr>
            <a:xfrm>
              <a:off x="7469172" y="983198"/>
              <a:ext cx="914400" cy="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CE01D98-D2EA-C598-D699-68B3D4681BC9}"/>
                </a:ext>
              </a:extLst>
            </p:cNvPr>
            <p:cNvSpPr/>
            <p:nvPr/>
          </p:nvSpPr>
          <p:spPr>
            <a:xfrm>
              <a:off x="757990" y="694513"/>
              <a:ext cx="7892716" cy="517477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06149EC-7DDC-15F3-C6A6-EEEDF5AA6003}"/>
                </a:ext>
              </a:extLst>
            </p:cNvPr>
            <p:cNvSpPr/>
            <p:nvPr/>
          </p:nvSpPr>
          <p:spPr>
            <a:xfrm>
              <a:off x="940316" y="4027806"/>
              <a:ext cx="2511577" cy="5918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data augmented</a:t>
              </a:r>
            </a:p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(assigned to nodes)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4AEC3F-7713-8869-D54C-943C4E73EFB2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2876749" y="3443543"/>
              <a:ext cx="753225" cy="610931"/>
            </a:xfrm>
            <a:prstGeom prst="line">
              <a:avLst/>
            </a:prstGeom>
            <a:ln w="50800" cap="rnd">
              <a:solidFill>
                <a:schemeClr val="bg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4C4018F-087A-7534-9ED8-F9D0A2A1B07E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 flipH="1">
              <a:off x="2870399" y="3510498"/>
              <a:ext cx="349485" cy="542110"/>
            </a:xfrm>
            <a:prstGeom prst="line">
              <a:avLst/>
            </a:prstGeom>
            <a:ln w="50800" cap="rnd">
              <a:solidFill>
                <a:schemeClr val="bg1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6D3A033-D035-21ED-B907-12E1100A22F5}"/>
              </a:ext>
            </a:extLst>
          </p:cNvPr>
          <p:cNvGrpSpPr/>
          <p:nvPr/>
        </p:nvGrpSpPr>
        <p:grpSpPr>
          <a:xfrm>
            <a:off x="918413" y="995054"/>
            <a:ext cx="7892716" cy="5174770"/>
            <a:chOff x="757990" y="694513"/>
            <a:chExt cx="7892716" cy="517477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B30ADB7-ABAE-E89D-F20B-B61D008167C7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3739098"/>
              <a:ext cx="0" cy="182880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7A658F4-DE86-B0BA-CB9A-F86D1D2126B5}"/>
                </a:ext>
              </a:extLst>
            </p:cNvPr>
            <p:cNvCxnSpPr>
              <a:cxnSpLocks/>
            </p:cNvCxnSpPr>
            <p:nvPr/>
          </p:nvCxnSpPr>
          <p:spPr>
            <a:xfrm>
              <a:off x="7442870" y="983198"/>
              <a:ext cx="0" cy="182880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D7125F-37BE-83B1-2881-771FCDF304F9}"/>
                </a:ext>
              </a:extLst>
            </p:cNvPr>
            <p:cNvCxnSpPr>
              <a:cxnSpLocks/>
            </p:cNvCxnSpPr>
            <p:nvPr/>
          </p:nvCxnSpPr>
          <p:spPr>
            <a:xfrm>
              <a:off x="1045090" y="3281898"/>
              <a:ext cx="2746529" cy="0"/>
            </a:xfrm>
            <a:prstGeom prst="line">
              <a:avLst/>
            </a:prstGeom>
            <a:ln w="1524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022EDD-8D2A-C3A9-556E-5483CED1654D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9" y="1910298"/>
              <a:ext cx="0" cy="2743200"/>
            </a:xfrm>
            <a:prstGeom prst="line">
              <a:avLst/>
            </a:prstGeom>
            <a:ln w="1524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90FB34C-A295-8BC7-1A0B-CD07D6AF39E5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9" y="1910298"/>
              <a:ext cx="3657600" cy="0"/>
            </a:xfrm>
            <a:prstGeom prst="line">
              <a:avLst/>
            </a:prstGeom>
            <a:ln w="1524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61BDD8D-9789-9BE9-E7F4-E1AD9C5217D6}"/>
                </a:ext>
              </a:extLst>
            </p:cNvPr>
            <p:cNvCxnSpPr>
              <a:cxnSpLocks/>
            </p:cNvCxnSpPr>
            <p:nvPr/>
          </p:nvCxnSpPr>
          <p:spPr>
            <a:xfrm>
              <a:off x="3791618" y="4653498"/>
              <a:ext cx="2743200" cy="0"/>
            </a:xfrm>
            <a:prstGeom prst="line">
              <a:avLst/>
            </a:prstGeom>
            <a:ln w="152400" cap="rnd">
              <a:solidFill>
                <a:schemeClr val="bg1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9B434F5-1A2E-05A3-B326-F82EAF04FEDD}"/>
                </a:ext>
              </a:extLst>
            </p:cNvPr>
            <p:cNvSpPr/>
            <p:nvPr/>
          </p:nvSpPr>
          <p:spPr>
            <a:xfrm>
              <a:off x="3563019" y="305329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T Mono" panose="02060509020205020204" pitchFamily="49" charset="77"/>
                </a:rPr>
                <a:t>?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AE5B07C-E62D-4F47-442C-F8737D658771}"/>
                </a:ext>
              </a:extLst>
            </p:cNvPr>
            <p:cNvSpPr/>
            <p:nvPr/>
          </p:nvSpPr>
          <p:spPr>
            <a:xfrm>
              <a:off x="7220619" y="168169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T Mono" panose="02060509020205020204" pitchFamily="49" charset="77"/>
                </a:rPr>
                <a:t>?</a:t>
              </a:r>
              <a:endParaRPr lang="en-US" sz="3200" baseline="-25000" dirty="0">
                <a:solidFill>
                  <a:schemeClr val="bg1"/>
                </a:solidFill>
                <a:latin typeface="PT Mono" panose="02060509020205020204" pitchFamily="49" charset="77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3F155A-1044-C24A-CA05-2E3AAE61AB8E}"/>
                </a:ext>
              </a:extLst>
            </p:cNvPr>
            <p:cNvSpPr/>
            <p:nvPr/>
          </p:nvSpPr>
          <p:spPr>
            <a:xfrm>
              <a:off x="6319822" y="4431248"/>
              <a:ext cx="457200" cy="457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PT Mono" panose="02060509020205020204" pitchFamily="49" charset="77"/>
                </a:rPr>
                <a:t>?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79D507-40A6-75A1-C54A-A027C2F6B69E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3739098"/>
              <a:ext cx="1828800" cy="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DC0C2F-3FA3-CD27-2AAB-3D5230DA134C}"/>
                </a:ext>
              </a:extLst>
            </p:cNvPr>
            <p:cNvCxnSpPr>
              <a:cxnSpLocks/>
            </p:cNvCxnSpPr>
            <p:nvPr/>
          </p:nvCxnSpPr>
          <p:spPr>
            <a:xfrm>
              <a:off x="6554772" y="5567898"/>
              <a:ext cx="1828800" cy="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8965791-4053-6CC2-4490-66556CE86CF5}"/>
                </a:ext>
              </a:extLst>
            </p:cNvPr>
            <p:cNvCxnSpPr>
              <a:cxnSpLocks/>
            </p:cNvCxnSpPr>
            <p:nvPr/>
          </p:nvCxnSpPr>
          <p:spPr>
            <a:xfrm>
              <a:off x="7442870" y="2811998"/>
              <a:ext cx="914400" cy="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CD6086-1FE0-8C4D-FB27-FDE644F61C9F}"/>
                </a:ext>
              </a:extLst>
            </p:cNvPr>
            <p:cNvCxnSpPr>
              <a:cxnSpLocks/>
            </p:cNvCxnSpPr>
            <p:nvPr/>
          </p:nvCxnSpPr>
          <p:spPr>
            <a:xfrm>
              <a:off x="7469172" y="983198"/>
              <a:ext cx="914400" cy="0"/>
            </a:xfrm>
            <a:prstGeom prst="line">
              <a:avLst/>
            </a:prstGeom>
            <a:ln w="76200" cap="rnd">
              <a:solidFill>
                <a:schemeClr val="bg1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D41E44-9F19-8912-3AB0-7EBD61BD9410}"/>
                </a:ext>
              </a:extLst>
            </p:cNvPr>
            <p:cNvSpPr/>
            <p:nvPr/>
          </p:nvSpPr>
          <p:spPr>
            <a:xfrm>
              <a:off x="757990" y="694513"/>
              <a:ext cx="7892716" cy="517477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/>
            </a:p>
          </p:txBody>
        </p:sp>
      </p:grpSp>
    </p:spTree>
    <p:extLst>
      <p:ext uri="{BB962C8B-B14F-4D97-AF65-F5344CB8AC3E}">
        <p14:creationId xmlns:p14="http://schemas.microsoft.com/office/powerpoint/2010/main" val="3324502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742202-DAEC-25DE-1366-D3FD8E1CC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2FDE466-4B60-9E6F-14B1-9B0467E02410}"/>
              </a:ext>
            </a:extLst>
          </p:cNvPr>
          <p:cNvGrpSpPr/>
          <p:nvPr/>
        </p:nvGrpSpPr>
        <p:grpSpPr>
          <a:xfrm>
            <a:off x="1219200" y="2044702"/>
            <a:ext cx="12192000" cy="4881400"/>
            <a:chOff x="0" y="596900"/>
            <a:chExt cx="12192000" cy="4881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698966-203E-A0D1-9D0E-A467741BAA58}"/>
                </a:ext>
              </a:extLst>
            </p:cNvPr>
            <p:cNvSpPr/>
            <p:nvPr/>
          </p:nvSpPr>
          <p:spPr>
            <a:xfrm>
              <a:off x="166266" y="4683275"/>
              <a:ext cx="1729546" cy="385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radius of ancestral circle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A41C1B-011B-E90C-E610-8AC42A711A2A}"/>
                </a:ext>
              </a:extLst>
            </p:cNvPr>
            <p:cNvSpPr/>
            <p:nvPr/>
          </p:nvSpPr>
          <p:spPr>
            <a:xfrm>
              <a:off x="1777995" y="4683274"/>
              <a:ext cx="2448428" cy="385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proportion of radius inherited by daughter circle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6B59D-E8AC-AE26-0BC8-16159671FF9A}"/>
                </a:ext>
              </a:extLst>
            </p:cNvPr>
            <p:cNvSpPr/>
            <p:nvPr/>
          </p:nvSpPr>
          <p:spPr>
            <a:xfrm>
              <a:off x="458707" y="2106801"/>
              <a:ext cx="2188240" cy="385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total change relative to ancestral circle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F49E46-0080-664A-E34C-BB1FDD569E76}"/>
                </a:ext>
              </a:extLst>
            </p:cNvPr>
            <p:cNvSpPr/>
            <p:nvPr/>
          </p:nvSpPr>
          <p:spPr>
            <a:xfrm>
              <a:off x="2646947" y="2237439"/>
              <a:ext cx="1625770" cy="385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extracting x component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FC7544-FA32-1E03-F186-27A4AC1DCA03}"/>
                </a:ext>
              </a:extLst>
            </p:cNvPr>
            <p:cNvSpPr/>
            <p:nvPr/>
          </p:nvSpPr>
          <p:spPr>
            <a:xfrm>
              <a:off x="6562557" y="4575584"/>
              <a:ext cx="2448429" cy="385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projection onto ellipse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74E653E-596A-4EBD-4F48-A047BE063225}"/>
                    </a:ext>
                  </a:extLst>
                </p:cNvPr>
                <p:cNvSpPr txBox="1"/>
                <p:nvPr/>
              </p:nvSpPr>
              <p:spPr>
                <a:xfrm>
                  <a:off x="0" y="2859966"/>
                  <a:ext cx="12192000" cy="113806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den>
                            </m:f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rad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</m:t>
                        </m:r>
                        <m:rad>
                          <m:radPr>
                            <m:degHide m:val="on"/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m:rPr>
                                <m:aln/>
                              </m:r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func>
                        <m:f>
                          <m:f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×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den>
                                    </m:f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ra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(1+</m:t>
                                            </m:r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(1+</m:t>
                                            </m:r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ra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⁡(</m:t>
                                        </m:r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num>
                                      <m:den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den>
                                    </m:f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ra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(1+</m:t>
                                            </m:r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(1+</m:t>
                                            </m:r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rad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×</m:t>
                                </m:r>
                                <m: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25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74E653E-596A-4EBD-4F48-A047BE063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2859966"/>
                  <a:ext cx="12192000" cy="1138068"/>
                </a:xfrm>
                <a:prstGeom prst="rect">
                  <a:avLst/>
                </a:prstGeom>
                <a:blipFill>
                  <a:blip r:embed="rId3"/>
                  <a:stretch>
                    <a:fillRect b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Left Brace 16">
              <a:extLst>
                <a:ext uri="{FF2B5EF4-FFF2-40B4-BE49-F238E27FC236}">
                  <a16:creationId xmlns:a16="http://schemas.microsoft.com/office/drawing/2014/main" id="{8615A969-CE46-12FB-DEA7-04D6633F0A66}"/>
                </a:ext>
              </a:extLst>
            </p:cNvPr>
            <p:cNvSpPr/>
            <p:nvPr/>
          </p:nvSpPr>
          <p:spPr>
            <a:xfrm rot="5400000">
              <a:off x="1585490" y="1683782"/>
              <a:ext cx="385011" cy="2454441"/>
            </a:xfrm>
            <a:prstGeom prst="leftBrace">
              <a:avLst>
                <a:gd name="adj1" fmla="val 54004"/>
                <a:gd name="adj2" fmla="val 5866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D04A5171-BCE1-9817-D915-D4A1A77FD9BB}"/>
                </a:ext>
              </a:extLst>
            </p:cNvPr>
            <p:cNvSpPr/>
            <p:nvPr/>
          </p:nvSpPr>
          <p:spPr>
            <a:xfrm rot="5400000">
              <a:off x="3203353" y="2598184"/>
              <a:ext cx="385011" cy="625638"/>
            </a:xfrm>
            <a:prstGeom prst="leftBrace">
              <a:avLst>
                <a:gd name="adj1" fmla="val 54004"/>
                <a:gd name="adj2" fmla="val 46721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19" name="Left Brace 18">
              <a:extLst>
                <a:ext uri="{FF2B5EF4-FFF2-40B4-BE49-F238E27FC236}">
                  <a16:creationId xmlns:a16="http://schemas.microsoft.com/office/drawing/2014/main" id="{B8A5C30A-FEA2-05C7-E059-7D5339EB447A}"/>
                </a:ext>
              </a:extLst>
            </p:cNvPr>
            <p:cNvSpPr/>
            <p:nvPr/>
          </p:nvSpPr>
          <p:spPr>
            <a:xfrm rot="16200000">
              <a:off x="838534" y="3806548"/>
              <a:ext cx="385011" cy="960527"/>
            </a:xfrm>
            <a:prstGeom prst="leftBrace">
              <a:avLst>
                <a:gd name="adj1" fmla="val 54004"/>
                <a:gd name="adj2" fmla="val 49846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A8209B46-AE30-74FC-5DEE-5B14E68DFA2A}"/>
                </a:ext>
              </a:extLst>
            </p:cNvPr>
            <p:cNvSpPr/>
            <p:nvPr/>
          </p:nvSpPr>
          <p:spPr>
            <a:xfrm rot="16200000">
              <a:off x="2116554" y="3590654"/>
              <a:ext cx="385011" cy="1392313"/>
            </a:xfrm>
            <a:prstGeom prst="leftBrace">
              <a:avLst>
                <a:gd name="adj1" fmla="val 54004"/>
                <a:gd name="adj2" fmla="val 7794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26" name="Left Brace 25">
              <a:extLst>
                <a:ext uri="{FF2B5EF4-FFF2-40B4-BE49-F238E27FC236}">
                  <a16:creationId xmlns:a16="http://schemas.microsoft.com/office/drawing/2014/main" id="{C3679D34-ABB5-21D2-8CC1-BA3D7F4F37FC}"/>
                </a:ext>
              </a:extLst>
            </p:cNvPr>
            <p:cNvSpPr/>
            <p:nvPr/>
          </p:nvSpPr>
          <p:spPr>
            <a:xfrm rot="16200000">
              <a:off x="7594267" y="432358"/>
              <a:ext cx="385011" cy="7708903"/>
            </a:xfrm>
            <a:prstGeom prst="leftBrace">
              <a:avLst>
                <a:gd name="adj1" fmla="val 54004"/>
                <a:gd name="adj2" fmla="val 5011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35" name="Left Brace 34">
              <a:extLst>
                <a:ext uri="{FF2B5EF4-FFF2-40B4-BE49-F238E27FC236}">
                  <a16:creationId xmlns:a16="http://schemas.microsoft.com/office/drawing/2014/main" id="{24C65CC9-D207-B6FC-134A-BA0A4655983D}"/>
                </a:ext>
              </a:extLst>
            </p:cNvPr>
            <p:cNvSpPr/>
            <p:nvPr/>
          </p:nvSpPr>
          <p:spPr>
            <a:xfrm rot="5400000">
              <a:off x="1937220" y="-6746"/>
              <a:ext cx="385011" cy="3157903"/>
            </a:xfrm>
            <a:prstGeom prst="leftBrace">
              <a:avLst>
                <a:gd name="adj1" fmla="val 54004"/>
                <a:gd name="adj2" fmla="val 5022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A498DC7-204A-EAF9-9C78-2FAB022C3896}"/>
                </a:ext>
              </a:extLst>
            </p:cNvPr>
            <p:cNvSpPr/>
            <p:nvPr/>
          </p:nvSpPr>
          <p:spPr>
            <a:xfrm>
              <a:off x="664467" y="898417"/>
              <a:ext cx="2930516" cy="385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change in x relative to ancestral circle</a:t>
              </a:r>
            </a:p>
          </p:txBody>
        </p:sp>
        <p:sp>
          <p:nvSpPr>
            <p:cNvPr id="37" name="Left Brace 36">
              <a:extLst>
                <a:ext uri="{FF2B5EF4-FFF2-40B4-BE49-F238E27FC236}">
                  <a16:creationId xmlns:a16="http://schemas.microsoft.com/office/drawing/2014/main" id="{34DC6D78-22EF-59FA-8496-997697C8078E}"/>
                </a:ext>
              </a:extLst>
            </p:cNvPr>
            <p:cNvSpPr/>
            <p:nvPr/>
          </p:nvSpPr>
          <p:spPr>
            <a:xfrm rot="5400000">
              <a:off x="6064720" y="992239"/>
              <a:ext cx="385011" cy="3157903"/>
            </a:xfrm>
            <a:prstGeom prst="leftBrace">
              <a:avLst>
                <a:gd name="adj1" fmla="val 54004"/>
                <a:gd name="adj2" fmla="val 5022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B436B2A-1801-40F4-E5C4-952EA6D4EA39}"/>
                </a:ext>
              </a:extLst>
            </p:cNvPr>
            <p:cNvSpPr/>
            <p:nvPr/>
          </p:nvSpPr>
          <p:spPr>
            <a:xfrm>
              <a:off x="4791967" y="1897402"/>
              <a:ext cx="2930516" cy="385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change in x relative to ancestral circle</a:t>
              </a:r>
            </a:p>
          </p:txBody>
        </p:sp>
        <p:sp>
          <p:nvSpPr>
            <p:cNvPr id="39" name="Left Brace 38">
              <a:extLst>
                <a:ext uri="{FF2B5EF4-FFF2-40B4-BE49-F238E27FC236}">
                  <a16:creationId xmlns:a16="http://schemas.microsoft.com/office/drawing/2014/main" id="{BF76FDAD-5A2D-4D80-6DC3-2EEA2ECC9B36}"/>
                </a:ext>
              </a:extLst>
            </p:cNvPr>
            <p:cNvSpPr/>
            <p:nvPr/>
          </p:nvSpPr>
          <p:spPr>
            <a:xfrm rot="5400000">
              <a:off x="9716473" y="992238"/>
              <a:ext cx="385011" cy="3157903"/>
            </a:xfrm>
            <a:prstGeom prst="leftBrace">
              <a:avLst>
                <a:gd name="adj1" fmla="val 54004"/>
                <a:gd name="adj2" fmla="val 5022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589E45B-6C19-C02E-2BB9-244F15BC3D06}"/>
                </a:ext>
              </a:extLst>
            </p:cNvPr>
            <p:cNvSpPr/>
            <p:nvPr/>
          </p:nvSpPr>
          <p:spPr>
            <a:xfrm>
              <a:off x="8443720" y="1897401"/>
              <a:ext cx="2930516" cy="3850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PT Mono" panose="02060509020205020204" pitchFamily="49" charset="77"/>
                </a:rPr>
                <a:t>change in y relative to ancestral circle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0FE19E-9EEF-E036-E8D7-A94739C74E8D}"/>
                </a:ext>
              </a:extLst>
            </p:cNvPr>
            <p:cNvSpPr/>
            <p:nvPr/>
          </p:nvSpPr>
          <p:spPr>
            <a:xfrm>
              <a:off x="196340" y="596900"/>
              <a:ext cx="11703560" cy="48814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5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2DEA56A-B13B-8056-5299-355998D21857}"/>
              </a:ext>
            </a:extLst>
          </p:cNvPr>
          <p:cNvGrpSpPr/>
          <p:nvPr/>
        </p:nvGrpSpPr>
        <p:grpSpPr>
          <a:xfrm>
            <a:off x="880552" y="7315200"/>
            <a:ext cx="5971190" cy="6858000"/>
            <a:chOff x="3110405" y="0"/>
            <a:chExt cx="5971190" cy="6858000"/>
          </a:xfrm>
        </p:grpSpPr>
        <p:pic>
          <p:nvPicPr>
            <p:cNvPr id="4" name="Picture 3" descr="A map of australia with blue dots&#10;&#10;Description automatically generated">
              <a:extLst>
                <a:ext uri="{FF2B5EF4-FFF2-40B4-BE49-F238E27FC236}">
                  <a16:creationId xmlns:a16="http://schemas.microsoft.com/office/drawing/2014/main" id="{F5B5A57A-4392-2B62-141B-7BEAB70F3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110405" y="0"/>
              <a:ext cx="5971190" cy="6858000"/>
            </a:xfrm>
            <a:prstGeom prst="rect">
              <a:avLst/>
            </a:prstGeom>
          </p:spPr>
        </p:pic>
        <p:pic>
          <p:nvPicPr>
            <p:cNvPr id="8" name="Picture 7" descr="A map of australia with different colors&#10;&#10;Description automatically generated">
              <a:extLst>
                <a:ext uri="{FF2B5EF4-FFF2-40B4-BE49-F238E27FC236}">
                  <a16:creationId xmlns:a16="http://schemas.microsoft.com/office/drawing/2014/main" id="{0CEBF2A9-3F67-6B49-0885-6ADB397DD8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alphaModFix amt="35000"/>
            </a:blip>
            <a:srcRect l="528" t="4148"/>
            <a:stretch/>
          </p:blipFill>
          <p:spPr>
            <a:xfrm>
              <a:off x="3313471" y="1474838"/>
              <a:ext cx="5604388" cy="43163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988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303</TotalTime>
  <Words>457</Words>
  <Application>Microsoft Macintosh PowerPoint</Application>
  <PresentationFormat>Custom</PresentationFormat>
  <Paragraphs>188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Mono</vt:lpstr>
      <vt:lpstr>Arial</vt:lpstr>
      <vt:lpstr>Calibri</vt:lpstr>
      <vt:lpstr>Calibri Light</vt:lpstr>
      <vt:lpstr>Cambria Math</vt:lpstr>
      <vt:lpstr>PT Mono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Swiston, Sarah</dc:creator>
  <cp:lastModifiedBy>Swiston, Sarah</cp:lastModifiedBy>
  <cp:revision>30</cp:revision>
  <dcterms:created xsi:type="dcterms:W3CDTF">2023-10-09T17:50:55Z</dcterms:created>
  <dcterms:modified xsi:type="dcterms:W3CDTF">2025-04-22T17:31:29Z</dcterms:modified>
</cp:coreProperties>
</file>