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57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게임 프로그래밍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고령딸기체" pitchFamily="2" charset="-127"/>
                <a:ea typeface="고령딸기체" pitchFamily="2" charset="-127"/>
              </a:rPr>
              <a:t>2020675030 </a:t>
            </a:r>
            <a:r>
              <a:rPr lang="ko-KR" altLang="en-US" dirty="0" err="1" smtClean="0">
                <a:latin typeface="고령딸기체" pitchFamily="2" charset="-127"/>
                <a:ea typeface="고령딸기체" pitchFamily="2" charset="-127"/>
              </a:rPr>
              <a:t>신승우</a:t>
            </a:r>
            <a:endParaRPr lang="en-US" altLang="ko-KR" dirty="0" smtClean="0">
              <a:latin typeface="고령딸기체" pitchFamily="2" charset="-127"/>
              <a:ea typeface="고령딸기체" pitchFamily="2" charset="-127"/>
            </a:endParaRPr>
          </a:p>
          <a:p>
            <a:r>
              <a:rPr lang="ko-KR" altLang="en-US" dirty="0" smtClean="0">
                <a:latin typeface="고령딸기체" pitchFamily="2" charset="-127"/>
                <a:ea typeface="고령딸기체" pitchFamily="2" charset="-127"/>
              </a:rPr>
              <a:t>깃 주소 </a:t>
            </a:r>
            <a:r>
              <a:rPr lang="en-US" altLang="ko-KR" dirty="0" smtClean="0">
                <a:latin typeface="고령딸기체" pitchFamily="2" charset="-127"/>
                <a:ea typeface="고령딸기체" pitchFamily="2" charset="-127"/>
              </a:rPr>
              <a:t>: https</a:t>
            </a:r>
            <a:r>
              <a:rPr lang="en-US" altLang="ko-KR" dirty="0">
                <a:latin typeface="고령딸기체" pitchFamily="2" charset="-127"/>
                <a:ea typeface="고령딸기체" pitchFamily="2" charset="-127"/>
              </a:rPr>
              <a:t>://github.com/sswsqua/gamepgm</a:t>
            </a:r>
            <a:endParaRPr lang="ko-KR" altLang="en-US" dirty="0">
              <a:latin typeface="고령딸기체" pitchFamily="2" charset="-127"/>
              <a:ea typeface="고령딸기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7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0919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음계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자료구조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4" y="1680632"/>
            <a:ext cx="3979261" cy="22627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4" y="4314764"/>
            <a:ext cx="11193594" cy="19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0926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수 정렬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변형 출력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0" y="1680633"/>
            <a:ext cx="2626560" cy="36066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28" y="1680632"/>
            <a:ext cx="7790052" cy="32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0926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정렬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재귀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2" y="1680633"/>
            <a:ext cx="4674943" cy="2872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80633"/>
            <a:ext cx="6555840" cy="47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177766" cy="7069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0926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디지털 표기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슬라이드바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활용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4" y="1680632"/>
            <a:ext cx="5405716" cy="4453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08" y="1680631"/>
            <a:ext cx="5483888" cy="44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0926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회전 구현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3" y="1680633"/>
            <a:ext cx="6288159" cy="27770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8" y="4783610"/>
            <a:ext cx="10244345" cy="15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10366486" cy="7069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1010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(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업그레이드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)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말타며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화살쏘기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예제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4" y="1866809"/>
            <a:ext cx="4372110" cy="2914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08" y="1680633"/>
            <a:ext cx="3886392" cy="51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1010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(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업그레이드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)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메뉴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0" y="1828634"/>
            <a:ext cx="3854414" cy="37339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33" y="1828634"/>
            <a:ext cx="7099792" cy="37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302457" cy="7069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1010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(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업그레이드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)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상점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성장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스킨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5" y="1680632"/>
            <a:ext cx="5120036" cy="4186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29" y="1680632"/>
            <a:ext cx="6043507" cy="41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10574304" cy="7069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1010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(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업그레이드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)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추가적으로 하나 더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/>
            </a:r>
            <a:b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</a:b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	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												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업그레이드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업적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7" y="1938246"/>
            <a:ext cx="6239143" cy="42720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54" y="1938246"/>
            <a:ext cx="5302312" cy="440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점수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: 30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점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484" y="1778573"/>
            <a:ext cx="8825659" cy="34163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깃 허브의 의의는 정리하면서 복습하는 것이라고 생각합니다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	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ㄴ 코딩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내용뿐 아니라 수업 내용을 한번 더 정리하며 복습하였습니다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4" y="2554353"/>
            <a:ext cx="6164098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33" y="4205085"/>
            <a:ext cx="5590520" cy="1412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15" y="4245610"/>
            <a:ext cx="5993656" cy="1082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33" y="5695788"/>
            <a:ext cx="5887272" cy="1162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175" y="5878686"/>
            <a:ext cx="5589163" cy="864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079" y="2462386"/>
            <a:ext cx="448690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0905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mt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와 </a:t>
            </a:r>
            <a:r>
              <a:rPr lang="en-US" altLang="ko-K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git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가입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02" y="1680633"/>
            <a:ext cx="7281898" cy="50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점수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: 30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점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808" y="2212802"/>
            <a:ext cx="8825659" cy="3416300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 내용을 빠짐없이 정리하였습니다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	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ㄴ 수업에 열심히 참여하여 모든 내용을 공부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복습 하였습니다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3" y="2992285"/>
            <a:ext cx="1704624" cy="3785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41" y="2992285"/>
            <a:ext cx="1659051" cy="3785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46" y="3050770"/>
            <a:ext cx="2332328" cy="37273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040" y="3081899"/>
            <a:ext cx="2626560" cy="36066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497" y="2869077"/>
            <a:ext cx="3060777" cy="38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5441" y="3592178"/>
            <a:ext cx="8825659" cy="706964"/>
          </a:xfrm>
        </p:spPr>
        <p:txBody>
          <a:bodyPr/>
          <a:lstStyle/>
          <a:p>
            <a:r>
              <a:rPr lang="ko-KR" alt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감사합니다</a:t>
            </a:r>
            <a:r>
              <a:rPr lang="en-US" altLang="ko-KR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.</a:t>
            </a:r>
            <a:endParaRPr lang="ko-KR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4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6889" y="928715"/>
            <a:ext cx="8825659" cy="7069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0912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위치 제어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3" y="1635679"/>
            <a:ext cx="2181397" cy="48447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82" y="1635679"/>
            <a:ext cx="2162477" cy="4934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1352550"/>
            <a:ext cx="4867577" cy="52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0912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입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출력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64" y="1680633"/>
            <a:ext cx="4983419" cy="4867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43" y="1407885"/>
            <a:ext cx="5165784" cy="51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0912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그리기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58" y="1680633"/>
            <a:ext cx="4473515" cy="4910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69" y="1680633"/>
            <a:ext cx="6464472" cy="43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0912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메뉴판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만들기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난수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80633"/>
            <a:ext cx="4685239" cy="4739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64" y="1680633"/>
            <a:ext cx="4094685" cy="50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0912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난수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,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가변인수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4" y="1881080"/>
            <a:ext cx="7130615" cy="2367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64" y="4248150"/>
            <a:ext cx="5758186" cy="25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0919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정렬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890599"/>
            <a:ext cx="2883646" cy="4608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64" y="1890599"/>
            <a:ext cx="7068083" cy="46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0919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수업내용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ㅡ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고령딸기체" pitchFamily="2" charset="-127"/>
                <a:ea typeface="고령딸기체" pitchFamily="2" charset="-127"/>
              </a:rPr>
              <a:t> 음계 출력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고령딸기체" pitchFamily="2" charset="-127"/>
              <a:ea typeface="고령딸기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7" y="1680633"/>
            <a:ext cx="5325444" cy="2910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68" y="1680633"/>
            <a:ext cx="5713872" cy="32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75</TotalTime>
  <Words>146</Words>
  <Application>Microsoft Office PowerPoint</Application>
  <PresentationFormat>와이드스크린</PresentationFormat>
  <Paragraphs>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고령딸기체</vt:lpstr>
      <vt:lpstr>맑은 고딕</vt:lpstr>
      <vt:lpstr>Arial</vt:lpstr>
      <vt:lpstr>Century Gothic</vt:lpstr>
      <vt:lpstr>Wingdings 3</vt:lpstr>
      <vt:lpstr>이온(회의실)</vt:lpstr>
      <vt:lpstr>게임 프로그래밍</vt:lpstr>
      <vt:lpstr>0905 수업내용 ㅡ mt와 git 가입</vt:lpstr>
      <vt:lpstr>0912 수업내용 ㅡ 위치 제어</vt:lpstr>
      <vt:lpstr>0912 수업내용 ㅡ 입,출력</vt:lpstr>
      <vt:lpstr>0912 수업내용 ㅡ 그리기</vt:lpstr>
      <vt:lpstr>0912 수업내용 ㅡ 메뉴판 만들기, 난수</vt:lpstr>
      <vt:lpstr>0912 수업내용 ㅡ 난수, 가변인수</vt:lpstr>
      <vt:lpstr>0919 수업내용 ㅡ 정렬</vt:lpstr>
      <vt:lpstr>0919 수업내용 ㅡ 음계 출력</vt:lpstr>
      <vt:lpstr>0919 수업내용 ㅡ 음계, 자료구조</vt:lpstr>
      <vt:lpstr>0926 수업내용 ㅡ 수 정렬, 변형 출력</vt:lpstr>
      <vt:lpstr>0926 수업내용 ㅡ 정렬, 재귀</vt:lpstr>
      <vt:lpstr>0926 수업내용 ㅡ 디지털 표기, 슬라이드바 활용</vt:lpstr>
      <vt:lpstr>0926 수업내용 ㅡ 회전 구현</vt:lpstr>
      <vt:lpstr>1010 수업내용 ( 업그레이드 ) ㅡ 말타며 화살쏘기 예제</vt:lpstr>
      <vt:lpstr>1010 수업내용 ( 업그레이드 ) ㅡ 메뉴</vt:lpstr>
      <vt:lpstr>1010 수업내용 ( 업그레이드 ) ㅡ 상점, 성장, 스킨</vt:lpstr>
      <vt:lpstr>1010 수업내용 ( 업그레이드 ) ㅡ 추가적으로 하나 더              업그레이드 ㅡ 업적</vt:lpstr>
      <vt:lpstr>점수 : 30점</vt:lpstr>
      <vt:lpstr>점수 : 30점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</dc:title>
  <dc:creator>USER</dc:creator>
  <cp:lastModifiedBy>USER</cp:lastModifiedBy>
  <cp:revision>21</cp:revision>
  <dcterms:created xsi:type="dcterms:W3CDTF">2024-12-11T20:46:29Z</dcterms:created>
  <dcterms:modified xsi:type="dcterms:W3CDTF">2024-12-11T22:11:48Z</dcterms:modified>
</cp:coreProperties>
</file>