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9" r:id="rId6"/>
    <p:sldId id="278" r:id="rId7"/>
    <p:sldId id="279" r:id="rId8"/>
    <p:sldId id="280" r:id="rId9"/>
    <p:sldId id="260" r:id="rId10"/>
    <p:sldId id="268" r:id="rId11"/>
    <p:sldId id="270" r:id="rId12"/>
    <p:sldId id="275" r:id="rId13"/>
    <p:sldId id="271" r:id="rId14"/>
    <p:sldId id="276" r:id="rId15"/>
    <p:sldId id="272" r:id="rId16"/>
    <p:sldId id="273" r:id="rId17"/>
    <p:sldId id="274" r:id="rId18"/>
    <p:sldId id="277" r:id="rId19"/>
    <p:sldId id="267" r:id="rId2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41" autoAdjust="0"/>
  </p:normalViewPr>
  <p:slideViewPr>
    <p:cSldViewPr snapToGrid="0">
      <p:cViewPr varScale="1">
        <p:scale>
          <a:sx n="67" d="100"/>
          <a:sy n="67" d="100"/>
        </p:scale>
        <p:origin x="7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37522C-E1AB-4414-84BD-ABBFC0C8F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1FAA61-62EB-4C3D-AB05-A8AD3EA674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D3237-CDD9-4224-900E-D6456CDC9C53}" type="datetime1">
              <a:rPr lang="ko-KR" altLang="en-US" smtClean="0"/>
              <a:t>2024-10-10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0D46EF-EA0E-4CC9-8C3C-2670DEAD65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B2F2F1-D4F3-4343-B48D-1EF2D02A36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A4B66-5979-4B17-A4E9-A75ACA389F40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5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1DF9-04B3-413F-B4D9-3841217E8CE9}" type="datetime1">
              <a:rPr lang="ko-KR" altLang="en-US" smtClean="0"/>
              <a:pPr/>
              <a:t>2024-10-10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8F174-E4FC-4ED5-B4AC-465392C1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7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3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3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0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5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9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1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477EA76-51FA-4E6A-8048-A93973089474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277FB-34D6-486F-BA7E-E433F9253F0C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1275-12A0-49A4-AC13-461B4B9AE006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B0A59EE-FE52-4F4E-8FBB-D0FFFB0BB6EE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>
                <a:latin typeface="+mj-ea"/>
                <a:ea typeface="+mj-ea"/>
              </a:rPr>
              <a:t>“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>
                <a:latin typeface="+mj-ea"/>
                <a:ea typeface="+mj-ea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A76F4-1B70-4D61-B5E7-32B166034D33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17" name="직선 연결선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B426E-3138-443A-8A95-45A4446E9493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9" name="그림 개체 틀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0" name="그림 개체 틀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1" name="그림 개체 틀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17" name="직선 연결선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14729A-FBED-4EB2-9592-AD386A69950B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63E168-DC4D-455D-8257-F4BD082BB370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27572F-153D-4A58-91C8-782309A1D989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C359-3224-4BFE-BE41-D85031FE8447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83BEA-B34C-4305-B416-188C5B3996D3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C63AB-20F8-4CAA-813A-F311BCD0101D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C0A23-1F4D-4DDE-B708-9134EB3E992E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31C16D-E99E-4AFD-843D-0BF359BFECB6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06031-2170-4209-BFBB-2C64DC25C17D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EDB6C-5377-4DF3-8813-55AE987D7435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657D6-6340-4BA7-AC23-D5C040BEF672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01FC8B6A-78DD-4CD4-9477-830A26C2FCF5}" type="datetime1">
              <a:rPr lang="ko-KR" altLang="en-US" smtClean="0"/>
              <a:t>2024-10-10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ea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ea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ea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ea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ea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체인 연결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endParaRPr lang="ko-KR" altLang="ru-RU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8.5.1 -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말 타며 화살 쏘기          </a:t>
            </a:r>
            <a:r>
              <a:rPr lang="en-US" altLang="ko-KR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2020675030 </a:t>
            </a:r>
            <a:r>
              <a:rPr lang="ko-KR" altLang="en-US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신승우</a:t>
            </a:r>
          </a:p>
          <a:p>
            <a:pPr rtl="0"/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44" y="1361935"/>
            <a:ext cx="6586986" cy="36022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7247" y="5084708"/>
            <a:ext cx="5440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 선택 화면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272458" y="5077410"/>
            <a:ext cx="544789" cy="56129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18120" y="2849880"/>
            <a:ext cx="4373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모드와 게임 종료 기능을 추가하였습니다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65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247" y="5084708"/>
            <a:ext cx="5440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 선택 화면 코드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272458" y="5077410"/>
            <a:ext cx="544789" cy="56129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45" y="1209466"/>
            <a:ext cx="4744675" cy="36426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78" y="1289385"/>
            <a:ext cx="5616253" cy="35626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78807" y="5072358"/>
            <a:ext cx="5440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모드에 대한 코드</a:t>
            </a: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5951220" y="4997490"/>
            <a:ext cx="544789" cy="56129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78" y="5725924"/>
            <a:ext cx="2581635" cy="866896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0800000">
            <a:off x="8663704" y="5638706"/>
            <a:ext cx="792480" cy="530096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28" y="1173445"/>
            <a:ext cx="6108572" cy="4206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6460" y="5496426"/>
            <a:ext cx="4032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제한 모드 화면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85900" y="5423322"/>
            <a:ext cx="601980" cy="588858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10500" y="1943100"/>
            <a:ext cx="3756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제한</a:t>
            </a:r>
            <a:r>
              <a:rPr lang="ko-KR" altLang="en-US" sz="30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동안 많은 점수를 얻는 모드입니다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시도 횟수와 점수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시간을 표기합니다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5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07772" y="5674638"/>
            <a:ext cx="624840" cy="58090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3937" y="5701546"/>
            <a:ext cx="4032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제한 횟수 모드 화면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0480" y="1813560"/>
            <a:ext cx="26898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제한</a:t>
            </a:r>
            <a:r>
              <a:rPr lang="ko-KR" altLang="en-US" sz="30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횟수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동안 많은 점수를 얻는 모드입니다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횟수와 점수를 표기합니다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5" y="1099505"/>
            <a:ext cx="6312579" cy="43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363980" y="4935310"/>
            <a:ext cx="899160" cy="87677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3937" y="5258088"/>
            <a:ext cx="4032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결과 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0480" y="1813560"/>
            <a:ext cx="41833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이번 게임 결과와</a:t>
            </a:r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최근 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 까지의 모드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점수기록이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표기됩니다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이후 키를 입력하면 </a:t>
            </a:r>
            <a:r>
              <a:rPr lang="ko-KR" altLang="en-US" sz="3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로비화면이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출력됩니다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5" y="1048186"/>
            <a:ext cx="6637015" cy="38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9" y="4137984"/>
            <a:ext cx="8354591" cy="2019582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10800000">
            <a:off x="274320" y="3419843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89016" y="3484764"/>
            <a:ext cx="7651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모드와 점수를 기록합니다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( 2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 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274320" y="6202559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89016" y="6122862"/>
            <a:ext cx="4793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모드와 점수를 출력합니다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68215"/>
            <a:ext cx="5964278" cy="22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0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추상 디자인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ru-RU" dirty="0"/>
          </a:p>
        </p:txBody>
      </p:sp>
      <p:sp>
        <p:nvSpPr>
          <p:cNvPr id="13" name="부제목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2020675030 </a:t>
            </a:r>
            <a:r>
              <a:rPr lang="ko-KR" altLang="en-US" dirty="0"/>
              <a:t>신승우 였습니다</a:t>
            </a:r>
            <a:r>
              <a:rPr lang="en-US" altLang="ko-KR" dirty="0"/>
              <a:t>.</a:t>
            </a:r>
            <a:endParaRPr lang="ko-KR" altLang="ru-RU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3046417" y="1454884"/>
            <a:ext cx="80771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5792" y="3397984"/>
            <a:ext cx="6713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  <a:p>
            <a:pPr marL="457200" indent="-457200">
              <a:buAutoNum type="arabicPeriod"/>
            </a:pPr>
            <a:endParaRPr lang="ko-KR" altLang="en-US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792" y="3932752"/>
            <a:ext cx="34594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오류 해결</a:t>
            </a:r>
            <a:endParaRPr lang="en-US" altLang="ko-KR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5792" y="4495800"/>
            <a:ext cx="67132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3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959" y="381846"/>
            <a:ext cx="96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CB0E0A-3473-4C6D-87F6-BED431EB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7" y="1004549"/>
            <a:ext cx="3296110" cy="4848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ADC79-575E-4B3F-B39F-CCCFABFDD311}"/>
              </a:ext>
            </a:extLst>
          </p:cNvPr>
          <p:cNvSpPr txBox="1"/>
          <p:nvPr/>
        </p:nvSpPr>
        <p:spPr>
          <a:xfrm>
            <a:off x="4972050" y="1914525"/>
            <a:ext cx="540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헤더파일을 선언하여 함수를 불러왔습니다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이후 </a:t>
            </a:r>
            <a:r>
              <a:rPr lang="en-US" altLang="ko-KR" dirty="0">
                <a:latin typeface="Arial Black" panose="020B0A04020102020204" pitchFamily="34" charset="0"/>
              </a:rPr>
              <a:t>void</a:t>
            </a:r>
            <a:r>
              <a:rPr lang="ko-KR" altLang="en-US" dirty="0">
                <a:latin typeface="Arial Black" panose="020B0A04020102020204" pitchFamily="34" charset="0"/>
              </a:rPr>
              <a:t>로 선언 </a:t>
            </a:r>
            <a:r>
              <a:rPr lang="ko-KR" altLang="en-US" dirty="0" err="1">
                <a:latin typeface="Arial Black" panose="020B0A04020102020204" pitchFamily="34" charset="0"/>
              </a:rPr>
              <a:t>해둔뒤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Main</a:t>
            </a:r>
            <a:r>
              <a:rPr lang="ko-KR" altLang="en-US" dirty="0">
                <a:latin typeface="Arial Black" panose="020B0A04020102020204" pitchFamily="34" charset="0"/>
              </a:rPr>
              <a:t>함수에서 선언 </a:t>
            </a:r>
            <a:r>
              <a:rPr lang="ko-KR" altLang="en-US" dirty="0" err="1">
                <a:latin typeface="Arial Black" panose="020B0A04020102020204" pitchFamily="34" charset="0"/>
              </a:rPr>
              <a:t>해둔</a:t>
            </a:r>
            <a:r>
              <a:rPr lang="ko-KR" altLang="en-US" dirty="0">
                <a:latin typeface="Arial Black" panose="020B0A04020102020204" pitchFamily="34" charset="0"/>
              </a:rPr>
              <a:t> 함수들을 실행시킵니다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959" y="381846"/>
            <a:ext cx="96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E022AC-81CB-4772-992D-C3667E18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6" y="1419125"/>
            <a:ext cx="3734321" cy="1419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130A6-3937-419F-8236-14F5B6C661DE}"/>
              </a:ext>
            </a:extLst>
          </p:cNvPr>
          <p:cNvSpPr txBox="1"/>
          <p:nvPr/>
        </p:nvSpPr>
        <p:spPr>
          <a:xfrm>
            <a:off x="5129213" y="1419125"/>
            <a:ext cx="39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게임 </a:t>
            </a:r>
            <a:r>
              <a:rPr lang="ko-KR" altLang="en-US" dirty="0" err="1">
                <a:latin typeface="Arial Black" panose="020B0A04020102020204" pitchFamily="34" charset="0"/>
              </a:rPr>
              <a:t>로비화면입니다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게임을 설명해줍니다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B27700-7AF2-4DC8-84E9-782DBDEE8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76" y="3252717"/>
            <a:ext cx="3172268" cy="100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3607-EEF8-4DA7-BFD3-AA4C9A4F015A}"/>
              </a:ext>
            </a:extLst>
          </p:cNvPr>
          <p:cNvSpPr txBox="1"/>
          <p:nvPr/>
        </p:nvSpPr>
        <p:spPr>
          <a:xfrm>
            <a:off x="4005083" y="3373122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일정시간마다 화살이 좌우로 움직이게 합니다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66D751-EF26-48AD-B92E-BB669C615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197" y="4050591"/>
            <a:ext cx="2010056" cy="2553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525537-12FB-46E7-82E4-145A3A4C3D52}"/>
              </a:ext>
            </a:extLst>
          </p:cNvPr>
          <p:cNvSpPr txBox="1"/>
          <p:nvPr/>
        </p:nvSpPr>
        <p:spPr>
          <a:xfrm>
            <a:off x="7329488" y="4471988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사각형 테두리를 그리는 함수입니다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반복문과 아스키코드를 사용하였습니다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959" y="381846"/>
            <a:ext cx="96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9EB5AC-12E6-4F8F-AE32-F5A453A4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61" y="1319101"/>
            <a:ext cx="2876951" cy="1590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9DFAF3-D718-4B87-82F3-5BE2D1CE668C}"/>
              </a:ext>
            </a:extLst>
          </p:cNvPr>
          <p:cNvSpPr txBox="1"/>
          <p:nvPr/>
        </p:nvSpPr>
        <p:spPr>
          <a:xfrm>
            <a:off x="4943476" y="1688433"/>
            <a:ext cx="421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게임에 대한 기록들과 설명이 나옵니다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7EB92-F0BB-417A-A23A-702054CB6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561" y="3138245"/>
            <a:ext cx="2048161" cy="3467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240116-7CCD-4E3A-8626-A8AEE2800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448" y="2995020"/>
            <a:ext cx="4486901" cy="704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874CF-3954-4828-9729-44F6E5CF40E4}"/>
              </a:ext>
            </a:extLst>
          </p:cNvPr>
          <p:cNvSpPr txBox="1"/>
          <p:nvPr/>
        </p:nvSpPr>
        <p:spPr>
          <a:xfrm>
            <a:off x="3757613" y="5153840"/>
            <a:ext cx="427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키 입력에 대한 처리입니다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ko-KR" altLang="en-US" dirty="0">
                <a:latin typeface="Arial Black" panose="020B0A04020102020204" pitchFamily="34" charset="0"/>
              </a:rPr>
              <a:t>화살을 발사하고 적중의 판정에 대한 코드입니다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86CDF-FF84-46F5-8BF3-7EE28D0A2FC8}"/>
              </a:ext>
            </a:extLst>
          </p:cNvPr>
          <p:cNvSpPr txBox="1"/>
          <p:nvPr/>
        </p:nvSpPr>
        <p:spPr>
          <a:xfrm>
            <a:off x="6700838" y="4114800"/>
            <a:ext cx="358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커서를 특정 위치로 이동시킵니다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8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959" y="381846"/>
            <a:ext cx="96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72" y="1410892"/>
            <a:ext cx="2410161" cy="1219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32" y="2699389"/>
            <a:ext cx="4944165" cy="36771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835" y="1486854"/>
            <a:ext cx="4972744" cy="42677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17520" y="1428665"/>
            <a:ext cx="22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실행 화면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8712" y="2278703"/>
            <a:ext cx="22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화면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017520" y="2457711"/>
            <a:ext cx="295095" cy="210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1290" y="185801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 화면</a:t>
            </a:r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 flipV="1">
            <a:off x="5960010" y="2026235"/>
            <a:ext cx="498979" cy="16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61660" y="182170"/>
            <a:ext cx="42748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화면의 사각형 틀이 올바르게 출력되지 않는 오류 발견</a:t>
            </a: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1188720" y="426720"/>
            <a:ext cx="397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오류 해결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206" y="1676400"/>
            <a:ext cx="2694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원인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세로의 출력 도형에 비해 가로의 출력 도형의 크기가 작았습니다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5828" y="3157038"/>
            <a:ext cx="233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 방법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가로 부분의 출력을 적절히 늘렸습니다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9696" y="455675"/>
            <a:ext cx="4854765" cy="56403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0800000">
            <a:off x="8175497" y="2463656"/>
            <a:ext cx="396240" cy="37338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8138221" y="5145373"/>
            <a:ext cx="396240" cy="37338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8709" y="1333387"/>
            <a:ext cx="505848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17280" y="2607854"/>
            <a:ext cx="3131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목표물을 과녁으로 바꾸었습니다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과녁인 만큼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정중앙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( 10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겉 과녁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( 5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배점이 다른 기능을 추가하였습니다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5" y="1542553"/>
            <a:ext cx="7421011" cy="35628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4960" y="5163634"/>
            <a:ext cx="46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 실행 화면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 rot="10800000" flipH="1">
            <a:off x="1249680" y="5163634"/>
            <a:ext cx="335280" cy="3693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2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59937" y="2932024"/>
            <a:ext cx="313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정중앙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( 10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겉 과녁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( 5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배점에 대한 코드입니다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670" y="5103667"/>
            <a:ext cx="46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과녁 점수 코드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 rot="10800000" flipH="1">
            <a:off x="1539240" y="5103667"/>
            <a:ext cx="335280" cy="3693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28" y="1523874"/>
            <a:ext cx="502990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디지털 디자인</Template>
  <TotalTime>0</TotalTime>
  <Words>371</Words>
  <Application>Microsoft Office PowerPoint</Application>
  <PresentationFormat>와이드스크린</PresentationFormat>
  <Paragraphs>72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Arial Black</vt:lpstr>
      <vt:lpstr>Century Gothic</vt:lpstr>
      <vt:lpstr>Wingdings 3</vt:lpstr>
      <vt:lpstr>이온</vt:lpstr>
      <vt:lpstr>게임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2024-10-09T20:15:18Z</dcterms:created>
  <dcterms:modified xsi:type="dcterms:W3CDTF">2024-10-10T02:18:23Z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