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887"/>
    <a:srgbClr val="25BDB9"/>
    <a:srgbClr val="88E7E7"/>
    <a:srgbClr val="FF6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69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72FA4-537E-49F3-4AE0-B524DFC3F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FFDC4B-932D-42C8-B1F0-38A0E1E74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E5BA6-E43F-96BA-2C5B-6E3DD103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E1A68-03C8-AB6A-1C37-4D38C5A2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5D5800-2DE4-6D82-ABB9-589462E0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75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069C3-49E0-19B6-B542-8D502C4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6CB020-BD57-FB98-812F-B55F03F9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D2326-8E64-7E63-DA9D-CE32B72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2E283-48A8-DA31-1994-EFA50A35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5D837C-5735-1D9C-676E-94812FE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C20072-33A6-966F-E712-1B38C7AF8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2B470-E95F-D9A1-8802-1D388D53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26A7C-61A0-1D74-BC76-5AE9B92B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73BF0-8089-953B-70F8-541BB5B1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32BB2-BC34-285E-BA2B-9ABE685F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78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88F22-C7D5-819B-5212-37E6F1D6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F11C-ECCE-9488-E3B6-4E07C13C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B7E38-9BA8-806B-99C3-11BA3A27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A991F-4FC3-5279-C5D0-4544BFE4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0073F-0D55-01BE-97B2-5A8BB6DA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5F61F-790A-C9C2-0C83-D5E63B7A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48AE8-E22A-0437-C46D-33C55A64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A9E8F-F3DC-1A1C-34C2-82D0EC12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7950B2-4E64-8CC3-899A-484C138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979E8-D193-B01D-5446-CEDA7D4F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D5EC8-4110-E8C0-BF75-A47C2C43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83958-2C8F-1A3E-3F75-0FA4D90D0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3F010D-8461-5361-16C9-0817592F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D0E51-2503-3595-7895-FBDA3B5B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8A2F0-1ACD-EB0D-D3C9-2F1203F2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65075C-641A-796F-D4C4-35B66C2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F33F-1F0F-045A-2A12-8057CBC5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09543D-AA44-5937-4F1A-C2FFE974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272149-FB03-BE08-7237-832A4812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A1879-E5CE-A11A-5D63-E478E2149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0B515B-2698-DACE-EA1F-46B979DF9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C20DC1-4D14-05D7-4005-5DCFB07A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389CFE-9E84-5E84-B9BB-1FD5B36E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0A0E19-E5EC-24B9-8ED5-BF900DBA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30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7029B-1CA7-846A-C551-3216173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5ADB5F-BBB6-D2DA-57DB-13DCDB53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C33F2F-A355-D25C-8160-B5B25488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198411-06C3-9F48-560C-10E57BE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38E843-A545-2623-4C9E-67D55CB8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7437C2-4763-2FE8-6DFD-319C8F06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D18F-36BF-CD56-CB20-2AD71EB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3D09D-0369-4055-57B1-BEB9B8AA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F4315-2420-E3D8-764B-BB972699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27393-01E8-D2C8-CB3F-8E3AB2981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A9484A-A23F-BC42-2DF1-823CBA4F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B6E732-DE9D-39BE-6085-9A22381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3D7CBE-AB61-495E-EFEB-45C0E846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1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FA0E-5DFA-6F2E-DFE8-5DBAC214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858597-5F70-C43A-95F6-57AD329E5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4AF20D-58AC-07D8-530B-386ED92D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5B7CD-CB5A-E35C-62FA-FBB0EBD5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36819D-EFB3-4933-41B5-47477D14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8B63E1-09FD-3B28-8B07-DF20F13E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923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CA029-7282-74A2-B7BB-E2A22A44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4D71D-15FA-1AEB-6F3C-2ACA8BF7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AE195-79D2-F0BA-33E3-1193410C0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2646-05E5-4AB1-8C30-3AB7495F6D6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03D59-CA21-3E78-211D-E1B739541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59A74-84F9-1F8A-6500-8B42795AF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2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7.svg"/><Relationship Id="rId3" Type="http://schemas.openxmlformats.org/officeDocument/2006/relationships/image" Target="../media/image27.svg"/><Relationship Id="rId7" Type="http://schemas.openxmlformats.org/officeDocument/2006/relationships/image" Target="../media/image19.svg"/><Relationship Id="rId12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5" Type="http://schemas.openxmlformats.org/officeDocument/2006/relationships/image" Target="../media/image35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CC6703-682F-F27B-F739-3053EEEB994B}"/>
              </a:ext>
            </a:extLst>
          </p:cNvPr>
          <p:cNvCxnSpPr>
            <a:cxnSpLocks/>
          </p:cNvCxnSpPr>
          <p:nvPr/>
        </p:nvCxnSpPr>
        <p:spPr>
          <a:xfrm>
            <a:off x="0" y="3364883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FBEC0C7D-0F6B-A40B-1F3C-9EF6950EA50D}"/>
              </a:ext>
            </a:extLst>
          </p:cNvPr>
          <p:cNvSpPr/>
          <p:nvPr/>
        </p:nvSpPr>
        <p:spPr>
          <a:xfrm>
            <a:off x="6096000" y="-2612248"/>
            <a:ext cx="10003139" cy="11523695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E1EA9B3-9594-9A79-FCEC-E895C46B4810}"/>
              </a:ext>
            </a:extLst>
          </p:cNvPr>
          <p:cNvSpPr/>
          <p:nvPr/>
        </p:nvSpPr>
        <p:spPr>
          <a:xfrm rot="18202764">
            <a:off x="-2804989" y="-1883268"/>
            <a:ext cx="8151786" cy="7249126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39A39-B9D3-DFF5-A01D-0EC699F49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90" y="542804"/>
            <a:ext cx="8425133" cy="23876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Мобильное приложение для обмена кулинарными рецептами «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YamYard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</a:p>
        </p:txBody>
      </p:sp>
      <p:sp>
        <p:nvSpPr>
          <p:cNvPr id="5" name="Овал 28">
            <a:extLst>
              <a:ext uri="{FF2B5EF4-FFF2-40B4-BE49-F238E27FC236}">
                <a16:creationId xmlns:a16="http://schemas.microsoft.com/office/drawing/2014/main" id="{7595DF6D-DA05-EC6F-83E5-9F25AA2E20BC}"/>
              </a:ext>
            </a:extLst>
          </p:cNvPr>
          <p:cNvSpPr/>
          <p:nvPr/>
        </p:nvSpPr>
        <p:spPr>
          <a:xfrm>
            <a:off x="8845630" y="-469900"/>
            <a:ext cx="5943600" cy="8187547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BC2AA3-7C37-8305-D72C-12B9D8A9A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939" y="3708400"/>
            <a:ext cx="6441057" cy="2959848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4000" dirty="0">
                <a:latin typeface="Garamond" panose="02020404030301010803" pitchFamily="18" charset="0"/>
              </a:rPr>
              <a:t>Выполнили студенты 3 курса:</a:t>
            </a:r>
          </a:p>
          <a:p>
            <a:pPr algn="r"/>
            <a:r>
              <a:rPr lang="ru-RU" sz="4000" dirty="0">
                <a:latin typeface="Garamond" panose="02020404030301010803" pitchFamily="18" charset="0"/>
              </a:rPr>
              <a:t>Пальчикова А. С.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 panose="02020404030301010803" pitchFamily="18" charset="0"/>
              </a:rPr>
              <a:t>Полянских А. С.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 err="1">
                <a:latin typeface="Garamond" panose="02020404030301010803" pitchFamily="18" charset="0"/>
              </a:rPr>
              <a:t>Терёшкин</a:t>
            </a:r>
            <a:r>
              <a:rPr lang="ru-RU" sz="4000" dirty="0">
                <a:latin typeface="Garamond" panose="02020404030301010803" pitchFamily="18" charset="0"/>
              </a:rPr>
              <a:t> Е. А.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 panose="02020404030301010803" pitchFamily="18" charset="0"/>
              </a:rPr>
              <a:t>Симонов В. Д.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356D26D-D364-FE94-7494-A15BA99B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вал 16">
            <a:extLst>
              <a:ext uri="{FF2B5EF4-FFF2-40B4-BE49-F238E27FC236}">
                <a16:creationId xmlns:a16="http://schemas.microsoft.com/office/drawing/2014/main" id="{1DF80B8B-B077-970F-A453-69943972AA21}"/>
              </a:ext>
            </a:extLst>
          </p:cNvPr>
          <p:cNvSpPr/>
          <p:nvPr/>
        </p:nvSpPr>
        <p:spPr>
          <a:xfrm rot="18202764">
            <a:off x="-1295143" y="-915939"/>
            <a:ext cx="4688038" cy="4168925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A908A6-172A-9B24-4730-BC76B9B2C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31" y="3799363"/>
            <a:ext cx="2621499" cy="2621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206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CC6703-682F-F27B-F739-3053EEEB994B}"/>
              </a:ext>
            </a:extLst>
          </p:cNvPr>
          <p:cNvCxnSpPr>
            <a:cxnSpLocks/>
          </p:cNvCxnSpPr>
          <p:nvPr/>
        </p:nvCxnSpPr>
        <p:spPr>
          <a:xfrm>
            <a:off x="0" y="3364883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FBEC0C7D-0F6B-A40B-1F3C-9EF6950EA50D}"/>
              </a:ext>
            </a:extLst>
          </p:cNvPr>
          <p:cNvSpPr/>
          <p:nvPr/>
        </p:nvSpPr>
        <p:spPr>
          <a:xfrm>
            <a:off x="6096000" y="-2612248"/>
            <a:ext cx="10003139" cy="11523695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E1EA9B3-9594-9A79-FCEC-E895C46B4810}"/>
              </a:ext>
            </a:extLst>
          </p:cNvPr>
          <p:cNvSpPr/>
          <p:nvPr/>
        </p:nvSpPr>
        <p:spPr>
          <a:xfrm rot="18202764">
            <a:off x="-2804989" y="-1883268"/>
            <a:ext cx="8151786" cy="7249126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39A39-B9D3-DFF5-A01D-0EC699F49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90" y="542804"/>
            <a:ext cx="8425133" cy="23876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Мобильное приложение для обмена кулинарными рецептами «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YamYard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BC2AA3-7C37-8305-D72C-12B9D8A9A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87" y="3585460"/>
            <a:ext cx="7541316" cy="2959848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>
                <a:latin typeface="Garamond" panose="02020404030301010803" pitchFamily="18" charset="0"/>
              </a:rPr>
              <a:t>Контакты:</a:t>
            </a:r>
          </a:p>
          <a:p>
            <a:pPr algn="r"/>
            <a:r>
              <a:rPr lang="ru-RU" sz="4000" dirty="0">
                <a:latin typeface="Garamond" panose="02020404030301010803" pitchFamily="18" charset="0"/>
              </a:rPr>
              <a:t>	</a:t>
            </a:r>
            <a:r>
              <a:rPr lang="en-US" sz="4000" dirty="0">
                <a:latin typeface="Garamond" panose="02020404030301010803" pitchFamily="18" charset="0"/>
              </a:rPr>
              <a:t>Telegram</a:t>
            </a:r>
            <a:r>
              <a:rPr lang="ru-RU" sz="4000" dirty="0">
                <a:latin typeface="Garamond" panose="02020404030301010803" pitchFamily="18" charset="0"/>
              </a:rPr>
              <a:t>:			</a:t>
            </a:r>
          </a:p>
          <a:p>
            <a:pPr algn="l"/>
            <a:r>
              <a:rPr lang="ru-RU" sz="4000" dirty="0">
                <a:latin typeface="Garamond" panose="02020404030301010803" pitchFamily="18" charset="0"/>
              </a:rPr>
              <a:t>Пальчикова А. С.</a:t>
            </a:r>
            <a:r>
              <a:rPr lang="en-US" sz="4000" dirty="0">
                <a:latin typeface="Garamond" panose="02020404030301010803" pitchFamily="18" charset="0"/>
              </a:rPr>
              <a:t>	@oneKITSUNE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 panose="02020404030301010803" pitchFamily="18" charset="0"/>
              </a:rPr>
              <a:t>Полянских А. С.</a:t>
            </a:r>
            <a:r>
              <a:rPr lang="en-US" sz="4000" dirty="0">
                <a:latin typeface="Garamond" panose="02020404030301010803" pitchFamily="18" charset="0"/>
              </a:rPr>
              <a:t>	@Rek_Sup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 err="1">
                <a:latin typeface="Garamond" panose="02020404030301010803" pitchFamily="18" charset="0"/>
              </a:rPr>
              <a:t>Терёшкин</a:t>
            </a:r>
            <a:r>
              <a:rPr lang="ru-RU" sz="4000" dirty="0">
                <a:latin typeface="Garamond" panose="02020404030301010803" pitchFamily="18" charset="0"/>
              </a:rPr>
              <a:t> Е. А.</a:t>
            </a:r>
            <a:r>
              <a:rPr lang="en-US" sz="4000" dirty="0">
                <a:latin typeface="Garamond" panose="02020404030301010803" pitchFamily="18" charset="0"/>
              </a:rPr>
              <a:t>	@ldddde57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 panose="02020404030301010803" pitchFamily="18" charset="0"/>
              </a:rPr>
              <a:t>Симонов В. Д.	</a:t>
            </a:r>
            <a:r>
              <a:rPr lang="en-US" sz="4000" dirty="0">
                <a:latin typeface="Garamond" panose="02020404030301010803" pitchFamily="18" charset="0"/>
              </a:rPr>
              <a:t>@vadimsssq</a:t>
            </a:r>
            <a:endParaRPr lang="ru-RU" sz="4000" dirty="0">
              <a:latin typeface="Garamond" panose="02020404030301010803" pitchFamily="18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356D26D-D364-FE94-7494-A15BA99B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вал 16">
            <a:extLst>
              <a:ext uri="{FF2B5EF4-FFF2-40B4-BE49-F238E27FC236}">
                <a16:creationId xmlns:a16="http://schemas.microsoft.com/office/drawing/2014/main" id="{6B6EA00C-3EEC-74F7-60E8-28B501C5619F}"/>
              </a:ext>
            </a:extLst>
          </p:cNvPr>
          <p:cNvSpPr/>
          <p:nvPr/>
        </p:nvSpPr>
        <p:spPr>
          <a:xfrm rot="18202764">
            <a:off x="-1835411" y="-1524952"/>
            <a:ext cx="6212628" cy="5727303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28">
            <a:extLst>
              <a:ext uri="{FF2B5EF4-FFF2-40B4-BE49-F238E27FC236}">
                <a16:creationId xmlns:a16="http://schemas.microsoft.com/office/drawing/2014/main" id="{B998879E-17A4-C107-FA7F-5B1AA90AF081}"/>
              </a:ext>
            </a:extLst>
          </p:cNvPr>
          <p:cNvSpPr/>
          <p:nvPr/>
        </p:nvSpPr>
        <p:spPr>
          <a:xfrm>
            <a:off x="8296274" y="-1676399"/>
            <a:ext cx="6771773" cy="9791700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7624FC-A0B8-5362-9452-43C629DB8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36" y="3765890"/>
            <a:ext cx="2598987" cy="25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C14CE44-4E39-E066-C35E-2D336D2ECAD8}"/>
              </a:ext>
            </a:extLst>
          </p:cNvPr>
          <p:cNvCxnSpPr>
            <a:cxnSpLocks/>
          </p:cNvCxnSpPr>
          <p:nvPr/>
        </p:nvCxnSpPr>
        <p:spPr>
          <a:xfrm>
            <a:off x="0" y="1837337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6">
            <a:extLst>
              <a:ext uri="{FF2B5EF4-FFF2-40B4-BE49-F238E27FC236}">
                <a16:creationId xmlns:a16="http://schemas.microsoft.com/office/drawing/2014/main" id="{7AD5B0BA-768D-6DEA-7298-169E02C652B6}"/>
              </a:ext>
            </a:extLst>
          </p:cNvPr>
          <p:cNvSpPr/>
          <p:nvPr/>
        </p:nvSpPr>
        <p:spPr>
          <a:xfrm rot="7350645" flipV="1">
            <a:off x="6445254" y="-4899630"/>
            <a:ext cx="7133929" cy="10101929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03BFBC1-DF3E-8250-CE6B-C129F2ACF2CF}"/>
              </a:ext>
            </a:extLst>
          </p:cNvPr>
          <p:cNvSpPr/>
          <p:nvPr/>
        </p:nvSpPr>
        <p:spPr>
          <a:xfrm rot="7350645" flipH="1">
            <a:off x="-1346439" y="1821205"/>
            <a:ext cx="7133929" cy="10101929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B1EA17-AFB7-31B3-EACB-583660BD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420" y="287487"/>
            <a:ext cx="2025770" cy="1325563"/>
          </a:xfrm>
        </p:spPr>
        <p:txBody>
          <a:bodyPr/>
          <a:lstStyle/>
          <a:p>
            <a:r>
              <a:rPr lang="ru-RU" dirty="0">
                <a:latin typeface="Helvetica" panose="020B0604020202020204" pitchFamily="34" charset="0"/>
                <a:cs typeface="Poppins" panose="020B0502040204020203" pitchFamily="2" charset="0"/>
              </a:rPr>
              <a:t>О нас: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EF605-62E6-D62F-6FCD-8F7F1F678096}"/>
              </a:ext>
            </a:extLst>
          </p:cNvPr>
          <p:cNvSpPr txBox="1"/>
          <p:nvPr/>
        </p:nvSpPr>
        <p:spPr>
          <a:xfrm>
            <a:off x="1329905" y="3001996"/>
            <a:ext cx="953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Garamond" panose="02020404030301010803" pitchFamily="18" charset="0"/>
              </a:rPr>
              <a:t>Пальчикова А. С. – </a:t>
            </a:r>
            <a:r>
              <a:rPr lang="en-US" sz="3600" dirty="0">
                <a:latin typeface="Garamond" panose="02020404030301010803" pitchFamily="18" charset="0"/>
              </a:rPr>
              <a:t>Team Lead, </a:t>
            </a:r>
            <a:r>
              <a:rPr lang="ru-RU" sz="3600" dirty="0">
                <a:latin typeface="Garamond" panose="02020404030301010803" pitchFamily="18" charset="0"/>
              </a:rPr>
              <a:t>Бизнес-аналитик;</a:t>
            </a:r>
          </a:p>
          <a:p>
            <a:pPr algn="ctr"/>
            <a:r>
              <a:rPr lang="ru-RU" sz="3600" dirty="0">
                <a:latin typeface="Garamond" panose="02020404030301010803" pitchFamily="18" charset="0"/>
              </a:rPr>
              <a:t>Полянских А. С. – Дизайнер, </a:t>
            </a:r>
            <a:r>
              <a:rPr lang="en-US" sz="3600" dirty="0">
                <a:latin typeface="Garamond" panose="02020404030301010803" pitchFamily="18" charset="0"/>
              </a:rPr>
              <a:t>QA</a:t>
            </a:r>
            <a:r>
              <a:rPr lang="ru-RU" sz="3600" dirty="0">
                <a:latin typeface="Garamond" panose="02020404030301010803" pitchFamily="18" charset="0"/>
              </a:rPr>
              <a:t>-инженер;</a:t>
            </a:r>
          </a:p>
          <a:p>
            <a:pPr algn="ctr"/>
            <a:r>
              <a:rPr lang="ru-RU" sz="3600" dirty="0" err="1">
                <a:latin typeface="Garamond" panose="02020404030301010803" pitchFamily="18" charset="0"/>
              </a:rPr>
              <a:t>Терёшкин</a:t>
            </a:r>
            <a:r>
              <a:rPr lang="ru-RU" sz="3600" dirty="0">
                <a:latin typeface="Garamond" panose="02020404030301010803" pitchFamily="18" charset="0"/>
              </a:rPr>
              <a:t> Е. А. – </a:t>
            </a:r>
            <a:r>
              <a:rPr lang="en-US" sz="3600" dirty="0">
                <a:latin typeface="Garamond" panose="02020404030301010803" pitchFamily="18" charset="0"/>
              </a:rPr>
              <a:t>Frontend </a:t>
            </a:r>
            <a:r>
              <a:rPr lang="ru-RU" sz="3600" dirty="0">
                <a:latin typeface="Garamond" panose="02020404030301010803" pitchFamily="18" charset="0"/>
              </a:rPr>
              <a:t>разработчик;</a:t>
            </a:r>
          </a:p>
          <a:p>
            <a:pPr algn="ctr"/>
            <a:r>
              <a:rPr lang="ru-RU" sz="3600" dirty="0">
                <a:latin typeface="Garamond" panose="02020404030301010803" pitchFamily="18" charset="0"/>
              </a:rPr>
              <a:t>Симонов В. Д. – </a:t>
            </a:r>
            <a:r>
              <a:rPr lang="en-US" sz="3600">
                <a:latin typeface="Garamond" panose="02020404030301010803" pitchFamily="18" charset="0"/>
              </a:rPr>
              <a:t>Backend </a:t>
            </a:r>
            <a:r>
              <a:rPr lang="ru-RU" sz="3600" dirty="0">
                <a:latin typeface="Garamond" panose="02020404030301010803" pitchFamily="18" charset="0"/>
              </a:rPr>
              <a:t>разработчик.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7A27D-55CE-31A6-26B7-5B6DDCD8A9EC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" name="Овал 6">
            <a:extLst>
              <a:ext uri="{FF2B5EF4-FFF2-40B4-BE49-F238E27FC236}">
                <a16:creationId xmlns:a16="http://schemas.microsoft.com/office/drawing/2014/main" id="{FE500017-EB7D-32A6-98E5-2FC4EFDFFDBD}"/>
              </a:ext>
            </a:extLst>
          </p:cNvPr>
          <p:cNvSpPr/>
          <p:nvPr/>
        </p:nvSpPr>
        <p:spPr>
          <a:xfrm rot="7501415" flipH="1">
            <a:off x="-549718" y="3621791"/>
            <a:ext cx="4825950" cy="6833739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6">
            <a:extLst>
              <a:ext uri="{FF2B5EF4-FFF2-40B4-BE49-F238E27FC236}">
                <a16:creationId xmlns:a16="http://schemas.microsoft.com/office/drawing/2014/main" id="{FFC6E56E-156D-A5DD-3B42-3EDAE5BD49CA}"/>
              </a:ext>
            </a:extLst>
          </p:cNvPr>
          <p:cNvSpPr/>
          <p:nvPr/>
        </p:nvSpPr>
        <p:spPr>
          <a:xfrm rot="7557943" flipV="1">
            <a:off x="8480942" y="-3597647"/>
            <a:ext cx="4223938" cy="7855035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EF1A2ED-DF9B-42E1-36C1-1ADEEF9A715B}"/>
              </a:ext>
            </a:extLst>
          </p:cNvPr>
          <p:cNvCxnSpPr>
            <a:cxnSpLocks/>
          </p:cNvCxnSpPr>
          <p:nvPr/>
        </p:nvCxnSpPr>
        <p:spPr>
          <a:xfrm>
            <a:off x="0" y="1837337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94C61154-F7E1-A60E-3E0C-9919F74F9C61}"/>
              </a:ext>
            </a:extLst>
          </p:cNvPr>
          <p:cNvSpPr/>
          <p:nvPr/>
        </p:nvSpPr>
        <p:spPr>
          <a:xfrm rot="613655">
            <a:off x="8321483" y="-2495668"/>
            <a:ext cx="5691730" cy="5766386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5E27C02-4F98-EB49-19CA-49A4830AEBE4}"/>
              </a:ext>
            </a:extLst>
          </p:cNvPr>
          <p:cNvSpPr/>
          <p:nvPr/>
        </p:nvSpPr>
        <p:spPr>
          <a:xfrm rot="613655">
            <a:off x="-2673755" y="-1713049"/>
            <a:ext cx="5173884" cy="8044402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E0047-27BD-E571-2315-29895FB09406}"/>
              </a:ext>
            </a:extLst>
          </p:cNvPr>
          <p:cNvSpPr txBox="1"/>
          <p:nvPr/>
        </p:nvSpPr>
        <p:spPr>
          <a:xfrm rot="10800000" flipV="1">
            <a:off x="5000263" y="2662972"/>
            <a:ext cx="68059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latin typeface="Garamond" panose="02020404030301010803" pitchFamily="18" charset="0"/>
              </a:rPr>
              <a:t>YamYard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ru-RU" sz="3200" dirty="0">
                <a:latin typeface="Garamond" panose="02020404030301010803" pitchFamily="18" charset="0"/>
              </a:rPr>
              <a:t>– это приложение для обмена кулинарными рецептами. Оно даёт возможность пользователям делиться своими рецептами, подписываться на понравившихся авторов, оставлять оценки рецептам и комментарии к ним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816F91-0246-C755-2CA7-B8CC27CEFCA5}"/>
              </a:ext>
            </a:extLst>
          </p:cNvPr>
          <p:cNvSpPr/>
          <p:nvPr/>
        </p:nvSpPr>
        <p:spPr>
          <a:xfrm>
            <a:off x="2231628" y="5447500"/>
            <a:ext cx="7881144" cy="3252781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22286BD-4A35-DD44-181E-E5F1BD2FDB3D}"/>
              </a:ext>
            </a:extLst>
          </p:cNvPr>
          <p:cNvGrpSpPr/>
          <p:nvPr/>
        </p:nvGrpSpPr>
        <p:grpSpPr>
          <a:xfrm>
            <a:off x="1662418" y="2409603"/>
            <a:ext cx="3252779" cy="3252779"/>
            <a:chOff x="958769" y="2560076"/>
            <a:chExt cx="3252779" cy="3252779"/>
          </a:xfrm>
          <a:solidFill>
            <a:srgbClr val="25BDB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9" name="Рисунок 8" descr="Вилка и нож со сплошной заливкой">
              <a:extLst>
                <a:ext uri="{FF2B5EF4-FFF2-40B4-BE49-F238E27FC236}">
                  <a16:creationId xmlns:a16="http://schemas.microsoft.com/office/drawing/2014/main" id="{BCA003F3-33A0-5C0C-1E42-AFFB62B7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7958" y="3744681"/>
              <a:ext cx="914400" cy="914400"/>
            </a:xfrm>
            <a:prstGeom prst="rect">
              <a:avLst/>
            </a:prstGeom>
          </p:spPr>
        </p:pic>
        <p:pic>
          <p:nvPicPr>
            <p:cNvPr id="11" name="Рисунок 10" descr="Смартфон со сплошной заливкой">
              <a:extLst>
                <a:ext uri="{FF2B5EF4-FFF2-40B4-BE49-F238E27FC236}">
                  <a16:creationId xmlns:a16="http://schemas.microsoft.com/office/drawing/2014/main" id="{AFDAD1E6-45D6-DEE6-2DF7-084C82352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769" y="2560076"/>
              <a:ext cx="3252779" cy="325277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B92A0A-2FB6-38E9-95B1-DEF27A630ABA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3406684-306C-B598-A428-37E0109DA1CE}"/>
              </a:ext>
            </a:extLst>
          </p:cNvPr>
          <p:cNvSpPr/>
          <p:nvPr/>
        </p:nvSpPr>
        <p:spPr>
          <a:xfrm rot="1149072">
            <a:off x="-1818806" y="-975699"/>
            <a:ext cx="3173935" cy="6210931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E02BE0D-DB69-F7AE-6179-C670D2C22B48}"/>
              </a:ext>
            </a:extLst>
          </p:cNvPr>
          <p:cNvSpPr/>
          <p:nvPr/>
        </p:nvSpPr>
        <p:spPr>
          <a:xfrm rot="613655">
            <a:off x="9261435" y="-1667950"/>
            <a:ext cx="4057724" cy="4110948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CAF0F-54BC-E45F-12C1-61F31C97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071" y="261811"/>
            <a:ext cx="9903106" cy="1325563"/>
          </a:xfrm>
        </p:spPr>
        <p:txBody>
          <a:bodyPr/>
          <a:lstStyle/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Для чего создано наше приложение? 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E5DC584-76FA-9BB7-F4CA-0576BCF9A5A0}"/>
              </a:ext>
            </a:extLst>
          </p:cNvPr>
          <p:cNvSpPr/>
          <p:nvPr/>
        </p:nvSpPr>
        <p:spPr>
          <a:xfrm>
            <a:off x="3675248" y="5916318"/>
            <a:ext cx="4727972" cy="1951374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5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86DCAE2-4AB5-FEC1-CF9C-92454F89D082}"/>
              </a:ext>
            </a:extLst>
          </p:cNvPr>
          <p:cNvCxnSpPr>
            <a:cxnSpLocks/>
          </p:cNvCxnSpPr>
          <p:nvPr/>
        </p:nvCxnSpPr>
        <p:spPr>
          <a:xfrm>
            <a:off x="0" y="1837337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121AC-B3BE-E290-2A3C-31C64668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6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Цели нашего приложения: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847CC-2EB3-3A48-255E-99E3E7C94AE2}"/>
              </a:ext>
            </a:extLst>
          </p:cNvPr>
          <p:cNvSpPr txBox="1"/>
          <p:nvPr/>
        </p:nvSpPr>
        <p:spPr>
          <a:xfrm>
            <a:off x="3198033" y="2848461"/>
            <a:ext cx="5795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 Система оценок;</a:t>
            </a:r>
          </a:p>
          <a:p>
            <a:pPr marL="742950" lvl="1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 База данных рецептов;</a:t>
            </a:r>
          </a:p>
          <a:p>
            <a:pPr marL="1200150" lvl="2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 Система рейтинга.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33E8CA9-F3E8-0419-2B78-52D629A04894}"/>
              </a:ext>
            </a:extLst>
          </p:cNvPr>
          <p:cNvSpPr/>
          <p:nvPr/>
        </p:nvSpPr>
        <p:spPr>
          <a:xfrm rot="10800000">
            <a:off x="-3938527" y="2848461"/>
            <a:ext cx="19633794" cy="5763104"/>
          </a:xfrm>
          <a:custGeom>
            <a:avLst/>
            <a:gdLst>
              <a:gd name="connsiteX0" fmla="*/ 0 w 13461357"/>
              <a:gd name="connsiteY0" fmla="*/ 254636 h 509271"/>
              <a:gd name="connsiteX1" fmla="*/ 6730679 w 13461357"/>
              <a:gd name="connsiteY1" fmla="*/ 0 h 509271"/>
              <a:gd name="connsiteX2" fmla="*/ 13461358 w 13461357"/>
              <a:gd name="connsiteY2" fmla="*/ 254636 h 509271"/>
              <a:gd name="connsiteX3" fmla="*/ 6730679 w 13461357"/>
              <a:gd name="connsiteY3" fmla="*/ 509272 h 509271"/>
              <a:gd name="connsiteX4" fmla="*/ 0 w 13461357"/>
              <a:gd name="connsiteY4" fmla="*/ 254636 h 509271"/>
              <a:gd name="connsiteX0" fmla="*/ 24244 w 13485602"/>
              <a:gd name="connsiteY0" fmla="*/ 254636 h 810214"/>
              <a:gd name="connsiteX1" fmla="*/ 6754923 w 13485602"/>
              <a:gd name="connsiteY1" fmla="*/ 0 h 810214"/>
              <a:gd name="connsiteX2" fmla="*/ 13485602 w 13485602"/>
              <a:gd name="connsiteY2" fmla="*/ 254636 h 810214"/>
              <a:gd name="connsiteX3" fmla="*/ 8815217 w 13485602"/>
              <a:gd name="connsiteY3" fmla="*/ 810214 h 810214"/>
              <a:gd name="connsiteX4" fmla="*/ 24244 w 13485602"/>
              <a:gd name="connsiteY4" fmla="*/ 254636 h 810214"/>
              <a:gd name="connsiteX0" fmla="*/ 20554 w 13481912"/>
              <a:gd name="connsiteY0" fmla="*/ 1076438 h 1632016"/>
              <a:gd name="connsiteX1" fmla="*/ 6890130 w 13481912"/>
              <a:gd name="connsiteY1" fmla="*/ 0 h 1632016"/>
              <a:gd name="connsiteX2" fmla="*/ 13481912 w 13481912"/>
              <a:gd name="connsiteY2" fmla="*/ 1076438 h 1632016"/>
              <a:gd name="connsiteX3" fmla="*/ 8811527 w 13481912"/>
              <a:gd name="connsiteY3" fmla="*/ 1632016 h 1632016"/>
              <a:gd name="connsiteX4" fmla="*/ 20554 w 13481912"/>
              <a:gd name="connsiteY4" fmla="*/ 1076438 h 1632016"/>
              <a:gd name="connsiteX0" fmla="*/ 19978 w 13481336"/>
              <a:gd name="connsiteY0" fmla="*/ 2129734 h 2685312"/>
              <a:gd name="connsiteX1" fmla="*/ 6912703 w 13481336"/>
              <a:gd name="connsiteY1" fmla="*/ 0 h 2685312"/>
              <a:gd name="connsiteX2" fmla="*/ 13481336 w 13481336"/>
              <a:gd name="connsiteY2" fmla="*/ 2129734 h 2685312"/>
              <a:gd name="connsiteX3" fmla="*/ 8810951 w 13481336"/>
              <a:gd name="connsiteY3" fmla="*/ 2685312 h 2685312"/>
              <a:gd name="connsiteX4" fmla="*/ 19978 w 13481336"/>
              <a:gd name="connsiteY4" fmla="*/ 2129734 h 2685312"/>
              <a:gd name="connsiteX0" fmla="*/ 16547 w 17529044"/>
              <a:gd name="connsiteY0" fmla="*/ 2130284 h 2691299"/>
              <a:gd name="connsiteX1" fmla="*/ 6909272 w 17529044"/>
              <a:gd name="connsiteY1" fmla="*/ 550 h 2691299"/>
              <a:gd name="connsiteX2" fmla="*/ 17529044 w 17529044"/>
              <a:gd name="connsiteY2" fmla="*/ 1910365 h 2691299"/>
              <a:gd name="connsiteX3" fmla="*/ 8807520 w 17529044"/>
              <a:gd name="connsiteY3" fmla="*/ 2685862 h 2691299"/>
              <a:gd name="connsiteX4" fmla="*/ 16547 w 17529044"/>
              <a:gd name="connsiteY4" fmla="*/ 2130284 h 2691299"/>
              <a:gd name="connsiteX0" fmla="*/ 804774 w 18317271"/>
              <a:gd name="connsiteY0" fmla="*/ 2130284 h 2695024"/>
              <a:gd name="connsiteX1" fmla="*/ 7697499 w 18317271"/>
              <a:gd name="connsiteY1" fmla="*/ 550 h 2695024"/>
              <a:gd name="connsiteX2" fmla="*/ 18317271 w 18317271"/>
              <a:gd name="connsiteY2" fmla="*/ 1910365 h 2695024"/>
              <a:gd name="connsiteX3" fmla="*/ 9595747 w 18317271"/>
              <a:gd name="connsiteY3" fmla="*/ 2685862 h 2695024"/>
              <a:gd name="connsiteX4" fmla="*/ 804774 w 18317271"/>
              <a:gd name="connsiteY4" fmla="*/ 2130284 h 2695024"/>
              <a:gd name="connsiteX0" fmla="*/ 909691 w 18422188"/>
              <a:gd name="connsiteY0" fmla="*/ 2445982 h 4257494"/>
              <a:gd name="connsiteX1" fmla="*/ 7802416 w 18422188"/>
              <a:gd name="connsiteY1" fmla="*/ 316248 h 4257494"/>
              <a:gd name="connsiteX2" fmla="*/ 18422188 w 18422188"/>
              <a:gd name="connsiteY2" fmla="*/ 2226063 h 4257494"/>
              <a:gd name="connsiteX3" fmla="*/ 9700664 w 18422188"/>
              <a:gd name="connsiteY3" fmla="*/ 3001560 h 4257494"/>
              <a:gd name="connsiteX4" fmla="*/ 909691 w 18422188"/>
              <a:gd name="connsiteY4" fmla="*/ 2445982 h 4257494"/>
              <a:gd name="connsiteX0" fmla="*/ 457877 w 17970374"/>
              <a:gd name="connsiteY0" fmla="*/ 2130285 h 3339789"/>
              <a:gd name="connsiteX1" fmla="*/ 7350602 w 17970374"/>
              <a:gd name="connsiteY1" fmla="*/ 551 h 3339789"/>
              <a:gd name="connsiteX2" fmla="*/ 17970374 w 17970374"/>
              <a:gd name="connsiteY2" fmla="*/ 1910366 h 3339789"/>
              <a:gd name="connsiteX3" fmla="*/ 9248850 w 17970374"/>
              <a:gd name="connsiteY3" fmla="*/ 2685863 h 3339789"/>
              <a:gd name="connsiteX4" fmla="*/ 457877 w 17970374"/>
              <a:gd name="connsiteY4" fmla="*/ 2130285 h 3339789"/>
              <a:gd name="connsiteX0" fmla="*/ 1165168 w 18677665"/>
              <a:gd name="connsiteY0" fmla="*/ 2130285 h 2689745"/>
              <a:gd name="connsiteX1" fmla="*/ 8057893 w 18677665"/>
              <a:gd name="connsiteY1" fmla="*/ 551 h 2689745"/>
              <a:gd name="connsiteX2" fmla="*/ 18677665 w 18677665"/>
              <a:gd name="connsiteY2" fmla="*/ 1910366 h 2689745"/>
              <a:gd name="connsiteX3" fmla="*/ 9956141 w 18677665"/>
              <a:gd name="connsiteY3" fmla="*/ 2685863 h 2689745"/>
              <a:gd name="connsiteX4" fmla="*/ 1165168 w 18677665"/>
              <a:gd name="connsiteY4" fmla="*/ 2130285 h 2689745"/>
              <a:gd name="connsiteX0" fmla="*/ 2159642 w 19672139"/>
              <a:gd name="connsiteY0" fmla="*/ 2130285 h 2696569"/>
              <a:gd name="connsiteX1" fmla="*/ 9052367 w 19672139"/>
              <a:gd name="connsiteY1" fmla="*/ 551 h 2696569"/>
              <a:gd name="connsiteX2" fmla="*/ 19672139 w 19672139"/>
              <a:gd name="connsiteY2" fmla="*/ 1910366 h 2696569"/>
              <a:gd name="connsiteX3" fmla="*/ 10950615 w 19672139"/>
              <a:gd name="connsiteY3" fmla="*/ 2685863 h 2696569"/>
              <a:gd name="connsiteX4" fmla="*/ 2159642 w 19672139"/>
              <a:gd name="connsiteY4" fmla="*/ 2130285 h 2696569"/>
              <a:gd name="connsiteX0" fmla="*/ 25764 w 17538261"/>
              <a:gd name="connsiteY0" fmla="*/ 2130285 h 2209948"/>
              <a:gd name="connsiteX1" fmla="*/ 6918489 w 17538261"/>
              <a:gd name="connsiteY1" fmla="*/ 551 h 2209948"/>
              <a:gd name="connsiteX2" fmla="*/ 17538261 w 17538261"/>
              <a:gd name="connsiteY2" fmla="*/ 1910366 h 2209948"/>
              <a:gd name="connsiteX3" fmla="*/ 9326023 w 17538261"/>
              <a:gd name="connsiteY3" fmla="*/ 1771463 h 2209948"/>
              <a:gd name="connsiteX4" fmla="*/ 25764 w 17538261"/>
              <a:gd name="connsiteY4" fmla="*/ 2130285 h 2209948"/>
              <a:gd name="connsiteX0" fmla="*/ 26918 w 17539415"/>
              <a:gd name="connsiteY0" fmla="*/ 2130285 h 2327047"/>
              <a:gd name="connsiteX1" fmla="*/ 6919643 w 17539415"/>
              <a:gd name="connsiteY1" fmla="*/ 551 h 2327047"/>
              <a:gd name="connsiteX2" fmla="*/ 17539415 w 17539415"/>
              <a:gd name="connsiteY2" fmla="*/ 1910366 h 2327047"/>
              <a:gd name="connsiteX3" fmla="*/ 9385051 w 17539415"/>
              <a:gd name="connsiteY3" fmla="*/ 2327047 h 2327047"/>
              <a:gd name="connsiteX4" fmla="*/ 26918 w 17539415"/>
              <a:gd name="connsiteY4" fmla="*/ 2130285 h 2327047"/>
              <a:gd name="connsiteX0" fmla="*/ 245626 w 17758123"/>
              <a:gd name="connsiteY0" fmla="*/ 2130285 h 3081485"/>
              <a:gd name="connsiteX1" fmla="*/ 7138351 w 17758123"/>
              <a:gd name="connsiteY1" fmla="*/ 551 h 3081485"/>
              <a:gd name="connsiteX2" fmla="*/ 17758123 w 17758123"/>
              <a:gd name="connsiteY2" fmla="*/ 1910366 h 3081485"/>
              <a:gd name="connsiteX3" fmla="*/ 9603759 w 17758123"/>
              <a:gd name="connsiteY3" fmla="*/ 2327047 h 3081485"/>
              <a:gd name="connsiteX4" fmla="*/ 245626 w 17758123"/>
              <a:gd name="connsiteY4" fmla="*/ 2130285 h 3081485"/>
              <a:gd name="connsiteX0" fmla="*/ 583780 w 18096277"/>
              <a:gd name="connsiteY0" fmla="*/ 2130285 h 2912123"/>
              <a:gd name="connsiteX1" fmla="*/ 7476505 w 18096277"/>
              <a:gd name="connsiteY1" fmla="*/ 551 h 2912123"/>
              <a:gd name="connsiteX2" fmla="*/ 18096277 w 18096277"/>
              <a:gd name="connsiteY2" fmla="*/ 1910366 h 2912123"/>
              <a:gd name="connsiteX3" fmla="*/ 9941913 w 18096277"/>
              <a:gd name="connsiteY3" fmla="*/ 2327047 h 2912123"/>
              <a:gd name="connsiteX4" fmla="*/ 583780 w 18096277"/>
              <a:gd name="connsiteY4" fmla="*/ 2130285 h 2912123"/>
              <a:gd name="connsiteX0" fmla="*/ 583780 w 18096277"/>
              <a:gd name="connsiteY0" fmla="*/ 2271520 h 3053358"/>
              <a:gd name="connsiteX1" fmla="*/ 7476505 w 18096277"/>
              <a:gd name="connsiteY1" fmla="*/ 141786 h 3053358"/>
              <a:gd name="connsiteX2" fmla="*/ 18096277 w 18096277"/>
              <a:gd name="connsiteY2" fmla="*/ 2051601 h 3053358"/>
              <a:gd name="connsiteX3" fmla="*/ 9941913 w 18096277"/>
              <a:gd name="connsiteY3" fmla="*/ 2468282 h 3053358"/>
              <a:gd name="connsiteX4" fmla="*/ 583780 w 18096277"/>
              <a:gd name="connsiteY4" fmla="*/ 2271520 h 3053358"/>
              <a:gd name="connsiteX0" fmla="*/ 583780 w 18096277"/>
              <a:gd name="connsiteY0" fmla="*/ 2271520 h 3948372"/>
              <a:gd name="connsiteX1" fmla="*/ 7476505 w 18096277"/>
              <a:gd name="connsiteY1" fmla="*/ 141786 h 3948372"/>
              <a:gd name="connsiteX2" fmla="*/ 18096277 w 18096277"/>
              <a:gd name="connsiteY2" fmla="*/ 2051601 h 3948372"/>
              <a:gd name="connsiteX3" fmla="*/ 9941913 w 18096277"/>
              <a:gd name="connsiteY3" fmla="*/ 2468282 h 3948372"/>
              <a:gd name="connsiteX4" fmla="*/ 583780 w 18096277"/>
              <a:gd name="connsiteY4" fmla="*/ 2271520 h 3948372"/>
              <a:gd name="connsiteX0" fmla="*/ 583780 w 18096277"/>
              <a:gd name="connsiteY0" fmla="*/ 2271520 h 4168207"/>
              <a:gd name="connsiteX1" fmla="*/ 7476505 w 18096277"/>
              <a:gd name="connsiteY1" fmla="*/ 141786 h 4168207"/>
              <a:gd name="connsiteX2" fmla="*/ 18096277 w 18096277"/>
              <a:gd name="connsiteY2" fmla="*/ 2051601 h 4168207"/>
              <a:gd name="connsiteX3" fmla="*/ 9941913 w 18096277"/>
              <a:gd name="connsiteY3" fmla="*/ 2468282 h 4168207"/>
              <a:gd name="connsiteX4" fmla="*/ 583780 w 18096277"/>
              <a:gd name="connsiteY4" fmla="*/ 2271520 h 4168207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403962 w 17916459"/>
              <a:gd name="connsiteY0" fmla="*/ 2271520 h 4069392"/>
              <a:gd name="connsiteX1" fmla="*/ 7296687 w 17916459"/>
              <a:gd name="connsiteY1" fmla="*/ 141786 h 4069392"/>
              <a:gd name="connsiteX2" fmla="*/ 17916459 w 17916459"/>
              <a:gd name="connsiteY2" fmla="*/ 2051601 h 4069392"/>
              <a:gd name="connsiteX3" fmla="*/ 9762095 w 17916459"/>
              <a:gd name="connsiteY3" fmla="*/ 2468282 h 4069392"/>
              <a:gd name="connsiteX4" fmla="*/ 403962 w 17916459"/>
              <a:gd name="connsiteY4" fmla="*/ 2271520 h 40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6459" h="4069392">
                <a:moveTo>
                  <a:pt x="403962" y="2271520"/>
                </a:moveTo>
                <a:cubicBezTo>
                  <a:pt x="-1604245" y="1119842"/>
                  <a:pt x="4377938" y="178439"/>
                  <a:pt x="7296687" y="141786"/>
                </a:cubicBezTo>
                <a:cubicBezTo>
                  <a:pt x="10215436" y="105133"/>
                  <a:pt x="17465046" y="-716484"/>
                  <a:pt x="17916459" y="2051601"/>
                </a:cubicBezTo>
                <a:cubicBezTo>
                  <a:pt x="13506504" y="6081327"/>
                  <a:pt x="13761149" y="2904259"/>
                  <a:pt x="9762095" y="2468282"/>
                </a:cubicBezTo>
                <a:cubicBezTo>
                  <a:pt x="5763041" y="2032305"/>
                  <a:pt x="2412169" y="3423198"/>
                  <a:pt x="403962" y="2271520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14CC-2D92-1637-3A3C-93992E2965FC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7" name="Овал 4">
            <a:extLst>
              <a:ext uri="{FF2B5EF4-FFF2-40B4-BE49-F238E27FC236}">
                <a16:creationId xmlns:a16="http://schemas.microsoft.com/office/drawing/2014/main" id="{BB192724-48EE-B6C9-E818-F7F443EDED59}"/>
              </a:ext>
            </a:extLst>
          </p:cNvPr>
          <p:cNvSpPr/>
          <p:nvPr/>
        </p:nvSpPr>
        <p:spPr>
          <a:xfrm rot="11024158">
            <a:off x="-2782582" y="4237894"/>
            <a:ext cx="14625536" cy="3926805"/>
          </a:xfrm>
          <a:custGeom>
            <a:avLst/>
            <a:gdLst>
              <a:gd name="connsiteX0" fmla="*/ 0 w 13461357"/>
              <a:gd name="connsiteY0" fmla="*/ 254636 h 509271"/>
              <a:gd name="connsiteX1" fmla="*/ 6730679 w 13461357"/>
              <a:gd name="connsiteY1" fmla="*/ 0 h 509271"/>
              <a:gd name="connsiteX2" fmla="*/ 13461358 w 13461357"/>
              <a:gd name="connsiteY2" fmla="*/ 254636 h 509271"/>
              <a:gd name="connsiteX3" fmla="*/ 6730679 w 13461357"/>
              <a:gd name="connsiteY3" fmla="*/ 509272 h 509271"/>
              <a:gd name="connsiteX4" fmla="*/ 0 w 13461357"/>
              <a:gd name="connsiteY4" fmla="*/ 254636 h 509271"/>
              <a:gd name="connsiteX0" fmla="*/ 24244 w 13485602"/>
              <a:gd name="connsiteY0" fmla="*/ 254636 h 810214"/>
              <a:gd name="connsiteX1" fmla="*/ 6754923 w 13485602"/>
              <a:gd name="connsiteY1" fmla="*/ 0 h 810214"/>
              <a:gd name="connsiteX2" fmla="*/ 13485602 w 13485602"/>
              <a:gd name="connsiteY2" fmla="*/ 254636 h 810214"/>
              <a:gd name="connsiteX3" fmla="*/ 8815217 w 13485602"/>
              <a:gd name="connsiteY3" fmla="*/ 810214 h 810214"/>
              <a:gd name="connsiteX4" fmla="*/ 24244 w 13485602"/>
              <a:gd name="connsiteY4" fmla="*/ 254636 h 810214"/>
              <a:gd name="connsiteX0" fmla="*/ 20554 w 13481912"/>
              <a:gd name="connsiteY0" fmla="*/ 1076438 h 1632016"/>
              <a:gd name="connsiteX1" fmla="*/ 6890130 w 13481912"/>
              <a:gd name="connsiteY1" fmla="*/ 0 h 1632016"/>
              <a:gd name="connsiteX2" fmla="*/ 13481912 w 13481912"/>
              <a:gd name="connsiteY2" fmla="*/ 1076438 h 1632016"/>
              <a:gd name="connsiteX3" fmla="*/ 8811527 w 13481912"/>
              <a:gd name="connsiteY3" fmla="*/ 1632016 h 1632016"/>
              <a:gd name="connsiteX4" fmla="*/ 20554 w 13481912"/>
              <a:gd name="connsiteY4" fmla="*/ 1076438 h 1632016"/>
              <a:gd name="connsiteX0" fmla="*/ 19978 w 13481336"/>
              <a:gd name="connsiteY0" fmla="*/ 2129734 h 2685312"/>
              <a:gd name="connsiteX1" fmla="*/ 6912703 w 13481336"/>
              <a:gd name="connsiteY1" fmla="*/ 0 h 2685312"/>
              <a:gd name="connsiteX2" fmla="*/ 13481336 w 13481336"/>
              <a:gd name="connsiteY2" fmla="*/ 2129734 h 2685312"/>
              <a:gd name="connsiteX3" fmla="*/ 8810951 w 13481336"/>
              <a:gd name="connsiteY3" fmla="*/ 2685312 h 2685312"/>
              <a:gd name="connsiteX4" fmla="*/ 19978 w 13481336"/>
              <a:gd name="connsiteY4" fmla="*/ 2129734 h 2685312"/>
              <a:gd name="connsiteX0" fmla="*/ 16547 w 17529044"/>
              <a:gd name="connsiteY0" fmla="*/ 2130284 h 2691299"/>
              <a:gd name="connsiteX1" fmla="*/ 6909272 w 17529044"/>
              <a:gd name="connsiteY1" fmla="*/ 550 h 2691299"/>
              <a:gd name="connsiteX2" fmla="*/ 17529044 w 17529044"/>
              <a:gd name="connsiteY2" fmla="*/ 1910365 h 2691299"/>
              <a:gd name="connsiteX3" fmla="*/ 8807520 w 17529044"/>
              <a:gd name="connsiteY3" fmla="*/ 2685862 h 2691299"/>
              <a:gd name="connsiteX4" fmla="*/ 16547 w 17529044"/>
              <a:gd name="connsiteY4" fmla="*/ 2130284 h 2691299"/>
              <a:gd name="connsiteX0" fmla="*/ 804774 w 18317271"/>
              <a:gd name="connsiteY0" fmla="*/ 2130284 h 2695024"/>
              <a:gd name="connsiteX1" fmla="*/ 7697499 w 18317271"/>
              <a:gd name="connsiteY1" fmla="*/ 550 h 2695024"/>
              <a:gd name="connsiteX2" fmla="*/ 18317271 w 18317271"/>
              <a:gd name="connsiteY2" fmla="*/ 1910365 h 2695024"/>
              <a:gd name="connsiteX3" fmla="*/ 9595747 w 18317271"/>
              <a:gd name="connsiteY3" fmla="*/ 2685862 h 2695024"/>
              <a:gd name="connsiteX4" fmla="*/ 804774 w 18317271"/>
              <a:gd name="connsiteY4" fmla="*/ 2130284 h 2695024"/>
              <a:gd name="connsiteX0" fmla="*/ 909691 w 18422188"/>
              <a:gd name="connsiteY0" fmla="*/ 2445982 h 4257494"/>
              <a:gd name="connsiteX1" fmla="*/ 7802416 w 18422188"/>
              <a:gd name="connsiteY1" fmla="*/ 316248 h 4257494"/>
              <a:gd name="connsiteX2" fmla="*/ 18422188 w 18422188"/>
              <a:gd name="connsiteY2" fmla="*/ 2226063 h 4257494"/>
              <a:gd name="connsiteX3" fmla="*/ 9700664 w 18422188"/>
              <a:gd name="connsiteY3" fmla="*/ 3001560 h 4257494"/>
              <a:gd name="connsiteX4" fmla="*/ 909691 w 18422188"/>
              <a:gd name="connsiteY4" fmla="*/ 2445982 h 4257494"/>
              <a:gd name="connsiteX0" fmla="*/ 457877 w 17970374"/>
              <a:gd name="connsiteY0" fmla="*/ 2130285 h 3339789"/>
              <a:gd name="connsiteX1" fmla="*/ 7350602 w 17970374"/>
              <a:gd name="connsiteY1" fmla="*/ 551 h 3339789"/>
              <a:gd name="connsiteX2" fmla="*/ 17970374 w 17970374"/>
              <a:gd name="connsiteY2" fmla="*/ 1910366 h 3339789"/>
              <a:gd name="connsiteX3" fmla="*/ 9248850 w 17970374"/>
              <a:gd name="connsiteY3" fmla="*/ 2685863 h 3339789"/>
              <a:gd name="connsiteX4" fmla="*/ 457877 w 17970374"/>
              <a:gd name="connsiteY4" fmla="*/ 2130285 h 3339789"/>
              <a:gd name="connsiteX0" fmla="*/ 1165168 w 18677665"/>
              <a:gd name="connsiteY0" fmla="*/ 2130285 h 2689745"/>
              <a:gd name="connsiteX1" fmla="*/ 8057893 w 18677665"/>
              <a:gd name="connsiteY1" fmla="*/ 551 h 2689745"/>
              <a:gd name="connsiteX2" fmla="*/ 18677665 w 18677665"/>
              <a:gd name="connsiteY2" fmla="*/ 1910366 h 2689745"/>
              <a:gd name="connsiteX3" fmla="*/ 9956141 w 18677665"/>
              <a:gd name="connsiteY3" fmla="*/ 2685863 h 2689745"/>
              <a:gd name="connsiteX4" fmla="*/ 1165168 w 18677665"/>
              <a:gd name="connsiteY4" fmla="*/ 2130285 h 2689745"/>
              <a:gd name="connsiteX0" fmla="*/ 2159642 w 19672139"/>
              <a:gd name="connsiteY0" fmla="*/ 2130285 h 2696569"/>
              <a:gd name="connsiteX1" fmla="*/ 9052367 w 19672139"/>
              <a:gd name="connsiteY1" fmla="*/ 551 h 2696569"/>
              <a:gd name="connsiteX2" fmla="*/ 19672139 w 19672139"/>
              <a:gd name="connsiteY2" fmla="*/ 1910366 h 2696569"/>
              <a:gd name="connsiteX3" fmla="*/ 10950615 w 19672139"/>
              <a:gd name="connsiteY3" fmla="*/ 2685863 h 2696569"/>
              <a:gd name="connsiteX4" fmla="*/ 2159642 w 19672139"/>
              <a:gd name="connsiteY4" fmla="*/ 2130285 h 2696569"/>
              <a:gd name="connsiteX0" fmla="*/ 25764 w 17538261"/>
              <a:gd name="connsiteY0" fmla="*/ 2130285 h 2209948"/>
              <a:gd name="connsiteX1" fmla="*/ 6918489 w 17538261"/>
              <a:gd name="connsiteY1" fmla="*/ 551 h 2209948"/>
              <a:gd name="connsiteX2" fmla="*/ 17538261 w 17538261"/>
              <a:gd name="connsiteY2" fmla="*/ 1910366 h 2209948"/>
              <a:gd name="connsiteX3" fmla="*/ 9326023 w 17538261"/>
              <a:gd name="connsiteY3" fmla="*/ 1771463 h 2209948"/>
              <a:gd name="connsiteX4" fmla="*/ 25764 w 17538261"/>
              <a:gd name="connsiteY4" fmla="*/ 2130285 h 2209948"/>
              <a:gd name="connsiteX0" fmla="*/ 26918 w 17539415"/>
              <a:gd name="connsiteY0" fmla="*/ 2130285 h 2327047"/>
              <a:gd name="connsiteX1" fmla="*/ 6919643 w 17539415"/>
              <a:gd name="connsiteY1" fmla="*/ 551 h 2327047"/>
              <a:gd name="connsiteX2" fmla="*/ 17539415 w 17539415"/>
              <a:gd name="connsiteY2" fmla="*/ 1910366 h 2327047"/>
              <a:gd name="connsiteX3" fmla="*/ 9385051 w 17539415"/>
              <a:gd name="connsiteY3" fmla="*/ 2327047 h 2327047"/>
              <a:gd name="connsiteX4" fmla="*/ 26918 w 17539415"/>
              <a:gd name="connsiteY4" fmla="*/ 2130285 h 2327047"/>
              <a:gd name="connsiteX0" fmla="*/ 245626 w 17758123"/>
              <a:gd name="connsiteY0" fmla="*/ 2130285 h 3081485"/>
              <a:gd name="connsiteX1" fmla="*/ 7138351 w 17758123"/>
              <a:gd name="connsiteY1" fmla="*/ 551 h 3081485"/>
              <a:gd name="connsiteX2" fmla="*/ 17758123 w 17758123"/>
              <a:gd name="connsiteY2" fmla="*/ 1910366 h 3081485"/>
              <a:gd name="connsiteX3" fmla="*/ 9603759 w 17758123"/>
              <a:gd name="connsiteY3" fmla="*/ 2327047 h 3081485"/>
              <a:gd name="connsiteX4" fmla="*/ 245626 w 17758123"/>
              <a:gd name="connsiteY4" fmla="*/ 2130285 h 3081485"/>
              <a:gd name="connsiteX0" fmla="*/ 583780 w 18096277"/>
              <a:gd name="connsiteY0" fmla="*/ 2130285 h 2912123"/>
              <a:gd name="connsiteX1" fmla="*/ 7476505 w 18096277"/>
              <a:gd name="connsiteY1" fmla="*/ 551 h 2912123"/>
              <a:gd name="connsiteX2" fmla="*/ 18096277 w 18096277"/>
              <a:gd name="connsiteY2" fmla="*/ 1910366 h 2912123"/>
              <a:gd name="connsiteX3" fmla="*/ 9941913 w 18096277"/>
              <a:gd name="connsiteY3" fmla="*/ 2327047 h 2912123"/>
              <a:gd name="connsiteX4" fmla="*/ 583780 w 18096277"/>
              <a:gd name="connsiteY4" fmla="*/ 2130285 h 2912123"/>
              <a:gd name="connsiteX0" fmla="*/ 583780 w 18096277"/>
              <a:gd name="connsiteY0" fmla="*/ 2271520 h 3053358"/>
              <a:gd name="connsiteX1" fmla="*/ 7476505 w 18096277"/>
              <a:gd name="connsiteY1" fmla="*/ 141786 h 3053358"/>
              <a:gd name="connsiteX2" fmla="*/ 18096277 w 18096277"/>
              <a:gd name="connsiteY2" fmla="*/ 2051601 h 3053358"/>
              <a:gd name="connsiteX3" fmla="*/ 9941913 w 18096277"/>
              <a:gd name="connsiteY3" fmla="*/ 2468282 h 3053358"/>
              <a:gd name="connsiteX4" fmla="*/ 583780 w 18096277"/>
              <a:gd name="connsiteY4" fmla="*/ 2271520 h 3053358"/>
              <a:gd name="connsiteX0" fmla="*/ 583780 w 18096277"/>
              <a:gd name="connsiteY0" fmla="*/ 2271520 h 3948372"/>
              <a:gd name="connsiteX1" fmla="*/ 7476505 w 18096277"/>
              <a:gd name="connsiteY1" fmla="*/ 141786 h 3948372"/>
              <a:gd name="connsiteX2" fmla="*/ 18096277 w 18096277"/>
              <a:gd name="connsiteY2" fmla="*/ 2051601 h 3948372"/>
              <a:gd name="connsiteX3" fmla="*/ 9941913 w 18096277"/>
              <a:gd name="connsiteY3" fmla="*/ 2468282 h 3948372"/>
              <a:gd name="connsiteX4" fmla="*/ 583780 w 18096277"/>
              <a:gd name="connsiteY4" fmla="*/ 2271520 h 3948372"/>
              <a:gd name="connsiteX0" fmla="*/ 583780 w 18096277"/>
              <a:gd name="connsiteY0" fmla="*/ 2271520 h 4168207"/>
              <a:gd name="connsiteX1" fmla="*/ 7476505 w 18096277"/>
              <a:gd name="connsiteY1" fmla="*/ 141786 h 4168207"/>
              <a:gd name="connsiteX2" fmla="*/ 18096277 w 18096277"/>
              <a:gd name="connsiteY2" fmla="*/ 2051601 h 4168207"/>
              <a:gd name="connsiteX3" fmla="*/ 9941913 w 18096277"/>
              <a:gd name="connsiteY3" fmla="*/ 2468282 h 4168207"/>
              <a:gd name="connsiteX4" fmla="*/ 583780 w 18096277"/>
              <a:gd name="connsiteY4" fmla="*/ 2271520 h 4168207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403962 w 17916459"/>
              <a:gd name="connsiteY0" fmla="*/ 2271520 h 4069392"/>
              <a:gd name="connsiteX1" fmla="*/ 7296687 w 17916459"/>
              <a:gd name="connsiteY1" fmla="*/ 141786 h 4069392"/>
              <a:gd name="connsiteX2" fmla="*/ 17916459 w 17916459"/>
              <a:gd name="connsiteY2" fmla="*/ 2051601 h 4069392"/>
              <a:gd name="connsiteX3" fmla="*/ 9762095 w 17916459"/>
              <a:gd name="connsiteY3" fmla="*/ 2468282 h 4069392"/>
              <a:gd name="connsiteX4" fmla="*/ 403962 w 17916459"/>
              <a:gd name="connsiteY4" fmla="*/ 2271520 h 40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6459" h="4069392">
                <a:moveTo>
                  <a:pt x="403962" y="2271520"/>
                </a:moveTo>
                <a:cubicBezTo>
                  <a:pt x="-1604245" y="1119842"/>
                  <a:pt x="4377938" y="178439"/>
                  <a:pt x="7296687" y="141786"/>
                </a:cubicBezTo>
                <a:cubicBezTo>
                  <a:pt x="10215436" y="105133"/>
                  <a:pt x="17465046" y="-716484"/>
                  <a:pt x="17916459" y="2051601"/>
                </a:cubicBezTo>
                <a:cubicBezTo>
                  <a:pt x="13506504" y="6081327"/>
                  <a:pt x="13761149" y="2904259"/>
                  <a:pt x="9762095" y="2468282"/>
                </a:cubicBezTo>
                <a:cubicBezTo>
                  <a:pt x="5763041" y="2032305"/>
                  <a:pt x="2412169" y="3423198"/>
                  <a:pt x="403962" y="2271520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30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EE198A8-D89A-D0E0-EB67-8EE1F72CF537}"/>
              </a:ext>
            </a:extLst>
          </p:cNvPr>
          <p:cNvCxnSpPr>
            <a:cxnSpLocks/>
          </p:cNvCxnSpPr>
          <p:nvPr/>
        </p:nvCxnSpPr>
        <p:spPr>
          <a:xfrm>
            <a:off x="0" y="1733165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0">
            <a:extLst>
              <a:ext uri="{FF2B5EF4-FFF2-40B4-BE49-F238E27FC236}">
                <a16:creationId xmlns:a16="http://schemas.microsoft.com/office/drawing/2014/main" id="{EE6F6A8F-796D-6027-BB48-55C13FEC1383}"/>
              </a:ext>
            </a:extLst>
          </p:cNvPr>
          <p:cNvSpPr/>
          <p:nvPr/>
        </p:nvSpPr>
        <p:spPr>
          <a:xfrm rot="8840322" flipH="1">
            <a:off x="7238597" y="-3663571"/>
            <a:ext cx="8496559" cy="11823549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  <a:gd name="connsiteX0" fmla="*/ 1167813 w 7039236"/>
              <a:gd name="connsiteY0" fmla="*/ 5370562 h 11383971"/>
              <a:gd name="connsiteX1" fmla="*/ 412916 w 7039236"/>
              <a:gd name="connsiteY1" fmla="*/ 1760 h 11383971"/>
              <a:gd name="connsiteX2" fmla="*/ 6201434 w 7039236"/>
              <a:gd name="connsiteY2" fmla="*/ 5924793 h 11383971"/>
              <a:gd name="connsiteX3" fmla="*/ 6772796 w 7039236"/>
              <a:gd name="connsiteY3" fmla="*/ 11382354 h 11383971"/>
              <a:gd name="connsiteX4" fmla="*/ 1167813 w 7039236"/>
              <a:gd name="connsiteY4" fmla="*/ 5370562 h 11383971"/>
              <a:gd name="connsiteX0" fmla="*/ 1145718 w 6963598"/>
              <a:gd name="connsiteY0" fmla="*/ 5938395 h 12032949"/>
              <a:gd name="connsiteX1" fmla="*/ 390821 w 6963598"/>
              <a:gd name="connsiteY1" fmla="*/ 569593 h 12032949"/>
              <a:gd name="connsiteX2" fmla="*/ 5880903 w 6963598"/>
              <a:gd name="connsiteY2" fmla="*/ 1280979 h 12032949"/>
              <a:gd name="connsiteX3" fmla="*/ 6750701 w 6963598"/>
              <a:gd name="connsiteY3" fmla="*/ 11950187 h 12032949"/>
              <a:gd name="connsiteX4" fmla="*/ 1145718 w 6963598"/>
              <a:gd name="connsiteY4" fmla="*/ 5938395 h 12032949"/>
              <a:gd name="connsiteX0" fmla="*/ 2065469 w 7883349"/>
              <a:gd name="connsiteY0" fmla="*/ 5424010 h 11515582"/>
              <a:gd name="connsiteX1" fmla="*/ 231405 w 7883349"/>
              <a:gd name="connsiteY1" fmla="*/ 1322580 h 11515582"/>
              <a:gd name="connsiteX2" fmla="*/ 6800654 w 7883349"/>
              <a:gd name="connsiteY2" fmla="*/ 766594 h 11515582"/>
              <a:gd name="connsiteX3" fmla="*/ 7670452 w 7883349"/>
              <a:gd name="connsiteY3" fmla="*/ 11435802 h 11515582"/>
              <a:gd name="connsiteX4" fmla="*/ 2065469 w 7883349"/>
              <a:gd name="connsiteY4" fmla="*/ 5424010 h 11515582"/>
              <a:gd name="connsiteX0" fmla="*/ 2529331 w 7772619"/>
              <a:gd name="connsiteY0" fmla="*/ 4867498 h 11474535"/>
              <a:gd name="connsiteX1" fmla="*/ 154141 w 7772619"/>
              <a:gd name="connsiteY1" fmla="*/ 1302780 h 11474535"/>
              <a:gd name="connsiteX2" fmla="*/ 6723390 w 7772619"/>
              <a:gd name="connsiteY2" fmla="*/ 746794 h 11474535"/>
              <a:gd name="connsiteX3" fmla="*/ 7593188 w 7772619"/>
              <a:gd name="connsiteY3" fmla="*/ 11416002 h 11474535"/>
              <a:gd name="connsiteX4" fmla="*/ 2529331 w 7772619"/>
              <a:gd name="connsiteY4" fmla="*/ 4867498 h 11474535"/>
              <a:gd name="connsiteX0" fmla="*/ 2502393 w 6696452"/>
              <a:gd name="connsiteY0" fmla="*/ 4867498 h 10447575"/>
              <a:gd name="connsiteX1" fmla="*/ 127203 w 6696452"/>
              <a:gd name="connsiteY1" fmla="*/ 1302780 h 10447575"/>
              <a:gd name="connsiteX2" fmla="*/ 6696452 w 6696452"/>
              <a:gd name="connsiteY2" fmla="*/ 746794 h 10447575"/>
              <a:gd name="connsiteX3" fmla="*/ 4305684 w 6696452"/>
              <a:gd name="connsiteY3" fmla="*/ 10379311 h 10447575"/>
              <a:gd name="connsiteX4" fmla="*/ 2502393 w 6696452"/>
              <a:gd name="connsiteY4" fmla="*/ 4867498 h 10447575"/>
              <a:gd name="connsiteX0" fmla="*/ 2502393 w 7070891"/>
              <a:gd name="connsiteY0" fmla="*/ 4867498 h 11437350"/>
              <a:gd name="connsiteX1" fmla="*/ 127203 w 7070891"/>
              <a:gd name="connsiteY1" fmla="*/ 1302780 h 11437350"/>
              <a:gd name="connsiteX2" fmla="*/ 6696452 w 7070891"/>
              <a:gd name="connsiteY2" fmla="*/ 746794 h 11437350"/>
              <a:gd name="connsiteX3" fmla="*/ 4305684 w 7070891"/>
              <a:gd name="connsiteY3" fmla="*/ 10379311 h 11437350"/>
              <a:gd name="connsiteX4" fmla="*/ 2502393 w 7070891"/>
              <a:gd name="connsiteY4" fmla="*/ 4867498 h 11437350"/>
              <a:gd name="connsiteX0" fmla="*/ 2502393 w 7828399"/>
              <a:gd name="connsiteY0" fmla="*/ 4867498 h 12178070"/>
              <a:gd name="connsiteX1" fmla="*/ 127203 w 7828399"/>
              <a:gd name="connsiteY1" fmla="*/ 1302780 h 12178070"/>
              <a:gd name="connsiteX2" fmla="*/ 6696452 w 7828399"/>
              <a:gd name="connsiteY2" fmla="*/ 746794 h 12178070"/>
              <a:gd name="connsiteX3" fmla="*/ 4305684 w 7828399"/>
              <a:gd name="connsiteY3" fmla="*/ 10379311 h 12178070"/>
              <a:gd name="connsiteX4" fmla="*/ 2502393 w 7828399"/>
              <a:gd name="connsiteY4" fmla="*/ 4867498 h 12178070"/>
              <a:gd name="connsiteX0" fmla="*/ 2502393 w 7484454"/>
              <a:gd name="connsiteY0" fmla="*/ 4867498 h 11823549"/>
              <a:gd name="connsiteX1" fmla="*/ 127203 w 7484454"/>
              <a:gd name="connsiteY1" fmla="*/ 1302780 h 11823549"/>
              <a:gd name="connsiteX2" fmla="*/ 6696452 w 7484454"/>
              <a:gd name="connsiteY2" fmla="*/ 746794 h 11823549"/>
              <a:gd name="connsiteX3" fmla="*/ 4305684 w 7484454"/>
              <a:gd name="connsiteY3" fmla="*/ 10379311 h 11823549"/>
              <a:gd name="connsiteX4" fmla="*/ 2502393 w 7484454"/>
              <a:gd name="connsiteY4" fmla="*/ 4867498 h 1182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54" h="11823549">
                <a:moveTo>
                  <a:pt x="2502393" y="4867498"/>
                </a:moveTo>
                <a:cubicBezTo>
                  <a:pt x="1805980" y="3354743"/>
                  <a:pt x="-571807" y="1989564"/>
                  <a:pt x="127203" y="1302780"/>
                </a:cubicBezTo>
                <a:cubicBezTo>
                  <a:pt x="826213" y="615996"/>
                  <a:pt x="6696452" y="-914124"/>
                  <a:pt x="6696452" y="746794"/>
                </a:cubicBezTo>
                <a:cubicBezTo>
                  <a:pt x="6696452" y="2407712"/>
                  <a:pt x="9583409" y="5513418"/>
                  <a:pt x="4305684" y="10379311"/>
                </a:cubicBezTo>
                <a:cubicBezTo>
                  <a:pt x="-972041" y="15245204"/>
                  <a:pt x="3198806" y="6380253"/>
                  <a:pt x="2502393" y="4867498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10216-413E-4465-70E9-FD38D487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51" y="257814"/>
            <a:ext cx="7615177" cy="1325563"/>
          </a:xfrm>
        </p:spPr>
        <p:txBody>
          <a:bodyPr/>
          <a:lstStyle/>
          <a:p>
            <a:pPr algn="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Наши средства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5E471-1309-6E76-BCA4-D16D4DAB5A91}"/>
              </a:ext>
            </a:extLst>
          </p:cNvPr>
          <p:cNvSpPr txBox="1"/>
          <p:nvPr/>
        </p:nvSpPr>
        <p:spPr>
          <a:xfrm>
            <a:off x="3229577" y="2247917"/>
            <a:ext cx="7963142" cy="3046988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Front</a:t>
            </a:r>
            <a:r>
              <a:rPr lang="ru-RU" sz="3200" dirty="0">
                <a:latin typeface="Garamond" panose="02020404030301010803" pitchFamily="18" charset="0"/>
              </a:rPr>
              <a:t>:</a:t>
            </a:r>
            <a:endParaRPr lang="en-US" sz="3200" dirty="0">
              <a:latin typeface="Garamond" panose="02020404030301010803" pitchFamily="18" charset="0"/>
            </a:endParaRP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React native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Back</a:t>
            </a:r>
            <a:r>
              <a:rPr lang="ru-RU" sz="3200" dirty="0">
                <a:latin typeface="Garamond" panose="02020404030301010803" pitchFamily="18" charset="0"/>
              </a:rPr>
              <a:t>:</a:t>
            </a:r>
            <a:endParaRPr lang="en-US" sz="3200" dirty="0">
              <a:latin typeface="Garamond" panose="02020404030301010803" pitchFamily="18" charset="0"/>
            </a:endParaRP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Django</a:t>
            </a:r>
          </a:p>
          <a:p>
            <a:r>
              <a:rPr lang="ru-RU" sz="3200" dirty="0">
                <a:latin typeface="Garamond" panose="02020404030301010803" pitchFamily="18" charset="0"/>
              </a:rPr>
              <a:t>СУБД:</a:t>
            </a: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SQLite</a:t>
            </a:r>
          </a:p>
          <a:p>
            <a:r>
              <a:rPr lang="ru-RU" sz="3200" dirty="0">
                <a:latin typeface="Garamond" panose="02020404030301010803" pitchFamily="18" charset="0"/>
              </a:rPr>
              <a:t>Дизайн: </a:t>
            </a:r>
            <a:endParaRPr lang="en-US" sz="3200" dirty="0">
              <a:latin typeface="Garamond" panose="02020404030301010803" pitchFamily="18" charset="0"/>
            </a:endParaRP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Figma</a:t>
            </a:r>
          </a:p>
          <a:p>
            <a:r>
              <a:rPr lang="ru-RU" sz="3200" dirty="0">
                <a:latin typeface="Garamond" panose="02020404030301010803" pitchFamily="18" charset="0"/>
              </a:rPr>
              <a:t>Документация и диаграммы:</a:t>
            </a:r>
            <a:endParaRPr lang="en-US" sz="3200" dirty="0">
              <a:latin typeface="Garamond" panose="02020404030301010803" pitchFamily="18" charset="0"/>
            </a:endParaRP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Miro, Draw.io, </a:t>
            </a:r>
            <a:r>
              <a:rPr lang="en-US" sz="3200" dirty="0" err="1">
                <a:latin typeface="Garamond" panose="02020404030301010803" pitchFamily="18" charset="0"/>
              </a:rPr>
              <a:t>YouTrack</a:t>
            </a:r>
            <a:endParaRPr lang="ru-RU" sz="3200" dirty="0">
              <a:latin typeface="Garamond" panose="02020404030301010803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2BD842D-ABAA-553D-DD6D-FC2F2D973D5A}"/>
              </a:ext>
            </a:extLst>
          </p:cNvPr>
          <p:cNvCxnSpPr>
            <a:cxnSpLocks/>
          </p:cNvCxnSpPr>
          <p:nvPr/>
        </p:nvCxnSpPr>
        <p:spPr>
          <a:xfrm>
            <a:off x="6193790" y="1704590"/>
            <a:ext cx="0" cy="512483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9DE4D782-359D-1139-74AA-81C8F1AD6493}"/>
              </a:ext>
            </a:extLst>
          </p:cNvPr>
          <p:cNvSpPr/>
          <p:nvPr/>
        </p:nvSpPr>
        <p:spPr>
          <a:xfrm rot="18273949">
            <a:off x="-1538779" y="1592495"/>
            <a:ext cx="6400904" cy="9534236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904" h="9534236">
                <a:moveTo>
                  <a:pt x="1465" y="3520827"/>
                </a:moveTo>
                <a:cubicBezTo>
                  <a:pt x="99602" y="1932566"/>
                  <a:pt x="5356333" y="-89319"/>
                  <a:pt x="6195270" y="3053"/>
                </a:cubicBezTo>
                <a:cubicBezTo>
                  <a:pt x="7034207" y="95425"/>
                  <a:pt x="5035086" y="2414140"/>
                  <a:pt x="5035086" y="4075058"/>
                </a:cubicBezTo>
                <a:cubicBezTo>
                  <a:pt x="5035086" y="5735976"/>
                  <a:pt x="6445385" y="9624991"/>
                  <a:pt x="5606448" y="9532619"/>
                </a:cubicBezTo>
                <a:cubicBezTo>
                  <a:pt x="4767511" y="9440247"/>
                  <a:pt x="-96672" y="5109088"/>
                  <a:pt x="1465" y="352082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9A300-17F9-D932-7DEA-3401186E4390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EF3099A7-2234-09EC-26CD-0CEE9106CB24}"/>
              </a:ext>
            </a:extLst>
          </p:cNvPr>
          <p:cNvSpPr/>
          <p:nvPr/>
        </p:nvSpPr>
        <p:spPr>
          <a:xfrm rot="18273949">
            <a:off x="-835510" y="3010675"/>
            <a:ext cx="4510798" cy="6718897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904" h="9534236">
                <a:moveTo>
                  <a:pt x="1465" y="3520827"/>
                </a:moveTo>
                <a:cubicBezTo>
                  <a:pt x="99602" y="1932566"/>
                  <a:pt x="5356333" y="-89319"/>
                  <a:pt x="6195270" y="3053"/>
                </a:cubicBezTo>
                <a:cubicBezTo>
                  <a:pt x="7034207" y="95425"/>
                  <a:pt x="5035086" y="2414140"/>
                  <a:pt x="5035086" y="4075058"/>
                </a:cubicBezTo>
                <a:cubicBezTo>
                  <a:pt x="5035086" y="5735976"/>
                  <a:pt x="6445385" y="9624991"/>
                  <a:pt x="5606448" y="9532619"/>
                </a:cubicBezTo>
                <a:cubicBezTo>
                  <a:pt x="4767511" y="9440247"/>
                  <a:pt x="-96672" y="5109088"/>
                  <a:pt x="1465" y="3520827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35560B1F-33C9-75E8-85EE-3C65036C9DDB}"/>
              </a:ext>
            </a:extLst>
          </p:cNvPr>
          <p:cNvSpPr/>
          <p:nvPr/>
        </p:nvSpPr>
        <p:spPr>
          <a:xfrm rot="8840322" flipH="1">
            <a:off x="8752050" y="-2420302"/>
            <a:ext cx="6709287" cy="9336437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  <a:gd name="connsiteX0" fmla="*/ 1167813 w 7039236"/>
              <a:gd name="connsiteY0" fmla="*/ 5370562 h 11383971"/>
              <a:gd name="connsiteX1" fmla="*/ 412916 w 7039236"/>
              <a:gd name="connsiteY1" fmla="*/ 1760 h 11383971"/>
              <a:gd name="connsiteX2" fmla="*/ 6201434 w 7039236"/>
              <a:gd name="connsiteY2" fmla="*/ 5924793 h 11383971"/>
              <a:gd name="connsiteX3" fmla="*/ 6772796 w 7039236"/>
              <a:gd name="connsiteY3" fmla="*/ 11382354 h 11383971"/>
              <a:gd name="connsiteX4" fmla="*/ 1167813 w 7039236"/>
              <a:gd name="connsiteY4" fmla="*/ 5370562 h 11383971"/>
              <a:gd name="connsiteX0" fmla="*/ 1145718 w 6963598"/>
              <a:gd name="connsiteY0" fmla="*/ 5938395 h 12032949"/>
              <a:gd name="connsiteX1" fmla="*/ 390821 w 6963598"/>
              <a:gd name="connsiteY1" fmla="*/ 569593 h 12032949"/>
              <a:gd name="connsiteX2" fmla="*/ 5880903 w 6963598"/>
              <a:gd name="connsiteY2" fmla="*/ 1280979 h 12032949"/>
              <a:gd name="connsiteX3" fmla="*/ 6750701 w 6963598"/>
              <a:gd name="connsiteY3" fmla="*/ 11950187 h 12032949"/>
              <a:gd name="connsiteX4" fmla="*/ 1145718 w 6963598"/>
              <a:gd name="connsiteY4" fmla="*/ 5938395 h 12032949"/>
              <a:gd name="connsiteX0" fmla="*/ 2065469 w 7883349"/>
              <a:gd name="connsiteY0" fmla="*/ 5424010 h 11515582"/>
              <a:gd name="connsiteX1" fmla="*/ 231405 w 7883349"/>
              <a:gd name="connsiteY1" fmla="*/ 1322580 h 11515582"/>
              <a:gd name="connsiteX2" fmla="*/ 6800654 w 7883349"/>
              <a:gd name="connsiteY2" fmla="*/ 766594 h 11515582"/>
              <a:gd name="connsiteX3" fmla="*/ 7670452 w 7883349"/>
              <a:gd name="connsiteY3" fmla="*/ 11435802 h 11515582"/>
              <a:gd name="connsiteX4" fmla="*/ 2065469 w 7883349"/>
              <a:gd name="connsiteY4" fmla="*/ 5424010 h 11515582"/>
              <a:gd name="connsiteX0" fmla="*/ 2529331 w 7772619"/>
              <a:gd name="connsiteY0" fmla="*/ 4867498 h 11474535"/>
              <a:gd name="connsiteX1" fmla="*/ 154141 w 7772619"/>
              <a:gd name="connsiteY1" fmla="*/ 1302780 h 11474535"/>
              <a:gd name="connsiteX2" fmla="*/ 6723390 w 7772619"/>
              <a:gd name="connsiteY2" fmla="*/ 746794 h 11474535"/>
              <a:gd name="connsiteX3" fmla="*/ 7593188 w 7772619"/>
              <a:gd name="connsiteY3" fmla="*/ 11416002 h 11474535"/>
              <a:gd name="connsiteX4" fmla="*/ 2529331 w 7772619"/>
              <a:gd name="connsiteY4" fmla="*/ 4867498 h 11474535"/>
              <a:gd name="connsiteX0" fmla="*/ 2502393 w 6696452"/>
              <a:gd name="connsiteY0" fmla="*/ 4867498 h 10447575"/>
              <a:gd name="connsiteX1" fmla="*/ 127203 w 6696452"/>
              <a:gd name="connsiteY1" fmla="*/ 1302780 h 10447575"/>
              <a:gd name="connsiteX2" fmla="*/ 6696452 w 6696452"/>
              <a:gd name="connsiteY2" fmla="*/ 746794 h 10447575"/>
              <a:gd name="connsiteX3" fmla="*/ 4305684 w 6696452"/>
              <a:gd name="connsiteY3" fmla="*/ 10379311 h 10447575"/>
              <a:gd name="connsiteX4" fmla="*/ 2502393 w 6696452"/>
              <a:gd name="connsiteY4" fmla="*/ 4867498 h 10447575"/>
              <a:gd name="connsiteX0" fmla="*/ 2502393 w 7070891"/>
              <a:gd name="connsiteY0" fmla="*/ 4867498 h 11437350"/>
              <a:gd name="connsiteX1" fmla="*/ 127203 w 7070891"/>
              <a:gd name="connsiteY1" fmla="*/ 1302780 h 11437350"/>
              <a:gd name="connsiteX2" fmla="*/ 6696452 w 7070891"/>
              <a:gd name="connsiteY2" fmla="*/ 746794 h 11437350"/>
              <a:gd name="connsiteX3" fmla="*/ 4305684 w 7070891"/>
              <a:gd name="connsiteY3" fmla="*/ 10379311 h 11437350"/>
              <a:gd name="connsiteX4" fmla="*/ 2502393 w 7070891"/>
              <a:gd name="connsiteY4" fmla="*/ 4867498 h 11437350"/>
              <a:gd name="connsiteX0" fmla="*/ 2502393 w 7828399"/>
              <a:gd name="connsiteY0" fmla="*/ 4867498 h 12178070"/>
              <a:gd name="connsiteX1" fmla="*/ 127203 w 7828399"/>
              <a:gd name="connsiteY1" fmla="*/ 1302780 h 12178070"/>
              <a:gd name="connsiteX2" fmla="*/ 6696452 w 7828399"/>
              <a:gd name="connsiteY2" fmla="*/ 746794 h 12178070"/>
              <a:gd name="connsiteX3" fmla="*/ 4305684 w 7828399"/>
              <a:gd name="connsiteY3" fmla="*/ 10379311 h 12178070"/>
              <a:gd name="connsiteX4" fmla="*/ 2502393 w 7828399"/>
              <a:gd name="connsiteY4" fmla="*/ 4867498 h 12178070"/>
              <a:gd name="connsiteX0" fmla="*/ 2502393 w 7484454"/>
              <a:gd name="connsiteY0" fmla="*/ 4867498 h 11823549"/>
              <a:gd name="connsiteX1" fmla="*/ 127203 w 7484454"/>
              <a:gd name="connsiteY1" fmla="*/ 1302780 h 11823549"/>
              <a:gd name="connsiteX2" fmla="*/ 6696452 w 7484454"/>
              <a:gd name="connsiteY2" fmla="*/ 746794 h 11823549"/>
              <a:gd name="connsiteX3" fmla="*/ 4305684 w 7484454"/>
              <a:gd name="connsiteY3" fmla="*/ 10379311 h 11823549"/>
              <a:gd name="connsiteX4" fmla="*/ 2502393 w 7484454"/>
              <a:gd name="connsiteY4" fmla="*/ 4867498 h 1182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54" h="11823549">
                <a:moveTo>
                  <a:pt x="2502393" y="4867498"/>
                </a:moveTo>
                <a:cubicBezTo>
                  <a:pt x="1805980" y="3354743"/>
                  <a:pt x="-571807" y="1989564"/>
                  <a:pt x="127203" y="1302780"/>
                </a:cubicBezTo>
                <a:cubicBezTo>
                  <a:pt x="826213" y="615996"/>
                  <a:pt x="6696452" y="-914124"/>
                  <a:pt x="6696452" y="746794"/>
                </a:cubicBezTo>
                <a:cubicBezTo>
                  <a:pt x="6696452" y="2407712"/>
                  <a:pt x="9583409" y="5513418"/>
                  <a:pt x="4305684" y="10379311"/>
                </a:cubicBezTo>
                <a:cubicBezTo>
                  <a:pt x="-972041" y="15245204"/>
                  <a:pt x="3198806" y="6380253"/>
                  <a:pt x="2502393" y="4867498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7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705F103-7424-80F6-12D2-81F7B0BD14E6}"/>
              </a:ext>
            </a:extLst>
          </p:cNvPr>
          <p:cNvCxnSpPr>
            <a:cxnSpLocks/>
          </p:cNvCxnSpPr>
          <p:nvPr/>
        </p:nvCxnSpPr>
        <p:spPr>
          <a:xfrm>
            <a:off x="0" y="1931563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D0CA0C44-8F80-5BCE-2300-DC74DAC5B758}"/>
              </a:ext>
            </a:extLst>
          </p:cNvPr>
          <p:cNvSpPr/>
          <p:nvPr/>
        </p:nvSpPr>
        <p:spPr>
          <a:xfrm rot="17894583">
            <a:off x="5026893" y="-353659"/>
            <a:ext cx="11390956" cy="8589074"/>
          </a:xfrm>
          <a:custGeom>
            <a:avLst/>
            <a:gdLst>
              <a:gd name="connsiteX0" fmla="*/ 0 w 9549114"/>
              <a:gd name="connsiteY0" fmla="*/ 2541348 h 5082695"/>
              <a:gd name="connsiteX1" fmla="*/ 4774557 w 9549114"/>
              <a:gd name="connsiteY1" fmla="*/ 0 h 5082695"/>
              <a:gd name="connsiteX2" fmla="*/ 9549114 w 9549114"/>
              <a:gd name="connsiteY2" fmla="*/ 2541348 h 5082695"/>
              <a:gd name="connsiteX3" fmla="*/ 4774557 w 9549114"/>
              <a:gd name="connsiteY3" fmla="*/ 5082696 h 5082695"/>
              <a:gd name="connsiteX4" fmla="*/ 0 w 9549114"/>
              <a:gd name="connsiteY4" fmla="*/ 2541348 h 5082695"/>
              <a:gd name="connsiteX0" fmla="*/ 0 w 8689626"/>
              <a:gd name="connsiteY0" fmla="*/ 3478868 h 6103747"/>
              <a:gd name="connsiteX1" fmla="*/ 4774557 w 8689626"/>
              <a:gd name="connsiteY1" fmla="*/ 937520 h 6103747"/>
              <a:gd name="connsiteX2" fmla="*/ 8689626 w 8689626"/>
              <a:gd name="connsiteY2" fmla="*/ 655830 h 6103747"/>
              <a:gd name="connsiteX3" fmla="*/ 4774557 w 8689626"/>
              <a:gd name="connsiteY3" fmla="*/ 6020216 h 6103747"/>
              <a:gd name="connsiteX4" fmla="*/ 0 w 8689626"/>
              <a:gd name="connsiteY4" fmla="*/ 3478868 h 6103747"/>
              <a:gd name="connsiteX0" fmla="*/ 0 w 9317414"/>
              <a:gd name="connsiteY0" fmla="*/ 3478868 h 6103747"/>
              <a:gd name="connsiteX1" fmla="*/ 4774557 w 9317414"/>
              <a:gd name="connsiteY1" fmla="*/ 937520 h 6103747"/>
              <a:gd name="connsiteX2" fmla="*/ 8689626 w 9317414"/>
              <a:gd name="connsiteY2" fmla="*/ 655830 h 6103747"/>
              <a:gd name="connsiteX3" fmla="*/ 4774557 w 9317414"/>
              <a:gd name="connsiteY3" fmla="*/ 6020216 h 6103747"/>
              <a:gd name="connsiteX4" fmla="*/ 0 w 9317414"/>
              <a:gd name="connsiteY4" fmla="*/ 3478868 h 6103747"/>
              <a:gd name="connsiteX0" fmla="*/ 0 w 9317414"/>
              <a:gd name="connsiteY0" fmla="*/ 2979247 h 5604126"/>
              <a:gd name="connsiteX1" fmla="*/ 4774557 w 9317414"/>
              <a:gd name="connsiteY1" fmla="*/ 437899 h 5604126"/>
              <a:gd name="connsiteX2" fmla="*/ 8689626 w 9317414"/>
              <a:gd name="connsiteY2" fmla="*/ 156209 h 5604126"/>
              <a:gd name="connsiteX3" fmla="*/ 4774557 w 9317414"/>
              <a:gd name="connsiteY3" fmla="*/ 5520595 h 5604126"/>
              <a:gd name="connsiteX4" fmla="*/ 0 w 9317414"/>
              <a:gd name="connsiteY4" fmla="*/ 2979247 h 5604126"/>
              <a:gd name="connsiteX0" fmla="*/ 0 w 10653696"/>
              <a:gd name="connsiteY0" fmla="*/ 2979247 h 5604126"/>
              <a:gd name="connsiteX1" fmla="*/ 4774557 w 10653696"/>
              <a:gd name="connsiteY1" fmla="*/ 437899 h 5604126"/>
              <a:gd name="connsiteX2" fmla="*/ 8689626 w 10653696"/>
              <a:gd name="connsiteY2" fmla="*/ 156209 h 5604126"/>
              <a:gd name="connsiteX3" fmla="*/ 4774557 w 10653696"/>
              <a:gd name="connsiteY3" fmla="*/ 5520595 h 5604126"/>
              <a:gd name="connsiteX4" fmla="*/ 0 w 10653696"/>
              <a:gd name="connsiteY4" fmla="*/ 2979247 h 5604126"/>
              <a:gd name="connsiteX0" fmla="*/ 2585 w 10656281"/>
              <a:gd name="connsiteY0" fmla="*/ 2857011 h 5459119"/>
              <a:gd name="connsiteX1" fmla="*/ 4177070 w 10656281"/>
              <a:gd name="connsiteY1" fmla="*/ 1710570 h 5459119"/>
              <a:gd name="connsiteX2" fmla="*/ 8692211 w 10656281"/>
              <a:gd name="connsiteY2" fmla="*/ 33973 h 5459119"/>
              <a:gd name="connsiteX3" fmla="*/ 4777142 w 10656281"/>
              <a:gd name="connsiteY3" fmla="*/ 5398359 h 5459119"/>
              <a:gd name="connsiteX4" fmla="*/ 2585 w 10656281"/>
              <a:gd name="connsiteY4" fmla="*/ 2857011 h 5459119"/>
              <a:gd name="connsiteX0" fmla="*/ 2648 w 10656344"/>
              <a:gd name="connsiteY0" fmla="*/ 2849214 h 5451322"/>
              <a:gd name="connsiteX1" fmla="*/ 4177133 w 10656344"/>
              <a:gd name="connsiteY1" fmla="*/ 1702773 h 5451322"/>
              <a:gd name="connsiteX2" fmla="*/ 8692274 w 10656344"/>
              <a:gd name="connsiteY2" fmla="*/ 26176 h 5451322"/>
              <a:gd name="connsiteX3" fmla="*/ 4777205 w 10656344"/>
              <a:gd name="connsiteY3" fmla="*/ 5390562 h 5451322"/>
              <a:gd name="connsiteX4" fmla="*/ 2648 w 10656344"/>
              <a:gd name="connsiteY4" fmla="*/ 2849214 h 5451322"/>
              <a:gd name="connsiteX0" fmla="*/ 2172 w 11334869"/>
              <a:gd name="connsiteY0" fmla="*/ 625611 h 5394102"/>
              <a:gd name="connsiteX1" fmla="*/ 4839777 w 11334869"/>
              <a:gd name="connsiteY1" fmla="*/ 1704591 h 5394102"/>
              <a:gd name="connsiteX2" fmla="*/ 9354918 w 11334869"/>
              <a:gd name="connsiteY2" fmla="*/ 27994 h 5394102"/>
              <a:gd name="connsiteX3" fmla="*/ 5439849 w 11334869"/>
              <a:gd name="connsiteY3" fmla="*/ 5392380 h 5394102"/>
              <a:gd name="connsiteX4" fmla="*/ 2172 w 11334869"/>
              <a:gd name="connsiteY4" fmla="*/ 625611 h 5394102"/>
              <a:gd name="connsiteX0" fmla="*/ 39980 w 11033483"/>
              <a:gd name="connsiteY0" fmla="*/ 625611 h 6139277"/>
              <a:gd name="connsiteX1" fmla="*/ 4877585 w 11033483"/>
              <a:gd name="connsiteY1" fmla="*/ 1704591 h 6139277"/>
              <a:gd name="connsiteX2" fmla="*/ 9392726 w 11033483"/>
              <a:gd name="connsiteY2" fmla="*/ 27994 h 6139277"/>
              <a:gd name="connsiteX3" fmla="*/ 2950438 w 11033483"/>
              <a:gd name="connsiteY3" fmla="*/ 6137772 h 6139277"/>
              <a:gd name="connsiteX4" fmla="*/ 39980 w 11033483"/>
              <a:gd name="connsiteY4" fmla="*/ 625611 h 6139277"/>
              <a:gd name="connsiteX0" fmla="*/ 45794 w 11028271"/>
              <a:gd name="connsiteY0" fmla="*/ 625611 h 7044125"/>
              <a:gd name="connsiteX1" fmla="*/ 4883399 w 11028271"/>
              <a:gd name="connsiteY1" fmla="*/ 1704591 h 7044125"/>
              <a:gd name="connsiteX2" fmla="*/ 9398540 w 11028271"/>
              <a:gd name="connsiteY2" fmla="*/ 27994 h 7044125"/>
              <a:gd name="connsiteX3" fmla="*/ 2856886 w 11028271"/>
              <a:gd name="connsiteY3" fmla="*/ 7042819 h 7044125"/>
              <a:gd name="connsiteX4" fmla="*/ 45794 w 11028271"/>
              <a:gd name="connsiteY4" fmla="*/ 625611 h 7044125"/>
              <a:gd name="connsiteX0" fmla="*/ 49576 w 10853595"/>
              <a:gd name="connsiteY0" fmla="*/ 177330 h 7407689"/>
              <a:gd name="connsiteX1" fmla="*/ 4711685 w 10853595"/>
              <a:gd name="connsiteY1" fmla="*/ 2069177 h 7407689"/>
              <a:gd name="connsiteX2" fmla="*/ 9226826 w 10853595"/>
              <a:gd name="connsiteY2" fmla="*/ 392580 h 7407689"/>
              <a:gd name="connsiteX3" fmla="*/ 2685172 w 10853595"/>
              <a:gd name="connsiteY3" fmla="*/ 7407405 h 7407689"/>
              <a:gd name="connsiteX4" fmla="*/ 49576 w 10853595"/>
              <a:gd name="connsiteY4" fmla="*/ 177330 h 7407689"/>
              <a:gd name="connsiteX0" fmla="*/ 390283 w 11194302"/>
              <a:gd name="connsiteY0" fmla="*/ 148186 h 7378545"/>
              <a:gd name="connsiteX1" fmla="*/ 5052392 w 11194302"/>
              <a:gd name="connsiteY1" fmla="*/ 2040033 h 7378545"/>
              <a:gd name="connsiteX2" fmla="*/ 9567533 w 11194302"/>
              <a:gd name="connsiteY2" fmla="*/ 363436 h 7378545"/>
              <a:gd name="connsiteX3" fmla="*/ 3025879 w 11194302"/>
              <a:gd name="connsiteY3" fmla="*/ 7378261 h 7378545"/>
              <a:gd name="connsiteX4" fmla="*/ 390283 w 11194302"/>
              <a:gd name="connsiteY4" fmla="*/ 148186 h 7378545"/>
              <a:gd name="connsiteX0" fmla="*/ 581573 w 11385592"/>
              <a:gd name="connsiteY0" fmla="*/ 3307 h 7233666"/>
              <a:gd name="connsiteX1" fmla="*/ 5243682 w 11385592"/>
              <a:gd name="connsiteY1" fmla="*/ 1895154 h 7233666"/>
              <a:gd name="connsiteX2" fmla="*/ 9758823 w 11385592"/>
              <a:gd name="connsiteY2" fmla="*/ 218557 h 7233666"/>
              <a:gd name="connsiteX3" fmla="*/ 3217169 w 11385592"/>
              <a:gd name="connsiteY3" fmla="*/ 7233382 h 7233666"/>
              <a:gd name="connsiteX4" fmla="*/ 581573 w 11385592"/>
              <a:gd name="connsiteY4" fmla="*/ 3307 h 7233666"/>
              <a:gd name="connsiteX0" fmla="*/ 814503 w 11618522"/>
              <a:gd name="connsiteY0" fmla="*/ 478616 h 7708975"/>
              <a:gd name="connsiteX1" fmla="*/ 5476612 w 11618522"/>
              <a:gd name="connsiteY1" fmla="*/ 2370463 h 7708975"/>
              <a:gd name="connsiteX2" fmla="*/ 9991753 w 11618522"/>
              <a:gd name="connsiteY2" fmla="*/ 693866 h 7708975"/>
              <a:gd name="connsiteX3" fmla="*/ 3450099 w 11618522"/>
              <a:gd name="connsiteY3" fmla="*/ 7708691 h 7708975"/>
              <a:gd name="connsiteX4" fmla="*/ 814503 w 11618522"/>
              <a:gd name="connsiteY4" fmla="*/ 478616 h 7708975"/>
              <a:gd name="connsiteX0" fmla="*/ 911083 w 11715102"/>
              <a:gd name="connsiteY0" fmla="*/ 75898 h 7306257"/>
              <a:gd name="connsiteX1" fmla="*/ 5573192 w 11715102"/>
              <a:gd name="connsiteY1" fmla="*/ 1967745 h 7306257"/>
              <a:gd name="connsiteX2" fmla="*/ 10088333 w 11715102"/>
              <a:gd name="connsiteY2" fmla="*/ 291148 h 7306257"/>
              <a:gd name="connsiteX3" fmla="*/ 3546679 w 11715102"/>
              <a:gd name="connsiteY3" fmla="*/ 7305973 h 7306257"/>
              <a:gd name="connsiteX4" fmla="*/ 911083 w 11715102"/>
              <a:gd name="connsiteY4" fmla="*/ 75898 h 7306257"/>
              <a:gd name="connsiteX0" fmla="*/ 967417 w 11358144"/>
              <a:gd name="connsiteY0" fmla="*/ 66278 h 8835134"/>
              <a:gd name="connsiteX1" fmla="*/ 5223059 w 11358144"/>
              <a:gd name="connsiteY1" fmla="*/ 3480583 h 8835134"/>
              <a:gd name="connsiteX2" fmla="*/ 9738200 w 11358144"/>
              <a:gd name="connsiteY2" fmla="*/ 1803986 h 8835134"/>
              <a:gd name="connsiteX3" fmla="*/ 3196546 w 11358144"/>
              <a:gd name="connsiteY3" fmla="*/ 8818811 h 8835134"/>
              <a:gd name="connsiteX4" fmla="*/ 967417 w 11358144"/>
              <a:gd name="connsiteY4" fmla="*/ 66278 h 8835134"/>
              <a:gd name="connsiteX0" fmla="*/ 912920 w 11702678"/>
              <a:gd name="connsiteY0" fmla="*/ 67463 h 8622005"/>
              <a:gd name="connsiteX1" fmla="*/ 5561004 w 11702678"/>
              <a:gd name="connsiteY1" fmla="*/ 3270962 h 8622005"/>
              <a:gd name="connsiteX2" fmla="*/ 10076145 w 11702678"/>
              <a:gd name="connsiteY2" fmla="*/ 1594365 h 8622005"/>
              <a:gd name="connsiteX3" fmla="*/ 3534491 w 11702678"/>
              <a:gd name="connsiteY3" fmla="*/ 8609190 h 8622005"/>
              <a:gd name="connsiteX4" fmla="*/ 912920 w 11702678"/>
              <a:gd name="connsiteY4" fmla="*/ 67463 h 8622005"/>
              <a:gd name="connsiteX0" fmla="*/ 36552 w 10826310"/>
              <a:gd name="connsiteY0" fmla="*/ 88282 h 8642824"/>
              <a:gd name="connsiteX1" fmla="*/ 4339295 w 10826310"/>
              <a:gd name="connsiteY1" fmla="*/ 4036193 h 8642824"/>
              <a:gd name="connsiteX2" fmla="*/ 9199777 w 10826310"/>
              <a:gd name="connsiteY2" fmla="*/ 1615184 h 8642824"/>
              <a:gd name="connsiteX3" fmla="*/ 2658123 w 10826310"/>
              <a:gd name="connsiteY3" fmla="*/ 8630009 h 8642824"/>
              <a:gd name="connsiteX4" fmla="*/ 36552 w 10826310"/>
              <a:gd name="connsiteY4" fmla="*/ 88282 h 8642824"/>
              <a:gd name="connsiteX0" fmla="*/ 41377 w 10831135"/>
              <a:gd name="connsiteY0" fmla="*/ 102135 h 8656677"/>
              <a:gd name="connsiteX1" fmla="*/ 4473003 w 10831135"/>
              <a:gd name="connsiteY1" fmla="*/ 3794511 h 8656677"/>
              <a:gd name="connsiteX2" fmla="*/ 9204602 w 10831135"/>
              <a:gd name="connsiteY2" fmla="*/ 1629037 h 8656677"/>
              <a:gd name="connsiteX3" fmla="*/ 2662948 w 10831135"/>
              <a:gd name="connsiteY3" fmla="*/ 8643862 h 8656677"/>
              <a:gd name="connsiteX4" fmla="*/ 41377 w 10831135"/>
              <a:gd name="connsiteY4" fmla="*/ 102135 h 8656677"/>
              <a:gd name="connsiteX0" fmla="*/ 41377 w 10831135"/>
              <a:gd name="connsiteY0" fmla="*/ 101996 h 8656538"/>
              <a:gd name="connsiteX1" fmla="*/ 4473003 w 10831135"/>
              <a:gd name="connsiteY1" fmla="*/ 3794372 h 8656538"/>
              <a:gd name="connsiteX2" fmla="*/ 9204602 w 10831135"/>
              <a:gd name="connsiteY2" fmla="*/ 1628898 h 8656538"/>
              <a:gd name="connsiteX3" fmla="*/ 2662948 w 10831135"/>
              <a:gd name="connsiteY3" fmla="*/ 8643723 h 8656538"/>
              <a:gd name="connsiteX4" fmla="*/ 41377 w 10831135"/>
              <a:gd name="connsiteY4" fmla="*/ 101996 h 8656538"/>
              <a:gd name="connsiteX0" fmla="*/ 38332 w 10828090"/>
              <a:gd name="connsiteY0" fmla="*/ 117113 h 8671655"/>
              <a:gd name="connsiteX1" fmla="*/ 4389223 w 10828090"/>
              <a:gd name="connsiteY1" fmla="*/ 3560096 h 8671655"/>
              <a:gd name="connsiteX2" fmla="*/ 9201557 w 10828090"/>
              <a:gd name="connsiteY2" fmla="*/ 1644015 h 8671655"/>
              <a:gd name="connsiteX3" fmla="*/ 2659903 w 10828090"/>
              <a:gd name="connsiteY3" fmla="*/ 8658840 h 8671655"/>
              <a:gd name="connsiteX4" fmla="*/ 38332 w 10828090"/>
              <a:gd name="connsiteY4" fmla="*/ 117113 h 8671655"/>
              <a:gd name="connsiteX0" fmla="*/ 59204 w 10848962"/>
              <a:gd name="connsiteY0" fmla="*/ 399513 h 8954055"/>
              <a:gd name="connsiteX1" fmla="*/ 4410095 w 10848962"/>
              <a:gd name="connsiteY1" fmla="*/ 3842496 h 8954055"/>
              <a:gd name="connsiteX2" fmla="*/ 9222429 w 10848962"/>
              <a:gd name="connsiteY2" fmla="*/ 1926415 h 8954055"/>
              <a:gd name="connsiteX3" fmla="*/ 2680775 w 10848962"/>
              <a:gd name="connsiteY3" fmla="*/ 8941240 h 8954055"/>
              <a:gd name="connsiteX4" fmla="*/ 59204 w 10848962"/>
              <a:gd name="connsiteY4" fmla="*/ 399513 h 8954055"/>
              <a:gd name="connsiteX0" fmla="*/ 232045 w 11021803"/>
              <a:gd name="connsiteY0" fmla="*/ 281551 h 8836093"/>
              <a:gd name="connsiteX1" fmla="*/ 4582936 w 11021803"/>
              <a:gd name="connsiteY1" fmla="*/ 3724534 h 8836093"/>
              <a:gd name="connsiteX2" fmla="*/ 9395270 w 11021803"/>
              <a:gd name="connsiteY2" fmla="*/ 1808453 h 8836093"/>
              <a:gd name="connsiteX3" fmla="*/ 2853616 w 11021803"/>
              <a:gd name="connsiteY3" fmla="*/ 8823278 h 8836093"/>
              <a:gd name="connsiteX4" fmla="*/ 232045 w 11021803"/>
              <a:gd name="connsiteY4" fmla="*/ 281551 h 8836093"/>
              <a:gd name="connsiteX0" fmla="*/ 569683 w 11359441"/>
              <a:gd name="connsiteY0" fmla="*/ 58445 h 8612987"/>
              <a:gd name="connsiteX1" fmla="*/ 4920574 w 11359441"/>
              <a:gd name="connsiteY1" fmla="*/ 3501428 h 8612987"/>
              <a:gd name="connsiteX2" fmla="*/ 9732908 w 11359441"/>
              <a:gd name="connsiteY2" fmla="*/ 1585347 h 8612987"/>
              <a:gd name="connsiteX3" fmla="*/ 3191254 w 11359441"/>
              <a:gd name="connsiteY3" fmla="*/ 8600172 h 8612987"/>
              <a:gd name="connsiteX4" fmla="*/ 569683 w 11359441"/>
              <a:gd name="connsiteY4" fmla="*/ 58445 h 8612987"/>
              <a:gd name="connsiteX0" fmla="*/ 601198 w 11390956"/>
              <a:gd name="connsiteY0" fmla="*/ 34532 h 8589074"/>
              <a:gd name="connsiteX1" fmla="*/ 4952089 w 11390956"/>
              <a:gd name="connsiteY1" fmla="*/ 3477515 h 8589074"/>
              <a:gd name="connsiteX2" fmla="*/ 9764423 w 11390956"/>
              <a:gd name="connsiteY2" fmla="*/ 1561434 h 8589074"/>
              <a:gd name="connsiteX3" fmla="*/ 3222769 w 11390956"/>
              <a:gd name="connsiteY3" fmla="*/ 8576259 h 8589074"/>
              <a:gd name="connsiteX4" fmla="*/ 601198 w 11390956"/>
              <a:gd name="connsiteY4" fmla="*/ 34532 h 858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0956" h="8589074">
                <a:moveTo>
                  <a:pt x="601198" y="34532"/>
                </a:moveTo>
                <a:cubicBezTo>
                  <a:pt x="2475376" y="-389672"/>
                  <a:pt x="3907623" y="3229869"/>
                  <a:pt x="4952089" y="3477515"/>
                </a:cubicBezTo>
                <a:cubicBezTo>
                  <a:pt x="5996555" y="3725161"/>
                  <a:pt x="7117801" y="1285462"/>
                  <a:pt x="9764423" y="1561434"/>
                </a:cubicBezTo>
                <a:cubicBezTo>
                  <a:pt x="15386957" y="5253534"/>
                  <a:pt x="4749973" y="8830743"/>
                  <a:pt x="3222769" y="8576259"/>
                </a:cubicBezTo>
                <a:cubicBezTo>
                  <a:pt x="1695565" y="8321775"/>
                  <a:pt x="-1272980" y="458736"/>
                  <a:pt x="601198" y="34532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812-2D26-CF3C-7449-429AB25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78" y="410610"/>
            <a:ext cx="9358132" cy="1325563"/>
          </a:xfrm>
        </p:spPr>
        <p:txBody>
          <a:bodyPr/>
          <a:lstStyle/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Обзор взаимодействия с системой для разных уровней доступа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EF0C6-BD5B-CE49-76D3-8262CA4D84E3}"/>
              </a:ext>
            </a:extLst>
          </p:cNvPr>
          <p:cNvSpPr txBox="1"/>
          <p:nvPr/>
        </p:nvSpPr>
        <p:spPr>
          <a:xfrm>
            <a:off x="2050211" y="2566779"/>
            <a:ext cx="809157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>
                <a:latin typeface="Garamond" panose="02020404030301010803" pitchFamily="18" charset="0"/>
              </a:rPr>
              <a:t>Какие у нас есть уровни доступа: </a:t>
            </a: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Авторизованного пользователя;</a:t>
            </a: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Неавторизованного пользователя;</a:t>
            </a: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Администратор.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961EA37-E299-F90F-86FC-0CB85CDF5A90}"/>
              </a:ext>
            </a:extLst>
          </p:cNvPr>
          <p:cNvSpPr/>
          <p:nvPr/>
        </p:nvSpPr>
        <p:spPr>
          <a:xfrm rot="20461602">
            <a:off x="-2047964" y="2436101"/>
            <a:ext cx="4536085" cy="6027553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4">
            <a:extLst>
              <a:ext uri="{FF2B5EF4-FFF2-40B4-BE49-F238E27FC236}">
                <a16:creationId xmlns:a16="http://schemas.microsoft.com/office/drawing/2014/main" id="{0176FD8C-4C50-BD86-AF0D-86D0851F847A}"/>
              </a:ext>
            </a:extLst>
          </p:cNvPr>
          <p:cNvSpPr/>
          <p:nvPr/>
        </p:nvSpPr>
        <p:spPr>
          <a:xfrm rot="17894583">
            <a:off x="6683332" y="1096964"/>
            <a:ext cx="8863155" cy="6683047"/>
          </a:xfrm>
          <a:custGeom>
            <a:avLst/>
            <a:gdLst>
              <a:gd name="connsiteX0" fmla="*/ 0 w 9549114"/>
              <a:gd name="connsiteY0" fmla="*/ 2541348 h 5082695"/>
              <a:gd name="connsiteX1" fmla="*/ 4774557 w 9549114"/>
              <a:gd name="connsiteY1" fmla="*/ 0 h 5082695"/>
              <a:gd name="connsiteX2" fmla="*/ 9549114 w 9549114"/>
              <a:gd name="connsiteY2" fmla="*/ 2541348 h 5082695"/>
              <a:gd name="connsiteX3" fmla="*/ 4774557 w 9549114"/>
              <a:gd name="connsiteY3" fmla="*/ 5082696 h 5082695"/>
              <a:gd name="connsiteX4" fmla="*/ 0 w 9549114"/>
              <a:gd name="connsiteY4" fmla="*/ 2541348 h 5082695"/>
              <a:gd name="connsiteX0" fmla="*/ 0 w 8689626"/>
              <a:gd name="connsiteY0" fmla="*/ 3478868 h 6103747"/>
              <a:gd name="connsiteX1" fmla="*/ 4774557 w 8689626"/>
              <a:gd name="connsiteY1" fmla="*/ 937520 h 6103747"/>
              <a:gd name="connsiteX2" fmla="*/ 8689626 w 8689626"/>
              <a:gd name="connsiteY2" fmla="*/ 655830 h 6103747"/>
              <a:gd name="connsiteX3" fmla="*/ 4774557 w 8689626"/>
              <a:gd name="connsiteY3" fmla="*/ 6020216 h 6103747"/>
              <a:gd name="connsiteX4" fmla="*/ 0 w 8689626"/>
              <a:gd name="connsiteY4" fmla="*/ 3478868 h 6103747"/>
              <a:gd name="connsiteX0" fmla="*/ 0 w 9317414"/>
              <a:gd name="connsiteY0" fmla="*/ 3478868 h 6103747"/>
              <a:gd name="connsiteX1" fmla="*/ 4774557 w 9317414"/>
              <a:gd name="connsiteY1" fmla="*/ 937520 h 6103747"/>
              <a:gd name="connsiteX2" fmla="*/ 8689626 w 9317414"/>
              <a:gd name="connsiteY2" fmla="*/ 655830 h 6103747"/>
              <a:gd name="connsiteX3" fmla="*/ 4774557 w 9317414"/>
              <a:gd name="connsiteY3" fmla="*/ 6020216 h 6103747"/>
              <a:gd name="connsiteX4" fmla="*/ 0 w 9317414"/>
              <a:gd name="connsiteY4" fmla="*/ 3478868 h 6103747"/>
              <a:gd name="connsiteX0" fmla="*/ 0 w 9317414"/>
              <a:gd name="connsiteY0" fmla="*/ 2979247 h 5604126"/>
              <a:gd name="connsiteX1" fmla="*/ 4774557 w 9317414"/>
              <a:gd name="connsiteY1" fmla="*/ 437899 h 5604126"/>
              <a:gd name="connsiteX2" fmla="*/ 8689626 w 9317414"/>
              <a:gd name="connsiteY2" fmla="*/ 156209 h 5604126"/>
              <a:gd name="connsiteX3" fmla="*/ 4774557 w 9317414"/>
              <a:gd name="connsiteY3" fmla="*/ 5520595 h 5604126"/>
              <a:gd name="connsiteX4" fmla="*/ 0 w 9317414"/>
              <a:gd name="connsiteY4" fmla="*/ 2979247 h 5604126"/>
              <a:gd name="connsiteX0" fmla="*/ 0 w 10653696"/>
              <a:gd name="connsiteY0" fmla="*/ 2979247 h 5604126"/>
              <a:gd name="connsiteX1" fmla="*/ 4774557 w 10653696"/>
              <a:gd name="connsiteY1" fmla="*/ 437899 h 5604126"/>
              <a:gd name="connsiteX2" fmla="*/ 8689626 w 10653696"/>
              <a:gd name="connsiteY2" fmla="*/ 156209 h 5604126"/>
              <a:gd name="connsiteX3" fmla="*/ 4774557 w 10653696"/>
              <a:gd name="connsiteY3" fmla="*/ 5520595 h 5604126"/>
              <a:gd name="connsiteX4" fmla="*/ 0 w 10653696"/>
              <a:gd name="connsiteY4" fmla="*/ 2979247 h 5604126"/>
              <a:gd name="connsiteX0" fmla="*/ 2585 w 10656281"/>
              <a:gd name="connsiteY0" fmla="*/ 2857011 h 5459119"/>
              <a:gd name="connsiteX1" fmla="*/ 4177070 w 10656281"/>
              <a:gd name="connsiteY1" fmla="*/ 1710570 h 5459119"/>
              <a:gd name="connsiteX2" fmla="*/ 8692211 w 10656281"/>
              <a:gd name="connsiteY2" fmla="*/ 33973 h 5459119"/>
              <a:gd name="connsiteX3" fmla="*/ 4777142 w 10656281"/>
              <a:gd name="connsiteY3" fmla="*/ 5398359 h 5459119"/>
              <a:gd name="connsiteX4" fmla="*/ 2585 w 10656281"/>
              <a:gd name="connsiteY4" fmla="*/ 2857011 h 5459119"/>
              <a:gd name="connsiteX0" fmla="*/ 2648 w 10656344"/>
              <a:gd name="connsiteY0" fmla="*/ 2849214 h 5451322"/>
              <a:gd name="connsiteX1" fmla="*/ 4177133 w 10656344"/>
              <a:gd name="connsiteY1" fmla="*/ 1702773 h 5451322"/>
              <a:gd name="connsiteX2" fmla="*/ 8692274 w 10656344"/>
              <a:gd name="connsiteY2" fmla="*/ 26176 h 5451322"/>
              <a:gd name="connsiteX3" fmla="*/ 4777205 w 10656344"/>
              <a:gd name="connsiteY3" fmla="*/ 5390562 h 5451322"/>
              <a:gd name="connsiteX4" fmla="*/ 2648 w 10656344"/>
              <a:gd name="connsiteY4" fmla="*/ 2849214 h 5451322"/>
              <a:gd name="connsiteX0" fmla="*/ 2172 w 11334869"/>
              <a:gd name="connsiteY0" fmla="*/ 625611 h 5394102"/>
              <a:gd name="connsiteX1" fmla="*/ 4839777 w 11334869"/>
              <a:gd name="connsiteY1" fmla="*/ 1704591 h 5394102"/>
              <a:gd name="connsiteX2" fmla="*/ 9354918 w 11334869"/>
              <a:gd name="connsiteY2" fmla="*/ 27994 h 5394102"/>
              <a:gd name="connsiteX3" fmla="*/ 5439849 w 11334869"/>
              <a:gd name="connsiteY3" fmla="*/ 5392380 h 5394102"/>
              <a:gd name="connsiteX4" fmla="*/ 2172 w 11334869"/>
              <a:gd name="connsiteY4" fmla="*/ 625611 h 5394102"/>
              <a:gd name="connsiteX0" fmla="*/ 39980 w 11033483"/>
              <a:gd name="connsiteY0" fmla="*/ 625611 h 6139277"/>
              <a:gd name="connsiteX1" fmla="*/ 4877585 w 11033483"/>
              <a:gd name="connsiteY1" fmla="*/ 1704591 h 6139277"/>
              <a:gd name="connsiteX2" fmla="*/ 9392726 w 11033483"/>
              <a:gd name="connsiteY2" fmla="*/ 27994 h 6139277"/>
              <a:gd name="connsiteX3" fmla="*/ 2950438 w 11033483"/>
              <a:gd name="connsiteY3" fmla="*/ 6137772 h 6139277"/>
              <a:gd name="connsiteX4" fmla="*/ 39980 w 11033483"/>
              <a:gd name="connsiteY4" fmla="*/ 625611 h 6139277"/>
              <a:gd name="connsiteX0" fmla="*/ 45794 w 11028271"/>
              <a:gd name="connsiteY0" fmla="*/ 625611 h 7044125"/>
              <a:gd name="connsiteX1" fmla="*/ 4883399 w 11028271"/>
              <a:gd name="connsiteY1" fmla="*/ 1704591 h 7044125"/>
              <a:gd name="connsiteX2" fmla="*/ 9398540 w 11028271"/>
              <a:gd name="connsiteY2" fmla="*/ 27994 h 7044125"/>
              <a:gd name="connsiteX3" fmla="*/ 2856886 w 11028271"/>
              <a:gd name="connsiteY3" fmla="*/ 7042819 h 7044125"/>
              <a:gd name="connsiteX4" fmla="*/ 45794 w 11028271"/>
              <a:gd name="connsiteY4" fmla="*/ 625611 h 7044125"/>
              <a:gd name="connsiteX0" fmla="*/ 49576 w 10853595"/>
              <a:gd name="connsiteY0" fmla="*/ 177330 h 7407689"/>
              <a:gd name="connsiteX1" fmla="*/ 4711685 w 10853595"/>
              <a:gd name="connsiteY1" fmla="*/ 2069177 h 7407689"/>
              <a:gd name="connsiteX2" fmla="*/ 9226826 w 10853595"/>
              <a:gd name="connsiteY2" fmla="*/ 392580 h 7407689"/>
              <a:gd name="connsiteX3" fmla="*/ 2685172 w 10853595"/>
              <a:gd name="connsiteY3" fmla="*/ 7407405 h 7407689"/>
              <a:gd name="connsiteX4" fmla="*/ 49576 w 10853595"/>
              <a:gd name="connsiteY4" fmla="*/ 177330 h 7407689"/>
              <a:gd name="connsiteX0" fmla="*/ 390283 w 11194302"/>
              <a:gd name="connsiteY0" fmla="*/ 148186 h 7378545"/>
              <a:gd name="connsiteX1" fmla="*/ 5052392 w 11194302"/>
              <a:gd name="connsiteY1" fmla="*/ 2040033 h 7378545"/>
              <a:gd name="connsiteX2" fmla="*/ 9567533 w 11194302"/>
              <a:gd name="connsiteY2" fmla="*/ 363436 h 7378545"/>
              <a:gd name="connsiteX3" fmla="*/ 3025879 w 11194302"/>
              <a:gd name="connsiteY3" fmla="*/ 7378261 h 7378545"/>
              <a:gd name="connsiteX4" fmla="*/ 390283 w 11194302"/>
              <a:gd name="connsiteY4" fmla="*/ 148186 h 7378545"/>
              <a:gd name="connsiteX0" fmla="*/ 581573 w 11385592"/>
              <a:gd name="connsiteY0" fmla="*/ 3307 h 7233666"/>
              <a:gd name="connsiteX1" fmla="*/ 5243682 w 11385592"/>
              <a:gd name="connsiteY1" fmla="*/ 1895154 h 7233666"/>
              <a:gd name="connsiteX2" fmla="*/ 9758823 w 11385592"/>
              <a:gd name="connsiteY2" fmla="*/ 218557 h 7233666"/>
              <a:gd name="connsiteX3" fmla="*/ 3217169 w 11385592"/>
              <a:gd name="connsiteY3" fmla="*/ 7233382 h 7233666"/>
              <a:gd name="connsiteX4" fmla="*/ 581573 w 11385592"/>
              <a:gd name="connsiteY4" fmla="*/ 3307 h 7233666"/>
              <a:gd name="connsiteX0" fmla="*/ 814503 w 11618522"/>
              <a:gd name="connsiteY0" fmla="*/ 478616 h 7708975"/>
              <a:gd name="connsiteX1" fmla="*/ 5476612 w 11618522"/>
              <a:gd name="connsiteY1" fmla="*/ 2370463 h 7708975"/>
              <a:gd name="connsiteX2" fmla="*/ 9991753 w 11618522"/>
              <a:gd name="connsiteY2" fmla="*/ 693866 h 7708975"/>
              <a:gd name="connsiteX3" fmla="*/ 3450099 w 11618522"/>
              <a:gd name="connsiteY3" fmla="*/ 7708691 h 7708975"/>
              <a:gd name="connsiteX4" fmla="*/ 814503 w 11618522"/>
              <a:gd name="connsiteY4" fmla="*/ 478616 h 7708975"/>
              <a:gd name="connsiteX0" fmla="*/ 911083 w 11715102"/>
              <a:gd name="connsiteY0" fmla="*/ 75898 h 7306257"/>
              <a:gd name="connsiteX1" fmla="*/ 5573192 w 11715102"/>
              <a:gd name="connsiteY1" fmla="*/ 1967745 h 7306257"/>
              <a:gd name="connsiteX2" fmla="*/ 10088333 w 11715102"/>
              <a:gd name="connsiteY2" fmla="*/ 291148 h 7306257"/>
              <a:gd name="connsiteX3" fmla="*/ 3546679 w 11715102"/>
              <a:gd name="connsiteY3" fmla="*/ 7305973 h 7306257"/>
              <a:gd name="connsiteX4" fmla="*/ 911083 w 11715102"/>
              <a:gd name="connsiteY4" fmla="*/ 75898 h 7306257"/>
              <a:gd name="connsiteX0" fmla="*/ 967417 w 11358144"/>
              <a:gd name="connsiteY0" fmla="*/ 66278 h 8835134"/>
              <a:gd name="connsiteX1" fmla="*/ 5223059 w 11358144"/>
              <a:gd name="connsiteY1" fmla="*/ 3480583 h 8835134"/>
              <a:gd name="connsiteX2" fmla="*/ 9738200 w 11358144"/>
              <a:gd name="connsiteY2" fmla="*/ 1803986 h 8835134"/>
              <a:gd name="connsiteX3" fmla="*/ 3196546 w 11358144"/>
              <a:gd name="connsiteY3" fmla="*/ 8818811 h 8835134"/>
              <a:gd name="connsiteX4" fmla="*/ 967417 w 11358144"/>
              <a:gd name="connsiteY4" fmla="*/ 66278 h 8835134"/>
              <a:gd name="connsiteX0" fmla="*/ 912920 w 11702678"/>
              <a:gd name="connsiteY0" fmla="*/ 67463 h 8622005"/>
              <a:gd name="connsiteX1" fmla="*/ 5561004 w 11702678"/>
              <a:gd name="connsiteY1" fmla="*/ 3270962 h 8622005"/>
              <a:gd name="connsiteX2" fmla="*/ 10076145 w 11702678"/>
              <a:gd name="connsiteY2" fmla="*/ 1594365 h 8622005"/>
              <a:gd name="connsiteX3" fmla="*/ 3534491 w 11702678"/>
              <a:gd name="connsiteY3" fmla="*/ 8609190 h 8622005"/>
              <a:gd name="connsiteX4" fmla="*/ 912920 w 11702678"/>
              <a:gd name="connsiteY4" fmla="*/ 67463 h 8622005"/>
              <a:gd name="connsiteX0" fmla="*/ 36552 w 10826310"/>
              <a:gd name="connsiteY0" fmla="*/ 88282 h 8642824"/>
              <a:gd name="connsiteX1" fmla="*/ 4339295 w 10826310"/>
              <a:gd name="connsiteY1" fmla="*/ 4036193 h 8642824"/>
              <a:gd name="connsiteX2" fmla="*/ 9199777 w 10826310"/>
              <a:gd name="connsiteY2" fmla="*/ 1615184 h 8642824"/>
              <a:gd name="connsiteX3" fmla="*/ 2658123 w 10826310"/>
              <a:gd name="connsiteY3" fmla="*/ 8630009 h 8642824"/>
              <a:gd name="connsiteX4" fmla="*/ 36552 w 10826310"/>
              <a:gd name="connsiteY4" fmla="*/ 88282 h 8642824"/>
              <a:gd name="connsiteX0" fmla="*/ 41377 w 10831135"/>
              <a:gd name="connsiteY0" fmla="*/ 102135 h 8656677"/>
              <a:gd name="connsiteX1" fmla="*/ 4473003 w 10831135"/>
              <a:gd name="connsiteY1" fmla="*/ 3794511 h 8656677"/>
              <a:gd name="connsiteX2" fmla="*/ 9204602 w 10831135"/>
              <a:gd name="connsiteY2" fmla="*/ 1629037 h 8656677"/>
              <a:gd name="connsiteX3" fmla="*/ 2662948 w 10831135"/>
              <a:gd name="connsiteY3" fmla="*/ 8643862 h 8656677"/>
              <a:gd name="connsiteX4" fmla="*/ 41377 w 10831135"/>
              <a:gd name="connsiteY4" fmla="*/ 102135 h 8656677"/>
              <a:gd name="connsiteX0" fmla="*/ 41377 w 10831135"/>
              <a:gd name="connsiteY0" fmla="*/ 101996 h 8656538"/>
              <a:gd name="connsiteX1" fmla="*/ 4473003 w 10831135"/>
              <a:gd name="connsiteY1" fmla="*/ 3794372 h 8656538"/>
              <a:gd name="connsiteX2" fmla="*/ 9204602 w 10831135"/>
              <a:gd name="connsiteY2" fmla="*/ 1628898 h 8656538"/>
              <a:gd name="connsiteX3" fmla="*/ 2662948 w 10831135"/>
              <a:gd name="connsiteY3" fmla="*/ 8643723 h 8656538"/>
              <a:gd name="connsiteX4" fmla="*/ 41377 w 10831135"/>
              <a:gd name="connsiteY4" fmla="*/ 101996 h 8656538"/>
              <a:gd name="connsiteX0" fmla="*/ 38332 w 10828090"/>
              <a:gd name="connsiteY0" fmla="*/ 117113 h 8671655"/>
              <a:gd name="connsiteX1" fmla="*/ 4389223 w 10828090"/>
              <a:gd name="connsiteY1" fmla="*/ 3560096 h 8671655"/>
              <a:gd name="connsiteX2" fmla="*/ 9201557 w 10828090"/>
              <a:gd name="connsiteY2" fmla="*/ 1644015 h 8671655"/>
              <a:gd name="connsiteX3" fmla="*/ 2659903 w 10828090"/>
              <a:gd name="connsiteY3" fmla="*/ 8658840 h 8671655"/>
              <a:gd name="connsiteX4" fmla="*/ 38332 w 10828090"/>
              <a:gd name="connsiteY4" fmla="*/ 117113 h 8671655"/>
              <a:gd name="connsiteX0" fmla="*/ 59204 w 10848962"/>
              <a:gd name="connsiteY0" fmla="*/ 399513 h 8954055"/>
              <a:gd name="connsiteX1" fmla="*/ 4410095 w 10848962"/>
              <a:gd name="connsiteY1" fmla="*/ 3842496 h 8954055"/>
              <a:gd name="connsiteX2" fmla="*/ 9222429 w 10848962"/>
              <a:gd name="connsiteY2" fmla="*/ 1926415 h 8954055"/>
              <a:gd name="connsiteX3" fmla="*/ 2680775 w 10848962"/>
              <a:gd name="connsiteY3" fmla="*/ 8941240 h 8954055"/>
              <a:gd name="connsiteX4" fmla="*/ 59204 w 10848962"/>
              <a:gd name="connsiteY4" fmla="*/ 399513 h 8954055"/>
              <a:gd name="connsiteX0" fmla="*/ 232045 w 11021803"/>
              <a:gd name="connsiteY0" fmla="*/ 281551 h 8836093"/>
              <a:gd name="connsiteX1" fmla="*/ 4582936 w 11021803"/>
              <a:gd name="connsiteY1" fmla="*/ 3724534 h 8836093"/>
              <a:gd name="connsiteX2" fmla="*/ 9395270 w 11021803"/>
              <a:gd name="connsiteY2" fmla="*/ 1808453 h 8836093"/>
              <a:gd name="connsiteX3" fmla="*/ 2853616 w 11021803"/>
              <a:gd name="connsiteY3" fmla="*/ 8823278 h 8836093"/>
              <a:gd name="connsiteX4" fmla="*/ 232045 w 11021803"/>
              <a:gd name="connsiteY4" fmla="*/ 281551 h 8836093"/>
              <a:gd name="connsiteX0" fmla="*/ 569683 w 11359441"/>
              <a:gd name="connsiteY0" fmla="*/ 58445 h 8612987"/>
              <a:gd name="connsiteX1" fmla="*/ 4920574 w 11359441"/>
              <a:gd name="connsiteY1" fmla="*/ 3501428 h 8612987"/>
              <a:gd name="connsiteX2" fmla="*/ 9732908 w 11359441"/>
              <a:gd name="connsiteY2" fmla="*/ 1585347 h 8612987"/>
              <a:gd name="connsiteX3" fmla="*/ 3191254 w 11359441"/>
              <a:gd name="connsiteY3" fmla="*/ 8600172 h 8612987"/>
              <a:gd name="connsiteX4" fmla="*/ 569683 w 11359441"/>
              <a:gd name="connsiteY4" fmla="*/ 58445 h 8612987"/>
              <a:gd name="connsiteX0" fmla="*/ 601198 w 11390956"/>
              <a:gd name="connsiteY0" fmla="*/ 34532 h 8589074"/>
              <a:gd name="connsiteX1" fmla="*/ 4952089 w 11390956"/>
              <a:gd name="connsiteY1" fmla="*/ 3477515 h 8589074"/>
              <a:gd name="connsiteX2" fmla="*/ 9764423 w 11390956"/>
              <a:gd name="connsiteY2" fmla="*/ 1561434 h 8589074"/>
              <a:gd name="connsiteX3" fmla="*/ 3222769 w 11390956"/>
              <a:gd name="connsiteY3" fmla="*/ 8576259 h 8589074"/>
              <a:gd name="connsiteX4" fmla="*/ 601198 w 11390956"/>
              <a:gd name="connsiteY4" fmla="*/ 34532 h 858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0956" h="8589074">
                <a:moveTo>
                  <a:pt x="601198" y="34532"/>
                </a:moveTo>
                <a:cubicBezTo>
                  <a:pt x="2475376" y="-389672"/>
                  <a:pt x="3907623" y="3229869"/>
                  <a:pt x="4952089" y="3477515"/>
                </a:cubicBezTo>
                <a:cubicBezTo>
                  <a:pt x="5996555" y="3725161"/>
                  <a:pt x="7117801" y="1285462"/>
                  <a:pt x="9764423" y="1561434"/>
                </a:cubicBezTo>
                <a:cubicBezTo>
                  <a:pt x="15386957" y="5253534"/>
                  <a:pt x="4749973" y="8830743"/>
                  <a:pt x="3222769" y="8576259"/>
                </a:cubicBezTo>
                <a:cubicBezTo>
                  <a:pt x="1695565" y="8321775"/>
                  <a:pt x="-1272980" y="458736"/>
                  <a:pt x="601198" y="34532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6F016-E491-9006-2B55-451A3BD537BD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62DD998-F125-766C-9A4A-D7D953BECC99}"/>
              </a:ext>
            </a:extLst>
          </p:cNvPr>
          <p:cNvSpPr/>
          <p:nvPr/>
        </p:nvSpPr>
        <p:spPr>
          <a:xfrm rot="20461602">
            <a:off x="-1347772" y="3366517"/>
            <a:ext cx="3135700" cy="4166720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812-2D26-CF3C-7449-429AB25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868" y="415925"/>
            <a:ext cx="98425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Обзор взаимодействия с системой для неавторизованного пользователя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95648-0C60-9BB4-9C96-50345DDAAAE4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7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19DFBB0-D1B9-3859-3878-7C474C7724DB}"/>
              </a:ext>
            </a:extLst>
          </p:cNvPr>
          <p:cNvCxnSpPr>
            <a:cxnSpLocks/>
          </p:cNvCxnSpPr>
          <p:nvPr/>
        </p:nvCxnSpPr>
        <p:spPr>
          <a:xfrm>
            <a:off x="-525330" y="1741488"/>
            <a:ext cx="1354237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8A7D78-4B51-BF01-9110-C0F417D9217F}"/>
              </a:ext>
            </a:extLst>
          </p:cNvPr>
          <p:cNvSpPr txBox="1"/>
          <p:nvPr/>
        </p:nvSpPr>
        <p:spPr>
          <a:xfrm>
            <a:off x="7119637" y="2682483"/>
            <a:ext cx="43624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latin typeface="Garamond" panose="02020404030301010803" pitchFamily="18" charset="0"/>
              </a:rPr>
              <a:t>Неавторизированный пользователь имеет 5 способов взаимодействий с системой.</a:t>
            </a:r>
          </a:p>
        </p:txBody>
      </p:sp>
      <p:pic>
        <p:nvPicPr>
          <p:cNvPr id="8" name="Рисунок 7" descr="Мужской профиль со сплошной заливкой">
            <a:extLst>
              <a:ext uri="{FF2B5EF4-FFF2-40B4-BE49-F238E27FC236}">
                <a16:creationId xmlns:a16="http://schemas.microsoft.com/office/drawing/2014/main" id="{CDF6307A-D3E1-0AE8-99A7-848618C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18" y="3599573"/>
            <a:ext cx="1333500" cy="1333500"/>
          </a:xfrm>
          <a:prstGeom prst="rect">
            <a:avLst/>
          </a:prstGeom>
        </p:spPr>
      </p:pic>
      <p:pic>
        <p:nvPicPr>
          <p:cNvPr id="9" name="Рисунок 8" descr="База данных со сплошной заливкой">
            <a:extLst>
              <a:ext uri="{FF2B5EF4-FFF2-40B4-BE49-F238E27FC236}">
                <a16:creationId xmlns:a16="http://schemas.microsoft.com/office/drawing/2014/main" id="{E742B85A-01A1-D8F3-EBF4-C239C9B77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9656" y="3558844"/>
            <a:ext cx="1355764" cy="1355764"/>
          </a:xfrm>
          <a:prstGeom prst="rect">
            <a:avLst/>
          </a:prstGeom>
        </p:spPr>
      </p:pic>
      <p:pic>
        <p:nvPicPr>
          <p:cNvPr id="11" name="Рисунок 10" descr="Отправить со сплошной заливкой">
            <a:extLst>
              <a:ext uri="{FF2B5EF4-FFF2-40B4-BE49-F238E27FC236}">
                <a16:creationId xmlns:a16="http://schemas.microsoft.com/office/drawing/2014/main" id="{BC7EE14F-249F-C539-FACD-191D2903F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4998">
            <a:off x="2396425" y="3551724"/>
            <a:ext cx="645501" cy="645501"/>
          </a:xfrm>
          <a:prstGeom prst="rect">
            <a:avLst/>
          </a:prstGeom>
        </p:spPr>
      </p:pic>
      <p:pic>
        <p:nvPicPr>
          <p:cNvPr id="12" name="Рисунок 11" descr="Смартфон со сплошной заливкой">
            <a:extLst>
              <a:ext uri="{FF2B5EF4-FFF2-40B4-BE49-F238E27FC236}">
                <a16:creationId xmlns:a16="http://schemas.microsoft.com/office/drawing/2014/main" id="{9E39C8A5-9F41-CC8F-E5FD-4607536E3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0784" y="3510962"/>
            <a:ext cx="1466754" cy="1466754"/>
          </a:xfrm>
          <a:prstGeom prst="rect">
            <a:avLst/>
          </a:prstGeom>
        </p:spPr>
      </p:pic>
      <p:pic>
        <p:nvPicPr>
          <p:cNvPr id="13" name="Рисунок 12" descr="Отправить со сплошной заливкой">
            <a:extLst>
              <a:ext uri="{FF2B5EF4-FFF2-40B4-BE49-F238E27FC236}">
                <a16:creationId xmlns:a16="http://schemas.microsoft.com/office/drawing/2014/main" id="{6B487980-8788-2722-8C72-FBEB809AF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4998">
            <a:off x="5218945" y="3551725"/>
            <a:ext cx="645501" cy="645501"/>
          </a:xfrm>
          <a:prstGeom prst="rect">
            <a:avLst/>
          </a:prstGeom>
        </p:spPr>
      </p:pic>
      <p:pic>
        <p:nvPicPr>
          <p:cNvPr id="14" name="Рисунок 13" descr="Передача со сплошной заливкой">
            <a:extLst>
              <a:ext uri="{FF2B5EF4-FFF2-40B4-BE49-F238E27FC236}">
                <a16:creationId xmlns:a16="http://schemas.microsoft.com/office/drawing/2014/main" id="{E98254F2-8BD8-59AA-3550-045BD4ACE2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54008" y="3978806"/>
            <a:ext cx="1797050" cy="914400"/>
          </a:xfrm>
          <a:prstGeom prst="rect">
            <a:avLst/>
          </a:prstGeom>
        </p:spPr>
      </p:pic>
      <p:pic>
        <p:nvPicPr>
          <p:cNvPr id="15" name="Рисунок 14" descr="Передача со сплошной заливкой">
            <a:extLst>
              <a:ext uri="{FF2B5EF4-FFF2-40B4-BE49-F238E27FC236}">
                <a16:creationId xmlns:a16="http://schemas.microsoft.com/office/drawing/2014/main" id="{FE3AF711-2A3E-DA42-2560-F976C56E43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1508" y="3996689"/>
            <a:ext cx="1797050" cy="914400"/>
          </a:xfrm>
          <a:prstGeom prst="rect">
            <a:avLst/>
          </a:prstGeom>
        </p:spPr>
      </p:pic>
      <p:pic>
        <p:nvPicPr>
          <p:cNvPr id="18" name="Рисунок 17" descr="Закрыть со сплошной заливкой">
            <a:extLst>
              <a:ext uri="{FF2B5EF4-FFF2-40B4-BE49-F238E27FC236}">
                <a16:creationId xmlns:a16="http://schemas.microsoft.com/office/drawing/2014/main" id="{3BEBEB35-8252-785D-31F1-DB5878B44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8881" y="3959756"/>
            <a:ext cx="679751" cy="679751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D944D275-D4CD-D6B5-ACB4-F5509DDC8940}"/>
              </a:ext>
            </a:extLst>
          </p:cNvPr>
          <p:cNvSpPr/>
          <p:nvPr/>
        </p:nvSpPr>
        <p:spPr>
          <a:xfrm rot="613655">
            <a:off x="-1724497" y="-1546134"/>
            <a:ext cx="4593177" cy="4653424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093E02B-6075-D6CC-DE1A-5C02918BCAE7}"/>
              </a:ext>
            </a:extLst>
          </p:cNvPr>
          <p:cNvSpPr/>
          <p:nvPr/>
        </p:nvSpPr>
        <p:spPr>
          <a:xfrm rot="613655">
            <a:off x="-1034400" y="-946313"/>
            <a:ext cx="3274549" cy="3317500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75BC4A3-45BF-B428-D952-197836E9307A}"/>
              </a:ext>
            </a:extLst>
          </p:cNvPr>
          <p:cNvSpPr/>
          <p:nvPr/>
        </p:nvSpPr>
        <p:spPr>
          <a:xfrm>
            <a:off x="953004" y="4906204"/>
            <a:ext cx="8238720" cy="4653424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E626FF3-C09D-05B2-CE76-D69B51339681}"/>
              </a:ext>
            </a:extLst>
          </p:cNvPr>
          <p:cNvSpPr/>
          <p:nvPr/>
        </p:nvSpPr>
        <p:spPr>
          <a:xfrm>
            <a:off x="1927319" y="5630781"/>
            <a:ext cx="6616606" cy="3168503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D91A6E0-52F9-5BE8-E757-10C67B9A369A}"/>
              </a:ext>
            </a:extLst>
          </p:cNvPr>
          <p:cNvCxnSpPr>
            <a:cxnSpLocks/>
          </p:cNvCxnSpPr>
          <p:nvPr/>
        </p:nvCxnSpPr>
        <p:spPr>
          <a:xfrm>
            <a:off x="-587138" y="1775886"/>
            <a:ext cx="1354237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2F0AE509-E5BA-F66B-1459-E15B51F13400}"/>
              </a:ext>
            </a:extLst>
          </p:cNvPr>
          <p:cNvSpPr/>
          <p:nvPr/>
        </p:nvSpPr>
        <p:spPr>
          <a:xfrm rot="613655">
            <a:off x="-1160434" y="315245"/>
            <a:ext cx="10957047" cy="8598468"/>
          </a:xfrm>
          <a:custGeom>
            <a:avLst/>
            <a:gdLst>
              <a:gd name="connsiteX0" fmla="*/ 0 w 4593177"/>
              <a:gd name="connsiteY0" fmla="*/ 2326712 h 4653424"/>
              <a:gd name="connsiteX1" fmla="*/ 2296589 w 4593177"/>
              <a:gd name="connsiteY1" fmla="*/ 0 h 4653424"/>
              <a:gd name="connsiteX2" fmla="*/ 4593178 w 4593177"/>
              <a:gd name="connsiteY2" fmla="*/ 2326712 h 4653424"/>
              <a:gd name="connsiteX3" fmla="*/ 2296589 w 4593177"/>
              <a:gd name="connsiteY3" fmla="*/ 4653424 h 4653424"/>
              <a:gd name="connsiteX4" fmla="*/ 0 w 4593177"/>
              <a:gd name="connsiteY4" fmla="*/ 2326712 h 4653424"/>
              <a:gd name="connsiteX0" fmla="*/ 0 w 5623029"/>
              <a:gd name="connsiteY0" fmla="*/ 544386 h 5806992"/>
              <a:gd name="connsiteX1" fmla="*/ 3326440 w 5623029"/>
              <a:gd name="connsiteY1" fmla="*/ 1064553 h 5806992"/>
              <a:gd name="connsiteX2" fmla="*/ 5623029 w 5623029"/>
              <a:gd name="connsiteY2" fmla="*/ 3391265 h 5806992"/>
              <a:gd name="connsiteX3" fmla="*/ 3326440 w 5623029"/>
              <a:gd name="connsiteY3" fmla="*/ 5717977 h 5806992"/>
              <a:gd name="connsiteX4" fmla="*/ 0 w 5623029"/>
              <a:gd name="connsiteY4" fmla="*/ 544386 h 5806992"/>
              <a:gd name="connsiteX0" fmla="*/ 96339 w 5719368"/>
              <a:gd name="connsiteY0" fmla="*/ 36173 h 5298779"/>
              <a:gd name="connsiteX1" fmla="*/ 3422779 w 5719368"/>
              <a:gd name="connsiteY1" fmla="*/ 556340 h 5298779"/>
              <a:gd name="connsiteX2" fmla="*/ 5719368 w 5719368"/>
              <a:gd name="connsiteY2" fmla="*/ 2883052 h 5298779"/>
              <a:gd name="connsiteX3" fmla="*/ 3422779 w 5719368"/>
              <a:gd name="connsiteY3" fmla="*/ 5209764 h 5298779"/>
              <a:gd name="connsiteX4" fmla="*/ 96339 w 5719368"/>
              <a:gd name="connsiteY4" fmla="*/ 36173 h 5298779"/>
              <a:gd name="connsiteX0" fmla="*/ 97412 w 5673352"/>
              <a:gd name="connsiteY0" fmla="*/ 17536 h 5682036"/>
              <a:gd name="connsiteX1" fmla="*/ 3376763 w 5673352"/>
              <a:gd name="connsiteY1" fmla="*/ 920446 h 5682036"/>
              <a:gd name="connsiteX2" fmla="*/ 5673352 w 5673352"/>
              <a:gd name="connsiteY2" fmla="*/ 3247158 h 5682036"/>
              <a:gd name="connsiteX3" fmla="*/ 3376763 w 5673352"/>
              <a:gd name="connsiteY3" fmla="*/ 5573870 h 5682036"/>
              <a:gd name="connsiteX4" fmla="*/ 97412 w 5673352"/>
              <a:gd name="connsiteY4" fmla="*/ 17536 h 5682036"/>
              <a:gd name="connsiteX0" fmla="*/ 819833 w 6395773"/>
              <a:gd name="connsiteY0" fmla="*/ 181888 h 4795155"/>
              <a:gd name="connsiteX1" fmla="*/ 4099184 w 6395773"/>
              <a:gd name="connsiteY1" fmla="*/ 1084798 h 4795155"/>
              <a:gd name="connsiteX2" fmla="*/ 6395773 w 6395773"/>
              <a:gd name="connsiteY2" fmla="*/ 3411510 h 4795155"/>
              <a:gd name="connsiteX3" fmla="*/ 454453 w 6395773"/>
              <a:gd name="connsiteY3" fmla="*/ 4563306 h 4795155"/>
              <a:gd name="connsiteX4" fmla="*/ 819833 w 6395773"/>
              <a:gd name="connsiteY4" fmla="*/ 181888 h 4795155"/>
              <a:gd name="connsiteX0" fmla="*/ 773653 w 6349593"/>
              <a:gd name="connsiteY0" fmla="*/ 41567 h 4654834"/>
              <a:gd name="connsiteX1" fmla="*/ 2822139 w 6349593"/>
              <a:gd name="connsiteY1" fmla="*/ 2276392 h 4654834"/>
              <a:gd name="connsiteX2" fmla="*/ 6349593 w 6349593"/>
              <a:gd name="connsiteY2" fmla="*/ 3271189 h 4654834"/>
              <a:gd name="connsiteX3" fmla="*/ 408273 w 6349593"/>
              <a:gd name="connsiteY3" fmla="*/ 4422985 h 4654834"/>
              <a:gd name="connsiteX4" fmla="*/ 773653 w 6349593"/>
              <a:gd name="connsiteY4" fmla="*/ 41567 h 4654834"/>
              <a:gd name="connsiteX0" fmla="*/ 771469 w 6347409"/>
              <a:gd name="connsiteY0" fmla="*/ 73882 h 4687149"/>
              <a:gd name="connsiteX1" fmla="*/ 2757007 w 6347409"/>
              <a:gd name="connsiteY1" fmla="*/ 1816768 h 4687149"/>
              <a:gd name="connsiteX2" fmla="*/ 6347409 w 6347409"/>
              <a:gd name="connsiteY2" fmla="*/ 3303504 h 4687149"/>
              <a:gd name="connsiteX3" fmla="*/ 406089 w 6347409"/>
              <a:gd name="connsiteY3" fmla="*/ 4455300 h 4687149"/>
              <a:gd name="connsiteX4" fmla="*/ 771469 w 6347409"/>
              <a:gd name="connsiteY4" fmla="*/ 73882 h 4687149"/>
              <a:gd name="connsiteX0" fmla="*/ 771469 w 6347409"/>
              <a:gd name="connsiteY0" fmla="*/ 86338 h 4699605"/>
              <a:gd name="connsiteX1" fmla="*/ 2757007 w 6347409"/>
              <a:gd name="connsiteY1" fmla="*/ 1829224 h 4699605"/>
              <a:gd name="connsiteX2" fmla="*/ 6347409 w 6347409"/>
              <a:gd name="connsiteY2" fmla="*/ 3315960 h 4699605"/>
              <a:gd name="connsiteX3" fmla="*/ 406089 w 6347409"/>
              <a:gd name="connsiteY3" fmla="*/ 4467756 h 4699605"/>
              <a:gd name="connsiteX4" fmla="*/ 771469 w 6347409"/>
              <a:gd name="connsiteY4" fmla="*/ 86338 h 4699605"/>
              <a:gd name="connsiteX0" fmla="*/ 771469 w 6347409"/>
              <a:gd name="connsiteY0" fmla="*/ 100167 h 4713434"/>
              <a:gd name="connsiteX1" fmla="*/ 2757007 w 6347409"/>
              <a:gd name="connsiteY1" fmla="*/ 1843053 h 4713434"/>
              <a:gd name="connsiteX2" fmla="*/ 6347409 w 6347409"/>
              <a:gd name="connsiteY2" fmla="*/ 3329789 h 4713434"/>
              <a:gd name="connsiteX3" fmla="*/ 406089 w 6347409"/>
              <a:gd name="connsiteY3" fmla="*/ 4481585 h 4713434"/>
              <a:gd name="connsiteX4" fmla="*/ 771469 w 6347409"/>
              <a:gd name="connsiteY4" fmla="*/ 100167 h 4713434"/>
              <a:gd name="connsiteX0" fmla="*/ 771469 w 6347409"/>
              <a:gd name="connsiteY0" fmla="*/ 65115 h 4678382"/>
              <a:gd name="connsiteX1" fmla="*/ 2757007 w 6347409"/>
              <a:gd name="connsiteY1" fmla="*/ 1808001 h 4678382"/>
              <a:gd name="connsiteX2" fmla="*/ 6347409 w 6347409"/>
              <a:gd name="connsiteY2" fmla="*/ 3294737 h 4678382"/>
              <a:gd name="connsiteX3" fmla="*/ 406089 w 6347409"/>
              <a:gd name="connsiteY3" fmla="*/ 4446533 h 4678382"/>
              <a:gd name="connsiteX4" fmla="*/ 771469 w 6347409"/>
              <a:gd name="connsiteY4" fmla="*/ 65115 h 4678382"/>
              <a:gd name="connsiteX0" fmla="*/ 771469 w 6347409"/>
              <a:gd name="connsiteY0" fmla="*/ 60867 h 4674134"/>
              <a:gd name="connsiteX1" fmla="*/ 2757007 w 6347409"/>
              <a:gd name="connsiteY1" fmla="*/ 1803753 h 4674134"/>
              <a:gd name="connsiteX2" fmla="*/ 6347409 w 6347409"/>
              <a:gd name="connsiteY2" fmla="*/ 3290489 h 4674134"/>
              <a:gd name="connsiteX3" fmla="*/ 406089 w 6347409"/>
              <a:gd name="connsiteY3" fmla="*/ 4442285 h 4674134"/>
              <a:gd name="connsiteX4" fmla="*/ 771469 w 6347409"/>
              <a:gd name="connsiteY4" fmla="*/ 60867 h 4674134"/>
              <a:gd name="connsiteX0" fmla="*/ 771469 w 6347409"/>
              <a:gd name="connsiteY0" fmla="*/ 60480 h 4673747"/>
              <a:gd name="connsiteX1" fmla="*/ 2757007 w 6347409"/>
              <a:gd name="connsiteY1" fmla="*/ 1803366 h 4673747"/>
              <a:gd name="connsiteX2" fmla="*/ 6347409 w 6347409"/>
              <a:gd name="connsiteY2" fmla="*/ 3290102 h 4673747"/>
              <a:gd name="connsiteX3" fmla="*/ 406089 w 6347409"/>
              <a:gd name="connsiteY3" fmla="*/ 4441898 h 4673747"/>
              <a:gd name="connsiteX4" fmla="*/ 771469 w 6347409"/>
              <a:gd name="connsiteY4" fmla="*/ 60480 h 4673747"/>
              <a:gd name="connsiteX0" fmla="*/ 1095033 w 11043014"/>
              <a:gd name="connsiteY0" fmla="*/ 65479 h 4475732"/>
              <a:gd name="connsiteX1" fmla="*/ 3080571 w 11043014"/>
              <a:gd name="connsiteY1" fmla="*/ 1808365 h 4475732"/>
              <a:gd name="connsiteX2" fmla="*/ 11043014 w 11043014"/>
              <a:gd name="connsiteY2" fmla="*/ 1706160 h 4475732"/>
              <a:gd name="connsiteX3" fmla="*/ 729653 w 11043014"/>
              <a:gd name="connsiteY3" fmla="*/ 4446897 h 4475732"/>
              <a:gd name="connsiteX4" fmla="*/ 1095033 w 11043014"/>
              <a:gd name="connsiteY4" fmla="*/ 65479 h 4475732"/>
              <a:gd name="connsiteX0" fmla="*/ 1326936 w 10945145"/>
              <a:gd name="connsiteY0" fmla="*/ 46244 h 5601684"/>
              <a:gd name="connsiteX1" fmla="*/ 2982702 w 10945145"/>
              <a:gd name="connsiteY1" fmla="*/ 2893940 h 5601684"/>
              <a:gd name="connsiteX2" fmla="*/ 10945145 w 10945145"/>
              <a:gd name="connsiteY2" fmla="*/ 2791735 h 5601684"/>
              <a:gd name="connsiteX3" fmla="*/ 631784 w 10945145"/>
              <a:gd name="connsiteY3" fmla="*/ 5532472 h 5601684"/>
              <a:gd name="connsiteX4" fmla="*/ 1326936 w 10945145"/>
              <a:gd name="connsiteY4" fmla="*/ 46244 h 5601684"/>
              <a:gd name="connsiteX0" fmla="*/ 1384286 w 10924100"/>
              <a:gd name="connsiteY0" fmla="*/ 37697 h 6484066"/>
              <a:gd name="connsiteX1" fmla="*/ 2961657 w 10924100"/>
              <a:gd name="connsiteY1" fmla="*/ 3738366 h 6484066"/>
              <a:gd name="connsiteX2" fmla="*/ 10924100 w 10924100"/>
              <a:gd name="connsiteY2" fmla="*/ 3636161 h 6484066"/>
              <a:gd name="connsiteX3" fmla="*/ 610739 w 10924100"/>
              <a:gd name="connsiteY3" fmla="*/ 6376898 h 6484066"/>
              <a:gd name="connsiteX4" fmla="*/ 1384286 w 10924100"/>
              <a:gd name="connsiteY4" fmla="*/ 37697 h 6484066"/>
              <a:gd name="connsiteX0" fmla="*/ 1383470 w 10924390"/>
              <a:gd name="connsiteY0" fmla="*/ 31751 h 7385317"/>
              <a:gd name="connsiteX1" fmla="*/ 2961947 w 10924390"/>
              <a:gd name="connsiteY1" fmla="*/ 4596859 h 7385317"/>
              <a:gd name="connsiteX2" fmla="*/ 10924390 w 10924390"/>
              <a:gd name="connsiteY2" fmla="*/ 4494654 h 7385317"/>
              <a:gd name="connsiteX3" fmla="*/ 611029 w 10924390"/>
              <a:gd name="connsiteY3" fmla="*/ 7235391 h 7385317"/>
              <a:gd name="connsiteX4" fmla="*/ 1383470 w 10924390"/>
              <a:gd name="connsiteY4" fmla="*/ 31751 h 7385317"/>
              <a:gd name="connsiteX0" fmla="*/ 1295772 w 10957047"/>
              <a:gd name="connsiteY0" fmla="*/ 27351 h 8309541"/>
              <a:gd name="connsiteX1" fmla="*/ 2994604 w 10957047"/>
              <a:gd name="connsiteY1" fmla="*/ 5474098 h 8309541"/>
              <a:gd name="connsiteX2" fmla="*/ 10957047 w 10957047"/>
              <a:gd name="connsiteY2" fmla="*/ 5371893 h 8309541"/>
              <a:gd name="connsiteX3" fmla="*/ 643686 w 10957047"/>
              <a:gd name="connsiteY3" fmla="*/ 8112630 h 8309541"/>
              <a:gd name="connsiteX4" fmla="*/ 1295772 w 10957047"/>
              <a:gd name="connsiteY4" fmla="*/ 27351 h 8309541"/>
              <a:gd name="connsiteX0" fmla="*/ 1295772 w 10959026"/>
              <a:gd name="connsiteY0" fmla="*/ 27351 h 8309541"/>
              <a:gd name="connsiteX1" fmla="*/ 2994604 w 10959026"/>
              <a:gd name="connsiteY1" fmla="*/ 5474098 h 8309541"/>
              <a:gd name="connsiteX2" fmla="*/ 10957047 w 10959026"/>
              <a:gd name="connsiteY2" fmla="*/ 5371893 h 8309541"/>
              <a:gd name="connsiteX3" fmla="*/ 643686 w 10959026"/>
              <a:gd name="connsiteY3" fmla="*/ 8112630 h 8309541"/>
              <a:gd name="connsiteX4" fmla="*/ 1295772 w 10959026"/>
              <a:gd name="connsiteY4" fmla="*/ 27351 h 8309541"/>
              <a:gd name="connsiteX0" fmla="*/ 1295772 w 10959026"/>
              <a:gd name="connsiteY0" fmla="*/ 27351 h 8598562"/>
              <a:gd name="connsiteX1" fmla="*/ 2994604 w 10959026"/>
              <a:gd name="connsiteY1" fmla="*/ 5474098 h 8598562"/>
              <a:gd name="connsiteX2" fmla="*/ 10957047 w 10959026"/>
              <a:gd name="connsiteY2" fmla="*/ 5371893 h 8598562"/>
              <a:gd name="connsiteX3" fmla="*/ 643686 w 10959026"/>
              <a:gd name="connsiteY3" fmla="*/ 8112630 h 8598562"/>
              <a:gd name="connsiteX4" fmla="*/ 1295772 w 10959026"/>
              <a:gd name="connsiteY4" fmla="*/ 27351 h 8598562"/>
              <a:gd name="connsiteX0" fmla="*/ 1295772 w 10960105"/>
              <a:gd name="connsiteY0" fmla="*/ 27351 h 8598562"/>
              <a:gd name="connsiteX1" fmla="*/ 2994604 w 10960105"/>
              <a:gd name="connsiteY1" fmla="*/ 5474098 h 8598562"/>
              <a:gd name="connsiteX2" fmla="*/ 10957047 w 10960105"/>
              <a:gd name="connsiteY2" fmla="*/ 5371893 h 8598562"/>
              <a:gd name="connsiteX3" fmla="*/ 643686 w 10960105"/>
              <a:gd name="connsiteY3" fmla="*/ 8112630 h 8598562"/>
              <a:gd name="connsiteX4" fmla="*/ 1295772 w 10960105"/>
              <a:gd name="connsiteY4" fmla="*/ 27351 h 8598562"/>
              <a:gd name="connsiteX0" fmla="*/ 1295772 w 10964031"/>
              <a:gd name="connsiteY0" fmla="*/ 27351 h 8598562"/>
              <a:gd name="connsiteX1" fmla="*/ 2994604 w 10964031"/>
              <a:gd name="connsiteY1" fmla="*/ 5474098 h 8598562"/>
              <a:gd name="connsiteX2" fmla="*/ 10957047 w 10964031"/>
              <a:gd name="connsiteY2" fmla="*/ 5371893 h 8598562"/>
              <a:gd name="connsiteX3" fmla="*/ 643686 w 10964031"/>
              <a:gd name="connsiteY3" fmla="*/ 8112630 h 8598562"/>
              <a:gd name="connsiteX4" fmla="*/ 1295772 w 10964031"/>
              <a:gd name="connsiteY4" fmla="*/ 27351 h 8598562"/>
              <a:gd name="connsiteX0" fmla="*/ 1295772 w 10964695"/>
              <a:gd name="connsiteY0" fmla="*/ 33563 h 8604774"/>
              <a:gd name="connsiteX1" fmla="*/ 2994604 w 10964695"/>
              <a:gd name="connsiteY1" fmla="*/ 5480310 h 8604774"/>
              <a:gd name="connsiteX2" fmla="*/ 10957047 w 10964695"/>
              <a:gd name="connsiteY2" fmla="*/ 5378105 h 8604774"/>
              <a:gd name="connsiteX3" fmla="*/ 643686 w 10964695"/>
              <a:gd name="connsiteY3" fmla="*/ 8118842 h 8604774"/>
              <a:gd name="connsiteX4" fmla="*/ 1295772 w 10964695"/>
              <a:gd name="connsiteY4" fmla="*/ 33563 h 8604774"/>
              <a:gd name="connsiteX0" fmla="*/ 1295772 w 10963121"/>
              <a:gd name="connsiteY0" fmla="*/ 27242 h 8598453"/>
              <a:gd name="connsiteX1" fmla="*/ 2994604 w 10963121"/>
              <a:gd name="connsiteY1" fmla="*/ 5473989 h 8598453"/>
              <a:gd name="connsiteX2" fmla="*/ 10957047 w 10963121"/>
              <a:gd name="connsiteY2" fmla="*/ 5371784 h 8598453"/>
              <a:gd name="connsiteX3" fmla="*/ 643686 w 10963121"/>
              <a:gd name="connsiteY3" fmla="*/ 8112521 h 8598453"/>
              <a:gd name="connsiteX4" fmla="*/ 1295772 w 10963121"/>
              <a:gd name="connsiteY4" fmla="*/ 27242 h 8598453"/>
              <a:gd name="connsiteX0" fmla="*/ 1295772 w 10963052"/>
              <a:gd name="connsiteY0" fmla="*/ 27257 h 8598468"/>
              <a:gd name="connsiteX1" fmla="*/ 2994604 w 10963052"/>
              <a:gd name="connsiteY1" fmla="*/ 5474004 h 8598468"/>
              <a:gd name="connsiteX2" fmla="*/ 10957047 w 10963052"/>
              <a:gd name="connsiteY2" fmla="*/ 5371799 h 8598468"/>
              <a:gd name="connsiteX3" fmla="*/ 643686 w 10963052"/>
              <a:gd name="connsiteY3" fmla="*/ 8112536 h 8598468"/>
              <a:gd name="connsiteX4" fmla="*/ 1295772 w 10963052"/>
              <a:gd name="connsiteY4" fmla="*/ 27257 h 8598468"/>
              <a:gd name="connsiteX0" fmla="*/ 1295772 w 10957047"/>
              <a:gd name="connsiteY0" fmla="*/ 27257 h 8598468"/>
              <a:gd name="connsiteX1" fmla="*/ 2994604 w 10957047"/>
              <a:gd name="connsiteY1" fmla="*/ 5474004 h 8598468"/>
              <a:gd name="connsiteX2" fmla="*/ 10957047 w 10957047"/>
              <a:gd name="connsiteY2" fmla="*/ 5371799 h 8598468"/>
              <a:gd name="connsiteX3" fmla="*/ 643686 w 10957047"/>
              <a:gd name="connsiteY3" fmla="*/ 8112536 h 8598468"/>
              <a:gd name="connsiteX4" fmla="*/ 1295772 w 10957047"/>
              <a:gd name="connsiteY4" fmla="*/ 27257 h 8598468"/>
              <a:gd name="connsiteX0" fmla="*/ 1295772 w 10957047"/>
              <a:gd name="connsiteY0" fmla="*/ 27257 h 8598468"/>
              <a:gd name="connsiteX1" fmla="*/ 2994604 w 10957047"/>
              <a:gd name="connsiteY1" fmla="*/ 5474004 h 8598468"/>
              <a:gd name="connsiteX2" fmla="*/ 10957047 w 10957047"/>
              <a:gd name="connsiteY2" fmla="*/ 5371799 h 8598468"/>
              <a:gd name="connsiteX3" fmla="*/ 643686 w 10957047"/>
              <a:gd name="connsiteY3" fmla="*/ 8112536 h 8598468"/>
              <a:gd name="connsiteX4" fmla="*/ 1295772 w 10957047"/>
              <a:gd name="connsiteY4" fmla="*/ 27257 h 85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047" h="8598468">
                <a:moveTo>
                  <a:pt x="1295772" y="27257"/>
                </a:moveTo>
                <a:cubicBezTo>
                  <a:pt x="1687592" y="-412498"/>
                  <a:pt x="2497571" y="4601786"/>
                  <a:pt x="2994604" y="5474004"/>
                </a:cubicBezTo>
                <a:cubicBezTo>
                  <a:pt x="3491637" y="6346222"/>
                  <a:pt x="9307591" y="3313273"/>
                  <a:pt x="10957047" y="5371799"/>
                </a:cubicBezTo>
                <a:cubicBezTo>
                  <a:pt x="10846010" y="8973941"/>
                  <a:pt x="2253899" y="9003293"/>
                  <a:pt x="643686" y="8112536"/>
                </a:cubicBezTo>
                <a:cubicBezTo>
                  <a:pt x="-966527" y="7221779"/>
                  <a:pt x="903952" y="467012"/>
                  <a:pt x="1295772" y="2725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812-2D26-CF3C-7449-429AB25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228118"/>
            <a:ext cx="8641080" cy="15477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Обзор взаимодействия с системой для авторизованного пользователя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ED4F4-5A1F-09C5-2AC2-4ABF2B4ADA88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55AF8-61D7-1F88-E779-2A64518E57EF}"/>
              </a:ext>
            </a:extLst>
          </p:cNvPr>
          <p:cNvSpPr txBox="1"/>
          <p:nvPr/>
        </p:nvSpPr>
        <p:spPr>
          <a:xfrm>
            <a:off x="1194219" y="2496978"/>
            <a:ext cx="4168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Garamond" panose="02020404030301010803" pitchFamily="18" charset="0"/>
              </a:rPr>
              <a:t>Авторизированный пользователь имеет 9 способов взаимодействий с системой.</a:t>
            </a:r>
          </a:p>
        </p:txBody>
      </p:sp>
      <p:pic>
        <p:nvPicPr>
          <p:cNvPr id="6" name="Рисунок 5" descr="База данных со сплошной заливкой">
            <a:extLst>
              <a:ext uri="{FF2B5EF4-FFF2-40B4-BE49-F238E27FC236}">
                <a16:creationId xmlns:a16="http://schemas.microsoft.com/office/drawing/2014/main" id="{41635783-0DAA-2060-0CC5-338108C3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1648" y="3526311"/>
            <a:ext cx="1355764" cy="1355764"/>
          </a:xfrm>
          <a:prstGeom prst="rect">
            <a:avLst/>
          </a:prstGeom>
        </p:spPr>
      </p:pic>
      <p:pic>
        <p:nvPicPr>
          <p:cNvPr id="8" name="Рисунок 7" descr="Пользователь со сплошной заливкой">
            <a:extLst>
              <a:ext uri="{FF2B5EF4-FFF2-40B4-BE49-F238E27FC236}">
                <a16:creationId xmlns:a16="http://schemas.microsoft.com/office/drawing/2014/main" id="{3986B7A4-EF34-E4C0-A55D-905C11634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5360" y="3545056"/>
            <a:ext cx="1333500" cy="1333500"/>
          </a:xfrm>
          <a:prstGeom prst="rect">
            <a:avLst/>
          </a:prstGeom>
        </p:spPr>
      </p:pic>
      <p:pic>
        <p:nvPicPr>
          <p:cNvPr id="10" name="Рисунок 9" descr="Отправить со сплошной заливкой">
            <a:extLst>
              <a:ext uri="{FF2B5EF4-FFF2-40B4-BE49-F238E27FC236}">
                <a16:creationId xmlns:a16="http://schemas.microsoft.com/office/drawing/2014/main" id="{54BA895F-7A03-ADB7-FCBD-0331F15B1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4998">
            <a:off x="6638417" y="3519191"/>
            <a:ext cx="645501" cy="645501"/>
          </a:xfrm>
          <a:prstGeom prst="rect">
            <a:avLst/>
          </a:prstGeom>
        </p:spPr>
      </p:pic>
      <p:pic>
        <p:nvPicPr>
          <p:cNvPr id="12" name="Рисунок 11" descr="Смартфон со сплошной заливкой">
            <a:extLst>
              <a:ext uri="{FF2B5EF4-FFF2-40B4-BE49-F238E27FC236}">
                <a16:creationId xmlns:a16="http://schemas.microsoft.com/office/drawing/2014/main" id="{C14CAE53-FED8-8A99-E828-0C5DD63A2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2776" y="3478429"/>
            <a:ext cx="1466754" cy="1466754"/>
          </a:xfrm>
          <a:prstGeom prst="rect">
            <a:avLst/>
          </a:prstGeom>
        </p:spPr>
      </p:pic>
      <p:pic>
        <p:nvPicPr>
          <p:cNvPr id="35" name="Рисунок 34" descr="Отправить со сплошной заливкой">
            <a:extLst>
              <a:ext uri="{FF2B5EF4-FFF2-40B4-BE49-F238E27FC236}">
                <a16:creationId xmlns:a16="http://schemas.microsoft.com/office/drawing/2014/main" id="{A7EBED93-FAC2-9989-4846-9416084D1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4998">
            <a:off x="9460937" y="3519192"/>
            <a:ext cx="645501" cy="645501"/>
          </a:xfrm>
          <a:prstGeom prst="rect">
            <a:avLst/>
          </a:prstGeom>
        </p:spPr>
      </p:pic>
      <p:pic>
        <p:nvPicPr>
          <p:cNvPr id="40" name="Рисунок 39" descr="Передача со сплошной заливкой">
            <a:extLst>
              <a:ext uri="{FF2B5EF4-FFF2-40B4-BE49-F238E27FC236}">
                <a16:creationId xmlns:a16="http://schemas.microsoft.com/office/drawing/2014/main" id="{1DED6086-678F-A0D3-820C-07EB2F02EB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3946273"/>
            <a:ext cx="1797050" cy="914400"/>
          </a:xfrm>
          <a:prstGeom prst="rect">
            <a:avLst/>
          </a:prstGeom>
        </p:spPr>
      </p:pic>
      <p:pic>
        <p:nvPicPr>
          <p:cNvPr id="41" name="Рисунок 40" descr="Передача со сплошной заливкой">
            <a:extLst>
              <a:ext uri="{FF2B5EF4-FFF2-40B4-BE49-F238E27FC236}">
                <a16:creationId xmlns:a16="http://schemas.microsoft.com/office/drawing/2014/main" id="{57C99839-681B-51B3-3B20-3E1A1CB43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3500" y="3964156"/>
            <a:ext cx="1797050" cy="914400"/>
          </a:xfrm>
          <a:prstGeom prst="rect">
            <a:avLst/>
          </a:prstGeom>
        </p:spPr>
      </p:pic>
      <p:sp>
        <p:nvSpPr>
          <p:cNvPr id="42" name="Овал 41">
            <a:extLst>
              <a:ext uri="{FF2B5EF4-FFF2-40B4-BE49-F238E27FC236}">
                <a16:creationId xmlns:a16="http://schemas.microsoft.com/office/drawing/2014/main" id="{639387A9-8EBB-3E2B-BF0B-73E580342E96}"/>
              </a:ext>
            </a:extLst>
          </p:cNvPr>
          <p:cNvSpPr/>
          <p:nvPr/>
        </p:nvSpPr>
        <p:spPr>
          <a:xfrm rot="613655">
            <a:off x="8752869" y="-1835217"/>
            <a:ext cx="4593177" cy="4653424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14813A6A-0EF5-2F79-724D-8E3287A832CB}"/>
              </a:ext>
            </a:extLst>
          </p:cNvPr>
          <p:cNvSpPr/>
          <p:nvPr/>
        </p:nvSpPr>
        <p:spPr>
          <a:xfrm rot="613655">
            <a:off x="9442966" y="-1235396"/>
            <a:ext cx="3274549" cy="3317500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4">
            <a:extLst>
              <a:ext uri="{FF2B5EF4-FFF2-40B4-BE49-F238E27FC236}">
                <a16:creationId xmlns:a16="http://schemas.microsoft.com/office/drawing/2014/main" id="{1D840867-2D84-3D4C-1B7F-B0B33BE45E36}"/>
              </a:ext>
            </a:extLst>
          </p:cNvPr>
          <p:cNvSpPr/>
          <p:nvPr/>
        </p:nvSpPr>
        <p:spPr>
          <a:xfrm rot="613655">
            <a:off x="-796490" y="1026341"/>
            <a:ext cx="9279337" cy="7354572"/>
          </a:xfrm>
          <a:custGeom>
            <a:avLst/>
            <a:gdLst>
              <a:gd name="connsiteX0" fmla="*/ 0 w 4593177"/>
              <a:gd name="connsiteY0" fmla="*/ 2326712 h 4653424"/>
              <a:gd name="connsiteX1" fmla="*/ 2296589 w 4593177"/>
              <a:gd name="connsiteY1" fmla="*/ 0 h 4653424"/>
              <a:gd name="connsiteX2" fmla="*/ 4593178 w 4593177"/>
              <a:gd name="connsiteY2" fmla="*/ 2326712 h 4653424"/>
              <a:gd name="connsiteX3" fmla="*/ 2296589 w 4593177"/>
              <a:gd name="connsiteY3" fmla="*/ 4653424 h 4653424"/>
              <a:gd name="connsiteX4" fmla="*/ 0 w 4593177"/>
              <a:gd name="connsiteY4" fmla="*/ 2326712 h 4653424"/>
              <a:gd name="connsiteX0" fmla="*/ 0 w 5623029"/>
              <a:gd name="connsiteY0" fmla="*/ 544386 h 5806992"/>
              <a:gd name="connsiteX1" fmla="*/ 3326440 w 5623029"/>
              <a:gd name="connsiteY1" fmla="*/ 1064553 h 5806992"/>
              <a:gd name="connsiteX2" fmla="*/ 5623029 w 5623029"/>
              <a:gd name="connsiteY2" fmla="*/ 3391265 h 5806992"/>
              <a:gd name="connsiteX3" fmla="*/ 3326440 w 5623029"/>
              <a:gd name="connsiteY3" fmla="*/ 5717977 h 5806992"/>
              <a:gd name="connsiteX4" fmla="*/ 0 w 5623029"/>
              <a:gd name="connsiteY4" fmla="*/ 544386 h 5806992"/>
              <a:gd name="connsiteX0" fmla="*/ 96339 w 5719368"/>
              <a:gd name="connsiteY0" fmla="*/ 36173 h 5298779"/>
              <a:gd name="connsiteX1" fmla="*/ 3422779 w 5719368"/>
              <a:gd name="connsiteY1" fmla="*/ 556340 h 5298779"/>
              <a:gd name="connsiteX2" fmla="*/ 5719368 w 5719368"/>
              <a:gd name="connsiteY2" fmla="*/ 2883052 h 5298779"/>
              <a:gd name="connsiteX3" fmla="*/ 3422779 w 5719368"/>
              <a:gd name="connsiteY3" fmla="*/ 5209764 h 5298779"/>
              <a:gd name="connsiteX4" fmla="*/ 96339 w 5719368"/>
              <a:gd name="connsiteY4" fmla="*/ 36173 h 5298779"/>
              <a:gd name="connsiteX0" fmla="*/ 97412 w 5673352"/>
              <a:gd name="connsiteY0" fmla="*/ 17536 h 5682036"/>
              <a:gd name="connsiteX1" fmla="*/ 3376763 w 5673352"/>
              <a:gd name="connsiteY1" fmla="*/ 920446 h 5682036"/>
              <a:gd name="connsiteX2" fmla="*/ 5673352 w 5673352"/>
              <a:gd name="connsiteY2" fmla="*/ 3247158 h 5682036"/>
              <a:gd name="connsiteX3" fmla="*/ 3376763 w 5673352"/>
              <a:gd name="connsiteY3" fmla="*/ 5573870 h 5682036"/>
              <a:gd name="connsiteX4" fmla="*/ 97412 w 5673352"/>
              <a:gd name="connsiteY4" fmla="*/ 17536 h 5682036"/>
              <a:gd name="connsiteX0" fmla="*/ 819833 w 6395773"/>
              <a:gd name="connsiteY0" fmla="*/ 181888 h 4795155"/>
              <a:gd name="connsiteX1" fmla="*/ 4099184 w 6395773"/>
              <a:gd name="connsiteY1" fmla="*/ 1084798 h 4795155"/>
              <a:gd name="connsiteX2" fmla="*/ 6395773 w 6395773"/>
              <a:gd name="connsiteY2" fmla="*/ 3411510 h 4795155"/>
              <a:gd name="connsiteX3" fmla="*/ 454453 w 6395773"/>
              <a:gd name="connsiteY3" fmla="*/ 4563306 h 4795155"/>
              <a:gd name="connsiteX4" fmla="*/ 819833 w 6395773"/>
              <a:gd name="connsiteY4" fmla="*/ 181888 h 4795155"/>
              <a:gd name="connsiteX0" fmla="*/ 773653 w 6349593"/>
              <a:gd name="connsiteY0" fmla="*/ 41567 h 4654834"/>
              <a:gd name="connsiteX1" fmla="*/ 2822139 w 6349593"/>
              <a:gd name="connsiteY1" fmla="*/ 2276392 h 4654834"/>
              <a:gd name="connsiteX2" fmla="*/ 6349593 w 6349593"/>
              <a:gd name="connsiteY2" fmla="*/ 3271189 h 4654834"/>
              <a:gd name="connsiteX3" fmla="*/ 408273 w 6349593"/>
              <a:gd name="connsiteY3" fmla="*/ 4422985 h 4654834"/>
              <a:gd name="connsiteX4" fmla="*/ 773653 w 6349593"/>
              <a:gd name="connsiteY4" fmla="*/ 41567 h 4654834"/>
              <a:gd name="connsiteX0" fmla="*/ 771469 w 6347409"/>
              <a:gd name="connsiteY0" fmla="*/ 73882 h 4687149"/>
              <a:gd name="connsiteX1" fmla="*/ 2757007 w 6347409"/>
              <a:gd name="connsiteY1" fmla="*/ 1816768 h 4687149"/>
              <a:gd name="connsiteX2" fmla="*/ 6347409 w 6347409"/>
              <a:gd name="connsiteY2" fmla="*/ 3303504 h 4687149"/>
              <a:gd name="connsiteX3" fmla="*/ 406089 w 6347409"/>
              <a:gd name="connsiteY3" fmla="*/ 4455300 h 4687149"/>
              <a:gd name="connsiteX4" fmla="*/ 771469 w 6347409"/>
              <a:gd name="connsiteY4" fmla="*/ 73882 h 4687149"/>
              <a:gd name="connsiteX0" fmla="*/ 771469 w 6347409"/>
              <a:gd name="connsiteY0" fmla="*/ 86338 h 4699605"/>
              <a:gd name="connsiteX1" fmla="*/ 2757007 w 6347409"/>
              <a:gd name="connsiteY1" fmla="*/ 1829224 h 4699605"/>
              <a:gd name="connsiteX2" fmla="*/ 6347409 w 6347409"/>
              <a:gd name="connsiteY2" fmla="*/ 3315960 h 4699605"/>
              <a:gd name="connsiteX3" fmla="*/ 406089 w 6347409"/>
              <a:gd name="connsiteY3" fmla="*/ 4467756 h 4699605"/>
              <a:gd name="connsiteX4" fmla="*/ 771469 w 6347409"/>
              <a:gd name="connsiteY4" fmla="*/ 86338 h 4699605"/>
              <a:gd name="connsiteX0" fmla="*/ 771469 w 6347409"/>
              <a:gd name="connsiteY0" fmla="*/ 100167 h 4713434"/>
              <a:gd name="connsiteX1" fmla="*/ 2757007 w 6347409"/>
              <a:gd name="connsiteY1" fmla="*/ 1843053 h 4713434"/>
              <a:gd name="connsiteX2" fmla="*/ 6347409 w 6347409"/>
              <a:gd name="connsiteY2" fmla="*/ 3329789 h 4713434"/>
              <a:gd name="connsiteX3" fmla="*/ 406089 w 6347409"/>
              <a:gd name="connsiteY3" fmla="*/ 4481585 h 4713434"/>
              <a:gd name="connsiteX4" fmla="*/ 771469 w 6347409"/>
              <a:gd name="connsiteY4" fmla="*/ 100167 h 4713434"/>
              <a:gd name="connsiteX0" fmla="*/ 771469 w 6347409"/>
              <a:gd name="connsiteY0" fmla="*/ 65115 h 4678382"/>
              <a:gd name="connsiteX1" fmla="*/ 2757007 w 6347409"/>
              <a:gd name="connsiteY1" fmla="*/ 1808001 h 4678382"/>
              <a:gd name="connsiteX2" fmla="*/ 6347409 w 6347409"/>
              <a:gd name="connsiteY2" fmla="*/ 3294737 h 4678382"/>
              <a:gd name="connsiteX3" fmla="*/ 406089 w 6347409"/>
              <a:gd name="connsiteY3" fmla="*/ 4446533 h 4678382"/>
              <a:gd name="connsiteX4" fmla="*/ 771469 w 6347409"/>
              <a:gd name="connsiteY4" fmla="*/ 65115 h 4678382"/>
              <a:gd name="connsiteX0" fmla="*/ 771469 w 6347409"/>
              <a:gd name="connsiteY0" fmla="*/ 60867 h 4674134"/>
              <a:gd name="connsiteX1" fmla="*/ 2757007 w 6347409"/>
              <a:gd name="connsiteY1" fmla="*/ 1803753 h 4674134"/>
              <a:gd name="connsiteX2" fmla="*/ 6347409 w 6347409"/>
              <a:gd name="connsiteY2" fmla="*/ 3290489 h 4674134"/>
              <a:gd name="connsiteX3" fmla="*/ 406089 w 6347409"/>
              <a:gd name="connsiteY3" fmla="*/ 4442285 h 4674134"/>
              <a:gd name="connsiteX4" fmla="*/ 771469 w 6347409"/>
              <a:gd name="connsiteY4" fmla="*/ 60867 h 4674134"/>
              <a:gd name="connsiteX0" fmla="*/ 771469 w 6347409"/>
              <a:gd name="connsiteY0" fmla="*/ 60480 h 4673747"/>
              <a:gd name="connsiteX1" fmla="*/ 2757007 w 6347409"/>
              <a:gd name="connsiteY1" fmla="*/ 1803366 h 4673747"/>
              <a:gd name="connsiteX2" fmla="*/ 6347409 w 6347409"/>
              <a:gd name="connsiteY2" fmla="*/ 3290102 h 4673747"/>
              <a:gd name="connsiteX3" fmla="*/ 406089 w 6347409"/>
              <a:gd name="connsiteY3" fmla="*/ 4441898 h 4673747"/>
              <a:gd name="connsiteX4" fmla="*/ 771469 w 6347409"/>
              <a:gd name="connsiteY4" fmla="*/ 60480 h 4673747"/>
              <a:gd name="connsiteX0" fmla="*/ 1095033 w 11043014"/>
              <a:gd name="connsiteY0" fmla="*/ 65479 h 4475732"/>
              <a:gd name="connsiteX1" fmla="*/ 3080571 w 11043014"/>
              <a:gd name="connsiteY1" fmla="*/ 1808365 h 4475732"/>
              <a:gd name="connsiteX2" fmla="*/ 11043014 w 11043014"/>
              <a:gd name="connsiteY2" fmla="*/ 1706160 h 4475732"/>
              <a:gd name="connsiteX3" fmla="*/ 729653 w 11043014"/>
              <a:gd name="connsiteY3" fmla="*/ 4446897 h 4475732"/>
              <a:gd name="connsiteX4" fmla="*/ 1095033 w 11043014"/>
              <a:gd name="connsiteY4" fmla="*/ 65479 h 4475732"/>
              <a:gd name="connsiteX0" fmla="*/ 1326936 w 10945145"/>
              <a:gd name="connsiteY0" fmla="*/ 46244 h 5601684"/>
              <a:gd name="connsiteX1" fmla="*/ 2982702 w 10945145"/>
              <a:gd name="connsiteY1" fmla="*/ 2893940 h 5601684"/>
              <a:gd name="connsiteX2" fmla="*/ 10945145 w 10945145"/>
              <a:gd name="connsiteY2" fmla="*/ 2791735 h 5601684"/>
              <a:gd name="connsiteX3" fmla="*/ 631784 w 10945145"/>
              <a:gd name="connsiteY3" fmla="*/ 5532472 h 5601684"/>
              <a:gd name="connsiteX4" fmla="*/ 1326936 w 10945145"/>
              <a:gd name="connsiteY4" fmla="*/ 46244 h 5601684"/>
              <a:gd name="connsiteX0" fmla="*/ 1384286 w 10924100"/>
              <a:gd name="connsiteY0" fmla="*/ 37697 h 6484066"/>
              <a:gd name="connsiteX1" fmla="*/ 2961657 w 10924100"/>
              <a:gd name="connsiteY1" fmla="*/ 3738366 h 6484066"/>
              <a:gd name="connsiteX2" fmla="*/ 10924100 w 10924100"/>
              <a:gd name="connsiteY2" fmla="*/ 3636161 h 6484066"/>
              <a:gd name="connsiteX3" fmla="*/ 610739 w 10924100"/>
              <a:gd name="connsiteY3" fmla="*/ 6376898 h 6484066"/>
              <a:gd name="connsiteX4" fmla="*/ 1384286 w 10924100"/>
              <a:gd name="connsiteY4" fmla="*/ 37697 h 6484066"/>
              <a:gd name="connsiteX0" fmla="*/ 1383470 w 10924390"/>
              <a:gd name="connsiteY0" fmla="*/ 31751 h 7385317"/>
              <a:gd name="connsiteX1" fmla="*/ 2961947 w 10924390"/>
              <a:gd name="connsiteY1" fmla="*/ 4596859 h 7385317"/>
              <a:gd name="connsiteX2" fmla="*/ 10924390 w 10924390"/>
              <a:gd name="connsiteY2" fmla="*/ 4494654 h 7385317"/>
              <a:gd name="connsiteX3" fmla="*/ 611029 w 10924390"/>
              <a:gd name="connsiteY3" fmla="*/ 7235391 h 7385317"/>
              <a:gd name="connsiteX4" fmla="*/ 1383470 w 10924390"/>
              <a:gd name="connsiteY4" fmla="*/ 31751 h 7385317"/>
              <a:gd name="connsiteX0" fmla="*/ 1295772 w 10957047"/>
              <a:gd name="connsiteY0" fmla="*/ 27351 h 8309541"/>
              <a:gd name="connsiteX1" fmla="*/ 2994604 w 10957047"/>
              <a:gd name="connsiteY1" fmla="*/ 5474098 h 8309541"/>
              <a:gd name="connsiteX2" fmla="*/ 10957047 w 10957047"/>
              <a:gd name="connsiteY2" fmla="*/ 5371893 h 8309541"/>
              <a:gd name="connsiteX3" fmla="*/ 643686 w 10957047"/>
              <a:gd name="connsiteY3" fmla="*/ 8112630 h 8309541"/>
              <a:gd name="connsiteX4" fmla="*/ 1295772 w 10957047"/>
              <a:gd name="connsiteY4" fmla="*/ 27351 h 8309541"/>
              <a:gd name="connsiteX0" fmla="*/ 1295772 w 10959026"/>
              <a:gd name="connsiteY0" fmla="*/ 27351 h 8309541"/>
              <a:gd name="connsiteX1" fmla="*/ 2994604 w 10959026"/>
              <a:gd name="connsiteY1" fmla="*/ 5474098 h 8309541"/>
              <a:gd name="connsiteX2" fmla="*/ 10957047 w 10959026"/>
              <a:gd name="connsiteY2" fmla="*/ 5371893 h 8309541"/>
              <a:gd name="connsiteX3" fmla="*/ 643686 w 10959026"/>
              <a:gd name="connsiteY3" fmla="*/ 8112630 h 8309541"/>
              <a:gd name="connsiteX4" fmla="*/ 1295772 w 10959026"/>
              <a:gd name="connsiteY4" fmla="*/ 27351 h 8309541"/>
              <a:gd name="connsiteX0" fmla="*/ 1295772 w 10959026"/>
              <a:gd name="connsiteY0" fmla="*/ 27351 h 8598562"/>
              <a:gd name="connsiteX1" fmla="*/ 2994604 w 10959026"/>
              <a:gd name="connsiteY1" fmla="*/ 5474098 h 8598562"/>
              <a:gd name="connsiteX2" fmla="*/ 10957047 w 10959026"/>
              <a:gd name="connsiteY2" fmla="*/ 5371893 h 8598562"/>
              <a:gd name="connsiteX3" fmla="*/ 643686 w 10959026"/>
              <a:gd name="connsiteY3" fmla="*/ 8112630 h 8598562"/>
              <a:gd name="connsiteX4" fmla="*/ 1295772 w 10959026"/>
              <a:gd name="connsiteY4" fmla="*/ 27351 h 8598562"/>
              <a:gd name="connsiteX0" fmla="*/ 1295772 w 10960105"/>
              <a:gd name="connsiteY0" fmla="*/ 27351 h 8598562"/>
              <a:gd name="connsiteX1" fmla="*/ 2994604 w 10960105"/>
              <a:gd name="connsiteY1" fmla="*/ 5474098 h 8598562"/>
              <a:gd name="connsiteX2" fmla="*/ 10957047 w 10960105"/>
              <a:gd name="connsiteY2" fmla="*/ 5371893 h 8598562"/>
              <a:gd name="connsiteX3" fmla="*/ 643686 w 10960105"/>
              <a:gd name="connsiteY3" fmla="*/ 8112630 h 8598562"/>
              <a:gd name="connsiteX4" fmla="*/ 1295772 w 10960105"/>
              <a:gd name="connsiteY4" fmla="*/ 27351 h 8598562"/>
              <a:gd name="connsiteX0" fmla="*/ 1295772 w 10964031"/>
              <a:gd name="connsiteY0" fmla="*/ 27351 h 8598562"/>
              <a:gd name="connsiteX1" fmla="*/ 2994604 w 10964031"/>
              <a:gd name="connsiteY1" fmla="*/ 5474098 h 8598562"/>
              <a:gd name="connsiteX2" fmla="*/ 10957047 w 10964031"/>
              <a:gd name="connsiteY2" fmla="*/ 5371893 h 8598562"/>
              <a:gd name="connsiteX3" fmla="*/ 643686 w 10964031"/>
              <a:gd name="connsiteY3" fmla="*/ 8112630 h 8598562"/>
              <a:gd name="connsiteX4" fmla="*/ 1295772 w 10964031"/>
              <a:gd name="connsiteY4" fmla="*/ 27351 h 8598562"/>
              <a:gd name="connsiteX0" fmla="*/ 1295772 w 10964695"/>
              <a:gd name="connsiteY0" fmla="*/ 33563 h 8604774"/>
              <a:gd name="connsiteX1" fmla="*/ 2994604 w 10964695"/>
              <a:gd name="connsiteY1" fmla="*/ 5480310 h 8604774"/>
              <a:gd name="connsiteX2" fmla="*/ 10957047 w 10964695"/>
              <a:gd name="connsiteY2" fmla="*/ 5378105 h 8604774"/>
              <a:gd name="connsiteX3" fmla="*/ 643686 w 10964695"/>
              <a:gd name="connsiteY3" fmla="*/ 8118842 h 8604774"/>
              <a:gd name="connsiteX4" fmla="*/ 1295772 w 10964695"/>
              <a:gd name="connsiteY4" fmla="*/ 33563 h 8604774"/>
              <a:gd name="connsiteX0" fmla="*/ 1295772 w 10963121"/>
              <a:gd name="connsiteY0" fmla="*/ 27242 h 8598453"/>
              <a:gd name="connsiteX1" fmla="*/ 2994604 w 10963121"/>
              <a:gd name="connsiteY1" fmla="*/ 5473989 h 8598453"/>
              <a:gd name="connsiteX2" fmla="*/ 10957047 w 10963121"/>
              <a:gd name="connsiteY2" fmla="*/ 5371784 h 8598453"/>
              <a:gd name="connsiteX3" fmla="*/ 643686 w 10963121"/>
              <a:gd name="connsiteY3" fmla="*/ 8112521 h 8598453"/>
              <a:gd name="connsiteX4" fmla="*/ 1295772 w 10963121"/>
              <a:gd name="connsiteY4" fmla="*/ 27242 h 8598453"/>
              <a:gd name="connsiteX0" fmla="*/ 1295772 w 10963052"/>
              <a:gd name="connsiteY0" fmla="*/ 27257 h 8598468"/>
              <a:gd name="connsiteX1" fmla="*/ 2994604 w 10963052"/>
              <a:gd name="connsiteY1" fmla="*/ 5474004 h 8598468"/>
              <a:gd name="connsiteX2" fmla="*/ 10957047 w 10963052"/>
              <a:gd name="connsiteY2" fmla="*/ 5371799 h 8598468"/>
              <a:gd name="connsiteX3" fmla="*/ 643686 w 10963052"/>
              <a:gd name="connsiteY3" fmla="*/ 8112536 h 8598468"/>
              <a:gd name="connsiteX4" fmla="*/ 1295772 w 10963052"/>
              <a:gd name="connsiteY4" fmla="*/ 27257 h 8598468"/>
              <a:gd name="connsiteX0" fmla="*/ 1295772 w 10957047"/>
              <a:gd name="connsiteY0" fmla="*/ 27257 h 8598468"/>
              <a:gd name="connsiteX1" fmla="*/ 2994604 w 10957047"/>
              <a:gd name="connsiteY1" fmla="*/ 5474004 h 8598468"/>
              <a:gd name="connsiteX2" fmla="*/ 10957047 w 10957047"/>
              <a:gd name="connsiteY2" fmla="*/ 5371799 h 8598468"/>
              <a:gd name="connsiteX3" fmla="*/ 643686 w 10957047"/>
              <a:gd name="connsiteY3" fmla="*/ 8112536 h 8598468"/>
              <a:gd name="connsiteX4" fmla="*/ 1295772 w 10957047"/>
              <a:gd name="connsiteY4" fmla="*/ 27257 h 8598468"/>
              <a:gd name="connsiteX0" fmla="*/ 1295772 w 10957047"/>
              <a:gd name="connsiteY0" fmla="*/ 27257 h 8598468"/>
              <a:gd name="connsiteX1" fmla="*/ 2994604 w 10957047"/>
              <a:gd name="connsiteY1" fmla="*/ 5474004 h 8598468"/>
              <a:gd name="connsiteX2" fmla="*/ 10957047 w 10957047"/>
              <a:gd name="connsiteY2" fmla="*/ 5371799 h 8598468"/>
              <a:gd name="connsiteX3" fmla="*/ 643686 w 10957047"/>
              <a:gd name="connsiteY3" fmla="*/ 8112536 h 8598468"/>
              <a:gd name="connsiteX4" fmla="*/ 1295772 w 10957047"/>
              <a:gd name="connsiteY4" fmla="*/ 27257 h 8598468"/>
              <a:gd name="connsiteX0" fmla="*/ 1295348 w 10956623"/>
              <a:gd name="connsiteY0" fmla="*/ 134957 h 8706168"/>
              <a:gd name="connsiteX1" fmla="*/ 2994180 w 10956623"/>
              <a:gd name="connsiteY1" fmla="*/ 5581704 h 8706168"/>
              <a:gd name="connsiteX2" fmla="*/ 10956623 w 10956623"/>
              <a:gd name="connsiteY2" fmla="*/ 5479499 h 8706168"/>
              <a:gd name="connsiteX3" fmla="*/ 643262 w 10956623"/>
              <a:gd name="connsiteY3" fmla="*/ 8220236 h 8706168"/>
              <a:gd name="connsiteX4" fmla="*/ 1295348 w 10956623"/>
              <a:gd name="connsiteY4" fmla="*/ 134957 h 8706168"/>
              <a:gd name="connsiteX0" fmla="*/ 1456085 w 11117360"/>
              <a:gd name="connsiteY0" fmla="*/ 117722 h 8688933"/>
              <a:gd name="connsiteX1" fmla="*/ 3154917 w 11117360"/>
              <a:gd name="connsiteY1" fmla="*/ 5564469 h 8688933"/>
              <a:gd name="connsiteX2" fmla="*/ 11117360 w 11117360"/>
              <a:gd name="connsiteY2" fmla="*/ 5462264 h 8688933"/>
              <a:gd name="connsiteX3" fmla="*/ 803999 w 11117360"/>
              <a:gd name="connsiteY3" fmla="*/ 8203001 h 8688933"/>
              <a:gd name="connsiteX4" fmla="*/ 1456085 w 11117360"/>
              <a:gd name="connsiteY4" fmla="*/ 117722 h 8688933"/>
              <a:gd name="connsiteX0" fmla="*/ 1680034 w 14374773"/>
              <a:gd name="connsiteY0" fmla="*/ 118062 h 8745147"/>
              <a:gd name="connsiteX1" fmla="*/ 3378866 w 14374773"/>
              <a:gd name="connsiteY1" fmla="*/ 5564809 h 8745147"/>
              <a:gd name="connsiteX2" fmla="*/ 14374773 w 14374773"/>
              <a:gd name="connsiteY2" fmla="*/ 5626728 h 8745147"/>
              <a:gd name="connsiteX3" fmla="*/ 1027948 w 14374773"/>
              <a:gd name="connsiteY3" fmla="*/ 8203341 h 8745147"/>
              <a:gd name="connsiteX4" fmla="*/ 1680034 w 14374773"/>
              <a:gd name="connsiteY4" fmla="*/ 118062 h 8745147"/>
              <a:gd name="connsiteX0" fmla="*/ 2278710 w 14108848"/>
              <a:gd name="connsiteY0" fmla="*/ 105249 h 10173305"/>
              <a:gd name="connsiteX1" fmla="*/ 3112941 w 14108848"/>
              <a:gd name="connsiteY1" fmla="*/ 6893721 h 10173305"/>
              <a:gd name="connsiteX2" fmla="*/ 14108848 w 14108848"/>
              <a:gd name="connsiteY2" fmla="*/ 6955640 h 10173305"/>
              <a:gd name="connsiteX3" fmla="*/ 762023 w 14108848"/>
              <a:gd name="connsiteY3" fmla="*/ 9532253 h 10173305"/>
              <a:gd name="connsiteX4" fmla="*/ 2278710 w 14108848"/>
              <a:gd name="connsiteY4" fmla="*/ 105249 h 10173305"/>
              <a:gd name="connsiteX0" fmla="*/ 2017607 w 14209922"/>
              <a:gd name="connsiteY0" fmla="*/ 97218 h 11262431"/>
              <a:gd name="connsiteX1" fmla="*/ 3214015 w 14209922"/>
              <a:gd name="connsiteY1" fmla="*/ 7907262 h 11262431"/>
              <a:gd name="connsiteX2" fmla="*/ 14209922 w 14209922"/>
              <a:gd name="connsiteY2" fmla="*/ 7969181 h 11262431"/>
              <a:gd name="connsiteX3" fmla="*/ 863097 w 14209922"/>
              <a:gd name="connsiteY3" fmla="*/ 10545794 h 11262431"/>
              <a:gd name="connsiteX4" fmla="*/ 2017607 w 14209922"/>
              <a:gd name="connsiteY4" fmla="*/ 97218 h 1126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9922" h="11262431">
                <a:moveTo>
                  <a:pt x="2017607" y="97218"/>
                </a:moveTo>
                <a:cubicBezTo>
                  <a:pt x="3160413" y="1300559"/>
                  <a:pt x="1181963" y="6595268"/>
                  <a:pt x="3214015" y="7907262"/>
                </a:cubicBezTo>
                <a:cubicBezTo>
                  <a:pt x="5246067" y="9219256"/>
                  <a:pt x="12560466" y="5910655"/>
                  <a:pt x="14209922" y="7969181"/>
                </a:cubicBezTo>
                <a:cubicBezTo>
                  <a:pt x="14098885" y="11571323"/>
                  <a:pt x="2895149" y="11857788"/>
                  <a:pt x="863097" y="10545794"/>
                </a:cubicBezTo>
                <a:cubicBezTo>
                  <a:pt x="-1168955" y="9233800"/>
                  <a:pt x="874801" y="-1106123"/>
                  <a:pt x="2017607" y="97218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" name="Рисунок 50" descr="Флажок со сплошной заливкой">
            <a:extLst>
              <a:ext uri="{FF2B5EF4-FFF2-40B4-BE49-F238E27FC236}">
                <a16:creationId xmlns:a16="http://schemas.microsoft.com/office/drawing/2014/main" id="{1D62AFC6-B985-72F6-5697-FE8F04F3BA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9686" y="3963524"/>
            <a:ext cx="540532" cy="5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F5BE4-6580-31C7-AF49-033B762D162A}"/>
              </a:ext>
            </a:extLst>
          </p:cNvPr>
          <p:cNvSpPr txBox="1"/>
          <p:nvPr/>
        </p:nvSpPr>
        <p:spPr>
          <a:xfrm>
            <a:off x="11537950" y="6088559"/>
            <a:ext cx="513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9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500490A-C00B-317C-356C-D4486AF144BD}"/>
              </a:ext>
            </a:extLst>
          </p:cNvPr>
          <p:cNvSpPr txBox="1">
            <a:spLocks/>
          </p:cNvSpPr>
          <p:nvPr/>
        </p:nvSpPr>
        <p:spPr>
          <a:xfrm>
            <a:off x="1775460" y="228118"/>
            <a:ext cx="8641080" cy="1547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Обзор взаимодействия с системой для администратора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1C108A1-F436-20F0-7251-A8BE264BB986}"/>
              </a:ext>
            </a:extLst>
          </p:cNvPr>
          <p:cNvCxnSpPr>
            <a:cxnSpLocks/>
          </p:cNvCxnSpPr>
          <p:nvPr/>
        </p:nvCxnSpPr>
        <p:spPr>
          <a:xfrm>
            <a:off x="-587138" y="1775886"/>
            <a:ext cx="1354237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База данных со сплошной заливкой">
            <a:extLst>
              <a:ext uri="{FF2B5EF4-FFF2-40B4-BE49-F238E27FC236}">
                <a16:creationId xmlns:a16="http://schemas.microsoft.com/office/drawing/2014/main" id="{CDBE719D-17D2-C37D-AED9-0E06F0BB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511" y="5036624"/>
            <a:ext cx="1074420" cy="1074420"/>
          </a:xfrm>
          <a:prstGeom prst="rect">
            <a:avLst/>
          </a:prstGeom>
        </p:spPr>
      </p:pic>
      <p:pic>
        <p:nvPicPr>
          <p:cNvPr id="11" name="Рисунок 10" descr="Мишень со сплошной заливкой">
            <a:extLst>
              <a:ext uri="{FF2B5EF4-FFF2-40B4-BE49-F238E27FC236}">
                <a16:creationId xmlns:a16="http://schemas.microsoft.com/office/drawing/2014/main" id="{620A293B-B9B2-7B54-E4EE-140ADB53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8860" y="2658943"/>
            <a:ext cx="914400" cy="914400"/>
          </a:xfrm>
          <a:prstGeom prst="rect">
            <a:avLst/>
          </a:prstGeom>
        </p:spPr>
      </p:pic>
      <p:pic>
        <p:nvPicPr>
          <p:cNvPr id="13" name="Рисунок 12" descr="Передача со сплошной заливкой">
            <a:extLst>
              <a:ext uri="{FF2B5EF4-FFF2-40B4-BE49-F238E27FC236}">
                <a16:creationId xmlns:a16="http://schemas.microsoft.com/office/drawing/2014/main" id="{F6F1BC34-6828-6A64-4010-B813F493E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136428" y="3874574"/>
            <a:ext cx="914400" cy="914400"/>
          </a:xfrm>
          <a:prstGeom prst="rect">
            <a:avLst/>
          </a:prstGeom>
        </p:spPr>
      </p:pic>
      <p:pic>
        <p:nvPicPr>
          <p:cNvPr id="15" name="Рисунок 14" descr="Целевая аудитория со сплошной заливкой">
            <a:extLst>
              <a:ext uri="{FF2B5EF4-FFF2-40B4-BE49-F238E27FC236}">
                <a16:creationId xmlns:a16="http://schemas.microsoft.com/office/drawing/2014/main" id="{7DB941D4-DD74-D842-BED9-DA7C536FA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9196" y="2403101"/>
            <a:ext cx="1430464" cy="1430464"/>
          </a:xfrm>
          <a:prstGeom prst="rect">
            <a:avLst/>
          </a:prstGeom>
        </p:spPr>
      </p:pic>
      <p:pic>
        <p:nvPicPr>
          <p:cNvPr id="17" name="Рисунок 16" descr="Центр обработки вызовов со сплошной заливкой">
            <a:extLst>
              <a:ext uri="{FF2B5EF4-FFF2-40B4-BE49-F238E27FC236}">
                <a16:creationId xmlns:a16="http://schemas.microsoft.com/office/drawing/2014/main" id="{BA23E808-DDA5-D183-E949-5702B09330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396" y="2400911"/>
            <a:ext cx="1430464" cy="1430464"/>
          </a:xfrm>
          <a:prstGeom prst="rect">
            <a:avLst/>
          </a:prstGeom>
        </p:spPr>
      </p:pic>
      <p:pic>
        <p:nvPicPr>
          <p:cNvPr id="18" name="Рисунок 17" descr="Передача со сплошной заливкой">
            <a:extLst>
              <a:ext uri="{FF2B5EF4-FFF2-40B4-BE49-F238E27FC236}">
                <a16:creationId xmlns:a16="http://schemas.microsoft.com/office/drawing/2014/main" id="{D3FABE70-1511-203E-D500-E751A74BC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801648" y="5189024"/>
            <a:ext cx="1160336" cy="914400"/>
          </a:xfrm>
          <a:prstGeom prst="rect">
            <a:avLst/>
          </a:prstGeom>
        </p:spPr>
      </p:pic>
      <p:pic>
        <p:nvPicPr>
          <p:cNvPr id="19" name="Рисунок 18" descr="Смартфон со сплошной заливкой">
            <a:extLst>
              <a:ext uri="{FF2B5EF4-FFF2-40B4-BE49-F238E27FC236}">
                <a16:creationId xmlns:a16="http://schemas.microsoft.com/office/drawing/2014/main" id="{E563FB8B-8608-A48D-D520-925D5497F3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7208" y="4956614"/>
            <a:ext cx="1234440" cy="1234440"/>
          </a:xfrm>
          <a:prstGeom prst="rect">
            <a:avLst/>
          </a:prstGeom>
        </p:spPr>
      </p:pic>
      <p:pic>
        <p:nvPicPr>
          <p:cNvPr id="21" name="Рисунок 20" descr="Передача со сплошной заливкой">
            <a:extLst>
              <a:ext uri="{FF2B5EF4-FFF2-40B4-BE49-F238E27FC236}">
                <a16:creationId xmlns:a16="http://schemas.microsoft.com/office/drawing/2014/main" id="{1E3A647B-57F7-EDED-D4BD-2D659577B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461260" y="5189024"/>
            <a:ext cx="1160336" cy="914400"/>
          </a:xfrm>
          <a:prstGeom prst="rect">
            <a:avLst/>
          </a:prstGeom>
        </p:spPr>
      </p:pic>
      <p:pic>
        <p:nvPicPr>
          <p:cNvPr id="23" name="Рисунок 22" descr="Пользователи со сплошной заливкой">
            <a:extLst>
              <a:ext uri="{FF2B5EF4-FFF2-40B4-BE49-F238E27FC236}">
                <a16:creationId xmlns:a16="http://schemas.microsoft.com/office/drawing/2014/main" id="{EDA81635-E066-B3BD-9FA8-B8B19AAE2F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0018" y="4993159"/>
            <a:ext cx="1306129" cy="13061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F31BB7-0283-1FCE-504E-30D4B174CA65}"/>
              </a:ext>
            </a:extLst>
          </p:cNvPr>
          <p:cNvSpPr txBox="1"/>
          <p:nvPr/>
        </p:nvSpPr>
        <p:spPr>
          <a:xfrm>
            <a:off x="5381815" y="2941635"/>
            <a:ext cx="6442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Garamond" panose="02020404030301010803" pitchFamily="18" charset="0"/>
              </a:rPr>
              <a:t>Авторизированный пользователь имеет 11 способов взаимодействий с системой.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0C90402-4028-0255-E70A-A968A7A191BC}"/>
              </a:ext>
            </a:extLst>
          </p:cNvPr>
          <p:cNvSpPr/>
          <p:nvPr/>
        </p:nvSpPr>
        <p:spPr>
          <a:xfrm rot="613655">
            <a:off x="-1205387" y="-1213663"/>
            <a:ext cx="3009444" cy="3048918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7312CB2-743C-AE38-969D-8D20C5296752}"/>
              </a:ext>
            </a:extLst>
          </p:cNvPr>
          <p:cNvSpPr/>
          <p:nvPr/>
        </p:nvSpPr>
        <p:spPr>
          <a:xfrm rot="613655">
            <a:off x="-699688" y="-726367"/>
            <a:ext cx="2287571" cy="2317576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526C699-AEE1-A754-47A2-141001CAFE9E}"/>
              </a:ext>
            </a:extLst>
          </p:cNvPr>
          <p:cNvSpPr/>
          <p:nvPr/>
        </p:nvSpPr>
        <p:spPr>
          <a:xfrm rot="7167405">
            <a:off x="9877115" y="984"/>
            <a:ext cx="3910016" cy="3961303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FE4048-EEB0-6AEF-0E90-1F796AD243FC}"/>
              </a:ext>
            </a:extLst>
          </p:cNvPr>
          <p:cNvSpPr/>
          <p:nvPr/>
        </p:nvSpPr>
        <p:spPr>
          <a:xfrm rot="7167405">
            <a:off x="10448658" y="449847"/>
            <a:ext cx="2972123" cy="3011107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F4780CD-DEAA-22C9-630E-B57B3D8FFB88}"/>
              </a:ext>
            </a:extLst>
          </p:cNvPr>
          <p:cNvSpPr/>
          <p:nvPr/>
        </p:nvSpPr>
        <p:spPr>
          <a:xfrm rot="8061045">
            <a:off x="6559808" y="4923168"/>
            <a:ext cx="5742119" cy="3713902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CC68B6C-9AD3-4032-C4D1-242D19D98B2C}"/>
              </a:ext>
            </a:extLst>
          </p:cNvPr>
          <p:cNvSpPr/>
          <p:nvPr/>
        </p:nvSpPr>
        <p:spPr>
          <a:xfrm rot="8061045">
            <a:off x="7495146" y="5575099"/>
            <a:ext cx="3967021" cy="2565799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135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291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Helvetica</vt:lpstr>
      <vt:lpstr>Тема Office</vt:lpstr>
      <vt:lpstr>Мобильное приложение для обмена кулинарными рецептами «YamYard»</vt:lpstr>
      <vt:lpstr>О нас:</vt:lpstr>
      <vt:lpstr>Для чего создано наше приложение? </vt:lpstr>
      <vt:lpstr>Цели нашего приложения:</vt:lpstr>
      <vt:lpstr>Наши средства реализации</vt:lpstr>
      <vt:lpstr>Обзор взаимодействия с системой для разных уровней доступа</vt:lpstr>
      <vt:lpstr>Обзор взаимодействия с системой для неавторизованного пользователя</vt:lpstr>
      <vt:lpstr>Обзор взаимодействия с системой для авторизованного пользователя</vt:lpstr>
      <vt:lpstr>Презентация PowerPoint</vt:lpstr>
      <vt:lpstr>Мобильное приложение для обмена кулинарными рецептами «YamYard»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обмена кулинарными рецептами «YamYard»</dc:title>
  <dc:creator>Stasya Belykh</dc:creator>
  <cp:lastModifiedBy>Stasya Belykh</cp:lastModifiedBy>
  <cp:revision>7</cp:revision>
  <dcterms:created xsi:type="dcterms:W3CDTF">2024-03-13T11:56:13Z</dcterms:created>
  <dcterms:modified xsi:type="dcterms:W3CDTF">2024-03-13T18:50:12Z</dcterms:modified>
</cp:coreProperties>
</file>