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3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887"/>
    <a:srgbClr val="25BDB9"/>
    <a:srgbClr val="88E7E7"/>
    <a:srgbClr val="FF6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E3679-2DF8-82F8-B2F7-5BC29FDAB2DB}" v="625" dt="2024-04-30T18:45:43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125" d="100"/>
          <a:sy n="125" d="100"/>
        </p:scale>
        <p:origin x="1086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72FA4-537E-49F3-4AE0-B524DFC3F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FFDC4B-932D-42C8-B1F0-38A0E1E74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3E5BA6-E43F-96BA-2C5B-6E3DD103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FE1A68-03C8-AB6A-1C37-4D38C5A2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5D5800-2DE4-6D82-ABB9-589462E0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75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069C3-49E0-19B6-B542-8D502C47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6CB020-BD57-FB98-812F-B55F03F99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CD2326-8E64-7E63-DA9D-CE32B726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2E283-48A8-DA31-1994-EFA50A35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5D837C-5735-1D9C-676E-94812FE0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77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C20072-33A6-966F-E712-1B38C7AF8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82B470-E95F-D9A1-8802-1D388D53B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926A7C-61A0-1D74-BC76-5AE9B92B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373BF0-8089-953B-70F8-541BB5B1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132BB2-BC34-285E-BA2B-9ABE685F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78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88F22-C7D5-819B-5212-37E6F1D6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2F11C-ECCE-9488-E3B6-4E07C13C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BB7E38-9BA8-806B-99C3-11BA3A27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2A991F-4FC3-5279-C5D0-4544BFE4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60073F-0D55-01BE-97B2-5A8BB6DA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77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5F61F-790A-C9C2-0C83-D5E63B7A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E48AE8-E22A-0437-C46D-33C55A64B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DA9E8F-F3DC-1A1C-34C2-82D0EC12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7950B2-4E64-8CC3-899A-484C138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6979E8-D193-B01D-5446-CEDA7D4F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99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D5EC8-4110-E8C0-BF75-A47C2C43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483958-2C8F-1A3E-3F75-0FA4D90D0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3F010D-8461-5361-16C9-0817592F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3D0E51-2503-3595-7895-FBDA3B5B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D8A2F0-1ACD-EB0D-D3C9-2F1203F2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65075C-641A-796F-D4C4-35B66C20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05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3F33F-1F0F-045A-2A12-8057CBC5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09543D-AA44-5937-4F1A-C2FFE974B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272149-FB03-BE08-7237-832A4812F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A1879-E5CE-A11A-5D63-E478E2149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0B515B-2698-DACE-EA1F-46B979DF9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C20DC1-4D14-05D7-4005-5DCFB07A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389CFE-9E84-5E84-B9BB-1FD5B36E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0A0E19-E5EC-24B9-8ED5-BF900DBA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30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7029B-1CA7-846A-C551-32161734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5ADB5F-BBB6-D2DA-57DB-13DCDB53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C33F2F-A355-D25C-8160-B5B25488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198411-06C3-9F48-560C-10E57BE4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4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38E843-A545-2623-4C9E-67D55CB8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7437C2-4763-2FE8-6DFD-319C8F06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56D18F-36BF-CD56-CB20-2AD71EB1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9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3D09D-0369-4055-57B1-BEB9B8AA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F4315-2420-E3D8-764B-BB972699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E27393-01E8-D2C8-CB3F-8E3AB2981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A9484A-A23F-BC42-2DF1-823CBA4F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B6E732-DE9D-39BE-6085-9A223818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3D7CBE-AB61-495E-EFEB-45C0E846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71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6FA0E-5DFA-6F2E-DFE8-5DBAC214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858597-5F70-C43A-95F6-57AD329E5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4AF20D-58AC-07D8-530B-386ED92D4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B5B7CD-CB5A-E35C-62FA-FBB0EBD5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36819D-EFB3-4933-41B5-47477D14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8B63E1-09FD-3B28-8B07-DF20F13E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923">
            <a:alpha val="8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CA029-7282-74A2-B7BB-E2A22A44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14D71D-15FA-1AEB-6F3C-2ACA8BF78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EAE195-79D2-F0BA-33E3-1193410C0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C2646-05E5-4AB1-8C30-3AB7495F6D6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003D59-CA21-3E78-211D-E1B739541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059A74-84F9-1F8A-6500-8B42795AF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2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CCC6703-682F-F27B-F739-3053EEEB994B}"/>
              </a:ext>
            </a:extLst>
          </p:cNvPr>
          <p:cNvCxnSpPr>
            <a:cxnSpLocks/>
          </p:cNvCxnSpPr>
          <p:nvPr/>
        </p:nvCxnSpPr>
        <p:spPr>
          <a:xfrm>
            <a:off x="0" y="3364883"/>
            <a:ext cx="123444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FBEC0C7D-0F6B-A40B-1F3C-9EF6950EA50D}"/>
              </a:ext>
            </a:extLst>
          </p:cNvPr>
          <p:cNvSpPr/>
          <p:nvPr/>
        </p:nvSpPr>
        <p:spPr>
          <a:xfrm>
            <a:off x="6096000" y="-2612248"/>
            <a:ext cx="10003139" cy="11523695"/>
          </a:xfrm>
          <a:custGeom>
            <a:avLst/>
            <a:gdLst>
              <a:gd name="connsiteX0" fmla="*/ 0 w 6967268"/>
              <a:gd name="connsiteY0" fmla="*/ 5527040 h 11054080"/>
              <a:gd name="connsiteX1" fmla="*/ 3483634 w 6967268"/>
              <a:gd name="connsiteY1" fmla="*/ 0 h 11054080"/>
              <a:gd name="connsiteX2" fmla="*/ 6967268 w 6967268"/>
              <a:gd name="connsiteY2" fmla="*/ 5527040 h 11054080"/>
              <a:gd name="connsiteX3" fmla="*/ 3483634 w 6967268"/>
              <a:gd name="connsiteY3" fmla="*/ 11054080 h 11054080"/>
              <a:gd name="connsiteX4" fmla="*/ 0 w 6967268"/>
              <a:gd name="connsiteY4" fmla="*/ 5527040 h 11054080"/>
              <a:gd name="connsiteX0" fmla="*/ 0 w 6052868"/>
              <a:gd name="connsiteY0" fmla="*/ 3363002 h 11189465"/>
              <a:gd name="connsiteX1" fmla="*/ 2569234 w 6052868"/>
              <a:gd name="connsiteY1" fmla="*/ 101642 h 11189465"/>
              <a:gd name="connsiteX2" fmla="*/ 6052868 w 6052868"/>
              <a:gd name="connsiteY2" fmla="*/ 5628682 h 11189465"/>
              <a:gd name="connsiteX3" fmla="*/ 2569234 w 6052868"/>
              <a:gd name="connsiteY3" fmla="*/ 11155722 h 11189465"/>
              <a:gd name="connsiteX4" fmla="*/ 0 w 6052868"/>
              <a:gd name="connsiteY4" fmla="*/ 3363002 h 11189465"/>
              <a:gd name="connsiteX0" fmla="*/ 1902909 w 7955777"/>
              <a:gd name="connsiteY0" fmla="*/ 3306402 h 9490998"/>
              <a:gd name="connsiteX1" fmla="*/ 4472143 w 7955777"/>
              <a:gd name="connsiteY1" fmla="*/ 45042 h 9490998"/>
              <a:gd name="connsiteX2" fmla="*/ 7955777 w 7955777"/>
              <a:gd name="connsiteY2" fmla="*/ 5572082 h 9490998"/>
              <a:gd name="connsiteX3" fmla="*/ 286223 w 7955777"/>
              <a:gd name="connsiteY3" fmla="*/ 9422722 h 9490998"/>
              <a:gd name="connsiteX4" fmla="*/ 1902909 w 7955777"/>
              <a:gd name="connsiteY4" fmla="*/ 3306402 h 9490998"/>
              <a:gd name="connsiteX0" fmla="*/ 2922388 w 8975256"/>
              <a:gd name="connsiteY0" fmla="*/ 3306402 h 9593540"/>
              <a:gd name="connsiteX1" fmla="*/ 5491622 w 8975256"/>
              <a:gd name="connsiteY1" fmla="*/ 45042 h 9593540"/>
              <a:gd name="connsiteX2" fmla="*/ 8975256 w 8975256"/>
              <a:gd name="connsiteY2" fmla="*/ 5572082 h 9593540"/>
              <a:gd name="connsiteX3" fmla="*/ 1305702 w 8975256"/>
              <a:gd name="connsiteY3" fmla="*/ 9422722 h 9593540"/>
              <a:gd name="connsiteX4" fmla="*/ 2922388 w 8975256"/>
              <a:gd name="connsiteY4" fmla="*/ 3306402 h 9593540"/>
              <a:gd name="connsiteX0" fmla="*/ 4187088 w 10239956"/>
              <a:gd name="connsiteY0" fmla="*/ 3309149 h 10413661"/>
              <a:gd name="connsiteX1" fmla="*/ 6756322 w 10239956"/>
              <a:gd name="connsiteY1" fmla="*/ 47789 h 10413661"/>
              <a:gd name="connsiteX2" fmla="*/ 10239956 w 10239956"/>
              <a:gd name="connsiteY2" fmla="*/ 5574829 h 10413661"/>
              <a:gd name="connsiteX3" fmla="*/ 1107362 w 10239956"/>
              <a:gd name="connsiteY3" fmla="*/ 10289069 h 10413661"/>
              <a:gd name="connsiteX4" fmla="*/ 4187088 w 10239956"/>
              <a:gd name="connsiteY4" fmla="*/ 3309149 h 10413661"/>
              <a:gd name="connsiteX0" fmla="*/ 5428825 w 11481693"/>
              <a:gd name="connsiteY0" fmla="*/ 3309149 h 10422244"/>
              <a:gd name="connsiteX1" fmla="*/ 7998059 w 11481693"/>
              <a:gd name="connsiteY1" fmla="*/ 47789 h 10422244"/>
              <a:gd name="connsiteX2" fmla="*/ 11481693 w 11481693"/>
              <a:gd name="connsiteY2" fmla="*/ 5574829 h 10422244"/>
              <a:gd name="connsiteX3" fmla="*/ 2349099 w 11481693"/>
              <a:gd name="connsiteY3" fmla="*/ 10289069 h 10422244"/>
              <a:gd name="connsiteX4" fmla="*/ 5428825 w 11481693"/>
              <a:gd name="connsiteY4" fmla="*/ 3309149 h 10422244"/>
              <a:gd name="connsiteX0" fmla="*/ 3628292 w 9681160"/>
              <a:gd name="connsiteY0" fmla="*/ 3309149 h 10961980"/>
              <a:gd name="connsiteX1" fmla="*/ 6197526 w 9681160"/>
              <a:gd name="connsiteY1" fmla="*/ 47789 h 10961980"/>
              <a:gd name="connsiteX2" fmla="*/ 9681160 w 9681160"/>
              <a:gd name="connsiteY2" fmla="*/ 5574829 h 10961980"/>
              <a:gd name="connsiteX3" fmla="*/ 548566 w 9681160"/>
              <a:gd name="connsiteY3" fmla="*/ 10289069 h 10961980"/>
              <a:gd name="connsiteX4" fmla="*/ 3628292 w 9681160"/>
              <a:gd name="connsiteY4" fmla="*/ 3309149 h 10961980"/>
              <a:gd name="connsiteX0" fmla="*/ 3562937 w 9615805"/>
              <a:gd name="connsiteY0" fmla="*/ 3314845 h 10967676"/>
              <a:gd name="connsiteX1" fmla="*/ 6132171 w 9615805"/>
              <a:gd name="connsiteY1" fmla="*/ 53485 h 10967676"/>
              <a:gd name="connsiteX2" fmla="*/ 9615805 w 9615805"/>
              <a:gd name="connsiteY2" fmla="*/ 5580525 h 10967676"/>
              <a:gd name="connsiteX3" fmla="*/ 483211 w 9615805"/>
              <a:gd name="connsiteY3" fmla="*/ 10294765 h 10967676"/>
              <a:gd name="connsiteX4" fmla="*/ 3562937 w 9615805"/>
              <a:gd name="connsiteY4" fmla="*/ 3314845 h 10967676"/>
              <a:gd name="connsiteX0" fmla="*/ 3504793 w 9557661"/>
              <a:gd name="connsiteY0" fmla="*/ 3308945 h 10961776"/>
              <a:gd name="connsiteX1" fmla="*/ 6074027 w 9557661"/>
              <a:gd name="connsiteY1" fmla="*/ 47585 h 10961776"/>
              <a:gd name="connsiteX2" fmla="*/ 9557661 w 9557661"/>
              <a:gd name="connsiteY2" fmla="*/ 5574625 h 10961776"/>
              <a:gd name="connsiteX3" fmla="*/ 425067 w 9557661"/>
              <a:gd name="connsiteY3" fmla="*/ 10288865 h 10961776"/>
              <a:gd name="connsiteX4" fmla="*/ 3504793 w 9557661"/>
              <a:gd name="connsiteY4" fmla="*/ 3308945 h 1096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661" h="10961776">
                <a:moveTo>
                  <a:pt x="3504793" y="3308945"/>
                </a:moveTo>
                <a:cubicBezTo>
                  <a:pt x="2698766" y="1612225"/>
                  <a:pt x="5065216" y="-330028"/>
                  <a:pt x="6074027" y="47585"/>
                </a:cubicBezTo>
                <a:cubicBezTo>
                  <a:pt x="7082838" y="425198"/>
                  <a:pt x="9557661" y="2522125"/>
                  <a:pt x="9557661" y="5574625"/>
                </a:cubicBezTo>
                <a:cubicBezTo>
                  <a:pt x="9557661" y="8627125"/>
                  <a:pt x="6427638" y="12552840"/>
                  <a:pt x="425067" y="10288865"/>
                </a:cubicBezTo>
                <a:cubicBezTo>
                  <a:pt x="-1599744" y="9525172"/>
                  <a:pt x="4310820" y="5005665"/>
                  <a:pt x="3504793" y="3308945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E1EA9B3-9594-9A79-FCEC-E895C46B4810}"/>
              </a:ext>
            </a:extLst>
          </p:cNvPr>
          <p:cNvSpPr/>
          <p:nvPr/>
        </p:nvSpPr>
        <p:spPr>
          <a:xfrm rot="18202764">
            <a:off x="-2804989" y="-1883268"/>
            <a:ext cx="8151786" cy="7249126"/>
          </a:xfrm>
          <a:custGeom>
            <a:avLst/>
            <a:gdLst>
              <a:gd name="connsiteX0" fmla="*/ 0 w 4879322"/>
              <a:gd name="connsiteY0" fmla="*/ 2299472 h 4598944"/>
              <a:gd name="connsiteX1" fmla="*/ 2439661 w 4879322"/>
              <a:gd name="connsiteY1" fmla="*/ 0 h 4598944"/>
              <a:gd name="connsiteX2" fmla="*/ 4879322 w 4879322"/>
              <a:gd name="connsiteY2" fmla="*/ 2299472 h 4598944"/>
              <a:gd name="connsiteX3" fmla="*/ 2439661 w 4879322"/>
              <a:gd name="connsiteY3" fmla="*/ 4598944 h 4598944"/>
              <a:gd name="connsiteX4" fmla="*/ 0 w 4879322"/>
              <a:gd name="connsiteY4" fmla="*/ 2299472 h 4598944"/>
              <a:gd name="connsiteX0" fmla="*/ 0 w 6067261"/>
              <a:gd name="connsiteY0" fmla="*/ 4197828 h 5013223"/>
              <a:gd name="connsiteX1" fmla="*/ 3627600 w 6067261"/>
              <a:gd name="connsiteY1" fmla="*/ 44971 h 5013223"/>
              <a:gd name="connsiteX2" fmla="*/ 6067261 w 6067261"/>
              <a:gd name="connsiteY2" fmla="*/ 2344443 h 5013223"/>
              <a:gd name="connsiteX3" fmla="*/ 3627600 w 6067261"/>
              <a:gd name="connsiteY3" fmla="*/ 4643915 h 5013223"/>
              <a:gd name="connsiteX4" fmla="*/ 0 w 6067261"/>
              <a:gd name="connsiteY4" fmla="*/ 4197828 h 5013223"/>
              <a:gd name="connsiteX0" fmla="*/ 372414 w 6439675"/>
              <a:gd name="connsiteY0" fmla="*/ 4197828 h 7411083"/>
              <a:gd name="connsiteX1" fmla="*/ 4000014 w 6439675"/>
              <a:gd name="connsiteY1" fmla="*/ 44971 h 7411083"/>
              <a:gd name="connsiteX2" fmla="*/ 6439675 w 6439675"/>
              <a:gd name="connsiteY2" fmla="*/ 2344443 h 7411083"/>
              <a:gd name="connsiteX3" fmla="*/ 803735 w 6439675"/>
              <a:gd name="connsiteY3" fmla="*/ 7382509 h 7411083"/>
              <a:gd name="connsiteX4" fmla="*/ 372414 w 6439675"/>
              <a:gd name="connsiteY4" fmla="*/ 4197828 h 7411083"/>
              <a:gd name="connsiteX0" fmla="*/ 343862 w 6564293"/>
              <a:gd name="connsiteY0" fmla="*/ 4186509 h 7374273"/>
              <a:gd name="connsiteX1" fmla="*/ 3971462 w 6564293"/>
              <a:gd name="connsiteY1" fmla="*/ 33652 h 7374273"/>
              <a:gd name="connsiteX2" fmla="*/ 6411123 w 6564293"/>
              <a:gd name="connsiteY2" fmla="*/ 2333124 h 7374273"/>
              <a:gd name="connsiteX3" fmla="*/ 5863943 w 6564293"/>
              <a:gd name="connsiteY3" fmla="*/ 4725440 h 7374273"/>
              <a:gd name="connsiteX4" fmla="*/ 775183 w 6564293"/>
              <a:gd name="connsiteY4" fmla="*/ 7371190 h 7374273"/>
              <a:gd name="connsiteX5" fmla="*/ 343862 w 6564293"/>
              <a:gd name="connsiteY5" fmla="*/ 4186509 h 7374273"/>
              <a:gd name="connsiteX0" fmla="*/ 3923 w 6224354"/>
              <a:gd name="connsiteY0" fmla="*/ 4186509 h 4980212"/>
              <a:gd name="connsiteX1" fmla="*/ 3631523 w 6224354"/>
              <a:gd name="connsiteY1" fmla="*/ 33652 h 4980212"/>
              <a:gd name="connsiteX2" fmla="*/ 6071184 w 6224354"/>
              <a:gd name="connsiteY2" fmla="*/ 2333124 h 4980212"/>
              <a:gd name="connsiteX3" fmla="*/ 5524004 w 6224354"/>
              <a:gd name="connsiteY3" fmla="*/ 4725440 h 4980212"/>
              <a:gd name="connsiteX4" fmla="*/ 2981315 w 6224354"/>
              <a:gd name="connsiteY4" fmla="*/ 3978132 h 4980212"/>
              <a:gd name="connsiteX5" fmla="*/ 3923 w 6224354"/>
              <a:gd name="connsiteY5" fmla="*/ 4186509 h 4980212"/>
              <a:gd name="connsiteX0" fmla="*/ 23705 w 6244136"/>
              <a:gd name="connsiteY0" fmla="*/ 4186509 h 4975857"/>
              <a:gd name="connsiteX1" fmla="*/ 3651305 w 6244136"/>
              <a:gd name="connsiteY1" fmla="*/ 33652 h 4975857"/>
              <a:gd name="connsiteX2" fmla="*/ 6090966 w 6244136"/>
              <a:gd name="connsiteY2" fmla="*/ 2333124 h 4975857"/>
              <a:gd name="connsiteX3" fmla="*/ 5543786 w 6244136"/>
              <a:gd name="connsiteY3" fmla="*/ 4725440 h 4975857"/>
              <a:gd name="connsiteX4" fmla="*/ 3001097 w 6244136"/>
              <a:gd name="connsiteY4" fmla="*/ 3978132 h 4975857"/>
              <a:gd name="connsiteX5" fmla="*/ 23705 w 6244136"/>
              <a:gd name="connsiteY5" fmla="*/ 4186509 h 4975857"/>
              <a:gd name="connsiteX0" fmla="*/ 2778 w 7334224"/>
              <a:gd name="connsiteY0" fmla="*/ 4868653 h 5034763"/>
              <a:gd name="connsiteX1" fmla="*/ 4741393 w 7334224"/>
              <a:gd name="connsiteY1" fmla="*/ 56791 h 5034763"/>
              <a:gd name="connsiteX2" fmla="*/ 7181054 w 7334224"/>
              <a:gd name="connsiteY2" fmla="*/ 2356263 h 5034763"/>
              <a:gd name="connsiteX3" fmla="*/ 6633874 w 7334224"/>
              <a:gd name="connsiteY3" fmla="*/ 4748579 h 5034763"/>
              <a:gd name="connsiteX4" fmla="*/ 4091185 w 7334224"/>
              <a:gd name="connsiteY4" fmla="*/ 4001271 h 5034763"/>
              <a:gd name="connsiteX5" fmla="*/ 2778 w 7334224"/>
              <a:gd name="connsiteY5" fmla="*/ 4868653 h 5034763"/>
              <a:gd name="connsiteX0" fmla="*/ 2963 w 8151786"/>
              <a:gd name="connsiteY0" fmla="*/ 4868653 h 7249126"/>
              <a:gd name="connsiteX1" fmla="*/ 4741578 w 8151786"/>
              <a:gd name="connsiteY1" fmla="*/ 56791 h 7249126"/>
              <a:gd name="connsiteX2" fmla="*/ 7181239 w 8151786"/>
              <a:gd name="connsiteY2" fmla="*/ 2356263 h 7249126"/>
              <a:gd name="connsiteX3" fmla="*/ 7832894 w 8151786"/>
              <a:gd name="connsiteY3" fmla="*/ 7122130 h 7249126"/>
              <a:gd name="connsiteX4" fmla="*/ 4091370 w 8151786"/>
              <a:gd name="connsiteY4" fmla="*/ 4001271 h 7249126"/>
              <a:gd name="connsiteX5" fmla="*/ 2963 w 8151786"/>
              <a:gd name="connsiteY5" fmla="*/ 4868653 h 72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786" h="7249126">
                <a:moveTo>
                  <a:pt x="2963" y="4868653"/>
                </a:moveTo>
                <a:cubicBezTo>
                  <a:pt x="111331" y="4211240"/>
                  <a:pt x="3545199" y="475523"/>
                  <a:pt x="4741578" y="56791"/>
                </a:cubicBezTo>
                <a:cubicBezTo>
                  <a:pt x="5937957" y="-361941"/>
                  <a:pt x="7008196" y="1648806"/>
                  <a:pt x="7181239" y="2356263"/>
                </a:cubicBezTo>
                <a:cubicBezTo>
                  <a:pt x="7354282" y="3063720"/>
                  <a:pt x="8772217" y="6282452"/>
                  <a:pt x="7832894" y="7122130"/>
                </a:cubicBezTo>
                <a:cubicBezTo>
                  <a:pt x="6893571" y="7961808"/>
                  <a:pt x="5396359" y="4376851"/>
                  <a:pt x="4091370" y="4001271"/>
                </a:cubicBezTo>
                <a:cubicBezTo>
                  <a:pt x="2786382" y="3625692"/>
                  <a:pt x="-105405" y="5526066"/>
                  <a:pt x="2963" y="4868653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39A39-B9D3-DFF5-A01D-0EC699F49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490" y="542804"/>
            <a:ext cx="8425133" cy="2387600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Мобильное приложение для обмена кулинарными рецептами «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YamYard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»</a:t>
            </a:r>
          </a:p>
        </p:txBody>
      </p:sp>
      <p:sp>
        <p:nvSpPr>
          <p:cNvPr id="5" name="Овал 28">
            <a:extLst>
              <a:ext uri="{FF2B5EF4-FFF2-40B4-BE49-F238E27FC236}">
                <a16:creationId xmlns:a16="http://schemas.microsoft.com/office/drawing/2014/main" id="{7595DF6D-DA05-EC6F-83E5-9F25AA2E20BC}"/>
              </a:ext>
            </a:extLst>
          </p:cNvPr>
          <p:cNvSpPr/>
          <p:nvPr/>
        </p:nvSpPr>
        <p:spPr>
          <a:xfrm>
            <a:off x="8845630" y="-469900"/>
            <a:ext cx="5943600" cy="8187547"/>
          </a:xfrm>
          <a:custGeom>
            <a:avLst/>
            <a:gdLst>
              <a:gd name="connsiteX0" fmla="*/ 0 w 6967268"/>
              <a:gd name="connsiteY0" fmla="*/ 5527040 h 11054080"/>
              <a:gd name="connsiteX1" fmla="*/ 3483634 w 6967268"/>
              <a:gd name="connsiteY1" fmla="*/ 0 h 11054080"/>
              <a:gd name="connsiteX2" fmla="*/ 6967268 w 6967268"/>
              <a:gd name="connsiteY2" fmla="*/ 5527040 h 11054080"/>
              <a:gd name="connsiteX3" fmla="*/ 3483634 w 6967268"/>
              <a:gd name="connsiteY3" fmla="*/ 11054080 h 11054080"/>
              <a:gd name="connsiteX4" fmla="*/ 0 w 6967268"/>
              <a:gd name="connsiteY4" fmla="*/ 5527040 h 11054080"/>
              <a:gd name="connsiteX0" fmla="*/ 0 w 6052868"/>
              <a:gd name="connsiteY0" fmla="*/ 3363002 h 11189465"/>
              <a:gd name="connsiteX1" fmla="*/ 2569234 w 6052868"/>
              <a:gd name="connsiteY1" fmla="*/ 101642 h 11189465"/>
              <a:gd name="connsiteX2" fmla="*/ 6052868 w 6052868"/>
              <a:gd name="connsiteY2" fmla="*/ 5628682 h 11189465"/>
              <a:gd name="connsiteX3" fmla="*/ 2569234 w 6052868"/>
              <a:gd name="connsiteY3" fmla="*/ 11155722 h 11189465"/>
              <a:gd name="connsiteX4" fmla="*/ 0 w 6052868"/>
              <a:gd name="connsiteY4" fmla="*/ 3363002 h 11189465"/>
              <a:gd name="connsiteX0" fmla="*/ 1902909 w 7955777"/>
              <a:gd name="connsiteY0" fmla="*/ 3306402 h 9490998"/>
              <a:gd name="connsiteX1" fmla="*/ 4472143 w 7955777"/>
              <a:gd name="connsiteY1" fmla="*/ 45042 h 9490998"/>
              <a:gd name="connsiteX2" fmla="*/ 7955777 w 7955777"/>
              <a:gd name="connsiteY2" fmla="*/ 5572082 h 9490998"/>
              <a:gd name="connsiteX3" fmla="*/ 286223 w 7955777"/>
              <a:gd name="connsiteY3" fmla="*/ 9422722 h 9490998"/>
              <a:gd name="connsiteX4" fmla="*/ 1902909 w 7955777"/>
              <a:gd name="connsiteY4" fmla="*/ 3306402 h 9490998"/>
              <a:gd name="connsiteX0" fmla="*/ 2922388 w 8975256"/>
              <a:gd name="connsiteY0" fmla="*/ 3306402 h 9593540"/>
              <a:gd name="connsiteX1" fmla="*/ 5491622 w 8975256"/>
              <a:gd name="connsiteY1" fmla="*/ 45042 h 9593540"/>
              <a:gd name="connsiteX2" fmla="*/ 8975256 w 8975256"/>
              <a:gd name="connsiteY2" fmla="*/ 5572082 h 9593540"/>
              <a:gd name="connsiteX3" fmla="*/ 1305702 w 8975256"/>
              <a:gd name="connsiteY3" fmla="*/ 9422722 h 9593540"/>
              <a:gd name="connsiteX4" fmla="*/ 2922388 w 8975256"/>
              <a:gd name="connsiteY4" fmla="*/ 3306402 h 9593540"/>
              <a:gd name="connsiteX0" fmla="*/ 4187088 w 10239956"/>
              <a:gd name="connsiteY0" fmla="*/ 3309149 h 10413661"/>
              <a:gd name="connsiteX1" fmla="*/ 6756322 w 10239956"/>
              <a:gd name="connsiteY1" fmla="*/ 47789 h 10413661"/>
              <a:gd name="connsiteX2" fmla="*/ 10239956 w 10239956"/>
              <a:gd name="connsiteY2" fmla="*/ 5574829 h 10413661"/>
              <a:gd name="connsiteX3" fmla="*/ 1107362 w 10239956"/>
              <a:gd name="connsiteY3" fmla="*/ 10289069 h 10413661"/>
              <a:gd name="connsiteX4" fmla="*/ 4187088 w 10239956"/>
              <a:gd name="connsiteY4" fmla="*/ 3309149 h 10413661"/>
              <a:gd name="connsiteX0" fmla="*/ 5428825 w 11481693"/>
              <a:gd name="connsiteY0" fmla="*/ 3309149 h 10422244"/>
              <a:gd name="connsiteX1" fmla="*/ 7998059 w 11481693"/>
              <a:gd name="connsiteY1" fmla="*/ 47789 h 10422244"/>
              <a:gd name="connsiteX2" fmla="*/ 11481693 w 11481693"/>
              <a:gd name="connsiteY2" fmla="*/ 5574829 h 10422244"/>
              <a:gd name="connsiteX3" fmla="*/ 2349099 w 11481693"/>
              <a:gd name="connsiteY3" fmla="*/ 10289069 h 10422244"/>
              <a:gd name="connsiteX4" fmla="*/ 5428825 w 11481693"/>
              <a:gd name="connsiteY4" fmla="*/ 3309149 h 10422244"/>
              <a:gd name="connsiteX0" fmla="*/ 3628292 w 9681160"/>
              <a:gd name="connsiteY0" fmla="*/ 3309149 h 10961980"/>
              <a:gd name="connsiteX1" fmla="*/ 6197526 w 9681160"/>
              <a:gd name="connsiteY1" fmla="*/ 47789 h 10961980"/>
              <a:gd name="connsiteX2" fmla="*/ 9681160 w 9681160"/>
              <a:gd name="connsiteY2" fmla="*/ 5574829 h 10961980"/>
              <a:gd name="connsiteX3" fmla="*/ 548566 w 9681160"/>
              <a:gd name="connsiteY3" fmla="*/ 10289069 h 10961980"/>
              <a:gd name="connsiteX4" fmla="*/ 3628292 w 9681160"/>
              <a:gd name="connsiteY4" fmla="*/ 3309149 h 10961980"/>
              <a:gd name="connsiteX0" fmla="*/ 3562937 w 9615805"/>
              <a:gd name="connsiteY0" fmla="*/ 3314845 h 10967676"/>
              <a:gd name="connsiteX1" fmla="*/ 6132171 w 9615805"/>
              <a:gd name="connsiteY1" fmla="*/ 53485 h 10967676"/>
              <a:gd name="connsiteX2" fmla="*/ 9615805 w 9615805"/>
              <a:gd name="connsiteY2" fmla="*/ 5580525 h 10967676"/>
              <a:gd name="connsiteX3" fmla="*/ 483211 w 9615805"/>
              <a:gd name="connsiteY3" fmla="*/ 10294765 h 10967676"/>
              <a:gd name="connsiteX4" fmla="*/ 3562937 w 9615805"/>
              <a:gd name="connsiteY4" fmla="*/ 3314845 h 10967676"/>
              <a:gd name="connsiteX0" fmla="*/ 3504793 w 9557661"/>
              <a:gd name="connsiteY0" fmla="*/ 3308945 h 10961776"/>
              <a:gd name="connsiteX1" fmla="*/ 6074027 w 9557661"/>
              <a:gd name="connsiteY1" fmla="*/ 47585 h 10961776"/>
              <a:gd name="connsiteX2" fmla="*/ 9557661 w 9557661"/>
              <a:gd name="connsiteY2" fmla="*/ 5574625 h 10961776"/>
              <a:gd name="connsiteX3" fmla="*/ 425067 w 9557661"/>
              <a:gd name="connsiteY3" fmla="*/ 10288865 h 10961776"/>
              <a:gd name="connsiteX4" fmla="*/ 3504793 w 9557661"/>
              <a:gd name="connsiteY4" fmla="*/ 3308945 h 1096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661" h="10961776">
                <a:moveTo>
                  <a:pt x="3504793" y="3308945"/>
                </a:moveTo>
                <a:cubicBezTo>
                  <a:pt x="2698766" y="1612225"/>
                  <a:pt x="5065216" y="-330028"/>
                  <a:pt x="6074027" y="47585"/>
                </a:cubicBezTo>
                <a:cubicBezTo>
                  <a:pt x="7082838" y="425198"/>
                  <a:pt x="9557661" y="2522125"/>
                  <a:pt x="9557661" y="5574625"/>
                </a:cubicBezTo>
                <a:cubicBezTo>
                  <a:pt x="9557661" y="8627125"/>
                  <a:pt x="6427638" y="12552840"/>
                  <a:pt x="425067" y="10288865"/>
                </a:cubicBezTo>
                <a:cubicBezTo>
                  <a:pt x="-1599744" y="9525172"/>
                  <a:pt x="4310820" y="5005665"/>
                  <a:pt x="3504793" y="3308945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BC2AA3-7C37-8305-D72C-12B9D8A9A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939" y="3708400"/>
            <a:ext cx="6441057" cy="29598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ru-RU" sz="4000" dirty="0">
                <a:latin typeface="Garamond" panose="02020404030301010803" pitchFamily="18" charset="0"/>
              </a:rPr>
              <a:t>Выполнили студенты 3 курса:</a:t>
            </a:r>
          </a:p>
          <a:p>
            <a:pPr algn="r"/>
            <a:r>
              <a:rPr lang="ru-RU" sz="4000" dirty="0">
                <a:latin typeface="Garamond"/>
              </a:rPr>
              <a:t>Пальчикова А. С.</a:t>
            </a:r>
            <a:br>
              <a:rPr lang="ru-RU" sz="4000" dirty="0">
                <a:latin typeface="Garamond" panose="02020404030301010803" pitchFamily="18" charset="0"/>
              </a:rPr>
            </a:br>
            <a:r>
              <a:rPr lang="ru-RU" sz="4000" dirty="0">
                <a:latin typeface="Garamond"/>
              </a:rPr>
              <a:t>Полянских А. С.</a:t>
            </a:r>
            <a:br>
              <a:rPr lang="ru-RU" sz="4000" dirty="0">
                <a:latin typeface="Garamond" panose="02020404030301010803" pitchFamily="18" charset="0"/>
              </a:rPr>
            </a:br>
            <a:r>
              <a:rPr lang="ru-RU" sz="4000" dirty="0" err="1">
                <a:latin typeface="Garamond"/>
              </a:rPr>
              <a:t>Терёшкин</a:t>
            </a:r>
            <a:r>
              <a:rPr lang="ru-RU" sz="4000" dirty="0">
                <a:latin typeface="Garamond"/>
              </a:rPr>
              <a:t> Е. А.</a:t>
            </a:r>
            <a:br>
              <a:rPr lang="ru-RU" sz="4000" dirty="0">
                <a:latin typeface="Garamond" panose="02020404030301010803" pitchFamily="18" charset="0"/>
              </a:rPr>
            </a:br>
            <a:r>
              <a:rPr lang="ru-RU" sz="4000" dirty="0">
                <a:latin typeface="Garamond"/>
              </a:rPr>
              <a:t>Симонов В. Д.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5356D26D-D364-FE94-7494-A15BA99B1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Овал 16">
            <a:extLst>
              <a:ext uri="{FF2B5EF4-FFF2-40B4-BE49-F238E27FC236}">
                <a16:creationId xmlns:a16="http://schemas.microsoft.com/office/drawing/2014/main" id="{1DF80B8B-B077-970F-A453-69943972AA21}"/>
              </a:ext>
            </a:extLst>
          </p:cNvPr>
          <p:cNvSpPr/>
          <p:nvPr/>
        </p:nvSpPr>
        <p:spPr>
          <a:xfrm rot="18202764">
            <a:off x="-1295143" y="-915939"/>
            <a:ext cx="4688038" cy="4168925"/>
          </a:xfrm>
          <a:custGeom>
            <a:avLst/>
            <a:gdLst>
              <a:gd name="connsiteX0" fmla="*/ 0 w 4879322"/>
              <a:gd name="connsiteY0" fmla="*/ 2299472 h 4598944"/>
              <a:gd name="connsiteX1" fmla="*/ 2439661 w 4879322"/>
              <a:gd name="connsiteY1" fmla="*/ 0 h 4598944"/>
              <a:gd name="connsiteX2" fmla="*/ 4879322 w 4879322"/>
              <a:gd name="connsiteY2" fmla="*/ 2299472 h 4598944"/>
              <a:gd name="connsiteX3" fmla="*/ 2439661 w 4879322"/>
              <a:gd name="connsiteY3" fmla="*/ 4598944 h 4598944"/>
              <a:gd name="connsiteX4" fmla="*/ 0 w 4879322"/>
              <a:gd name="connsiteY4" fmla="*/ 2299472 h 4598944"/>
              <a:gd name="connsiteX0" fmla="*/ 0 w 6067261"/>
              <a:gd name="connsiteY0" fmla="*/ 4197828 h 5013223"/>
              <a:gd name="connsiteX1" fmla="*/ 3627600 w 6067261"/>
              <a:gd name="connsiteY1" fmla="*/ 44971 h 5013223"/>
              <a:gd name="connsiteX2" fmla="*/ 6067261 w 6067261"/>
              <a:gd name="connsiteY2" fmla="*/ 2344443 h 5013223"/>
              <a:gd name="connsiteX3" fmla="*/ 3627600 w 6067261"/>
              <a:gd name="connsiteY3" fmla="*/ 4643915 h 5013223"/>
              <a:gd name="connsiteX4" fmla="*/ 0 w 6067261"/>
              <a:gd name="connsiteY4" fmla="*/ 4197828 h 5013223"/>
              <a:gd name="connsiteX0" fmla="*/ 372414 w 6439675"/>
              <a:gd name="connsiteY0" fmla="*/ 4197828 h 7411083"/>
              <a:gd name="connsiteX1" fmla="*/ 4000014 w 6439675"/>
              <a:gd name="connsiteY1" fmla="*/ 44971 h 7411083"/>
              <a:gd name="connsiteX2" fmla="*/ 6439675 w 6439675"/>
              <a:gd name="connsiteY2" fmla="*/ 2344443 h 7411083"/>
              <a:gd name="connsiteX3" fmla="*/ 803735 w 6439675"/>
              <a:gd name="connsiteY3" fmla="*/ 7382509 h 7411083"/>
              <a:gd name="connsiteX4" fmla="*/ 372414 w 6439675"/>
              <a:gd name="connsiteY4" fmla="*/ 4197828 h 7411083"/>
              <a:gd name="connsiteX0" fmla="*/ 343862 w 6564293"/>
              <a:gd name="connsiteY0" fmla="*/ 4186509 h 7374273"/>
              <a:gd name="connsiteX1" fmla="*/ 3971462 w 6564293"/>
              <a:gd name="connsiteY1" fmla="*/ 33652 h 7374273"/>
              <a:gd name="connsiteX2" fmla="*/ 6411123 w 6564293"/>
              <a:gd name="connsiteY2" fmla="*/ 2333124 h 7374273"/>
              <a:gd name="connsiteX3" fmla="*/ 5863943 w 6564293"/>
              <a:gd name="connsiteY3" fmla="*/ 4725440 h 7374273"/>
              <a:gd name="connsiteX4" fmla="*/ 775183 w 6564293"/>
              <a:gd name="connsiteY4" fmla="*/ 7371190 h 7374273"/>
              <a:gd name="connsiteX5" fmla="*/ 343862 w 6564293"/>
              <a:gd name="connsiteY5" fmla="*/ 4186509 h 7374273"/>
              <a:gd name="connsiteX0" fmla="*/ 3923 w 6224354"/>
              <a:gd name="connsiteY0" fmla="*/ 4186509 h 4980212"/>
              <a:gd name="connsiteX1" fmla="*/ 3631523 w 6224354"/>
              <a:gd name="connsiteY1" fmla="*/ 33652 h 4980212"/>
              <a:gd name="connsiteX2" fmla="*/ 6071184 w 6224354"/>
              <a:gd name="connsiteY2" fmla="*/ 2333124 h 4980212"/>
              <a:gd name="connsiteX3" fmla="*/ 5524004 w 6224354"/>
              <a:gd name="connsiteY3" fmla="*/ 4725440 h 4980212"/>
              <a:gd name="connsiteX4" fmla="*/ 2981315 w 6224354"/>
              <a:gd name="connsiteY4" fmla="*/ 3978132 h 4980212"/>
              <a:gd name="connsiteX5" fmla="*/ 3923 w 6224354"/>
              <a:gd name="connsiteY5" fmla="*/ 4186509 h 4980212"/>
              <a:gd name="connsiteX0" fmla="*/ 23705 w 6244136"/>
              <a:gd name="connsiteY0" fmla="*/ 4186509 h 4975857"/>
              <a:gd name="connsiteX1" fmla="*/ 3651305 w 6244136"/>
              <a:gd name="connsiteY1" fmla="*/ 33652 h 4975857"/>
              <a:gd name="connsiteX2" fmla="*/ 6090966 w 6244136"/>
              <a:gd name="connsiteY2" fmla="*/ 2333124 h 4975857"/>
              <a:gd name="connsiteX3" fmla="*/ 5543786 w 6244136"/>
              <a:gd name="connsiteY3" fmla="*/ 4725440 h 4975857"/>
              <a:gd name="connsiteX4" fmla="*/ 3001097 w 6244136"/>
              <a:gd name="connsiteY4" fmla="*/ 3978132 h 4975857"/>
              <a:gd name="connsiteX5" fmla="*/ 23705 w 6244136"/>
              <a:gd name="connsiteY5" fmla="*/ 4186509 h 4975857"/>
              <a:gd name="connsiteX0" fmla="*/ 2778 w 7334224"/>
              <a:gd name="connsiteY0" fmla="*/ 4868653 h 5034763"/>
              <a:gd name="connsiteX1" fmla="*/ 4741393 w 7334224"/>
              <a:gd name="connsiteY1" fmla="*/ 56791 h 5034763"/>
              <a:gd name="connsiteX2" fmla="*/ 7181054 w 7334224"/>
              <a:gd name="connsiteY2" fmla="*/ 2356263 h 5034763"/>
              <a:gd name="connsiteX3" fmla="*/ 6633874 w 7334224"/>
              <a:gd name="connsiteY3" fmla="*/ 4748579 h 5034763"/>
              <a:gd name="connsiteX4" fmla="*/ 4091185 w 7334224"/>
              <a:gd name="connsiteY4" fmla="*/ 4001271 h 5034763"/>
              <a:gd name="connsiteX5" fmla="*/ 2778 w 7334224"/>
              <a:gd name="connsiteY5" fmla="*/ 4868653 h 5034763"/>
              <a:gd name="connsiteX0" fmla="*/ 2963 w 8151786"/>
              <a:gd name="connsiteY0" fmla="*/ 4868653 h 7249126"/>
              <a:gd name="connsiteX1" fmla="*/ 4741578 w 8151786"/>
              <a:gd name="connsiteY1" fmla="*/ 56791 h 7249126"/>
              <a:gd name="connsiteX2" fmla="*/ 7181239 w 8151786"/>
              <a:gd name="connsiteY2" fmla="*/ 2356263 h 7249126"/>
              <a:gd name="connsiteX3" fmla="*/ 7832894 w 8151786"/>
              <a:gd name="connsiteY3" fmla="*/ 7122130 h 7249126"/>
              <a:gd name="connsiteX4" fmla="*/ 4091370 w 8151786"/>
              <a:gd name="connsiteY4" fmla="*/ 4001271 h 7249126"/>
              <a:gd name="connsiteX5" fmla="*/ 2963 w 8151786"/>
              <a:gd name="connsiteY5" fmla="*/ 4868653 h 72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786" h="7249126">
                <a:moveTo>
                  <a:pt x="2963" y="4868653"/>
                </a:moveTo>
                <a:cubicBezTo>
                  <a:pt x="111331" y="4211240"/>
                  <a:pt x="3545199" y="475523"/>
                  <a:pt x="4741578" y="56791"/>
                </a:cubicBezTo>
                <a:cubicBezTo>
                  <a:pt x="5937957" y="-361941"/>
                  <a:pt x="7008196" y="1648806"/>
                  <a:pt x="7181239" y="2356263"/>
                </a:cubicBezTo>
                <a:cubicBezTo>
                  <a:pt x="7354282" y="3063720"/>
                  <a:pt x="8772217" y="6282452"/>
                  <a:pt x="7832894" y="7122130"/>
                </a:cubicBezTo>
                <a:cubicBezTo>
                  <a:pt x="6893571" y="7961808"/>
                  <a:pt x="5396359" y="4376851"/>
                  <a:pt x="4091370" y="4001271"/>
                </a:cubicBezTo>
                <a:cubicBezTo>
                  <a:pt x="2786382" y="3625692"/>
                  <a:pt x="-105405" y="5526066"/>
                  <a:pt x="2963" y="4868653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 descr="Изображение выглядит как Графика, рисунок, мультфильм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55F6C145-0092-866E-202A-61A9AA90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10" y="3943350"/>
            <a:ext cx="2524539" cy="24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9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C14CE44-4E39-E066-C35E-2D336D2ECAD8}"/>
              </a:ext>
            </a:extLst>
          </p:cNvPr>
          <p:cNvCxnSpPr>
            <a:cxnSpLocks/>
          </p:cNvCxnSpPr>
          <p:nvPr/>
        </p:nvCxnSpPr>
        <p:spPr>
          <a:xfrm>
            <a:off x="294640" y="1369977"/>
            <a:ext cx="123444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6">
            <a:extLst>
              <a:ext uri="{FF2B5EF4-FFF2-40B4-BE49-F238E27FC236}">
                <a16:creationId xmlns:a16="http://schemas.microsoft.com/office/drawing/2014/main" id="{7AD5B0BA-768D-6DEA-7298-169E02C652B6}"/>
              </a:ext>
            </a:extLst>
          </p:cNvPr>
          <p:cNvSpPr/>
          <p:nvPr/>
        </p:nvSpPr>
        <p:spPr>
          <a:xfrm rot="7350645" flipV="1">
            <a:off x="6445254" y="-4899630"/>
            <a:ext cx="7133929" cy="10101929"/>
          </a:xfrm>
          <a:custGeom>
            <a:avLst/>
            <a:gdLst>
              <a:gd name="connsiteX0" fmla="*/ 0 w 6168323"/>
              <a:gd name="connsiteY0" fmla="*/ 2763714 h 5527428"/>
              <a:gd name="connsiteX1" fmla="*/ 3084162 w 6168323"/>
              <a:gd name="connsiteY1" fmla="*/ 0 h 5527428"/>
              <a:gd name="connsiteX2" fmla="*/ 6168324 w 6168323"/>
              <a:gd name="connsiteY2" fmla="*/ 2763714 h 5527428"/>
              <a:gd name="connsiteX3" fmla="*/ 3084162 w 6168323"/>
              <a:gd name="connsiteY3" fmla="*/ 5527428 h 5527428"/>
              <a:gd name="connsiteX4" fmla="*/ 0 w 6168323"/>
              <a:gd name="connsiteY4" fmla="*/ 2763714 h 5527428"/>
              <a:gd name="connsiteX0" fmla="*/ 1885 w 6170209"/>
              <a:gd name="connsiteY0" fmla="*/ 3643390 h 6407104"/>
              <a:gd name="connsiteX1" fmla="*/ 2761955 w 6170209"/>
              <a:gd name="connsiteY1" fmla="*/ 0 h 6407104"/>
              <a:gd name="connsiteX2" fmla="*/ 6170209 w 6170209"/>
              <a:gd name="connsiteY2" fmla="*/ 3643390 h 6407104"/>
              <a:gd name="connsiteX3" fmla="*/ 3086047 w 6170209"/>
              <a:gd name="connsiteY3" fmla="*/ 6407104 h 6407104"/>
              <a:gd name="connsiteX4" fmla="*/ 1885 w 6170209"/>
              <a:gd name="connsiteY4" fmla="*/ 3643390 h 6407104"/>
              <a:gd name="connsiteX0" fmla="*/ 1111 w 5301334"/>
              <a:gd name="connsiteY0" fmla="*/ 3646449 h 6420546"/>
              <a:gd name="connsiteX1" fmla="*/ 2761181 w 5301334"/>
              <a:gd name="connsiteY1" fmla="*/ 3059 h 6420546"/>
              <a:gd name="connsiteX2" fmla="*/ 5301334 w 5301334"/>
              <a:gd name="connsiteY2" fmla="*/ 4283056 h 6420546"/>
              <a:gd name="connsiteX3" fmla="*/ 3085273 w 5301334"/>
              <a:gd name="connsiteY3" fmla="*/ 6410163 h 6420546"/>
              <a:gd name="connsiteX4" fmla="*/ 1111 w 5301334"/>
              <a:gd name="connsiteY4" fmla="*/ 3646449 h 6420546"/>
              <a:gd name="connsiteX0" fmla="*/ 1486 w 8322701"/>
              <a:gd name="connsiteY0" fmla="*/ 3646780 h 6422361"/>
              <a:gd name="connsiteX1" fmla="*/ 2761556 w 8322701"/>
              <a:gd name="connsiteY1" fmla="*/ 3390 h 6422361"/>
              <a:gd name="connsiteX2" fmla="*/ 8322701 w 8322701"/>
              <a:gd name="connsiteY2" fmla="*/ 4318111 h 6422361"/>
              <a:gd name="connsiteX3" fmla="*/ 3085648 w 8322701"/>
              <a:gd name="connsiteY3" fmla="*/ 6410494 h 6422361"/>
              <a:gd name="connsiteX4" fmla="*/ 1486 w 8322701"/>
              <a:gd name="connsiteY4" fmla="*/ 3646780 h 6422361"/>
              <a:gd name="connsiteX0" fmla="*/ 71155 w 6355226"/>
              <a:gd name="connsiteY0" fmla="*/ 3784347 h 6417080"/>
              <a:gd name="connsiteX1" fmla="*/ 794081 w 6355226"/>
              <a:gd name="connsiteY1" fmla="*/ 2060 h 6417080"/>
              <a:gd name="connsiteX2" fmla="*/ 6355226 w 6355226"/>
              <a:gd name="connsiteY2" fmla="*/ 4316781 h 6417080"/>
              <a:gd name="connsiteX3" fmla="*/ 1118173 w 6355226"/>
              <a:gd name="connsiteY3" fmla="*/ 6409164 h 6417080"/>
              <a:gd name="connsiteX4" fmla="*/ 71155 w 6355226"/>
              <a:gd name="connsiteY4" fmla="*/ 3784347 h 6417080"/>
              <a:gd name="connsiteX0" fmla="*/ 94916 w 6378987"/>
              <a:gd name="connsiteY0" fmla="*/ 3784218 h 5401486"/>
              <a:gd name="connsiteX1" fmla="*/ 817842 w 6378987"/>
              <a:gd name="connsiteY1" fmla="*/ 1931 h 5401486"/>
              <a:gd name="connsiteX2" fmla="*/ 6378987 w 6378987"/>
              <a:gd name="connsiteY2" fmla="*/ 4316652 h 5401486"/>
              <a:gd name="connsiteX3" fmla="*/ 1466026 w 6378987"/>
              <a:gd name="connsiteY3" fmla="*/ 5251567 h 5401486"/>
              <a:gd name="connsiteX4" fmla="*/ 94916 w 6378987"/>
              <a:gd name="connsiteY4" fmla="*/ 3784218 h 5401486"/>
              <a:gd name="connsiteX0" fmla="*/ 19178 w 6963006"/>
              <a:gd name="connsiteY0" fmla="*/ 558136 h 6345083"/>
              <a:gd name="connsiteX1" fmla="*/ 1401861 w 6963006"/>
              <a:gd name="connsiteY1" fmla="*/ 664943 h 6345083"/>
              <a:gd name="connsiteX2" fmla="*/ 6963006 w 6963006"/>
              <a:gd name="connsiteY2" fmla="*/ 4979664 h 6345083"/>
              <a:gd name="connsiteX3" fmla="*/ 2050045 w 6963006"/>
              <a:gd name="connsiteY3" fmla="*/ 5914579 h 6345083"/>
              <a:gd name="connsiteX4" fmla="*/ 19178 w 6963006"/>
              <a:gd name="connsiteY4" fmla="*/ 558136 h 6345083"/>
              <a:gd name="connsiteX0" fmla="*/ 883 w 6944711"/>
              <a:gd name="connsiteY0" fmla="*/ 947588 h 6734535"/>
              <a:gd name="connsiteX1" fmla="*/ 2230910 w 6944711"/>
              <a:gd name="connsiteY1" fmla="*/ 414033 h 6734535"/>
              <a:gd name="connsiteX2" fmla="*/ 6944711 w 6944711"/>
              <a:gd name="connsiteY2" fmla="*/ 5369116 h 6734535"/>
              <a:gd name="connsiteX3" fmla="*/ 2031750 w 6944711"/>
              <a:gd name="connsiteY3" fmla="*/ 6304031 h 6734535"/>
              <a:gd name="connsiteX4" fmla="*/ 883 w 6944711"/>
              <a:gd name="connsiteY4" fmla="*/ 947588 h 6734535"/>
              <a:gd name="connsiteX0" fmla="*/ 3515618 w 4923652"/>
              <a:gd name="connsiteY0" fmla="*/ 500020 h 7450025"/>
              <a:gd name="connsiteX1" fmla="*/ 209851 w 4923652"/>
              <a:gd name="connsiteY1" fmla="*/ 1050121 h 7450025"/>
              <a:gd name="connsiteX2" fmla="*/ 4923652 w 4923652"/>
              <a:gd name="connsiteY2" fmla="*/ 6005204 h 7450025"/>
              <a:gd name="connsiteX3" fmla="*/ 10691 w 4923652"/>
              <a:gd name="connsiteY3" fmla="*/ 6940119 h 7450025"/>
              <a:gd name="connsiteX4" fmla="*/ 3515618 w 4923652"/>
              <a:gd name="connsiteY4" fmla="*/ 500020 h 7450025"/>
              <a:gd name="connsiteX0" fmla="*/ 3517807 w 4925841"/>
              <a:gd name="connsiteY0" fmla="*/ 454348 h 7404353"/>
              <a:gd name="connsiteX1" fmla="*/ 4205882 w 4925841"/>
              <a:gd name="connsiteY1" fmla="*/ 1134153 h 7404353"/>
              <a:gd name="connsiteX2" fmla="*/ 4925841 w 4925841"/>
              <a:gd name="connsiteY2" fmla="*/ 5959532 h 7404353"/>
              <a:gd name="connsiteX3" fmla="*/ 12880 w 4925841"/>
              <a:gd name="connsiteY3" fmla="*/ 6894447 h 7404353"/>
              <a:gd name="connsiteX4" fmla="*/ 3517807 w 4925841"/>
              <a:gd name="connsiteY4" fmla="*/ 454348 h 7404353"/>
              <a:gd name="connsiteX0" fmla="*/ 3144542 w 4935744"/>
              <a:gd name="connsiteY0" fmla="*/ 236391 h 9084089"/>
              <a:gd name="connsiteX1" fmla="*/ 4215785 w 4935744"/>
              <a:gd name="connsiteY1" fmla="*/ 2683946 h 9084089"/>
              <a:gd name="connsiteX2" fmla="*/ 4935744 w 4935744"/>
              <a:gd name="connsiteY2" fmla="*/ 7509325 h 9084089"/>
              <a:gd name="connsiteX3" fmla="*/ 22783 w 4935744"/>
              <a:gd name="connsiteY3" fmla="*/ 8444240 h 9084089"/>
              <a:gd name="connsiteX4" fmla="*/ 3144542 w 4935744"/>
              <a:gd name="connsiteY4" fmla="*/ 236391 h 9084089"/>
              <a:gd name="connsiteX0" fmla="*/ 3142878 w 4934080"/>
              <a:gd name="connsiteY0" fmla="*/ 138148 h 8985846"/>
              <a:gd name="connsiteX1" fmla="*/ 2797552 w 4934080"/>
              <a:gd name="connsiteY1" fmla="*/ 3494656 h 8985846"/>
              <a:gd name="connsiteX2" fmla="*/ 4934080 w 4934080"/>
              <a:gd name="connsiteY2" fmla="*/ 7411082 h 8985846"/>
              <a:gd name="connsiteX3" fmla="*/ 21119 w 4934080"/>
              <a:gd name="connsiteY3" fmla="*/ 8345997 h 8985846"/>
              <a:gd name="connsiteX4" fmla="*/ 3142878 w 4934080"/>
              <a:gd name="connsiteY4" fmla="*/ 138148 h 8985846"/>
              <a:gd name="connsiteX0" fmla="*/ 5213267 w 7004469"/>
              <a:gd name="connsiteY0" fmla="*/ 116389 h 8651794"/>
              <a:gd name="connsiteX1" fmla="*/ 4867941 w 7004469"/>
              <a:gd name="connsiteY1" fmla="*/ 3472897 h 8651794"/>
              <a:gd name="connsiteX2" fmla="*/ 7004469 w 7004469"/>
              <a:gd name="connsiteY2" fmla="*/ 7389323 h 8651794"/>
              <a:gd name="connsiteX3" fmla="*/ 13649 w 7004469"/>
              <a:gd name="connsiteY3" fmla="*/ 7837210 h 8651794"/>
              <a:gd name="connsiteX4" fmla="*/ 5213267 w 7004469"/>
              <a:gd name="connsiteY4" fmla="*/ 116389 h 8651794"/>
              <a:gd name="connsiteX0" fmla="*/ 5231611 w 7004150"/>
              <a:gd name="connsiteY0" fmla="*/ 115568 h 8682257"/>
              <a:gd name="connsiteX1" fmla="*/ 4867622 w 7004150"/>
              <a:gd name="connsiteY1" fmla="*/ 3501358 h 8682257"/>
              <a:gd name="connsiteX2" fmla="*/ 7004150 w 7004150"/>
              <a:gd name="connsiteY2" fmla="*/ 7417784 h 8682257"/>
              <a:gd name="connsiteX3" fmla="*/ 13330 w 7004150"/>
              <a:gd name="connsiteY3" fmla="*/ 7865671 h 8682257"/>
              <a:gd name="connsiteX4" fmla="*/ 5231611 w 7004150"/>
              <a:gd name="connsiteY4" fmla="*/ 115568 h 8682257"/>
              <a:gd name="connsiteX0" fmla="*/ 5232547 w 7005086"/>
              <a:gd name="connsiteY0" fmla="*/ 310788 h 8877477"/>
              <a:gd name="connsiteX1" fmla="*/ 4868558 w 7005086"/>
              <a:gd name="connsiteY1" fmla="*/ 3696578 h 8877477"/>
              <a:gd name="connsiteX2" fmla="*/ 7005086 w 7005086"/>
              <a:gd name="connsiteY2" fmla="*/ 7613004 h 8877477"/>
              <a:gd name="connsiteX3" fmla="*/ 14266 w 7005086"/>
              <a:gd name="connsiteY3" fmla="*/ 8060891 h 8877477"/>
              <a:gd name="connsiteX4" fmla="*/ 5232547 w 7005086"/>
              <a:gd name="connsiteY4" fmla="*/ 310788 h 8877477"/>
              <a:gd name="connsiteX0" fmla="*/ 6516673 w 6991673"/>
              <a:gd name="connsiteY0" fmla="*/ 323887 h 8373791"/>
              <a:gd name="connsiteX1" fmla="*/ 4855145 w 6991673"/>
              <a:gd name="connsiteY1" fmla="*/ 3225851 h 8373791"/>
              <a:gd name="connsiteX2" fmla="*/ 6991673 w 6991673"/>
              <a:gd name="connsiteY2" fmla="*/ 7142277 h 8373791"/>
              <a:gd name="connsiteX3" fmla="*/ 853 w 6991673"/>
              <a:gd name="connsiteY3" fmla="*/ 7590164 h 8373791"/>
              <a:gd name="connsiteX4" fmla="*/ 6516673 w 6991673"/>
              <a:gd name="connsiteY4" fmla="*/ 323887 h 8373791"/>
              <a:gd name="connsiteX0" fmla="*/ 6516638 w 6991638"/>
              <a:gd name="connsiteY0" fmla="*/ 90091 h 8139995"/>
              <a:gd name="connsiteX1" fmla="*/ 5382949 w 6991638"/>
              <a:gd name="connsiteY1" fmla="*/ 3520624 h 8139995"/>
              <a:gd name="connsiteX2" fmla="*/ 6991638 w 6991638"/>
              <a:gd name="connsiteY2" fmla="*/ 6908481 h 8139995"/>
              <a:gd name="connsiteX3" fmla="*/ 818 w 6991638"/>
              <a:gd name="connsiteY3" fmla="*/ 7356368 h 8139995"/>
              <a:gd name="connsiteX4" fmla="*/ 6516638 w 6991638"/>
              <a:gd name="connsiteY4" fmla="*/ 90091 h 8139995"/>
              <a:gd name="connsiteX0" fmla="*/ 6516712 w 6991712"/>
              <a:gd name="connsiteY0" fmla="*/ 456030 h 8505934"/>
              <a:gd name="connsiteX1" fmla="*/ 5383023 w 6991712"/>
              <a:gd name="connsiteY1" fmla="*/ 3886563 h 8505934"/>
              <a:gd name="connsiteX2" fmla="*/ 6991712 w 6991712"/>
              <a:gd name="connsiteY2" fmla="*/ 7274420 h 8505934"/>
              <a:gd name="connsiteX3" fmla="*/ 892 w 6991712"/>
              <a:gd name="connsiteY3" fmla="*/ 7722307 h 8505934"/>
              <a:gd name="connsiteX4" fmla="*/ 6516712 w 6991712"/>
              <a:gd name="connsiteY4" fmla="*/ 456030 h 8505934"/>
              <a:gd name="connsiteX0" fmla="*/ 6516631 w 6991631"/>
              <a:gd name="connsiteY0" fmla="*/ 238791 h 8288695"/>
              <a:gd name="connsiteX1" fmla="*/ 5382942 w 6991631"/>
              <a:gd name="connsiteY1" fmla="*/ 3669324 h 8288695"/>
              <a:gd name="connsiteX2" fmla="*/ 6991631 w 6991631"/>
              <a:gd name="connsiteY2" fmla="*/ 7057181 h 8288695"/>
              <a:gd name="connsiteX3" fmla="*/ 811 w 6991631"/>
              <a:gd name="connsiteY3" fmla="*/ 7505068 h 8288695"/>
              <a:gd name="connsiteX4" fmla="*/ 6516631 w 6991631"/>
              <a:gd name="connsiteY4" fmla="*/ 238791 h 8288695"/>
              <a:gd name="connsiteX0" fmla="*/ 6516690 w 6991690"/>
              <a:gd name="connsiteY0" fmla="*/ 663860 h 8713764"/>
              <a:gd name="connsiteX1" fmla="*/ 5383001 w 6991690"/>
              <a:gd name="connsiteY1" fmla="*/ 4094393 h 8713764"/>
              <a:gd name="connsiteX2" fmla="*/ 6991690 w 6991690"/>
              <a:gd name="connsiteY2" fmla="*/ 7482250 h 8713764"/>
              <a:gd name="connsiteX3" fmla="*/ 870 w 6991690"/>
              <a:gd name="connsiteY3" fmla="*/ 7930137 h 8713764"/>
              <a:gd name="connsiteX4" fmla="*/ 6516690 w 6991690"/>
              <a:gd name="connsiteY4" fmla="*/ 663860 h 8713764"/>
              <a:gd name="connsiteX0" fmla="*/ 7267396 w 7565751"/>
              <a:gd name="connsiteY0" fmla="*/ 642121 h 9192123"/>
              <a:gd name="connsiteX1" fmla="*/ 5382357 w 7565751"/>
              <a:gd name="connsiteY1" fmla="*/ 4540861 h 9192123"/>
              <a:gd name="connsiteX2" fmla="*/ 6991046 w 7565751"/>
              <a:gd name="connsiteY2" fmla="*/ 7928718 h 9192123"/>
              <a:gd name="connsiteX3" fmla="*/ 226 w 7565751"/>
              <a:gd name="connsiteY3" fmla="*/ 8376605 h 9192123"/>
              <a:gd name="connsiteX4" fmla="*/ 7267396 w 7565751"/>
              <a:gd name="connsiteY4" fmla="*/ 642121 h 9192123"/>
              <a:gd name="connsiteX0" fmla="*/ 6802739 w 7133929"/>
              <a:gd name="connsiteY0" fmla="*/ 604647 h 10101929"/>
              <a:gd name="connsiteX1" fmla="*/ 5382263 w 7133929"/>
              <a:gd name="connsiteY1" fmla="*/ 5389671 h 10101929"/>
              <a:gd name="connsiteX2" fmla="*/ 6990952 w 7133929"/>
              <a:gd name="connsiteY2" fmla="*/ 8777528 h 10101929"/>
              <a:gd name="connsiteX3" fmla="*/ 132 w 7133929"/>
              <a:gd name="connsiteY3" fmla="*/ 9225415 h 10101929"/>
              <a:gd name="connsiteX4" fmla="*/ 6802739 w 7133929"/>
              <a:gd name="connsiteY4" fmla="*/ 604647 h 1010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3929" h="10101929">
                <a:moveTo>
                  <a:pt x="6802739" y="604647"/>
                </a:moveTo>
                <a:cubicBezTo>
                  <a:pt x="8054870" y="3801519"/>
                  <a:pt x="5350894" y="4027524"/>
                  <a:pt x="5382263" y="5389671"/>
                </a:cubicBezTo>
                <a:cubicBezTo>
                  <a:pt x="5413632" y="6751818"/>
                  <a:pt x="6990952" y="7251171"/>
                  <a:pt x="6990952" y="8777528"/>
                </a:cubicBezTo>
                <a:cubicBezTo>
                  <a:pt x="6990952" y="10303885"/>
                  <a:pt x="31501" y="10587562"/>
                  <a:pt x="132" y="9225415"/>
                </a:cubicBezTo>
                <a:cubicBezTo>
                  <a:pt x="-31237" y="7863268"/>
                  <a:pt x="5550608" y="-2592225"/>
                  <a:pt x="6802739" y="604647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03BFBC1-DF3E-8250-CE6B-C129F2ACF2CF}"/>
              </a:ext>
            </a:extLst>
          </p:cNvPr>
          <p:cNvSpPr/>
          <p:nvPr/>
        </p:nvSpPr>
        <p:spPr>
          <a:xfrm rot="7350645" flipH="1">
            <a:off x="-1346439" y="1821205"/>
            <a:ext cx="7133929" cy="10101929"/>
          </a:xfrm>
          <a:custGeom>
            <a:avLst/>
            <a:gdLst>
              <a:gd name="connsiteX0" fmla="*/ 0 w 6168323"/>
              <a:gd name="connsiteY0" fmla="*/ 2763714 h 5527428"/>
              <a:gd name="connsiteX1" fmla="*/ 3084162 w 6168323"/>
              <a:gd name="connsiteY1" fmla="*/ 0 h 5527428"/>
              <a:gd name="connsiteX2" fmla="*/ 6168324 w 6168323"/>
              <a:gd name="connsiteY2" fmla="*/ 2763714 h 5527428"/>
              <a:gd name="connsiteX3" fmla="*/ 3084162 w 6168323"/>
              <a:gd name="connsiteY3" fmla="*/ 5527428 h 5527428"/>
              <a:gd name="connsiteX4" fmla="*/ 0 w 6168323"/>
              <a:gd name="connsiteY4" fmla="*/ 2763714 h 5527428"/>
              <a:gd name="connsiteX0" fmla="*/ 1885 w 6170209"/>
              <a:gd name="connsiteY0" fmla="*/ 3643390 h 6407104"/>
              <a:gd name="connsiteX1" fmla="*/ 2761955 w 6170209"/>
              <a:gd name="connsiteY1" fmla="*/ 0 h 6407104"/>
              <a:gd name="connsiteX2" fmla="*/ 6170209 w 6170209"/>
              <a:gd name="connsiteY2" fmla="*/ 3643390 h 6407104"/>
              <a:gd name="connsiteX3" fmla="*/ 3086047 w 6170209"/>
              <a:gd name="connsiteY3" fmla="*/ 6407104 h 6407104"/>
              <a:gd name="connsiteX4" fmla="*/ 1885 w 6170209"/>
              <a:gd name="connsiteY4" fmla="*/ 3643390 h 6407104"/>
              <a:gd name="connsiteX0" fmla="*/ 1111 w 5301334"/>
              <a:gd name="connsiteY0" fmla="*/ 3646449 h 6420546"/>
              <a:gd name="connsiteX1" fmla="*/ 2761181 w 5301334"/>
              <a:gd name="connsiteY1" fmla="*/ 3059 h 6420546"/>
              <a:gd name="connsiteX2" fmla="*/ 5301334 w 5301334"/>
              <a:gd name="connsiteY2" fmla="*/ 4283056 h 6420546"/>
              <a:gd name="connsiteX3" fmla="*/ 3085273 w 5301334"/>
              <a:gd name="connsiteY3" fmla="*/ 6410163 h 6420546"/>
              <a:gd name="connsiteX4" fmla="*/ 1111 w 5301334"/>
              <a:gd name="connsiteY4" fmla="*/ 3646449 h 6420546"/>
              <a:gd name="connsiteX0" fmla="*/ 1486 w 8322701"/>
              <a:gd name="connsiteY0" fmla="*/ 3646780 h 6422361"/>
              <a:gd name="connsiteX1" fmla="*/ 2761556 w 8322701"/>
              <a:gd name="connsiteY1" fmla="*/ 3390 h 6422361"/>
              <a:gd name="connsiteX2" fmla="*/ 8322701 w 8322701"/>
              <a:gd name="connsiteY2" fmla="*/ 4318111 h 6422361"/>
              <a:gd name="connsiteX3" fmla="*/ 3085648 w 8322701"/>
              <a:gd name="connsiteY3" fmla="*/ 6410494 h 6422361"/>
              <a:gd name="connsiteX4" fmla="*/ 1486 w 8322701"/>
              <a:gd name="connsiteY4" fmla="*/ 3646780 h 6422361"/>
              <a:gd name="connsiteX0" fmla="*/ 71155 w 6355226"/>
              <a:gd name="connsiteY0" fmla="*/ 3784347 h 6417080"/>
              <a:gd name="connsiteX1" fmla="*/ 794081 w 6355226"/>
              <a:gd name="connsiteY1" fmla="*/ 2060 h 6417080"/>
              <a:gd name="connsiteX2" fmla="*/ 6355226 w 6355226"/>
              <a:gd name="connsiteY2" fmla="*/ 4316781 h 6417080"/>
              <a:gd name="connsiteX3" fmla="*/ 1118173 w 6355226"/>
              <a:gd name="connsiteY3" fmla="*/ 6409164 h 6417080"/>
              <a:gd name="connsiteX4" fmla="*/ 71155 w 6355226"/>
              <a:gd name="connsiteY4" fmla="*/ 3784347 h 6417080"/>
              <a:gd name="connsiteX0" fmla="*/ 94916 w 6378987"/>
              <a:gd name="connsiteY0" fmla="*/ 3784218 h 5401486"/>
              <a:gd name="connsiteX1" fmla="*/ 817842 w 6378987"/>
              <a:gd name="connsiteY1" fmla="*/ 1931 h 5401486"/>
              <a:gd name="connsiteX2" fmla="*/ 6378987 w 6378987"/>
              <a:gd name="connsiteY2" fmla="*/ 4316652 h 5401486"/>
              <a:gd name="connsiteX3" fmla="*/ 1466026 w 6378987"/>
              <a:gd name="connsiteY3" fmla="*/ 5251567 h 5401486"/>
              <a:gd name="connsiteX4" fmla="*/ 94916 w 6378987"/>
              <a:gd name="connsiteY4" fmla="*/ 3784218 h 5401486"/>
              <a:gd name="connsiteX0" fmla="*/ 19178 w 6963006"/>
              <a:gd name="connsiteY0" fmla="*/ 558136 h 6345083"/>
              <a:gd name="connsiteX1" fmla="*/ 1401861 w 6963006"/>
              <a:gd name="connsiteY1" fmla="*/ 664943 h 6345083"/>
              <a:gd name="connsiteX2" fmla="*/ 6963006 w 6963006"/>
              <a:gd name="connsiteY2" fmla="*/ 4979664 h 6345083"/>
              <a:gd name="connsiteX3" fmla="*/ 2050045 w 6963006"/>
              <a:gd name="connsiteY3" fmla="*/ 5914579 h 6345083"/>
              <a:gd name="connsiteX4" fmla="*/ 19178 w 6963006"/>
              <a:gd name="connsiteY4" fmla="*/ 558136 h 6345083"/>
              <a:gd name="connsiteX0" fmla="*/ 883 w 6944711"/>
              <a:gd name="connsiteY0" fmla="*/ 947588 h 6734535"/>
              <a:gd name="connsiteX1" fmla="*/ 2230910 w 6944711"/>
              <a:gd name="connsiteY1" fmla="*/ 414033 h 6734535"/>
              <a:gd name="connsiteX2" fmla="*/ 6944711 w 6944711"/>
              <a:gd name="connsiteY2" fmla="*/ 5369116 h 6734535"/>
              <a:gd name="connsiteX3" fmla="*/ 2031750 w 6944711"/>
              <a:gd name="connsiteY3" fmla="*/ 6304031 h 6734535"/>
              <a:gd name="connsiteX4" fmla="*/ 883 w 6944711"/>
              <a:gd name="connsiteY4" fmla="*/ 947588 h 6734535"/>
              <a:gd name="connsiteX0" fmla="*/ 3515618 w 4923652"/>
              <a:gd name="connsiteY0" fmla="*/ 500020 h 7450025"/>
              <a:gd name="connsiteX1" fmla="*/ 209851 w 4923652"/>
              <a:gd name="connsiteY1" fmla="*/ 1050121 h 7450025"/>
              <a:gd name="connsiteX2" fmla="*/ 4923652 w 4923652"/>
              <a:gd name="connsiteY2" fmla="*/ 6005204 h 7450025"/>
              <a:gd name="connsiteX3" fmla="*/ 10691 w 4923652"/>
              <a:gd name="connsiteY3" fmla="*/ 6940119 h 7450025"/>
              <a:gd name="connsiteX4" fmla="*/ 3515618 w 4923652"/>
              <a:gd name="connsiteY4" fmla="*/ 500020 h 7450025"/>
              <a:gd name="connsiteX0" fmla="*/ 3517807 w 4925841"/>
              <a:gd name="connsiteY0" fmla="*/ 454348 h 7404353"/>
              <a:gd name="connsiteX1" fmla="*/ 4205882 w 4925841"/>
              <a:gd name="connsiteY1" fmla="*/ 1134153 h 7404353"/>
              <a:gd name="connsiteX2" fmla="*/ 4925841 w 4925841"/>
              <a:gd name="connsiteY2" fmla="*/ 5959532 h 7404353"/>
              <a:gd name="connsiteX3" fmla="*/ 12880 w 4925841"/>
              <a:gd name="connsiteY3" fmla="*/ 6894447 h 7404353"/>
              <a:gd name="connsiteX4" fmla="*/ 3517807 w 4925841"/>
              <a:gd name="connsiteY4" fmla="*/ 454348 h 7404353"/>
              <a:gd name="connsiteX0" fmla="*/ 3144542 w 4935744"/>
              <a:gd name="connsiteY0" fmla="*/ 236391 h 9084089"/>
              <a:gd name="connsiteX1" fmla="*/ 4215785 w 4935744"/>
              <a:gd name="connsiteY1" fmla="*/ 2683946 h 9084089"/>
              <a:gd name="connsiteX2" fmla="*/ 4935744 w 4935744"/>
              <a:gd name="connsiteY2" fmla="*/ 7509325 h 9084089"/>
              <a:gd name="connsiteX3" fmla="*/ 22783 w 4935744"/>
              <a:gd name="connsiteY3" fmla="*/ 8444240 h 9084089"/>
              <a:gd name="connsiteX4" fmla="*/ 3144542 w 4935744"/>
              <a:gd name="connsiteY4" fmla="*/ 236391 h 9084089"/>
              <a:gd name="connsiteX0" fmla="*/ 3142878 w 4934080"/>
              <a:gd name="connsiteY0" fmla="*/ 138148 h 8985846"/>
              <a:gd name="connsiteX1" fmla="*/ 2797552 w 4934080"/>
              <a:gd name="connsiteY1" fmla="*/ 3494656 h 8985846"/>
              <a:gd name="connsiteX2" fmla="*/ 4934080 w 4934080"/>
              <a:gd name="connsiteY2" fmla="*/ 7411082 h 8985846"/>
              <a:gd name="connsiteX3" fmla="*/ 21119 w 4934080"/>
              <a:gd name="connsiteY3" fmla="*/ 8345997 h 8985846"/>
              <a:gd name="connsiteX4" fmla="*/ 3142878 w 4934080"/>
              <a:gd name="connsiteY4" fmla="*/ 138148 h 8985846"/>
              <a:gd name="connsiteX0" fmla="*/ 5213267 w 7004469"/>
              <a:gd name="connsiteY0" fmla="*/ 116389 h 8651794"/>
              <a:gd name="connsiteX1" fmla="*/ 4867941 w 7004469"/>
              <a:gd name="connsiteY1" fmla="*/ 3472897 h 8651794"/>
              <a:gd name="connsiteX2" fmla="*/ 7004469 w 7004469"/>
              <a:gd name="connsiteY2" fmla="*/ 7389323 h 8651794"/>
              <a:gd name="connsiteX3" fmla="*/ 13649 w 7004469"/>
              <a:gd name="connsiteY3" fmla="*/ 7837210 h 8651794"/>
              <a:gd name="connsiteX4" fmla="*/ 5213267 w 7004469"/>
              <a:gd name="connsiteY4" fmla="*/ 116389 h 8651794"/>
              <a:gd name="connsiteX0" fmla="*/ 5231611 w 7004150"/>
              <a:gd name="connsiteY0" fmla="*/ 115568 h 8682257"/>
              <a:gd name="connsiteX1" fmla="*/ 4867622 w 7004150"/>
              <a:gd name="connsiteY1" fmla="*/ 3501358 h 8682257"/>
              <a:gd name="connsiteX2" fmla="*/ 7004150 w 7004150"/>
              <a:gd name="connsiteY2" fmla="*/ 7417784 h 8682257"/>
              <a:gd name="connsiteX3" fmla="*/ 13330 w 7004150"/>
              <a:gd name="connsiteY3" fmla="*/ 7865671 h 8682257"/>
              <a:gd name="connsiteX4" fmla="*/ 5231611 w 7004150"/>
              <a:gd name="connsiteY4" fmla="*/ 115568 h 8682257"/>
              <a:gd name="connsiteX0" fmla="*/ 5232547 w 7005086"/>
              <a:gd name="connsiteY0" fmla="*/ 310788 h 8877477"/>
              <a:gd name="connsiteX1" fmla="*/ 4868558 w 7005086"/>
              <a:gd name="connsiteY1" fmla="*/ 3696578 h 8877477"/>
              <a:gd name="connsiteX2" fmla="*/ 7005086 w 7005086"/>
              <a:gd name="connsiteY2" fmla="*/ 7613004 h 8877477"/>
              <a:gd name="connsiteX3" fmla="*/ 14266 w 7005086"/>
              <a:gd name="connsiteY3" fmla="*/ 8060891 h 8877477"/>
              <a:gd name="connsiteX4" fmla="*/ 5232547 w 7005086"/>
              <a:gd name="connsiteY4" fmla="*/ 310788 h 8877477"/>
              <a:gd name="connsiteX0" fmla="*/ 6516673 w 6991673"/>
              <a:gd name="connsiteY0" fmla="*/ 323887 h 8373791"/>
              <a:gd name="connsiteX1" fmla="*/ 4855145 w 6991673"/>
              <a:gd name="connsiteY1" fmla="*/ 3225851 h 8373791"/>
              <a:gd name="connsiteX2" fmla="*/ 6991673 w 6991673"/>
              <a:gd name="connsiteY2" fmla="*/ 7142277 h 8373791"/>
              <a:gd name="connsiteX3" fmla="*/ 853 w 6991673"/>
              <a:gd name="connsiteY3" fmla="*/ 7590164 h 8373791"/>
              <a:gd name="connsiteX4" fmla="*/ 6516673 w 6991673"/>
              <a:gd name="connsiteY4" fmla="*/ 323887 h 8373791"/>
              <a:gd name="connsiteX0" fmla="*/ 6516638 w 6991638"/>
              <a:gd name="connsiteY0" fmla="*/ 90091 h 8139995"/>
              <a:gd name="connsiteX1" fmla="*/ 5382949 w 6991638"/>
              <a:gd name="connsiteY1" fmla="*/ 3520624 h 8139995"/>
              <a:gd name="connsiteX2" fmla="*/ 6991638 w 6991638"/>
              <a:gd name="connsiteY2" fmla="*/ 6908481 h 8139995"/>
              <a:gd name="connsiteX3" fmla="*/ 818 w 6991638"/>
              <a:gd name="connsiteY3" fmla="*/ 7356368 h 8139995"/>
              <a:gd name="connsiteX4" fmla="*/ 6516638 w 6991638"/>
              <a:gd name="connsiteY4" fmla="*/ 90091 h 8139995"/>
              <a:gd name="connsiteX0" fmla="*/ 6516712 w 6991712"/>
              <a:gd name="connsiteY0" fmla="*/ 456030 h 8505934"/>
              <a:gd name="connsiteX1" fmla="*/ 5383023 w 6991712"/>
              <a:gd name="connsiteY1" fmla="*/ 3886563 h 8505934"/>
              <a:gd name="connsiteX2" fmla="*/ 6991712 w 6991712"/>
              <a:gd name="connsiteY2" fmla="*/ 7274420 h 8505934"/>
              <a:gd name="connsiteX3" fmla="*/ 892 w 6991712"/>
              <a:gd name="connsiteY3" fmla="*/ 7722307 h 8505934"/>
              <a:gd name="connsiteX4" fmla="*/ 6516712 w 6991712"/>
              <a:gd name="connsiteY4" fmla="*/ 456030 h 8505934"/>
              <a:gd name="connsiteX0" fmla="*/ 6516631 w 6991631"/>
              <a:gd name="connsiteY0" fmla="*/ 238791 h 8288695"/>
              <a:gd name="connsiteX1" fmla="*/ 5382942 w 6991631"/>
              <a:gd name="connsiteY1" fmla="*/ 3669324 h 8288695"/>
              <a:gd name="connsiteX2" fmla="*/ 6991631 w 6991631"/>
              <a:gd name="connsiteY2" fmla="*/ 7057181 h 8288695"/>
              <a:gd name="connsiteX3" fmla="*/ 811 w 6991631"/>
              <a:gd name="connsiteY3" fmla="*/ 7505068 h 8288695"/>
              <a:gd name="connsiteX4" fmla="*/ 6516631 w 6991631"/>
              <a:gd name="connsiteY4" fmla="*/ 238791 h 8288695"/>
              <a:gd name="connsiteX0" fmla="*/ 6516690 w 6991690"/>
              <a:gd name="connsiteY0" fmla="*/ 663860 h 8713764"/>
              <a:gd name="connsiteX1" fmla="*/ 5383001 w 6991690"/>
              <a:gd name="connsiteY1" fmla="*/ 4094393 h 8713764"/>
              <a:gd name="connsiteX2" fmla="*/ 6991690 w 6991690"/>
              <a:gd name="connsiteY2" fmla="*/ 7482250 h 8713764"/>
              <a:gd name="connsiteX3" fmla="*/ 870 w 6991690"/>
              <a:gd name="connsiteY3" fmla="*/ 7930137 h 8713764"/>
              <a:gd name="connsiteX4" fmla="*/ 6516690 w 6991690"/>
              <a:gd name="connsiteY4" fmla="*/ 663860 h 8713764"/>
              <a:gd name="connsiteX0" fmla="*/ 7267396 w 7565751"/>
              <a:gd name="connsiteY0" fmla="*/ 642121 h 9192123"/>
              <a:gd name="connsiteX1" fmla="*/ 5382357 w 7565751"/>
              <a:gd name="connsiteY1" fmla="*/ 4540861 h 9192123"/>
              <a:gd name="connsiteX2" fmla="*/ 6991046 w 7565751"/>
              <a:gd name="connsiteY2" fmla="*/ 7928718 h 9192123"/>
              <a:gd name="connsiteX3" fmla="*/ 226 w 7565751"/>
              <a:gd name="connsiteY3" fmla="*/ 8376605 h 9192123"/>
              <a:gd name="connsiteX4" fmla="*/ 7267396 w 7565751"/>
              <a:gd name="connsiteY4" fmla="*/ 642121 h 9192123"/>
              <a:gd name="connsiteX0" fmla="*/ 6802739 w 7133929"/>
              <a:gd name="connsiteY0" fmla="*/ 604647 h 10101929"/>
              <a:gd name="connsiteX1" fmla="*/ 5382263 w 7133929"/>
              <a:gd name="connsiteY1" fmla="*/ 5389671 h 10101929"/>
              <a:gd name="connsiteX2" fmla="*/ 6990952 w 7133929"/>
              <a:gd name="connsiteY2" fmla="*/ 8777528 h 10101929"/>
              <a:gd name="connsiteX3" fmla="*/ 132 w 7133929"/>
              <a:gd name="connsiteY3" fmla="*/ 9225415 h 10101929"/>
              <a:gd name="connsiteX4" fmla="*/ 6802739 w 7133929"/>
              <a:gd name="connsiteY4" fmla="*/ 604647 h 1010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3929" h="10101929">
                <a:moveTo>
                  <a:pt x="6802739" y="604647"/>
                </a:moveTo>
                <a:cubicBezTo>
                  <a:pt x="8054870" y="3801519"/>
                  <a:pt x="5350894" y="4027524"/>
                  <a:pt x="5382263" y="5389671"/>
                </a:cubicBezTo>
                <a:cubicBezTo>
                  <a:pt x="5413632" y="6751818"/>
                  <a:pt x="6990952" y="7251171"/>
                  <a:pt x="6990952" y="8777528"/>
                </a:cubicBezTo>
                <a:cubicBezTo>
                  <a:pt x="6990952" y="10303885"/>
                  <a:pt x="31501" y="10587562"/>
                  <a:pt x="132" y="9225415"/>
                </a:cubicBezTo>
                <a:cubicBezTo>
                  <a:pt x="-31237" y="7863268"/>
                  <a:pt x="5550608" y="-2592225"/>
                  <a:pt x="6802739" y="604647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E7A27D-55CE-31A6-26B7-5B6DDCD8A9EC}"/>
              </a:ext>
            </a:extLst>
          </p:cNvPr>
          <p:cNvSpPr txBox="1"/>
          <p:nvPr/>
        </p:nvSpPr>
        <p:spPr>
          <a:xfrm>
            <a:off x="11482087" y="6061926"/>
            <a:ext cx="474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3" name="Овал 6">
            <a:extLst>
              <a:ext uri="{FF2B5EF4-FFF2-40B4-BE49-F238E27FC236}">
                <a16:creationId xmlns:a16="http://schemas.microsoft.com/office/drawing/2014/main" id="{FE500017-EB7D-32A6-98E5-2FC4EFDFFDBD}"/>
              </a:ext>
            </a:extLst>
          </p:cNvPr>
          <p:cNvSpPr/>
          <p:nvPr/>
        </p:nvSpPr>
        <p:spPr>
          <a:xfrm rot="7501415" flipH="1">
            <a:off x="-549718" y="3621791"/>
            <a:ext cx="4825950" cy="6833739"/>
          </a:xfrm>
          <a:custGeom>
            <a:avLst/>
            <a:gdLst>
              <a:gd name="connsiteX0" fmla="*/ 0 w 6168323"/>
              <a:gd name="connsiteY0" fmla="*/ 2763714 h 5527428"/>
              <a:gd name="connsiteX1" fmla="*/ 3084162 w 6168323"/>
              <a:gd name="connsiteY1" fmla="*/ 0 h 5527428"/>
              <a:gd name="connsiteX2" fmla="*/ 6168324 w 6168323"/>
              <a:gd name="connsiteY2" fmla="*/ 2763714 h 5527428"/>
              <a:gd name="connsiteX3" fmla="*/ 3084162 w 6168323"/>
              <a:gd name="connsiteY3" fmla="*/ 5527428 h 5527428"/>
              <a:gd name="connsiteX4" fmla="*/ 0 w 6168323"/>
              <a:gd name="connsiteY4" fmla="*/ 2763714 h 5527428"/>
              <a:gd name="connsiteX0" fmla="*/ 1885 w 6170209"/>
              <a:gd name="connsiteY0" fmla="*/ 3643390 h 6407104"/>
              <a:gd name="connsiteX1" fmla="*/ 2761955 w 6170209"/>
              <a:gd name="connsiteY1" fmla="*/ 0 h 6407104"/>
              <a:gd name="connsiteX2" fmla="*/ 6170209 w 6170209"/>
              <a:gd name="connsiteY2" fmla="*/ 3643390 h 6407104"/>
              <a:gd name="connsiteX3" fmla="*/ 3086047 w 6170209"/>
              <a:gd name="connsiteY3" fmla="*/ 6407104 h 6407104"/>
              <a:gd name="connsiteX4" fmla="*/ 1885 w 6170209"/>
              <a:gd name="connsiteY4" fmla="*/ 3643390 h 6407104"/>
              <a:gd name="connsiteX0" fmla="*/ 1111 w 5301334"/>
              <a:gd name="connsiteY0" fmla="*/ 3646449 h 6420546"/>
              <a:gd name="connsiteX1" fmla="*/ 2761181 w 5301334"/>
              <a:gd name="connsiteY1" fmla="*/ 3059 h 6420546"/>
              <a:gd name="connsiteX2" fmla="*/ 5301334 w 5301334"/>
              <a:gd name="connsiteY2" fmla="*/ 4283056 h 6420546"/>
              <a:gd name="connsiteX3" fmla="*/ 3085273 w 5301334"/>
              <a:gd name="connsiteY3" fmla="*/ 6410163 h 6420546"/>
              <a:gd name="connsiteX4" fmla="*/ 1111 w 5301334"/>
              <a:gd name="connsiteY4" fmla="*/ 3646449 h 6420546"/>
              <a:gd name="connsiteX0" fmla="*/ 1486 w 8322701"/>
              <a:gd name="connsiteY0" fmla="*/ 3646780 h 6422361"/>
              <a:gd name="connsiteX1" fmla="*/ 2761556 w 8322701"/>
              <a:gd name="connsiteY1" fmla="*/ 3390 h 6422361"/>
              <a:gd name="connsiteX2" fmla="*/ 8322701 w 8322701"/>
              <a:gd name="connsiteY2" fmla="*/ 4318111 h 6422361"/>
              <a:gd name="connsiteX3" fmla="*/ 3085648 w 8322701"/>
              <a:gd name="connsiteY3" fmla="*/ 6410494 h 6422361"/>
              <a:gd name="connsiteX4" fmla="*/ 1486 w 8322701"/>
              <a:gd name="connsiteY4" fmla="*/ 3646780 h 6422361"/>
              <a:gd name="connsiteX0" fmla="*/ 71155 w 6355226"/>
              <a:gd name="connsiteY0" fmla="*/ 3784347 h 6417080"/>
              <a:gd name="connsiteX1" fmla="*/ 794081 w 6355226"/>
              <a:gd name="connsiteY1" fmla="*/ 2060 h 6417080"/>
              <a:gd name="connsiteX2" fmla="*/ 6355226 w 6355226"/>
              <a:gd name="connsiteY2" fmla="*/ 4316781 h 6417080"/>
              <a:gd name="connsiteX3" fmla="*/ 1118173 w 6355226"/>
              <a:gd name="connsiteY3" fmla="*/ 6409164 h 6417080"/>
              <a:gd name="connsiteX4" fmla="*/ 71155 w 6355226"/>
              <a:gd name="connsiteY4" fmla="*/ 3784347 h 6417080"/>
              <a:gd name="connsiteX0" fmla="*/ 94916 w 6378987"/>
              <a:gd name="connsiteY0" fmla="*/ 3784218 h 5401486"/>
              <a:gd name="connsiteX1" fmla="*/ 817842 w 6378987"/>
              <a:gd name="connsiteY1" fmla="*/ 1931 h 5401486"/>
              <a:gd name="connsiteX2" fmla="*/ 6378987 w 6378987"/>
              <a:gd name="connsiteY2" fmla="*/ 4316652 h 5401486"/>
              <a:gd name="connsiteX3" fmla="*/ 1466026 w 6378987"/>
              <a:gd name="connsiteY3" fmla="*/ 5251567 h 5401486"/>
              <a:gd name="connsiteX4" fmla="*/ 94916 w 6378987"/>
              <a:gd name="connsiteY4" fmla="*/ 3784218 h 5401486"/>
              <a:gd name="connsiteX0" fmla="*/ 19178 w 6963006"/>
              <a:gd name="connsiteY0" fmla="*/ 558136 h 6345083"/>
              <a:gd name="connsiteX1" fmla="*/ 1401861 w 6963006"/>
              <a:gd name="connsiteY1" fmla="*/ 664943 h 6345083"/>
              <a:gd name="connsiteX2" fmla="*/ 6963006 w 6963006"/>
              <a:gd name="connsiteY2" fmla="*/ 4979664 h 6345083"/>
              <a:gd name="connsiteX3" fmla="*/ 2050045 w 6963006"/>
              <a:gd name="connsiteY3" fmla="*/ 5914579 h 6345083"/>
              <a:gd name="connsiteX4" fmla="*/ 19178 w 6963006"/>
              <a:gd name="connsiteY4" fmla="*/ 558136 h 6345083"/>
              <a:gd name="connsiteX0" fmla="*/ 883 w 6944711"/>
              <a:gd name="connsiteY0" fmla="*/ 947588 h 6734535"/>
              <a:gd name="connsiteX1" fmla="*/ 2230910 w 6944711"/>
              <a:gd name="connsiteY1" fmla="*/ 414033 h 6734535"/>
              <a:gd name="connsiteX2" fmla="*/ 6944711 w 6944711"/>
              <a:gd name="connsiteY2" fmla="*/ 5369116 h 6734535"/>
              <a:gd name="connsiteX3" fmla="*/ 2031750 w 6944711"/>
              <a:gd name="connsiteY3" fmla="*/ 6304031 h 6734535"/>
              <a:gd name="connsiteX4" fmla="*/ 883 w 6944711"/>
              <a:gd name="connsiteY4" fmla="*/ 947588 h 6734535"/>
              <a:gd name="connsiteX0" fmla="*/ 3515618 w 4923652"/>
              <a:gd name="connsiteY0" fmla="*/ 500020 h 7450025"/>
              <a:gd name="connsiteX1" fmla="*/ 209851 w 4923652"/>
              <a:gd name="connsiteY1" fmla="*/ 1050121 h 7450025"/>
              <a:gd name="connsiteX2" fmla="*/ 4923652 w 4923652"/>
              <a:gd name="connsiteY2" fmla="*/ 6005204 h 7450025"/>
              <a:gd name="connsiteX3" fmla="*/ 10691 w 4923652"/>
              <a:gd name="connsiteY3" fmla="*/ 6940119 h 7450025"/>
              <a:gd name="connsiteX4" fmla="*/ 3515618 w 4923652"/>
              <a:gd name="connsiteY4" fmla="*/ 500020 h 7450025"/>
              <a:gd name="connsiteX0" fmla="*/ 3517807 w 4925841"/>
              <a:gd name="connsiteY0" fmla="*/ 454348 h 7404353"/>
              <a:gd name="connsiteX1" fmla="*/ 4205882 w 4925841"/>
              <a:gd name="connsiteY1" fmla="*/ 1134153 h 7404353"/>
              <a:gd name="connsiteX2" fmla="*/ 4925841 w 4925841"/>
              <a:gd name="connsiteY2" fmla="*/ 5959532 h 7404353"/>
              <a:gd name="connsiteX3" fmla="*/ 12880 w 4925841"/>
              <a:gd name="connsiteY3" fmla="*/ 6894447 h 7404353"/>
              <a:gd name="connsiteX4" fmla="*/ 3517807 w 4925841"/>
              <a:gd name="connsiteY4" fmla="*/ 454348 h 7404353"/>
              <a:gd name="connsiteX0" fmla="*/ 3144542 w 4935744"/>
              <a:gd name="connsiteY0" fmla="*/ 236391 h 9084089"/>
              <a:gd name="connsiteX1" fmla="*/ 4215785 w 4935744"/>
              <a:gd name="connsiteY1" fmla="*/ 2683946 h 9084089"/>
              <a:gd name="connsiteX2" fmla="*/ 4935744 w 4935744"/>
              <a:gd name="connsiteY2" fmla="*/ 7509325 h 9084089"/>
              <a:gd name="connsiteX3" fmla="*/ 22783 w 4935744"/>
              <a:gd name="connsiteY3" fmla="*/ 8444240 h 9084089"/>
              <a:gd name="connsiteX4" fmla="*/ 3144542 w 4935744"/>
              <a:gd name="connsiteY4" fmla="*/ 236391 h 9084089"/>
              <a:gd name="connsiteX0" fmla="*/ 3142878 w 4934080"/>
              <a:gd name="connsiteY0" fmla="*/ 138148 h 8985846"/>
              <a:gd name="connsiteX1" fmla="*/ 2797552 w 4934080"/>
              <a:gd name="connsiteY1" fmla="*/ 3494656 h 8985846"/>
              <a:gd name="connsiteX2" fmla="*/ 4934080 w 4934080"/>
              <a:gd name="connsiteY2" fmla="*/ 7411082 h 8985846"/>
              <a:gd name="connsiteX3" fmla="*/ 21119 w 4934080"/>
              <a:gd name="connsiteY3" fmla="*/ 8345997 h 8985846"/>
              <a:gd name="connsiteX4" fmla="*/ 3142878 w 4934080"/>
              <a:gd name="connsiteY4" fmla="*/ 138148 h 8985846"/>
              <a:gd name="connsiteX0" fmla="*/ 5213267 w 7004469"/>
              <a:gd name="connsiteY0" fmla="*/ 116389 h 8651794"/>
              <a:gd name="connsiteX1" fmla="*/ 4867941 w 7004469"/>
              <a:gd name="connsiteY1" fmla="*/ 3472897 h 8651794"/>
              <a:gd name="connsiteX2" fmla="*/ 7004469 w 7004469"/>
              <a:gd name="connsiteY2" fmla="*/ 7389323 h 8651794"/>
              <a:gd name="connsiteX3" fmla="*/ 13649 w 7004469"/>
              <a:gd name="connsiteY3" fmla="*/ 7837210 h 8651794"/>
              <a:gd name="connsiteX4" fmla="*/ 5213267 w 7004469"/>
              <a:gd name="connsiteY4" fmla="*/ 116389 h 8651794"/>
              <a:gd name="connsiteX0" fmla="*/ 5231611 w 7004150"/>
              <a:gd name="connsiteY0" fmla="*/ 115568 h 8682257"/>
              <a:gd name="connsiteX1" fmla="*/ 4867622 w 7004150"/>
              <a:gd name="connsiteY1" fmla="*/ 3501358 h 8682257"/>
              <a:gd name="connsiteX2" fmla="*/ 7004150 w 7004150"/>
              <a:gd name="connsiteY2" fmla="*/ 7417784 h 8682257"/>
              <a:gd name="connsiteX3" fmla="*/ 13330 w 7004150"/>
              <a:gd name="connsiteY3" fmla="*/ 7865671 h 8682257"/>
              <a:gd name="connsiteX4" fmla="*/ 5231611 w 7004150"/>
              <a:gd name="connsiteY4" fmla="*/ 115568 h 8682257"/>
              <a:gd name="connsiteX0" fmla="*/ 5232547 w 7005086"/>
              <a:gd name="connsiteY0" fmla="*/ 310788 h 8877477"/>
              <a:gd name="connsiteX1" fmla="*/ 4868558 w 7005086"/>
              <a:gd name="connsiteY1" fmla="*/ 3696578 h 8877477"/>
              <a:gd name="connsiteX2" fmla="*/ 7005086 w 7005086"/>
              <a:gd name="connsiteY2" fmla="*/ 7613004 h 8877477"/>
              <a:gd name="connsiteX3" fmla="*/ 14266 w 7005086"/>
              <a:gd name="connsiteY3" fmla="*/ 8060891 h 8877477"/>
              <a:gd name="connsiteX4" fmla="*/ 5232547 w 7005086"/>
              <a:gd name="connsiteY4" fmla="*/ 310788 h 8877477"/>
              <a:gd name="connsiteX0" fmla="*/ 6516673 w 6991673"/>
              <a:gd name="connsiteY0" fmla="*/ 323887 h 8373791"/>
              <a:gd name="connsiteX1" fmla="*/ 4855145 w 6991673"/>
              <a:gd name="connsiteY1" fmla="*/ 3225851 h 8373791"/>
              <a:gd name="connsiteX2" fmla="*/ 6991673 w 6991673"/>
              <a:gd name="connsiteY2" fmla="*/ 7142277 h 8373791"/>
              <a:gd name="connsiteX3" fmla="*/ 853 w 6991673"/>
              <a:gd name="connsiteY3" fmla="*/ 7590164 h 8373791"/>
              <a:gd name="connsiteX4" fmla="*/ 6516673 w 6991673"/>
              <a:gd name="connsiteY4" fmla="*/ 323887 h 8373791"/>
              <a:gd name="connsiteX0" fmla="*/ 6516638 w 6991638"/>
              <a:gd name="connsiteY0" fmla="*/ 90091 h 8139995"/>
              <a:gd name="connsiteX1" fmla="*/ 5382949 w 6991638"/>
              <a:gd name="connsiteY1" fmla="*/ 3520624 h 8139995"/>
              <a:gd name="connsiteX2" fmla="*/ 6991638 w 6991638"/>
              <a:gd name="connsiteY2" fmla="*/ 6908481 h 8139995"/>
              <a:gd name="connsiteX3" fmla="*/ 818 w 6991638"/>
              <a:gd name="connsiteY3" fmla="*/ 7356368 h 8139995"/>
              <a:gd name="connsiteX4" fmla="*/ 6516638 w 6991638"/>
              <a:gd name="connsiteY4" fmla="*/ 90091 h 8139995"/>
              <a:gd name="connsiteX0" fmla="*/ 6516712 w 6991712"/>
              <a:gd name="connsiteY0" fmla="*/ 456030 h 8505934"/>
              <a:gd name="connsiteX1" fmla="*/ 5383023 w 6991712"/>
              <a:gd name="connsiteY1" fmla="*/ 3886563 h 8505934"/>
              <a:gd name="connsiteX2" fmla="*/ 6991712 w 6991712"/>
              <a:gd name="connsiteY2" fmla="*/ 7274420 h 8505934"/>
              <a:gd name="connsiteX3" fmla="*/ 892 w 6991712"/>
              <a:gd name="connsiteY3" fmla="*/ 7722307 h 8505934"/>
              <a:gd name="connsiteX4" fmla="*/ 6516712 w 6991712"/>
              <a:gd name="connsiteY4" fmla="*/ 456030 h 8505934"/>
              <a:gd name="connsiteX0" fmla="*/ 6516631 w 6991631"/>
              <a:gd name="connsiteY0" fmla="*/ 238791 h 8288695"/>
              <a:gd name="connsiteX1" fmla="*/ 5382942 w 6991631"/>
              <a:gd name="connsiteY1" fmla="*/ 3669324 h 8288695"/>
              <a:gd name="connsiteX2" fmla="*/ 6991631 w 6991631"/>
              <a:gd name="connsiteY2" fmla="*/ 7057181 h 8288695"/>
              <a:gd name="connsiteX3" fmla="*/ 811 w 6991631"/>
              <a:gd name="connsiteY3" fmla="*/ 7505068 h 8288695"/>
              <a:gd name="connsiteX4" fmla="*/ 6516631 w 6991631"/>
              <a:gd name="connsiteY4" fmla="*/ 238791 h 8288695"/>
              <a:gd name="connsiteX0" fmla="*/ 6516690 w 6991690"/>
              <a:gd name="connsiteY0" fmla="*/ 663860 h 8713764"/>
              <a:gd name="connsiteX1" fmla="*/ 5383001 w 6991690"/>
              <a:gd name="connsiteY1" fmla="*/ 4094393 h 8713764"/>
              <a:gd name="connsiteX2" fmla="*/ 6991690 w 6991690"/>
              <a:gd name="connsiteY2" fmla="*/ 7482250 h 8713764"/>
              <a:gd name="connsiteX3" fmla="*/ 870 w 6991690"/>
              <a:gd name="connsiteY3" fmla="*/ 7930137 h 8713764"/>
              <a:gd name="connsiteX4" fmla="*/ 6516690 w 6991690"/>
              <a:gd name="connsiteY4" fmla="*/ 663860 h 8713764"/>
              <a:gd name="connsiteX0" fmla="*/ 7267396 w 7565751"/>
              <a:gd name="connsiteY0" fmla="*/ 642121 h 9192123"/>
              <a:gd name="connsiteX1" fmla="*/ 5382357 w 7565751"/>
              <a:gd name="connsiteY1" fmla="*/ 4540861 h 9192123"/>
              <a:gd name="connsiteX2" fmla="*/ 6991046 w 7565751"/>
              <a:gd name="connsiteY2" fmla="*/ 7928718 h 9192123"/>
              <a:gd name="connsiteX3" fmla="*/ 226 w 7565751"/>
              <a:gd name="connsiteY3" fmla="*/ 8376605 h 9192123"/>
              <a:gd name="connsiteX4" fmla="*/ 7267396 w 7565751"/>
              <a:gd name="connsiteY4" fmla="*/ 642121 h 9192123"/>
              <a:gd name="connsiteX0" fmla="*/ 6802739 w 7133929"/>
              <a:gd name="connsiteY0" fmla="*/ 604647 h 10101929"/>
              <a:gd name="connsiteX1" fmla="*/ 5382263 w 7133929"/>
              <a:gd name="connsiteY1" fmla="*/ 5389671 h 10101929"/>
              <a:gd name="connsiteX2" fmla="*/ 6990952 w 7133929"/>
              <a:gd name="connsiteY2" fmla="*/ 8777528 h 10101929"/>
              <a:gd name="connsiteX3" fmla="*/ 132 w 7133929"/>
              <a:gd name="connsiteY3" fmla="*/ 9225415 h 10101929"/>
              <a:gd name="connsiteX4" fmla="*/ 6802739 w 7133929"/>
              <a:gd name="connsiteY4" fmla="*/ 604647 h 1010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3929" h="10101929">
                <a:moveTo>
                  <a:pt x="6802739" y="604647"/>
                </a:moveTo>
                <a:cubicBezTo>
                  <a:pt x="8054870" y="3801519"/>
                  <a:pt x="5350894" y="4027524"/>
                  <a:pt x="5382263" y="5389671"/>
                </a:cubicBezTo>
                <a:cubicBezTo>
                  <a:pt x="5413632" y="6751818"/>
                  <a:pt x="6990952" y="7251171"/>
                  <a:pt x="6990952" y="8777528"/>
                </a:cubicBezTo>
                <a:cubicBezTo>
                  <a:pt x="6990952" y="10303885"/>
                  <a:pt x="31501" y="10587562"/>
                  <a:pt x="132" y="9225415"/>
                </a:cubicBezTo>
                <a:cubicBezTo>
                  <a:pt x="-31237" y="7863268"/>
                  <a:pt x="5550608" y="-2592225"/>
                  <a:pt x="6802739" y="604647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7B1EA17-AFB7-31B3-EACB-583660BD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103" y="330414"/>
            <a:ext cx="8865318" cy="129243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Helvetica"/>
                <a:cs typeface="Poppins"/>
              </a:rPr>
              <a:t>Регистрация и аутентификация</a:t>
            </a:r>
            <a:br>
              <a:rPr lang="ru-RU" dirty="0">
                <a:latin typeface="Helvetica"/>
                <a:cs typeface="Poppins"/>
              </a:rPr>
            </a:br>
            <a:endParaRPr lang="ru-RU">
              <a:latin typeface="Helvetica"/>
              <a:cs typeface="Poppins"/>
            </a:endParaRPr>
          </a:p>
        </p:txBody>
      </p:sp>
      <p:sp>
        <p:nvSpPr>
          <p:cNvPr id="9" name="Овал 6">
            <a:extLst>
              <a:ext uri="{FF2B5EF4-FFF2-40B4-BE49-F238E27FC236}">
                <a16:creationId xmlns:a16="http://schemas.microsoft.com/office/drawing/2014/main" id="{FFC6E56E-156D-A5DD-3B42-3EDAE5BD49CA}"/>
              </a:ext>
            </a:extLst>
          </p:cNvPr>
          <p:cNvSpPr/>
          <p:nvPr/>
        </p:nvSpPr>
        <p:spPr>
          <a:xfrm rot="7557943" flipV="1">
            <a:off x="8480942" y="-3597647"/>
            <a:ext cx="4223938" cy="7855035"/>
          </a:xfrm>
          <a:custGeom>
            <a:avLst/>
            <a:gdLst>
              <a:gd name="connsiteX0" fmla="*/ 0 w 6168323"/>
              <a:gd name="connsiteY0" fmla="*/ 2763714 h 5527428"/>
              <a:gd name="connsiteX1" fmla="*/ 3084162 w 6168323"/>
              <a:gd name="connsiteY1" fmla="*/ 0 h 5527428"/>
              <a:gd name="connsiteX2" fmla="*/ 6168324 w 6168323"/>
              <a:gd name="connsiteY2" fmla="*/ 2763714 h 5527428"/>
              <a:gd name="connsiteX3" fmla="*/ 3084162 w 6168323"/>
              <a:gd name="connsiteY3" fmla="*/ 5527428 h 5527428"/>
              <a:gd name="connsiteX4" fmla="*/ 0 w 6168323"/>
              <a:gd name="connsiteY4" fmla="*/ 2763714 h 5527428"/>
              <a:gd name="connsiteX0" fmla="*/ 1885 w 6170209"/>
              <a:gd name="connsiteY0" fmla="*/ 3643390 h 6407104"/>
              <a:gd name="connsiteX1" fmla="*/ 2761955 w 6170209"/>
              <a:gd name="connsiteY1" fmla="*/ 0 h 6407104"/>
              <a:gd name="connsiteX2" fmla="*/ 6170209 w 6170209"/>
              <a:gd name="connsiteY2" fmla="*/ 3643390 h 6407104"/>
              <a:gd name="connsiteX3" fmla="*/ 3086047 w 6170209"/>
              <a:gd name="connsiteY3" fmla="*/ 6407104 h 6407104"/>
              <a:gd name="connsiteX4" fmla="*/ 1885 w 6170209"/>
              <a:gd name="connsiteY4" fmla="*/ 3643390 h 6407104"/>
              <a:gd name="connsiteX0" fmla="*/ 1111 w 5301334"/>
              <a:gd name="connsiteY0" fmla="*/ 3646449 h 6420546"/>
              <a:gd name="connsiteX1" fmla="*/ 2761181 w 5301334"/>
              <a:gd name="connsiteY1" fmla="*/ 3059 h 6420546"/>
              <a:gd name="connsiteX2" fmla="*/ 5301334 w 5301334"/>
              <a:gd name="connsiteY2" fmla="*/ 4283056 h 6420546"/>
              <a:gd name="connsiteX3" fmla="*/ 3085273 w 5301334"/>
              <a:gd name="connsiteY3" fmla="*/ 6410163 h 6420546"/>
              <a:gd name="connsiteX4" fmla="*/ 1111 w 5301334"/>
              <a:gd name="connsiteY4" fmla="*/ 3646449 h 6420546"/>
              <a:gd name="connsiteX0" fmla="*/ 1486 w 8322701"/>
              <a:gd name="connsiteY0" fmla="*/ 3646780 h 6422361"/>
              <a:gd name="connsiteX1" fmla="*/ 2761556 w 8322701"/>
              <a:gd name="connsiteY1" fmla="*/ 3390 h 6422361"/>
              <a:gd name="connsiteX2" fmla="*/ 8322701 w 8322701"/>
              <a:gd name="connsiteY2" fmla="*/ 4318111 h 6422361"/>
              <a:gd name="connsiteX3" fmla="*/ 3085648 w 8322701"/>
              <a:gd name="connsiteY3" fmla="*/ 6410494 h 6422361"/>
              <a:gd name="connsiteX4" fmla="*/ 1486 w 8322701"/>
              <a:gd name="connsiteY4" fmla="*/ 3646780 h 6422361"/>
              <a:gd name="connsiteX0" fmla="*/ 71155 w 6355226"/>
              <a:gd name="connsiteY0" fmla="*/ 3784347 h 6417080"/>
              <a:gd name="connsiteX1" fmla="*/ 794081 w 6355226"/>
              <a:gd name="connsiteY1" fmla="*/ 2060 h 6417080"/>
              <a:gd name="connsiteX2" fmla="*/ 6355226 w 6355226"/>
              <a:gd name="connsiteY2" fmla="*/ 4316781 h 6417080"/>
              <a:gd name="connsiteX3" fmla="*/ 1118173 w 6355226"/>
              <a:gd name="connsiteY3" fmla="*/ 6409164 h 6417080"/>
              <a:gd name="connsiteX4" fmla="*/ 71155 w 6355226"/>
              <a:gd name="connsiteY4" fmla="*/ 3784347 h 6417080"/>
              <a:gd name="connsiteX0" fmla="*/ 94916 w 6378987"/>
              <a:gd name="connsiteY0" fmla="*/ 3784218 h 5401486"/>
              <a:gd name="connsiteX1" fmla="*/ 817842 w 6378987"/>
              <a:gd name="connsiteY1" fmla="*/ 1931 h 5401486"/>
              <a:gd name="connsiteX2" fmla="*/ 6378987 w 6378987"/>
              <a:gd name="connsiteY2" fmla="*/ 4316652 h 5401486"/>
              <a:gd name="connsiteX3" fmla="*/ 1466026 w 6378987"/>
              <a:gd name="connsiteY3" fmla="*/ 5251567 h 5401486"/>
              <a:gd name="connsiteX4" fmla="*/ 94916 w 6378987"/>
              <a:gd name="connsiteY4" fmla="*/ 3784218 h 5401486"/>
              <a:gd name="connsiteX0" fmla="*/ 19178 w 6963006"/>
              <a:gd name="connsiteY0" fmla="*/ 558136 h 6345083"/>
              <a:gd name="connsiteX1" fmla="*/ 1401861 w 6963006"/>
              <a:gd name="connsiteY1" fmla="*/ 664943 h 6345083"/>
              <a:gd name="connsiteX2" fmla="*/ 6963006 w 6963006"/>
              <a:gd name="connsiteY2" fmla="*/ 4979664 h 6345083"/>
              <a:gd name="connsiteX3" fmla="*/ 2050045 w 6963006"/>
              <a:gd name="connsiteY3" fmla="*/ 5914579 h 6345083"/>
              <a:gd name="connsiteX4" fmla="*/ 19178 w 6963006"/>
              <a:gd name="connsiteY4" fmla="*/ 558136 h 6345083"/>
              <a:gd name="connsiteX0" fmla="*/ 883 w 6944711"/>
              <a:gd name="connsiteY0" fmla="*/ 947588 h 6734535"/>
              <a:gd name="connsiteX1" fmla="*/ 2230910 w 6944711"/>
              <a:gd name="connsiteY1" fmla="*/ 414033 h 6734535"/>
              <a:gd name="connsiteX2" fmla="*/ 6944711 w 6944711"/>
              <a:gd name="connsiteY2" fmla="*/ 5369116 h 6734535"/>
              <a:gd name="connsiteX3" fmla="*/ 2031750 w 6944711"/>
              <a:gd name="connsiteY3" fmla="*/ 6304031 h 6734535"/>
              <a:gd name="connsiteX4" fmla="*/ 883 w 6944711"/>
              <a:gd name="connsiteY4" fmla="*/ 947588 h 6734535"/>
              <a:gd name="connsiteX0" fmla="*/ 3515618 w 4923652"/>
              <a:gd name="connsiteY0" fmla="*/ 500020 h 7450025"/>
              <a:gd name="connsiteX1" fmla="*/ 209851 w 4923652"/>
              <a:gd name="connsiteY1" fmla="*/ 1050121 h 7450025"/>
              <a:gd name="connsiteX2" fmla="*/ 4923652 w 4923652"/>
              <a:gd name="connsiteY2" fmla="*/ 6005204 h 7450025"/>
              <a:gd name="connsiteX3" fmla="*/ 10691 w 4923652"/>
              <a:gd name="connsiteY3" fmla="*/ 6940119 h 7450025"/>
              <a:gd name="connsiteX4" fmla="*/ 3515618 w 4923652"/>
              <a:gd name="connsiteY4" fmla="*/ 500020 h 7450025"/>
              <a:gd name="connsiteX0" fmla="*/ 3517807 w 4925841"/>
              <a:gd name="connsiteY0" fmla="*/ 454348 h 7404353"/>
              <a:gd name="connsiteX1" fmla="*/ 4205882 w 4925841"/>
              <a:gd name="connsiteY1" fmla="*/ 1134153 h 7404353"/>
              <a:gd name="connsiteX2" fmla="*/ 4925841 w 4925841"/>
              <a:gd name="connsiteY2" fmla="*/ 5959532 h 7404353"/>
              <a:gd name="connsiteX3" fmla="*/ 12880 w 4925841"/>
              <a:gd name="connsiteY3" fmla="*/ 6894447 h 7404353"/>
              <a:gd name="connsiteX4" fmla="*/ 3517807 w 4925841"/>
              <a:gd name="connsiteY4" fmla="*/ 454348 h 7404353"/>
              <a:gd name="connsiteX0" fmla="*/ 3144542 w 4935744"/>
              <a:gd name="connsiteY0" fmla="*/ 236391 h 9084089"/>
              <a:gd name="connsiteX1" fmla="*/ 4215785 w 4935744"/>
              <a:gd name="connsiteY1" fmla="*/ 2683946 h 9084089"/>
              <a:gd name="connsiteX2" fmla="*/ 4935744 w 4935744"/>
              <a:gd name="connsiteY2" fmla="*/ 7509325 h 9084089"/>
              <a:gd name="connsiteX3" fmla="*/ 22783 w 4935744"/>
              <a:gd name="connsiteY3" fmla="*/ 8444240 h 9084089"/>
              <a:gd name="connsiteX4" fmla="*/ 3144542 w 4935744"/>
              <a:gd name="connsiteY4" fmla="*/ 236391 h 9084089"/>
              <a:gd name="connsiteX0" fmla="*/ 3142878 w 4934080"/>
              <a:gd name="connsiteY0" fmla="*/ 138148 h 8985846"/>
              <a:gd name="connsiteX1" fmla="*/ 2797552 w 4934080"/>
              <a:gd name="connsiteY1" fmla="*/ 3494656 h 8985846"/>
              <a:gd name="connsiteX2" fmla="*/ 4934080 w 4934080"/>
              <a:gd name="connsiteY2" fmla="*/ 7411082 h 8985846"/>
              <a:gd name="connsiteX3" fmla="*/ 21119 w 4934080"/>
              <a:gd name="connsiteY3" fmla="*/ 8345997 h 8985846"/>
              <a:gd name="connsiteX4" fmla="*/ 3142878 w 4934080"/>
              <a:gd name="connsiteY4" fmla="*/ 138148 h 8985846"/>
              <a:gd name="connsiteX0" fmla="*/ 5213267 w 7004469"/>
              <a:gd name="connsiteY0" fmla="*/ 116389 h 8651794"/>
              <a:gd name="connsiteX1" fmla="*/ 4867941 w 7004469"/>
              <a:gd name="connsiteY1" fmla="*/ 3472897 h 8651794"/>
              <a:gd name="connsiteX2" fmla="*/ 7004469 w 7004469"/>
              <a:gd name="connsiteY2" fmla="*/ 7389323 h 8651794"/>
              <a:gd name="connsiteX3" fmla="*/ 13649 w 7004469"/>
              <a:gd name="connsiteY3" fmla="*/ 7837210 h 8651794"/>
              <a:gd name="connsiteX4" fmla="*/ 5213267 w 7004469"/>
              <a:gd name="connsiteY4" fmla="*/ 116389 h 8651794"/>
              <a:gd name="connsiteX0" fmla="*/ 5231611 w 7004150"/>
              <a:gd name="connsiteY0" fmla="*/ 115568 h 8682257"/>
              <a:gd name="connsiteX1" fmla="*/ 4867622 w 7004150"/>
              <a:gd name="connsiteY1" fmla="*/ 3501358 h 8682257"/>
              <a:gd name="connsiteX2" fmla="*/ 7004150 w 7004150"/>
              <a:gd name="connsiteY2" fmla="*/ 7417784 h 8682257"/>
              <a:gd name="connsiteX3" fmla="*/ 13330 w 7004150"/>
              <a:gd name="connsiteY3" fmla="*/ 7865671 h 8682257"/>
              <a:gd name="connsiteX4" fmla="*/ 5231611 w 7004150"/>
              <a:gd name="connsiteY4" fmla="*/ 115568 h 8682257"/>
              <a:gd name="connsiteX0" fmla="*/ 5232547 w 7005086"/>
              <a:gd name="connsiteY0" fmla="*/ 310788 h 8877477"/>
              <a:gd name="connsiteX1" fmla="*/ 4868558 w 7005086"/>
              <a:gd name="connsiteY1" fmla="*/ 3696578 h 8877477"/>
              <a:gd name="connsiteX2" fmla="*/ 7005086 w 7005086"/>
              <a:gd name="connsiteY2" fmla="*/ 7613004 h 8877477"/>
              <a:gd name="connsiteX3" fmla="*/ 14266 w 7005086"/>
              <a:gd name="connsiteY3" fmla="*/ 8060891 h 8877477"/>
              <a:gd name="connsiteX4" fmla="*/ 5232547 w 7005086"/>
              <a:gd name="connsiteY4" fmla="*/ 310788 h 8877477"/>
              <a:gd name="connsiteX0" fmla="*/ 6516673 w 6991673"/>
              <a:gd name="connsiteY0" fmla="*/ 323887 h 8373791"/>
              <a:gd name="connsiteX1" fmla="*/ 4855145 w 6991673"/>
              <a:gd name="connsiteY1" fmla="*/ 3225851 h 8373791"/>
              <a:gd name="connsiteX2" fmla="*/ 6991673 w 6991673"/>
              <a:gd name="connsiteY2" fmla="*/ 7142277 h 8373791"/>
              <a:gd name="connsiteX3" fmla="*/ 853 w 6991673"/>
              <a:gd name="connsiteY3" fmla="*/ 7590164 h 8373791"/>
              <a:gd name="connsiteX4" fmla="*/ 6516673 w 6991673"/>
              <a:gd name="connsiteY4" fmla="*/ 323887 h 8373791"/>
              <a:gd name="connsiteX0" fmla="*/ 6516638 w 6991638"/>
              <a:gd name="connsiteY0" fmla="*/ 90091 h 8139995"/>
              <a:gd name="connsiteX1" fmla="*/ 5382949 w 6991638"/>
              <a:gd name="connsiteY1" fmla="*/ 3520624 h 8139995"/>
              <a:gd name="connsiteX2" fmla="*/ 6991638 w 6991638"/>
              <a:gd name="connsiteY2" fmla="*/ 6908481 h 8139995"/>
              <a:gd name="connsiteX3" fmla="*/ 818 w 6991638"/>
              <a:gd name="connsiteY3" fmla="*/ 7356368 h 8139995"/>
              <a:gd name="connsiteX4" fmla="*/ 6516638 w 6991638"/>
              <a:gd name="connsiteY4" fmla="*/ 90091 h 8139995"/>
              <a:gd name="connsiteX0" fmla="*/ 6516712 w 6991712"/>
              <a:gd name="connsiteY0" fmla="*/ 456030 h 8505934"/>
              <a:gd name="connsiteX1" fmla="*/ 5383023 w 6991712"/>
              <a:gd name="connsiteY1" fmla="*/ 3886563 h 8505934"/>
              <a:gd name="connsiteX2" fmla="*/ 6991712 w 6991712"/>
              <a:gd name="connsiteY2" fmla="*/ 7274420 h 8505934"/>
              <a:gd name="connsiteX3" fmla="*/ 892 w 6991712"/>
              <a:gd name="connsiteY3" fmla="*/ 7722307 h 8505934"/>
              <a:gd name="connsiteX4" fmla="*/ 6516712 w 6991712"/>
              <a:gd name="connsiteY4" fmla="*/ 456030 h 8505934"/>
              <a:gd name="connsiteX0" fmla="*/ 6516631 w 6991631"/>
              <a:gd name="connsiteY0" fmla="*/ 238791 h 8288695"/>
              <a:gd name="connsiteX1" fmla="*/ 5382942 w 6991631"/>
              <a:gd name="connsiteY1" fmla="*/ 3669324 h 8288695"/>
              <a:gd name="connsiteX2" fmla="*/ 6991631 w 6991631"/>
              <a:gd name="connsiteY2" fmla="*/ 7057181 h 8288695"/>
              <a:gd name="connsiteX3" fmla="*/ 811 w 6991631"/>
              <a:gd name="connsiteY3" fmla="*/ 7505068 h 8288695"/>
              <a:gd name="connsiteX4" fmla="*/ 6516631 w 6991631"/>
              <a:gd name="connsiteY4" fmla="*/ 238791 h 8288695"/>
              <a:gd name="connsiteX0" fmla="*/ 6516690 w 6991690"/>
              <a:gd name="connsiteY0" fmla="*/ 663860 h 8713764"/>
              <a:gd name="connsiteX1" fmla="*/ 5383001 w 6991690"/>
              <a:gd name="connsiteY1" fmla="*/ 4094393 h 8713764"/>
              <a:gd name="connsiteX2" fmla="*/ 6991690 w 6991690"/>
              <a:gd name="connsiteY2" fmla="*/ 7482250 h 8713764"/>
              <a:gd name="connsiteX3" fmla="*/ 870 w 6991690"/>
              <a:gd name="connsiteY3" fmla="*/ 7930137 h 8713764"/>
              <a:gd name="connsiteX4" fmla="*/ 6516690 w 6991690"/>
              <a:gd name="connsiteY4" fmla="*/ 663860 h 8713764"/>
              <a:gd name="connsiteX0" fmla="*/ 7267396 w 7565751"/>
              <a:gd name="connsiteY0" fmla="*/ 642121 h 9192123"/>
              <a:gd name="connsiteX1" fmla="*/ 5382357 w 7565751"/>
              <a:gd name="connsiteY1" fmla="*/ 4540861 h 9192123"/>
              <a:gd name="connsiteX2" fmla="*/ 6991046 w 7565751"/>
              <a:gd name="connsiteY2" fmla="*/ 7928718 h 9192123"/>
              <a:gd name="connsiteX3" fmla="*/ 226 w 7565751"/>
              <a:gd name="connsiteY3" fmla="*/ 8376605 h 9192123"/>
              <a:gd name="connsiteX4" fmla="*/ 7267396 w 7565751"/>
              <a:gd name="connsiteY4" fmla="*/ 642121 h 9192123"/>
              <a:gd name="connsiteX0" fmla="*/ 6802739 w 7133929"/>
              <a:gd name="connsiteY0" fmla="*/ 604647 h 10101929"/>
              <a:gd name="connsiteX1" fmla="*/ 5382263 w 7133929"/>
              <a:gd name="connsiteY1" fmla="*/ 5389671 h 10101929"/>
              <a:gd name="connsiteX2" fmla="*/ 6990952 w 7133929"/>
              <a:gd name="connsiteY2" fmla="*/ 8777528 h 10101929"/>
              <a:gd name="connsiteX3" fmla="*/ 132 w 7133929"/>
              <a:gd name="connsiteY3" fmla="*/ 9225415 h 10101929"/>
              <a:gd name="connsiteX4" fmla="*/ 6802739 w 7133929"/>
              <a:gd name="connsiteY4" fmla="*/ 604647 h 1010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3929" h="10101929">
                <a:moveTo>
                  <a:pt x="6802739" y="604647"/>
                </a:moveTo>
                <a:cubicBezTo>
                  <a:pt x="8054870" y="3801519"/>
                  <a:pt x="5350894" y="4027524"/>
                  <a:pt x="5382263" y="5389671"/>
                </a:cubicBezTo>
                <a:cubicBezTo>
                  <a:pt x="5413632" y="6751818"/>
                  <a:pt x="6990952" y="7251171"/>
                  <a:pt x="6990952" y="8777528"/>
                </a:cubicBezTo>
                <a:cubicBezTo>
                  <a:pt x="6990952" y="10303885"/>
                  <a:pt x="31501" y="10587562"/>
                  <a:pt x="132" y="9225415"/>
                </a:cubicBezTo>
                <a:cubicBezTo>
                  <a:pt x="-31237" y="7863268"/>
                  <a:pt x="5550608" y="-2592225"/>
                  <a:pt x="6802739" y="604647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Изображение выглядит как текст, снимок экрана, дизайн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73D0109-56E8-6DD9-A0F7-537F025D6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328" y="1856728"/>
            <a:ext cx="2063755" cy="4410031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дизайн, плакат&#10;&#10;Автоматически созданное описание">
            <a:extLst>
              <a:ext uri="{FF2B5EF4-FFF2-40B4-BE49-F238E27FC236}">
                <a16:creationId xmlns:a16="http://schemas.microsoft.com/office/drawing/2014/main" id="{ADBABCF2-C64F-9ECB-A2ED-EAECA447F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87" y="1855611"/>
            <a:ext cx="2000267" cy="4409723"/>
          </a:xfrm>
          <a:prstGeom prst="rect">
            <a:avLst/>
          </a:prstGeom>
        </p:spPr>
      </p:pic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5656DB32-D98E-EB58-0DFA-E8EBBC8DFBF9}"/>
              </a:ext>
            </a:extLst>
          </p:cNvPr>
          <p:cNvCxnSpPr/>
          <p:nvPr/>
        </p:nvCxnSpPr>
        <p:spPr>
          <a:xfrm flipV="1">
            <a:off x="3044326" y="3888091"/>
            <a:ext cx="1916137" cy="8126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: изогнутый 14">
            <a:extLst>
              <a:ext uri="{FF2B5EF4-FFF2-40B4-BE49-F238E27FC236}">
                <a16:creationId xmlns:a16="http://schemas.microsoft.com/office/drawing/2014/main" id="{A06B12D2-7CA6-1686-9783-6F2C89E1D514}"/>
              </a:ext>
            </a:extLst>
          </p:cNvPr>
          <p:cNvCxnSpPr>
            <a:cxnSpLocks/>
          </p:cNvCxnSpPr>
          <p:nvPr/>
        </p:nvCxnSpPr>
        <p:spPr>
          <a:xfrm flipV="1">
            <a:off x="6616182" y="4132412"/>
            <a:ext cx="1783889" cy="140463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 descr="Изображение выглядит как текст, снимок экрана, дизайн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F68F43A-0B6A-E563-F025-4A28A15E5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875" y="1859280"/>
            <a:ext cx="2020930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C916C2E3-94A9-26F7-050A-8B4F35F7DEAF}"/>
              </a:ext>
            </a:extLst>
          </p:cNvPr>
          <p:cNvSpPr/>
          <p:nvPr/>
        </p:nvSpPr>
        <p:spPr>
          <a:xfrm rot="613655">
            <a:off x="-2673755" y="-1713049"/>
            <a:ext cx="5173884" cy="8044402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F0797-7154-4752-6BFA-AD0FBA8F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36" y="235423"/>
            <a:ext cx="10515600" cy="1325563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Восстановление пароля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C0FC3BD1-D79E-1D9D-9F68-C8CEE3DC618B}"/>
              </a:ext>
            </a:extLst>
          </p:cNvPr>
          <p:cNvSpPr/>
          <p:nvPr/>
        </p:nvSpPr>
        <p:spPr>
          <a:xfrm rot="613655">
            <a:off x="8321483" y="-2495668"/>
            <a:ext cx="5691730" cy="5766386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0090F0C-E0AE-EB40-D559-6D02D286ABB1}"/>
              </a:ext>
            </a:extLst>
          </p:cNvPr>
          <p:cNvSpPr/>
          <p:nvPr/>
        </p:nvSpPr>
        <p:spPr>
          <a:xfrm rot="1149072">
            <a:off x="-1818806" y="-975699"/>
            <a:ext cx="3173935" cy="6210931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F520743-8F03-7DE0-A3A4-ED4EAEC9D57A}"/>
              </a:ext>
            </a:extLst>
          </p:cNvPr>
          <p:cNvSpPr/>
          <p:nvPr/>
        </p:nvSpPr>
        <p:spPr>
          <a:xfrm>
            <a:off x="2231628" y="5447500"/>
            <a:ext cx="7881144" cy="3252781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9F60D2B9-B250-7CBD-7E5E-6D6D8664D772}"/>
              </a:ext>
            </a:extLst>
          </p:cNvPr>
          <p:cNvSpPr/>
          <p:nvPr/>
        </p:nvSpPr>
        <p:spPr>
          <a:xfrm rot="613655">
            <a:off x="9261435" y="-1667950"/>
            <a:ext cx="4057724" cy="4110948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1FC8A69-DB45-5DA2-B2A7-40003A7E875C}"/>
              </a:ext>
            </a:extLst>
          </p:cNvPr>
          <p:cNvSpPr/>
          <p:nvPr/>
        </p:nvSpPr>
        <p:spPr>
          <a:xfrm>
            <a:off x="3675248" y="5916318"/>
            <a:ext cx="4727972" cy="1951374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 descr="Изображение выглядит как текст, снимок экрана, графический дизайн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5525607-E65D-27C6-0D21-5C399D72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175" y="1718553"/>
            <a:ext cx="2007397" cy="4409873"/>
          </a:xfrm>
          <a:prstGeom prst="rect">
            <a:avLst/>
          </a:prstGeom>
        </p:spPr>
      </p:pic>
      <p:pic>
        <p:nvPicPr>
          <p:cNvPr id="25" name="Рисунок 24" descr="Изображение выглядит как текст, снимок экрана, дизайн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DEDC6FE-031B-55EC-FDA7-D50CC28AF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35" y="1722120"/>
            <a:ext cx="1998070" cy="4404360"/>
          </a:xfrm>
          <a:prstGeom prst="rect">
            <a:avLst/>
          </a:prstGeom>
        </p:spPr>
      </p:pic>
      <p:pic>
        <p:nvPicPr>
          <p:cNvPr id="28" name="Рисунок 27" descr="Изображение выглядит как текст, снимок экрана, дизайн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5405C89-F328-122E-848A-704988EC3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287" y="1714500"/>
            <a:ext cx="2008427" cy="4404360"/>
          </a:xfrm>
          <a:prstGeom prst="rect">
            <a:avLst/>
          </a:prstGeom>
        </p:spPr>
      </p:pic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4071185D-1D54-033F-51FC-3FBEFFE9710C}"/>
              </a:ext>
            </a:extLst>
          </p:cNvPr>
          <p:cNvCxnSpPr/>
          <p:nvPr/>
        </p:nvCxnSpPr>
        <p:spPr>
          <a:xfrm flipV="1">
            <a:off x="1741306" y="3629011"/>
            <a:ext cx="2434297" cy="164325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 descr="Изображение выглядит как текст, снимок экрана, дизайн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017050B-63D7-89EB-C369-4681D5595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934" y="1714500"/>
            <a:ext cx="2096151" cy="4404360"/>
          </a:xfrm>
          <a:prstGeom prst="rect">
            <a:avLst/>
          </a:prstGeom>
        </p:spPr>
      </p:pic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C4882910-92AB-8AF2-7E18-B06A11C2B198}"/>
              </a:ext>
            </a:extLst>
          </p:cNvPr>
          <p:cNvCxnSpPr>
            <a:cxnSpLocks/>
          </p:cNvCxnSpPr>
          <p:nvPr/>
        </p:nvCxnSpPr>
        <p:spPr>
          <a:xfrm flipV="1">
            <a:off x="5330326" y="3651870"/>
            <a:ext cx="1458937" cy="76695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: изогнутый 29">
            <a:extLst>
              <a:ext uri="{FF2B5EF4-FFF2-40B4-BE49-F238E27FC236}">
                <a16:creationId xmlns:a16="http://schemas.microsoft.com/office/drawing/2014/main" id="{7E7FC80F-3B15-484C-90DB-A7E76090EADC}"/>
              </a:ext>
            </a:extLst>
          </p:cNvPr>
          <p:cNvCxnSpPr>
            <a:cxnSpLocks/>
          </p:cNvCxnSpPr>
          <p:nvPr/>
        </p:nvCxnSpPr>
        <p:spPr>
          <a:xfrm flipV="1">
            <a:off x="8340226" y="3910949"/>
            <a:ext cx="1077937" cy="5307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8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E33E8CA9-F3E8-0419-2B78-52D629A04894}"/>
              </a:ext>
            </a:extLst>
          </p:cNvPr>
          <p:cNvSpPr/>
          <p:nvPr/>
        </p:nvSpPr>
        <p:spPr>
          <a:xfrm rot="10800000">
            <a:off x="-3938527" y="2848461"/>
            <a:ext cx="19633794" cy="5763104"/>
          </a:xfrm>
          <a:custGeom>
            <a:avLst/>
            <a:gdLst>
              <a:gd name="connsiteX0" fmla="*/ 0 w 13461357"/>
              <a:gd name="connsiteY0" fmla="*/ 254636 h 509271"/>
              <a:gd name="connsiteX1" fmla="*/ 6730679 w 13461357"/>
              <a:gd name="connsiteY1" fmla="*/ 0 h 509271"/>
              <a:gd name="connsiteX2" fmla="*/ 13461358 w 13461357"/>
              <a:gd name="connsiteY2" fmla="*/ 254636 h 509271"/>
              <a:gd name="connsiteX3" fmla="*/ 6730679 w 13461357"/>
              <a:gd name="connsiteY3" fmla="*/ 509272 h 509271"/>
              <a:gd name="connsiteX4" fmla="*/ 0 w 13461357"/>
              <a:gd name="connsiteY4" fmla="*/ 254636 h 509271"/>
              <a:gd name="connsiteX0" fmla="*/ 24244 w 13485602"/>
              <a:gd name="connsiteY0" fmla="*/ 254636 h 810214"/>
              <a:gd name="connsiteX1" fmla="*/ 6754923 w 13485602"/>
              <a:gd name="connsiteY1" fmla="*/ 0 h 810214"/>
              <a:gd name="connsiteX2" fmla="*/ 13485602 w 13485602"/>
              <a:gd name="connsiteY2" fmla="*/ 254636 h 810214"/>
              <a:gd name="connsiteX3" fmla="*/ 8815217 w 13485602"/>
              <a:gd name="connsiteY3" fmla="*/ 810214 h 810214"/>
              <a:gd name="connsiteX4" fmla="*/ 24244 w 13485602"/>
              <a:gd name="connsiteY4" fmla="*/ 254636 h 810214"/>
              <a:gd name="connsiteX0" fmla="*/ 20554 w 13481912"/>
              <a:gd name="connsiteY0" fmla="*/ 1076438 h 1632016"/>
              <a:gd name="connsiteX1" fmla="*/ 6890130 w 13481912"/>
              <a:gd name="connsiteY1" fmla="*/ 0 h 1632016"/>
              <a:gd name="connsiteX2" fmla="*/ 13481912 w 13481912"/>
              <a:gd name="connsiteY2" fmla="*/ 1076438 h 1632016"/>
              <a:gd name="connsiteX3" fmla="*/ 8811527 w 13481912"/>
              <a:gd name="connsiteY3" fmla="*/ 1632016 h 1632016"/>
              <a:gd name="connsiteX4" fmla="*/ 20554 w 13481912"/>
              <a:gd name="connsiteY4" fmla="*/ 1076438 h 1632016"/>
              <a:gd name="connsiteX0" fmla="*/ 19978 w 13481336"/>
              <a:gd name="connsiteY0" fmla="*/ 2129734 h 2685312"/>
              <a:gd name="connsiteX1" fmla="*/ 6912703 w 13481336"/>
              <a:gd name="connsiteY1" fmla="*/ 0 h 2685312"/>
              <a:gd name="connsiteX2" fmla="*/ 13481336 w 13481336"/>
              <a:gd name="connsiteY2" fmla="*/ 2129734 h 2685312"/>
              <a:gd name="connsiteX3" fmla="*/ 8810951 w 13481336"/>
              <a:gd name="connsiteY3" fmla="*/ 2685312 h 2685312"/>
              <a:gd name="connsiteX4" fmla="*/ 19978 w 13481336"/>
              <a:gd name="connsiteY4" fmla="*/ 2129734 h 2685312"/>
              <a:gd name="connsiteX0" fmla="*/ 16547 w 17529044"/>
              <a:gd name="connsiteY0" fmla="*/ 2130284 h 2691299"/>
              <a:gd name="connsiteX1" fmla="*/ 6909272 w 17529044"/>
              <a:gd name="connsiteY1" fmla="*/ 550 h 2691299"/>
              <a:gd name="connsiteX2" fmla="*/ 17529044 w 17529044"/>
              <a:gd name="connsiteY2" fmla="*/ 1910365 h 2691299"/>
              <a:gd name="connsiteX3" fmla="*/ 8807520 w 17529044"/>
              <a:gd name="connsiteY3" fmla="*/ 2685862 h 2691299"/>
              <a:gd name="connsiteX4" fmla="*/ 16547 w 17529044"/>
              <a:gd name="connsiteY4" fmla="*/ 2130284 h 2691299"/>
              <a:gd name="connsiteX0" fmla="*/ 804774 w 18317271"/>
              <a:gd name="connsiteY0" fmla="*/ 2130284 h 2695024"/>
              <a:gd name="connsiteX1" fmla="*/ 7697499 w 18317271"/>
              <a:gd name="connsiteY1" fmla="*/ 550 h 2695024"/>
              <a:gd name="connsiteX2" fmla="*/ 18317271 w 18317271"/>
              <a:gd name="connsiteY2" fmla="*/ 1910365 h 2695024"/>
              <a:gd name="connsiteX3" fmla="*/ 9595747 w 18317271"/>
              <a:gd name="connsiteY3" fmla="*/ 2685862 h 2695024"/>
              <a:gd name="connsiteX4" fmla="*/ 804774 w 18317271"/>
              <a:gd name="connsiteY4" fmla="*/ 2130284 h 2695024"/>
              <a:gd name="connsiteX0" fmla="*/ 909691 w 18422188"/>
              <a:gd name="connsiteY0" fmla="*/ 2445982 h 4257494"/>
              <a:gd name="connsiteX1" fmla="*/ 7802416 w 18422188"/>
              <a:gd name="connsiteY1" fmla="*/ 316248 h 4257494"/>
              <a:gd name="connsiteX2" fmla="*/ 18422188 w 18422188"/>
              <a:gd name="connsiteY2" fmla="*/ 2226063 h 4257494"/>
              <a:gd name="connsiteX3" fmla="*/ 9700664 w 18422188"/>
              <a:gd name="connsiteY3" fmla="*/ 3001560 h 4257494"/>
              <a:gd name="connsiteX4" fmla="*/ 909691 w 18422188"/>
              <a:gd name="connsiteY4" fmla="*/ 2445982 h 4257494"/>
              <a:gd name="connsiteX0" fmla="*/ 457877 w 17970374"/>
              <a:gd name="connsiteY0" fmla="*/ 2130285 h 3339789"/>
              <a:gd name="connsiteX1" fmla="*/ 7350602 w 17970374"/>
              <a:gd name="connsiteY1" fmla="*/ 551 h 3339789"/>
              <a:gd name="connsiteX2" fmla="*/ 17970374 w 17970374"/>
              <a:gd name="connsiteY2" fmla="*/ 1910366 h 3339789"/>
              <a:gd name="connsiteX3" fmla="*/ 9248850 w 17970374"/>
              <a:gd name="connsiteY3" fmla="*/ 2685863 h 3339789"/>
              <a:gd name="connsiteX4" fmla="*/ 457877 w 17970374"/>
              <a:gd name="connsiteY4" fmla="*/ 2130285 h 3339789"/>
              <a:gd name="connsiteX0" fmla="*/ 1165168 w 18677665"/>
              <a:gd name="connsiteY0" fmla="*/ 2130285 h 2689745"/>
              <a:gd name="connsiteX1" fmla="*/ 8057893 w 18677665"/>
              <a:gd name="connsiteY1" fmla="*/ 551 h 2689745"/>
              <a:gd name="connsiteX2" fmla="*/ 18677665 w 18677665"/>
              <a:gd name="connsiteY2" fmla="*/ 1910366 h 2689745"/>
              <a:gd name="connsiteX3" fmla="*/ 9956141 w 18677665"/>
              <a:gd name="connsiteY3" fmla="*/ 2685863 h 2689745"/>
              <a:gd name="connsiteX4" fmla="*/ 1165168 w 18677665"/>
              <a:gd name="connsiteY4" fmla="*/ 2130285 h 2689745"/>
              <a:gd name="connsiteX0" fmla="*/ 2159642 w 19672139"/>
              <a:gd name="connsiteY0" fmla="*/ 2130285 h 2696569"/>
              <a:gd name="connsiteX1" fmla="*/ 9052367 w 19672139"/>
              <a:gd name="connsiteY1" fmla="*/ 551 h 2696569"/>
              <a:gd name="connsiteX2" fmla="*/ 19672139 w 19672139"/>
              <a:gd name="connsiteY2" fmla="*/ 1910366 h 2696569"/>
              <a:gd name="connsiteX3" fmla="*/ 10950615 w 19672139"/>
              <a:gd name="connsiteY3" fmla="*/ 2685863 h 2696569"/>
              <a:gd name="connsiteX4" fmla="*/ 2159642 w 19672139"/>
              <a:gd name="connsiteY4" fmla="*/ 2130285 h 2696569"/>
              <a:gd name="connsiteX0" fmla="*/ 25764 w 17538261"/>
              <a:gd name="connsiteY0" fmla="*/ 2130285 h 2209948"/>
              <a:gd name="connsiteX1" fmla="*/ 6918489 w 17538261"/>
              <a:gd name="connsiteY1" fmla="*/ 551 h 2209948"/>
              <a:gd name="connsiteX2" fmla="*/ 17538261 w 17538261"/>
              <a:gd name="connsiteY2" fmla="*/ 1910366 h 2209948"/>
              <a:gd name="connsiteX3" fmla="*/ 9326023 w 17538261"/>
              <a:gd name="connsiteY3" fmla="*/ 1771463 h 2209948"/>
              <a:gd name="connsiteX4" fmla="*/ 25764 w 17538261"/>
              <a:gd name="connsiteY4" fmla="*/ 2130285 h 2209948"/>
              <a:gd name="connsiteX0" fmla="*/ 26918 w 17539415"/>
              <a:gd name="connsiteY0" fmla="*/ 2130285 h 2327047"/>
              <a:gd name="connsiteX1" fmla="*/ 6919643 w 17539415"/>
              <a:gd name="connsiteY1" fmla="*/ 551 h 2327047"/>
              <a:gd name="connsiteX2" fmla="*/ 17539415 w 17539415"/>
              <a:gd name="connsiteY2" fmla="*/ 1910366 h 2327047"/>
              <a:gd name="connsiteX3" fmla="*/ 9385051 w 17539415"/>
              <a:gd name="connsiteY3" fmla="*/ 2327047 h 2327047"/>
              <a:gd name="connsiteX4" fmla="*/ 26918 w 17539415"/>
              <a:gd name="connsiteY4" fmla="*/ 2130285 h 2327047"/>
              <a:gd name="connsiteX0" fmla="*/ 245626 w 17758123"/>
              <a:gd name="connsiteY0" fmla="*/ 2130285 h 3081485"/>
              <a:gd name="connsiteX1" fmla="*/ 7138351 w 17758123"/>
              <a:gd name="connsiteY1" fmla="*/ 551 h 3081485"/>
              <a:gd name="connsiteX2" fmla="*/ 17758123 w 17758123"/>
              <a:gd name="connsiteY2" fmla="*/ 1910366 h 3081485"/>
              <a:gd name="connsiteX3" fmla="*/ 9603759 w 17758123"/>
              <a:gd name="connsiteY3" fmla="*/ 2327047 h 3081485"/>
              <a:gd name="connsiteX4" fmla="*/ 245626 w 17758123"/>
              <a:gd name="connsiteY4" fmla="*/ 2130285 h 3081485"/>
              <a:gd name="connsiteX0" fmla="*/ 583780 w 18096277"/>
              <a:gd name="connsiteY0" fmla="*/ 2130285 h 2912123"/>
              <a:gd name="connsiteX1" fmla="*/ 7476505 w 18096277"/>
              <a:gd name="connsiteY1" fmla="*/ 551 h 2912123"/>
              <a:gd name="connsiteX2" fmla="*/ 18096277 w 18096277"/>
              <a:gd name="connsiteY2" fmla="*/ 1910366 h 2912123"/>
              <a:gd name="connsiteX3" fmla="*/ 9941913 w 18096277"/>
              <a:gd name="connsiteY3" fmla="*/ 2327047 h 2912123"/>
              <a:gd name="connsiteX4" fmla="*/ 583780 w 18096277"/>
              <a:gd name="connsiteY4" fmla="*/ 2130285 h 2912123"/>
              <a:gd name="connsiteX0" fmla="*/ 583780 w 18096277"/>
              <a:gd name="connsiteY0" fmla="*/ 2271520 h 3053358"/>
              <a:gd name="connsiteX1" fmla="*/ 7476505 w 18096277"/>
              <a:gd name="connsiteY1" fmla="*/ 141786 h 3053358"/>
              <a:gd name="connsiteX2" fmla="*/ 18096277 w 18096277"/>
              <a:gd name="connsiteY2" fmla="*/ 2051601 h 3053358"/>
              <a:gd name="connsiteX3" fmla="*/ 9941913 w 18096277"/>
              <a:gd name="connsiteY3" fmla="*/ 2468282 h 3053358"/>
              <a:gd name="connsiteX4" fmla="*/ 583780 w 18096277"/>
              <a:gd name="connsiteY4" fmla="*/ 2271520 h 3053358"/>
              <a:gd name="connsiteX0" fmla="*/ 583780 w 18096277"/>
              <a:gd name="connsiteY0" fmla="*/ 2271520 h 3948372"/>
              <a:gd name="connsiteX1" fmla="*/ 7476505 w 18096277"/>
              <a:gd name="connsiteY1" fmla="*/ 141786 h 3948372"/>
              <a:gd name="connsiteX2" fmla="*/ 18096277 w 18096277"/>
              <a:gd name="connsiteY2" fmla="*/ 2051601 h 3948372"/>
              <a:gd name="connsiteX3" fmla="*/ 9941913 w 18096277"/>
              <a:gd name="connsiteY3" fmla="*/ 2468282 h 3948372"/>
              <a:gd name="connsiteX4" fmla="*/ 583780 w 18096277"/>
              <a:gd name="connsiteY4" fmla="*/ 2271520 h 3948372"/>
              <a:gd name="connsiteX0" fmla="*/ 583780 w 18096277"/>
              <a:gd name="connsiteY0" fmla="*/ 2271520 h 4168207"/>
              <a:gd name="connsiteX1" fmla="*/ 7476505 w 18096277"/>
              <a:gd name="connsiteY1" fmla="*/ 141786 h 4168207"/>
              <a:gd name="connsiteX2" fmla="*/ 18096277 w 18096277"/>
              <a:gd name="connsiteY2" fmla="*/ 2051601 h 4168207"/>
              <a:gd name="connsiteX3" fmla="*/ 9941913 w 18096277"/>
              <a:gd name="connsiteY3" fmla="*/ 2468282 h 4168207"/>
              <a:gd name="connsiteX4" fmla="*/ 583780 w 18096277"/>
              <a:gd name="connsiteY4" fmla="*/ 2271520 h 4168207"/>
              <a:gd name="connsiteX0" fmla="*/ 583780 w 18096277"/>
              <a:gd name="connsiteY0" fmla="*/ 2271520 h 4069392"/>
              <a:gd name="connsiteX1" fmla="*/ 7476505 w 18096277"/>
              <a:gd name="connsiteY1" fmla="*/ 141786 h 4069392"/>
              <a:gd name="connsiteX2" fmla="*/ 18096277 w 18096277"/>
              <a:gd name="connsiteY2" fmla="*/ 2051601 h 4069392"/>
              <a:gd name="connsiteX3" fmla="*/ 9941913 w 18096277"/>
              <a:gd name="connsiteY3" fmla="*/ 2468282 h 4069392"/>
              <a:gd name="connsiteX4" fmla="*/ 583780 w 18096277"/>
              <a:gd name="connsiteY4" fmla="*/ 2271520 h 4069392"/>
              <a:gd name="connsiteX0" fmla="*/ 583780 w 18096277"/>
              <a:gd name="connsiteY0" fmla="*/ 2271520 h 4069392"/>
              <a:gd name="connsiteX1" fmla="*/ 7476505 w 18096277"/>
              <a:gd name="connsiteY1" fmla="*/ 141786 h 4069392"/>
              <a:gd name="connsiteX2" fmla="*/ 18096277 w 18096277"/>
              <a:gd name="connsiteY2" fmla="*/ 2051601 h 4069392"/>
              <a:gd name="connsiteX3" fmla="*/ 9941913 w 18096277"/>
              <a:gd name="connsiteY3" fmla="*/ 2468282 h 4069392"/>
              <a:gd name="connsiteX4" fmla="*/ 583780 w 18096277"/>
              <a:gd name="connsiteY4" fmla="*/ 2271520 h 4069392"/>
              <a:gd name="connsiteX0" fmla="*/ 403962 w 17916459"/>
              <a:gd name="connsiteY0" fmla="*/ 2271520 h 4069392"/>
              <a:gd name="connsiteX1" fmla="*/ 7296687 w 17916459"/>
              <a:gd name="connsiteY1" fmla="*/ 141786 h 4069392"/>
              <a:gd name="connsiteX2" fmla="*/ 17916459 w 17916459"/>
              <a:gd name="connsiteY2" fmla="*/ 2051601 h 4069392"/>
              <a:gd name="connsiteX3" fmla="*/ 9762095 w 17916459"/>
              <a:gd name="connsiteY3" fmla="*/ 2468282 h 4069392"/>
              <a:gd name="connsiteX4" fmla="*/ 403962 w 17916459"/>
              <a:gd name="connsiteY4" fmla="*/ 2271520 h 40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6459" h="4069392">
                <a:moveTo>
                  <a:pt x="403962" y="2271520"/>
                </a:moveTo>
                <a:cubicBezTo>
                  <a:pt x="-1604245" y="1119842"/>
                  <a:pt x="4377938" y="178439"/>
                  <a:pt x="7296687" y="141786"/>
                </a:cubicBezTo>
                <a:cubicBezTo>
                  <a:pt x="10215436" y="105133"/>
                  <a:pt x="17465046" y="-716484"/>
                  <a:pt x="17916459" y="2051601"/>
                </a:cubicBezTo>
                <a:cubicBezTo>
                  <a:pt x="13506504" y="6081327"/>
                  <a:pt x="13761149" y="2904259"/>
                  <a:pt x="9762095" y="2468282"/>
                </a:cubicBezTo>
                <a:cubicBezTo>
                  <a:pt x="5763041" y="2032305"/>
                  <a:pt x="2412169" y="3423198"/>
                  <a:pt x="403962" y="2271520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86DCAE2-4AB5-FEC1-CF9C-92454F89D082}"/>
              </a:ext>
            </a:extLst>
          </p:cNvPr>
          <p:cNvCxnSpPr>
            <a:cxnSpLocks/>
          </p:cNvCxnSpPr>
          <p:nvPr/>
        </p:nvCxnSpPr>
        <p:spPr>
          <a:xfrm>
            <a:off x="0" y="1410617"/>
            <a:ext cx="123444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121AC-B3BE-E290-2A3C-31C64668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43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Helvetica"/>
                <a:cs typeface="Helvetica"/>
              </a:rPr>
              <a:t>Просмотр рецепта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314CC-2D92-1637-3A3C-93992E2965FC}"/>
              </a:ext>
            </a:extLst>
          </p:cNvPr>
          <p:cNvSpPr txBox="1"/>
          <p:nvPr/>
        </p:nvSpPr>
        <p:spPr>
          <a:xfrm>
            <a:off x="11482087" y="6061926"/>
            <a:ext cx="474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4</a:t>
            </a:r>
          </a:p>
        </p:txBody>
      </p:sp>
      <p:sp>
        <p:nvSpPr>
          <p:cNvPr id="7" name="Овал 4">
            <a:extLst>
              <a:ext uri="{FF2B5EF4-FFF2-40B4-BE49-F238E27FC236}">
                <a16:creationId xmlns:a16="http://schemas.microsoft.com/office/drawing/2014/main" id="{BB192724-48EE-B6C9-E818-F7F443EDED59}"/>
              </a:ext>
            </a:extLst>
          </p:cNvPr>
          <p:cNvSpPr/>
          <p:nvPr/>
        </p:nvSpPr>
        <p:spPr>
          <a:xfrm rot="11024158">
            <a:off x="-2782582" y="4237894"/>
            <a:ext cx="14625536" cy="3926805"/>
          </a:xfrm>
          <a:custGeom>
            <a:avLst/>
            <a:gdLst>
              <a:gd name="connsiteX0" fmla="*/ 0 w 13461357"/>
              <a:gd name="connsiteY0" fmla="*/ 254636 h 509271"/>
              <a:gd name="connsiteX1" fmla="*/ 6730679 w 13461357"/>
              <a:gd name="connsiteY1" fmla="*/ 0 h 509271"/>
              <a:gd name="connsiteX2" fmla="*/ 13461358 w 13461357"/>
              <a:gd name="connsiteY2" fmla="*/ 254636 h 509271"/>
              <a:gd name="connsiteX3" fmla="*/ 6730679 w 13461357"/>
              <a:gd name="connsiteY3" fmla="*/ 509272 h 509271"/>
              <a:gd name="connsiteX4" fmla="*/ 0 w 13461357"/>
              <a:gd name="connsiteY4" fmla="*/ 254636 h 509271"/>
              <a:gd name="connsiteX0" fmla="*/ 24244 w 13485602"/>
              <a:gd name="connsiteY0" fmla="*/ 254636 h 810214"/>
              <a:gd name="connsiteX1" fmla="*/ 6754923 w 13485602"/>
              <a:gd name="connsiteY1" fmla="*/ 0 h 810214"/>
              <a:gd name="connsiteX2" fmla="*/ 13485602 w 13485602"/>
              <a:gd name="connsiteY2" fmla="*/ 254636 h 810214"/>
              <a:gd name="connsiteX3" fmla="*/ 8815217 w 13485602"/>
              <a:gd name="connsiteY3" fmla="*/ 810214 h 810214"/>
              <a:gd name="connsiteX4" fmla="*/ 24244 w 13485602"/>
              <a:gd name="connsiteY4" fmla="*/ 254636 h 810214"/>
              <a:gd name="connsiteX0" fmla="*/ 20554 w 13481912"/>
              <a:gd name="connsiteY0" fmla="*/ 1076438 h 1632016"/>
              <a:gd name="connsiteX1" fmla="*/ 6890130 w 13481912"/>
              <a:gd name="connsiteY1" fmla="*/ 0 h 1632016"/>
              <a:gd name="connsiteX2" fmla="*/ 13481912 w 13481912"/>
              <a:gd name="connsiteY2" fmla="*/ 1076438 h 1632016"/>
              <a:gd name="connsiteX3" fmla="*/ 8811527 w 13481912"/>
              <a:gd name="connsiteY3" fmla="*/ 1632016 h 1632016"/>
              <a:gd name="connsiteX4" fmla="*/ 20554 w 13481912"/>
              <a:gd name="connsiteY4" fmla="*/ 1076438 h 1632016"/>
              <a:gd name="connsiteX0" fmla="*/ 19978 w 13481336"/>
              <a:gd name="connsiteY0" fmla="*/ 2129734 h 2685312"/>
              <a:gd name="connsiteX1" fmla="*/ 6912703 w 13481336"/>
              <a:gd name="connsiteY1" fmla="*/ 0 h 2685312"/>
              <a:gd name="connsiteX2" fmla="*/ 13481336 w 13481336"/>
              <a:gd name="connsiteY2" fmla="*/ 2129734 h 2685312"/>
              <a:gd name="connsiteX3" fmla="*/ 8810951 w 13481336"/>
              <a:gd name="connsiteY3" fmla="*/ 2685312 h 2685312"/>
              <a:gd name="connsiteX4" fmla="*/ 19978 w 13481336"/>
              <a:gd name="connsiteY4" fmla="*/ 2129734 h 2685312"/>
              <a:gd name="connsiteX0" fmla="*/ 16547 w 17529044"/>
              <a:gd name="connsiteY0" fmla="*/ 2130284 h 2691299"/>
              <a:gd name="connsiteX1" fmla="*/ 6909272 w 17529044"/>
              <a:gd name="connsiteY1" fmla="*/ 550 h 2691299"/>
              <a:gd name="connsiteX2" fmla="*/ 17529044 w 17529044"/>
              <a:gd name="connsiteY2" fmla="*/ 1910365 h 2691299"/>
              <a:gd name="connsiteX3" fmla="*/ 8807520 w 17529044"/>
              <a:gd name="connsiteY3" fmla="*/ 2685862 h 2691299"/>
              <a:gd name="connsiteX4" fmla="*/ 16547 w 17529044"/>
              <a:gd name="connsiteY4" fmla="*/ 2130284 h 2691299"/>
              <a:gd name="connsiteX0" fmla="*/ 804774 w 18317271"/>
              <a:gd name="connsiteY0" fmla="*/ 2130284 h 2695024"/>
              <a:gd name="connsiteX1" fmla="*/ 7697499 w 18317271"/>
              <a:gd name="connsiteY1" fmla="*/ 550 h 2695024"/>
              <a:gd name="connsiteX2" fmla="*/ 18317271 w 18317271"/>
              <a:gd name="connsiteY2" fmla="*/ 1910365 h 2695024"/>
              <a:gd name="connsiteX3" fmla="*/ 9595747 w 18317271"/>
              <a:gd name="connsiteY3" fmla="*/ 2685862 h 2695024"/>
              <a:gd name="connsiteX4" fmla="*/ 804774 w 18317271"/>
              <a:gd name="connsiteY4" fmla="*/ 2130284 h 2695024"/>
              <a:gd name="connsiteX0" fmla="*/ 909691 w 18422188"/>
              <a:gd name="connsiteY0" fmla="*/ 2445982 h 4257494"/>
              <a:gd name="connsiteX1" fmla="*/ 7802416 w 18422188"/>
              <a:gd name="connsiteY1" fmla="*/ 316248 h 4257494"/>
              <a:gd name="connsiteX2" fmla="*/ 18422188 w 18422188"/>
              <a:gd name="connsiteY2" fmla="*/ 2226063 h 4257494"/>
              <a:gd name="connsiteX3" fmla="*/ 9700664 w 18422188"/>
              <a:gd name="connsiteY3" fmla="*/ 3001560 h 4257494"/>
              <a:gd name="connsiteX4" fmla="*/ 909691 w 18422188"/>
              <a:gd name="connsiteY4" fmla="*/ 2445982 h 4257494"/>
              <a:gd name="connsiteX0" fmla="*/ 457877 w 17970374"/>
              <a:gd name="connsiteY0" fmla="*/ 2130285 h 3339789"/>
              <a:gd name="connsiteX1" fmla="*/ 7350602 w 17970374"/>
              <a:gd name="connsiteY1" fmla="*/ 551 h 3339789"/>
              <a:gd name="connsiteX2" fmla="*/ 17970374 w 17970374"/>
              <a:gd name="connsiteY2" fmla="*/ 1910366 h 3339789"/>
              <a:gd name="connsiteX3" fmla="*/ 9248850 w 17970374"/>
              <a:gd name="connsiteY3" fmla="*/ 2685863 h 3339789"/>
              <a:gd name="connsiteX4" fmla="*/ 457877 w 17970374"/>
              <a:gd name="connsiteY4" fmla="*/ 2130285 h 3339789"/>
              <a:gd name="connsiteX0" fmla="*/ 1165168 w 18677665"/>
              <a:gd name="connsiteY0" fmla="*/ 2130285 h 2689745"/>
              <a:gd name="connsiteX1" fmla="*/ 8057893 w 18677665"/>
              <a:gd name="connsiteY1" fmla="*/ 551 h 2689745"/>
              <a:gd name="connsiteX2" fmla="*/ 18677665 w 18677665"/>
              <a:gd name="connsiteY2" fmla="*/ 1910366 h 2689745"/>
              <a:gd name="connsiteX3" fmla="*/ 9956141 w 18677665"/>
              <a:gd name="connsiteY3" fmla="*/ 2685863 h 2689745"/>
              <a:gd name="connsiteX4" fmla="*/ 1165168 w 18677665"/>
              <a:gd name="connsiteY4" fmla="*/ 2130285 h 2689745"/>
              <a:gd name="connsiteX0" fmla="*/ 2159642 w 19672139"/>
              <a:gd name="connsiteY0" fmla="*/ 2130285 h 2696569"/>
              <a:gd name="connsiteX1" fmla="*/ 9052367 w 19672139"/>
              <a:gd name="connsiteY1" fmla="*/ 551 h 2696569"/>
              <a:gd name="connsiteX2" fmla="*/ 19672139 w 19672139"/>
              <a:gd name="connsiteY2" fmla="*/ 1910366 h 2696569"/>
              <a:gd name="connsiteX3" fmla="*/ 10950615 w 19672139"/>
              <a:gd name="connsiteY3" fmla="*/ 2685863 h 2696569"/>
              <a:gd name="connsiteX4" fmla="*/ 2159642 w 19672139"/>
              <a:gd name="connsiteY4" fmla="*/ 2130285 h 2696569"/>
              <a:gd name="connsiteX0" fmla="*/ 25764 w 17538261"/>
              <a:gd name="connsiteY0" fmla="*/ 2130285 h 2209948"/>
              <a:gd name="connsiteX1" fmla="*/ 6918489 w 17538261"/>
              <a:gd name="connsiteY1" fmla="*/ 551 h 2209948"/>
              <a:gd name="connsiteX2" fmla="*/ 17538261 w 17538261"/>
              <a:gd name="connsiteY2" fmla="*/ 1910366 h 2209948"/>
              <a:gd name="connsiteX3" fmla="*/ 9326023 w 17538261"/>
              <a:gd name="connsiteY3" fmla="*/ 1771463 h 2209948"/>
              <a:gd name="connsiteX4" fmla="*/ 25764 w 17538261"/>
              <a:gd name="connsiteY4" fmla="*/ 2130285 h 2209948"/>
              <a:gd name="connsiteX0" fmla="*/ 26918 w 17539415"/>
              <a:gd name="connsiteY0" fmla="*/ 2130285 h 2327047"/>
              <a:gd name="connsiteX1" fmla="*/ 6919643 w 17539415"/>
              <a:gd name="connsiteY1" fmla="*/ 551 h 2327047"/>
              <a:gd name="connsiteX2" fmla="*/ 17539415 w 17539415"/>
              <a:gd name="connsiteY2" fmla="*/ 1910366 h 2327047"/>
              <a:gd name="connsiteX3" fmla="*/ 9385051 w 17539415"/>
              <a:gd name="connsiteY3" fmla="*/ 2327047 h 2327047"/>
              <a:gd name="connsiteX4" fmla="*/ 26918 w 17539415"/>
              <a:gd name="connsiteY4" fmla="*/ 2130285 h 2327047"/>
              <a:gd name="connsiteX0" fmla="*/ 245626 w 17758123"/>
              <a:gd name="connsiteY0" fmla="*/ 2130285 h 3081485"/>
              <a:gd name="connsiteX1" fmla="*/ 7138351 w 17758123"/>
              <a:gd name="connsiteY1" fmla="*/ 551 h 3081485"/>
              <a:gd name="connsiteX2" fmla="*/ 17758123 w 17758123"/>
              <a:gd name="connsiteY2" fmla="*/ 1910366 h 3081485"/>
              <a:gd name="connsiteX3" fmla="*/ 9603759 w 17758123"/>
              <a:gd name="connsiteY3" fmla="*/ 2327047 h 3081485"/>
              <a:gd name="connsiteX4" fmla="*/ 245626 w 17758123"/>
              <a:gd name="connsiteY4" fmla="*/ 2130285 h 3081485"/>
              <a:gd name="connsiteX0" fmla="*/ 583780 w 18096277"/>
              <a:gd name="connsiteY0" fmla="*/ 2130285 h 2912123"/>
              <a:gd name="connsiteX1" fmla="*/ 7476505 w 18096277"/>
              <a:gd name="connsiteY1" fmla="*/ 551 h 2912123"/>
              <a:gd name="connsiteX2" fmla="*/ 18096277 w 18096277"/>
              <a:gd name="connsiteY2" fmla="*/ 1910366 h 2912123"/>
              <a:gd name="connsiteX3" fmla="*/ 9941913 w 18096277"/>
              <a:gd name="connsiteY3" fmla="*/ 2327047 h 2912123"/>
              <a:gd name="connsiteX4" fmla="*/ 583780 w 18096277"/>
              <a:gd name="connsiteY4" fmla="*/ 2130285 h 2912123"/>
              <a:gd name="connsiteX0" fmla="*/ 583780 w 18096277"/>
              <a:gd name="connsiteY0" fmla="*/ 2271520 h 3053358"/>
              <a:gd name="connsiteX1" fmla="*/ 7476505 w 18096277"/>
              <a:gd name="connsiteY1" fmla="*/ 141786 h 3053358"/>
              <a:gd name="connsiteX2" fmla="*/ 18096277 w 18096277"/>
              <a:gd name="connsiteY2" fmla="*/ 2051601 h 3053358"/>
              <a:gd name="connsiteX3" fmla="*/ 9941913 w 18096277"/>
              <a:gd name="connsiteY3" fmla="*/ 2468282 h 3053358"/>
              <a:gd name="connsiteX4" fmla="*/ 583780 w 18096277"/>
              <a:gd name="connsiteY4" fmla="*/ 2271520 h 3053358"/>
              <a:gd name="connsiteX0" fmla="*/ 583780 w 18096277"/>
              <a:gd name="connsiteY0" fmla="*/ 2271520 h 3948372"/>
              <a:gd name="connsiteX1" fmla="*/ 7476505 w 18096277"/>
              <a:gd name="connsiteY1" fmla="*/ 141786 h 3948372"/>
              <a:gd name="connsiteX2" fmla="*/ 18096277 w 18096277"/>
              <a:gd name="connsiteY2" fmla="*/ 2051601 h 3948372"/>
              <a:gd name="connsiteX3" fmla="*/ 9941913 w 18096277"/>
              <a:gd name="connsiteY3" fmla="*/ 2468282 h 3948372"/>
              <a:gd name="connsiteX4" fmla="*/ 583780 w 18096277"/>
              <a:gd name="connsiteY4" fmla="*/ 2271520 h 3948372"/>
              <a:gd name="connsiteX0" fmla="*/ 583780 w 18096277"/>
              <a:gd name="connsiteY0" fmla="*/ 2271520 h 4168207"/>
              <a:gd name="connsiteX1" fmla="*/ 7476505 w 18096277"/>
              <a:gd name="connsiteY1" fmla="*/ 141786 h 4168207"/>
              <a:gd name="connsiteX2" fmla="*/ 18096277 w 18096277"/>
              <a:gd name="connsiteY2" fmla="*/ 2051601 h 4168207"/>
              <a:gd name="connsiteX3" fmla="*/ 9941913 w 18096277"/>
              <a:gd name="connsiteY3" fmla="*/ 2468282 h 4168207"/>
              <a:gd name="connsiteX4" fmla="*/ 583780 w 18096277"/>
              <a:gd name="connsiteY4" fmla="*/ 2271520 h 4168207"/>
              <a:gd name="connsiteX0" fmla="*/ 583780 w 18096277"/>
              <a:gd name="connsiteY0" fmla="*/ 2271520 h 4069392"/>
              <a:gd name="connsiteX1" fmla="*/ 7476505 w 18096277"/>
              <a:gd name="connsiteY1" fmla="*/ 141786 h 4069392"/>
              <a:gd name="connsiteX2" fmla="*/ 18096277 w 18096277"/>
              <a:gd name="connsiteY2" fmla="*/ 2051601 h 4069392"/>
              <a:gd name="connsiteX3" fmla="*/ 9941913 w 18096277"/>
              <a:gd name="connsiteY3" fmla="*/ 2468282 h 4069392"/>
              <a:gd name="connsiteX4" fmla="*/ 583780 w 18096277"/>
              <a:gd name="connsiteY4" fmla="*/ 2271520 h 4069392"/>
              <a:gd name="connsiteX0" fmla="*/ 583780 w 18096277"/>
              <a:gd name="connsiteY0" fmla="*/ 2271520 h 4069392"/>
              <a:gd name="connsiteX1" fmla="*/ 7476505 w 18096277"/>
              <a:gd name="connsiteY1" fmla="*/ 141786 h 4069392"/>
              <a:gd name="connsiteX2" fmla="*/ 18096277 w 18096277"/>
              <a:gd name="connsiteY2" fmla="*/ 2051601 h 4069392"/>
              <a:gd name="connsiteX3" fmla="*/ 9941913 w 18096277"/>
              <a:gd name="connsiteY3" fmla="*/ 2468282 h 4069392"/>
              <a:gd name="connsiteX4" fmla="*/ 583780 w 18096277"/>
              <a:gd name="connsiteY4" fmla="*/ 2271520 h 4069392"/>
              <a:gd name="connsiteX0" fmla="*/ 403962 w 17916459"/>
              <a:gd name="connsiteY0" fmla="*/ 2271520 h 4069392"/>
              <a:gd name="connsiteX1" fmla="*/ 7296687 w 17916459"/>
              <a:gd name="connsiteY1" fmla="*/ 141786 h 4069392"/>
              <a:gd name="connsiteX2" fmla="*/ 17916459 w 17916459"/>
              <a:gd name="connsiteY2" fmla="*/ 2051601 h 4069392"/>
              <a:gd name="connsiteX3" fmla="*/ 9762095 w 17916459"/>
              <a:gd name="connsiteY3" fmla="*/ 2468282 h 4069392"/>
              <a:gd name="connsiteX4" fmla="*/ 403962 w 17916459"/>
              <a:gd name="connsiteY4" fmla="*/ 2271520 h 40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6459" h="4069392">
                <a:moveTo>
                  <a:pt x="403962" y="2271520"/>
                </a:moveTo>
                <a:cubicBezTo>
                  <a:pt x="-1604245" y="1119842"/>
                  <a:pt x="4377938" y="178439"/>
                  <a:pt x="7296687" y="141786"/>
                </a:cubicBezTo>
                <a:cubicBezTo>
                  <a:pt x="10215436" y="105133"/>
                  <a:pt x="17465046" y="-716484"/>
                  <a:pt x="17916459" y="2051601"/>
                </a:cubicBezTo>
                <a:cubicBezTo>
                  <a:pt x="13506504" y="6081327"/>
                  <a:pt x="13761149" y="2904259"/>
                  <a:pt x="9762095" y="2468282"/>
                </a:cubicBezTo>
                <a:cubicBezTo>
                  <a:pt x="5763041" y="2032305"/>
                  <a:pt x="2412169" y="3423198"/>
                  <a:pt x="403962" y="2271520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 descr="Изображение выглядит как текст, Кулинария, блюдо, овощи&#10;&#10;Автоматически созданное описание">
            <a:extLst>
              <a:ext uri="{FF2B5EF4-FFF2-40B4-BE49-F238E27FC236}">
                <a16:creationId xmlns:a16="http://schemas.microsoft.com/office/drawing/2014/main" id="{0CEAD495-1B8D-749E-8A78-97646ABA6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90" y="1658303"/>
            <a:ext cx="2095500" cy="4410075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блюдо, еда, суп&#10;&#10;Автоматически созданное описание">
            <a:extLst>
              <a:ext uri="{FF2B5EF4-FFF2-40B4-BE49-F238E27FC236}">
                <a16:creationId xmlns:a16="http://schemas.microsoft.com/office/drawing/2014/main" id="{15033D2A-2530-F440-7069-831FE3C80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905" y="1655445"/>
            <a:ext cx="1985010" cy="4400550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еда, блюдо, суп&#10;&#10;Автоматически созданное описание">
            <a:extLst>
              <a:ext uri="{FF2B5EF4-FFF2-40B4-BE49-F238E27FC236}">
                <a16:creationId xmlns:a16="http://schemas.microsoft.com/office/drawing/2014/main" id="{833A0218-8146-1EF4-66D6-53A55AC2E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269" y="1562100"/>
            <a:ext cx="1997582" cy="4404360"/>
          </a:xfrm>
          <a:prstGeom prst="rect">
            <a:avLst/>
          </a:prstGeom>
        </p:spPr>
      </p:pic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98443600-7B34-79C0-57B0-7383038228E0}"/>
              </a:ext>
            </a:extLst>
          </p:cNvPr>
          <p:cNvCxnSpPr/>
          <p:nvPr/>
        </p:nvCxnSpPr>
        <p:spPr>
          <a:xfrm>
            <a:off x="2046106" y="2849103"/>
            <a:ext cx="2796089" cy="132281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E40D3479-4FFA-3936-A0E5-224289560107}"/>
              </a:ext>
            </a:extLst>
          </p:cNvPr>
          <p:cNvCxnSpPr/>
          <p:nvPr/>
        </p:nvCxnSpPr>
        <p:spPr>
          <a:xfrm flipV="1">
            <a:off x="6369984" y="3773854"/>
            <a:ext cx="2125719" cy="206518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30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EE198A8-D89A-D0E0-EB67-8EE1F72CF537}"/>
              </a:ext>
            </a:extLst>
          </p:cNvPr>
          <p:cNvCxnSpPr>
            <a:cxnSpLocks/>
          </p:cNvCxnSpPr>
          <p:nvPr/>
        </p:nvCxnSpPr>
        <p:spPr>
          <a:xfrm>
            <a:off x="0" y="1380043"/>
            <a:ext cx="123444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0">
            <a:extLst>
              <a:ext uri="{FF2B5EF4-FFF2-40B4-BE49-F238E27FC236}">
                <a16:creationId xmlns:a16="http://schemas.microsoft.com/office/drawing/2014/main" id="{EE6F6A8F-796D-6027-BB48-55C13FEC1383}"/>
              </a:ext>
            </a:extLst>
          </p:cNvPr>
          <p:cNvSpPr/>
          <p:nvPr/>
        </p:nvSpPr>
        <p:spPr>
          <a:xfrm rot="8840322" flipH="1">
            <a:off x="7238597" y="-3663571"/>
            <a:ext cx="8496559" cy="11823549"/>
          </a:xfrm>
          <a:custGeom>
            <a:avLst/>
            <a:gdLst>
              <a:gd name="connsiteX0" fmla="*/ 0 w 4602418"/>
              <a:gd name="connsiteY0" fmla="*/ 3007358 h 6014715"/>
              <a:gd name="connsiteX1" fmla="*/ 2301209 w 4602418"/>
              <a:gd name="connsiteY1" fmla="*/ 0 h 6014715"/>
              <a:gd name="connsiteX2" fmla="*/ 4602418 w 4602418"/>
              <a:gd name="connsiteY2" fmla="*/ 3007358 h 6014715"/>
              <a:gd name="connsiteX3" fmla="*/ 2301209 w 4602418"/>
              <a:gd name="connsiteY3" fmla="*/ 6014716 h 6014715"/>
              <a:gd name="connsiteX4" fmla="*/ 0 w 4602418"/>
              <a:gd name="connsiteY4" fmla="*/ 3007358 h 6014715"/>
              <a:gd name="connsiteX0" fmla="*/ 66270 w 5271838"/>
              <a:gd name="connsiteY0" fmla="*/ 4159328 h 7166686"/>
              <a:gd name="connsiteX1" fmla="*/ 4719982 w 5271838"/>
              <a:gd name="connsiteY1" fmla="*/ 0 h 7166686"/>
              <a:gd name="connsiteX2" fmla="*/ 4668688 w 5271838"/>
              <a:gd name="connsiteY2" fmla="*/ 4159328 h 7166686"/>
              <a:gd name="connsiteX3" fmla="*/ 2367479 w 5271838"/>
              <a:gd name="connsiteY3" fmla="*/ 7166686 h 7166686"/>
              <a:gd name="connsiteX4" fmla="*/ 66270 w 5271838"/>
              <a:gd name="connsiteY4" fmla="*/ 4159328 h 7166686"/>
              <a:gd name="connsiteX0" fmla="*/ 48209 w 4820988"/>
              <a:gd name="connsiteY0" fmla="*/ 4159393 h 7166837"/>
              <a:gd name="connsiteX1" fmla="*/ 4701921 w 4820988"/>
              <a:gd name="connsiteY1" fmla="*/ 65 h 7166837"/>
              <a:gd name="connsiteX2" fmla="*/ 3541737 w 4820988"/>
              <a:gd name="connsiteY2" fmla="*/ 4072070 h 7166837"/>
              <a:gd name="connsiteX3" fmla="*/ 2349418 w 4820988"/>
              <a:gd name="connsiteY3" fmla="*/ 7166751 h 7166837"/>
              <a:gd name="connsiteX4" fmla="*/ 48209 w 4820988"/>
              <a:gd name="connsiteY4" fmla="*/ 4159393 h 7166837"/>
              <a:gd name="connsiteX0" fmla="*/ 15285 w 4788064"/>
              <a:gd name="connsiteY0" fmla="*/ 4159393 h 8210382"/>
              <a:gd name="connsiteX1" fmla="*/ 4668997 w 4788064"/>
              <a:gd name="connsiteY1" fmla="*/ 65 h 8210382"/>
              <a:gd name="connsiteX2" fmla="*/ 3508813 w 4788064"/>
              <a:gd name="connsiteY2" fmla="*/ 4072070 h 8210382"/>
              <a:gd name="connsiteX3" fmla="*/ 3183545 w 4788064"/>
              <a:gd name="connsiteY3" fmla="*/ 8210324 h 8210382"/>
              <a:gd name="connsiteX4" fmla="*/ 15285 w 4788064"/>
              <a:gd name="connsiteY4" fmla="*/ 4159393 h 8210382"/>
              <a:gd name="connsiteX0" fmla="*/ 10713 w 6410152"/>
              <a:gd name="connsiteY0" fmla="*/ 3520541 h 8215448"/>
              <a:gd name="connsiteX1" fmla="*/ 6204518 w 6410152"/>
              <a:gd name="connsiteY1" fmla="*/ 2767 h 8215448"/>
              <a:gd name="connsiteX2" fmla="*/ 5044334 w 6410152"/>
              <a:gd name="connsiteY2" fmla="*/ 4074772 h 8215448"/>
              <a:gd name="connsiteX3" fmla="*/ 4719066 w 6410152"/>
              <a:gd name="connsiteY3" fmla="*/ 8213026 h 8215448"/>
              <a:gd name="connsiteX4" fmla="*/ 10713 w 6410152"/>
              <a:gd name="connsiteY4" fmla="*/ 3520541 h 8215448"/>
              <a:gd name="connsiteX0" fmla="*/ 751 w 6400190"/>
              <a:gd name="connsiteY0" fmla="*/ 3520724 h 9089397"/>
              <a:gd name="connsiteX1" fmla="*/ 6194556 w 6400190"/>
              <a:gd name="connsiteY1" fmla="*/ 2950 h 9089397"/>
              <a:gd name="connsiteX2" fmla="*/ 5034372 w 6400190"/>
              <a:gd name="connsiteY2" fmla="*/ 4074955 h 9089397"/>
              <a:gd name="connsiteX3" fmla="*/ 5768024 w 6400190"/>
              <a:gd name="connsiteY3" fmla="*/ 9087576 h 9089397"/>
              <a:gd name="connsiteX4" fmla="*/ 751 w 6400190"/>
              <a:gd name="connsiteY4" fmla="*/ 3520724 h 9089397"/>
              <a:gd name="connsiteX0" fmla="*/ 2924 w 6402363"/>
              <a:gd name="connsiteY0" fmla="*/ 3520812 h 9470114"/>
              <a:gd name="connsiteX1" fmla="*/ 6196729 w 6402363"/>
              <a:gd name="connsiteY1" fmla="*/ 3038 h 9470114"/>
              <a:gd name="connsiteX2" fmla="*/ 5036545 w 6402363"/>
              <a:gd name="connsiteY2" fmla="*/ 4075043 h 9470114"/>
              <a:gd name="connsiteX3" fmla="*/ 5378652 w 6402363"/>
              <a:gd name="connsiteY3" fmla="*/ 9468471 h 9470114"/>
              <a:gd name="connsiteX4" fmla="*/ 2924 w 6402363"/>
              <a:gd name="connsiteY4" fmla="*/ 3520812 h 9470114"/>
              <a:gd name="connsiteX0" fmla="*/ 1465 w 6400904"/>
              <a:gd name="connsiteY0" fmla="*/ 3520827 h 9534236"/>
              <a:gd name="connsiteX1" fmla="*/ 6195270 w 6400904"/>
              <a:gd name="connsiteY1" fmla="*/ 3053 h 9534236"/>
              <a:gd name="connsiteX2" fmla="*/ 5035086 w 6400904"/>
              <a:gd name="connsiteY2" fmla="*/ 4075058 h 9534236"/>
              <a:gd name="connsiteX3" fmla="*/ 5606448 w 6400904"/>
              <a:gd name="connsiteY3" fmla="*/ 9532619 h 9534236"/>
              <a:gd name="connsiteX4" fmla="*/ 1465 w 6400904"/>
              <a:gd name="connsiteY4" fmla="*/ 3520827 h 9534236"/>
              <a:gd name="connsiteX0" fmla="*/ 1167813 w 7039236"/>
              <a:gd name="connsiteY0" fmla="*/ 5370562 h 11383971"/>
              <a:gd name="connsiteX1" fmla="*/ 412916 w 7039236"/>
              <a:gd name="connsiteY1" fmla="*/ 1760 h 11383971"/>
              <a:gd name="connsiteX2" fmla="*/ 6201434 w 7039236"/>
              <a:gd name="connsiteY2" fmla="*/ 5924793 h 11383971"/>
              <a:gd name="connsiteX3" fmla="*/ 6772796 w 7039236"/>
              <a:gd name="connsiteY3" fmla="*/ 11382354 h 11383971"/>
              <a:gd name="connsiteX4" fmla="*/ 1167813 w 7039236"/>
              <a:gd name="connsiteY4" fmla="*/ 5370562 h 11383971"/>
              <a:gd name="connsiteX0" fmla="*/ 1145718 w 6963598"/>
              <a:gd name="connsiteY0" fmla="*/ 5938395 h 12032949"/>
              <a:gd name="connsiteX1" fmla="*/ 390821 w 6963598"/>
              <a:gd name="connsiteY1" fmla="*/ 569593 h 12032949"/>
              <a:gd name="connsiteX2" fmla="*/ 5880903 w 6963598"/>
              <a:gd name="connsiteY2" fmla="*/ 1280979 h 12032949"/>
              <a:gd name="connsiteX3" fmla="*/ 6750701 w 6963598"/>
              <a:gd name="connsiteY3" fmla="*/ 11950187 h 12032949"/>
              <a:gd name="connsiteX4" fmla="*/ 1145718 w 6963598"/>
              <a:gd name="connsiteY4" fmla="*/ 5938395 h 12032949"/>
              <a:gd name="connsiteX0" fmla="*/ 2065469 w 7883349"/>
              <a:gd name="connsiteY0" fmla="*/ 5424010 h 11515582"/>
              <a:gd name="connsiteX1" fmla="*/ 231405 w 7883349"/>
              <a:gd name="connsiteY1" fmla="*/ 1322580 h 11515582"/>
              <a:gd name="connsiteX2" fmla="*/ 6800654 w 7883349"/>
              <a:gd name="connsiteY2" fmla="*/ 766594 h 11515582"/>
              <a:gd name="connsiteX3" fmla="*/ 7670452 w 7883349"/>
              <a:gd name="connsiteY3" fmla="*/ 11435802 h 11515582"/>
              <a:gd name="connsiteX4" fmla="*/ 2065469 w 7883349"/>
              <a:gd name="connsiteY4" fmla="*/ 5424010 h 11515582"/>
              <a:gd name="connsiteX0" fmla="*/ 2529331 w 7772619"/>
              <a:gd name="connsiteY0" fmla="*/ 4867498 h 11474535"/>
              <a:gd name="connsiteX1" fmla="*/ 154141 w 7772619"/>
              <a:gd name="connsiteY1" fmla="*/ 1302780 h 11474535"/>
              <a:gd name="connsiteX2" fmla="*/ 6723390 w 7772619"/>
              <a:gd name="connsiteY2" fmla="*/ 746794 h 11474535"/>
              <a:gd name="connsiteX3" fmla="*/ 7593188 w 7772619"/>
              <a:gd name="connsiteY3" fmla="*/ 11416002 h 11474535"/>
              <a:gd name="connsiteX4" fmla="*/ 2529331 w 7772619"/>
              <a:gd name="connsiteY4" fmla="*/ 4867498 h 11474535"/>
              <a:gd name="connsiteX0" fmla="*/ 2502393 w 6696452"/>
              <a:gd name="connsiteY0" fmla="*/ 4867498 h 10447575"/>
              <a:gd name="connsiteX1" fmla="*/ 127203 w 6696452"/>
              <a:gd name="connsiteY1" fmla="*/ 1302780 h 10447575"/>
              <a:gd name="connsiteX2" fmla="*/ 6696452 w 6696452"/>
              <a:gd name="connsiteY2" fmla="*/ 746794 h 10447575"/>
              <a:gd name="connsiteX3" fmla="*/ 4305684 w 6696452"/>
              <a:gd name="connsiteY3" fmla="*/ 10379311 h 10447575"/>
              <a:gd name="connsiteX4" fmla="*/ 2502393 w 6696452"/>
              <a:gd name="connsiteY4" fmla="*/ 4867498 h 10447575"/>
              <a:gd name="connsiteX0" fmla="*/ 2502393 w 7070891"/>
              <a:gd name="connsiteY0" fmla="*/ 4867498 h 11437350"/>
              <a:gd name="connsiteX1" fmla="*/ 127203 w 7070891"/>
              <a:gd name="connsiteY1" fmla="*/ 1302780 h 11437350"/>
              <a:gd name="connsiteX2" fmla="*/ 6696452 w 7070891"/>
              <a:gd name="connsiteY2" fmla="*/ 746794 h 11437350"/>
              <a:gd name="connsiteX3" fmla="*/ 4305684 w 7070891"/>
              <a:gd name="connsiteY3" fmla="*/ 10379311 h 11437350"/>
              <a:gd name="connsiteX4" fmla="*/ 2502393 w 7070891"/>
              <a:gd name="connsiteY4" fmla="*/ 4867498 h 11437350"/>
              <a:gd name="connsiteX0" fmla="*/ 2502393 w 7828399"/>
              <a:gd name="connsiteY0" fmla="*/ 4867498 h 12178070"/>
              <a:gd name="connsiteX1" fmla="*/ 127203 w 7828399"/>
              <a:gd name="connsiteY1" fmla="*/ 1302780 h 12178070"/>
              <a:gd name="connsiteX2" fmla="*/ 6696452 w 7828399"/>
              <a:gd name="connsiteY2" fmla="*/ 746794 h 12178070"/>
              <a:gd name="connsiteX3" fmla="*/ 4305684 w 7828399"/>
              <a:gd name="connsiteY3" fmla="*/ 10379311 h 12178070"/>
              <a:gd name="connsiteX4" fmla="*/ 2502393 w 7828399"/>
              <a:gd name="connsiteY4" fmla="*/ 4867498 h 12178070"/>
              <a:gd name="connsiteX0" fmla="*/ 2502393 w 7484454"/>
              <a:gd name="connsiteY0" fmla="*/ 4867498 h 11823549"/>
              <a:gd name="connsiteX1" fmla="*/ 127203 w 7484454"/>
              <a:gd name="connsiteY1" fmla="*/ 1302780 h 11823549"/>
              <a:gd name="connsiteX2" fmla="*/ 6696452 w 7484454"/>
              <a:gd name="connsiteY2" fmla="*/ 746794 h 11823549"/>
              <a:gd name="connsiteX3" fmla="*/ 4305684 w 7484454"/>
              <a:gd name="connsiteY3" fmla="*/ 10379311 h 11823549"/>
              <a:gd name="connsiteX4" fmla="*/ 2502393 w 7484454"/>
              <a:gd name="connsiteY4" fmla="*/ 4867498 h 1182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4454" h="11823549">
                <a:moveTo>
                  <a:pt x="2502393" y="4867498"/>
                </a:moveTo>
                <a:cubicBezTo>
                  <a:pt x="1805980" y="3354743"/>
                  <a:pt x="-571807" y="1989564"/>
                  <a:pt x="127203" y="1302780"/>
                </a:cubicBezTo>
                <a:cubicBezTo>
                  <a:pt x="826213" y="615996"/>
                  <a:pt x="6696452" y="-914124"/>
                  <a:pt x="6696452" y="746794"/>
                </a:cubicBezTo>
                <a:cubicBezTo>
                  <a:pt x="6696452" y="2407712"/>
                  <a:pt x="9583409" y="5513418"/>
                  <a:pt x="4305684" y="10379311"/>
                </a:cubicBezTo>
                <a:cubicBezTo>
                  <a:pt x="-972041" y="15245204"/>
                  <a:pt x="3198806" y="6380253"/>
                  <a:pt x="2502393" y="4867498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10216-413E-4465-70E9-FD38D487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" y="102042"/>
            <a:ext cx="7615177" cy="1325563"/>
          </a:xfrm>
        </p:spPr>
        <p:txBody>
          <a:bodyPr/>
          <a:lstStyle/>
          <a:p>
            <a:pPr algn="ctr"/>
            <a:r>
              <a:rPr lang="ru-RU" dirty="0">
                <a:latin typeface="Helvetica"/>
                <a:cs typeface="Helvetica"/>
              </a:rPr>
              <a:t>Поиск</a:t>
            </a:r>
            <a:endParaRPr lang="ru-RU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DE4D782-359D-1139-74AA-81C8F1AD6493}"/>
              </a:ext>
            </a:extLst>
          </p:cNvPr>
          <p:cNvSpPr/>
          <p:nvPr/>
        </p:nvSpPr>
        <p:spPr>
          <a:xfrm rot="18273949">
            <a:off x="-1538779" y="1592495"/>
            <a:ext cx="6400904" cy="9534236"/>
          </a:xfrm>
          <a:custGeom>
            <a:avLst/>
            <a:gdLst>
              <a:gd name="connsiteX0" fmla="*/ 0 w 4602418"/>
              <a:gd name="connsiteY0" fmla="*/ 3007358 h 6014715"/>
              <a:gd name="connsiteX1" fmla="*/ 2301209 w 4602418"/>
              <a:gd name="connsiteY1" fmla="*/ 0 h 6014715"/>
              <a:gd name="connsiteX2" fmla="*/ 4602418 w 4602418"/>
              <a:gd name="connsiteY2" fmla="*/ 3007358 h 6014715"/>
              <a:gd name="connsiteX3" fmla="*/ 2301209 w 4602418"/>
              <a:gd name="connsiteY3" fmla="*/ 6014716 h 6014715"/>
              <a:gd name="connsiteX4" fmla="*/ 0 w 4602418"/>
              <a:gd name="connsiteY4" fmla="*/ 3007358 h 6014715"/>
              <a:gd name="connsiteX0" fmla="*/ 66270 w 5271838"/>
              <a:gd name="connsiteY0" fmla="*/ 4159328 h 7166686"/>
              <a:gd name="connsiteX1" fmla="*/ 4719982 w 5271838"/>
              <a:gd name="connsiteY1" fmla="*/ 0 h 7166686"/>
              <a:gd name="connsiteX2" fmla="*/ 4668688 w 5271838"/>
              <a:gd name="connsiteY2" fmla="*/ 4159328 h 7166686"/>
              <a:gd name="connsiteX3" fmla="*/ 2367479 w 5271838"/>
              <a:gd name="connsiteY3" fmla="*/ 7166686 h 7166686"/>
              <a:gd name="connsiteX4" fmla="*/ 66270 w 5271838"/>
              <a:gd name="connsiteY4" fmla="*/ 4159328 h 7166686"/>
              <a:gd name="connsiteX0" fmla="*/ 48209 w 4820988"/>
              <a:gd name="connsiteY0" fmla="*/ 4159393 h 7166837"/>
              <a:gd name="connsiteX1" fmla="*/ 4701921 w 4820988"/>
              <a:gd name="connsiteY1" fmla="*/ 65 h 7166837"/>
              <a:gd name="connsiteX2" fmla="*/ 3541737 w 4820988"/>
              <a:gd name="connsiteY2" fmla="*/ 4072070 h 7166837"/>
              <a:gd name="connsiteX3" fmla="*/ 2349418 w 4820988"/>
              <a:gd name="connsiteY3" fmla="*/ 7166751 h 7166837"/>
              <a:gd name="connsiteX4" fmla="*/ 48209 w 4820988"/>
              <a:gd name="connsiteY4" fmla="*/ 4159393 h 7166837"/>
              <a:gd name="connsiteX0" fmla="*/ 15285 w 4788064"/>
              <a:gd name="connsiteY0" fmla="*/ 4159393 h 8210382"/>
              <a:gd name="connsiteX1" fmla="*/ 4668997 w 4788064"/>
              <a:gd name="connsiteY1" fmla="*/ 65 h 8210382"/>
              <a:gd name="connsiteX2" fmla="*/ 3508813 w 4788064"/>
              <a:gd name="connsiteY2" fmla="*/ 4072070 h 8210382"/>
              <a:gd name="connsiteX3" fmla="*/ 3183545 w 4788064"/>
              <a:gd name="connsiteY3" fmla="*/ 8210324 h 8210382"/>
              <a:gd name="connsiteX4" fmla="*/ 15285 w 4788064"/>
              <a:gd name="connsiteY4" fmla="*/ 4159393 h 8210382"/>
              <a:gd name="connsiteX0" fmla="*/ 10713 w 6410152"/>
              <a:gd name="connsiteY0" fmla="*/ 3520541 h 8215448"/>
              <a:gd name="connsiteX1" fmla="*/ 6204518 w 6410152"/>
              <a:gd name="connsiteY1" fmla="*/ 2767 h 8215448"/>
              <a:gd name="connsiteX2" fmla="*/ 5044334 w 6410152"/>
              <a:gd name="connsiteY2" fmla="*/ 4074772 h 8215448"/>
              <a:gd name="connsiteX3" fmla="*/ 4719066 w 6410152"/>
              <a:gd name="connsiteY3" fmla="*/ 8213026 h 8215448"/>
              <a:gd name="connsiteX4" fmla="*/ 10713 w 6410152"/>
              <a:gd name="connsiteY4" fmla="*/ 3520541 h 8215448"/>
              <a:gd name="connsiteX0" fmla="*/ 751 w 6400190"/>
              <a:gd name="connsiteY0" fmla="*/ 3520724 h 9089397"/>
              <a:gd name="connsiteX1" fmla="*/ 6194556 w 6400190"/>
              <a:gd name="connsiteY1" fmla="*/ 2950 h 9089397"/>
              <a:gd name="connsiteX2" fmla="*/ 5034372 w 6400190"/>
              <a:gd name="connsiteY2" fmla="*/ 4074955 h 9089397"/>
              <a:gd name="connsiteX3" fmla="*/ 5768024 w 6400190"/>
              <a:gd name="connsiteY3" fmla="*/ 9087576 h 9089397"/>
              <a:gd name="connsiteX4" fmla="*/ 751 w 6400190"/>
              <a:gd name="connsiteY4" fmla="*/ 3520724 h 9089397"/>
              <a:gd name="connsiteX0" fmla="*/ 2924 w 6402363"/>
              <a:gd name="connsiteY0" fmla="*/ 3520812 h 9470114"/>
              <a:gd name="connsiteX1" fmla="*/ 6196729 w 6402363"/>
              <a:gd name="connsiteY1" fmla="*/ 3038 h 9470114"/>
              <a:gd name="connsiteX2" fmla="*/ 5036545 w 6402363"/>
              <a:gd name="connsiteY2" fmla="*/ 4075043 h 9470114"/>
              <a:gd name="connsiteX3" fmla="*/ 5378652 w 6402363"/>
              <a:gd name="connsiteY3" fmla="*/ 9468471 h 9470114"/>
              <a:gd name="connsiteX4" fmla="*/ 2924 w 6402363"/>
              <a:gd name="connsiteY4" fmla="*/ 3520812 h 9470114"/>
              <a:gd name="connsiteX0" fmla="*/ 1465 w 6400904"/>
              <a:gd name="connsiteY0" fmla="*/ 3520827 h 9534236"/>
              <a:gd name="connsiteX1" fmla="*/ 6195270 w 6400904"/>
              <a:gd name="connsiteY1" fmla="*/ 3053 h 9534236"/>
              <a:gd name="connsiteX2" fmla="*/ 5035086 w 6400904"/>
              <a:gd name="connsiteY2" fmla="*/ 4075058 h 9534236"/>
              <a:gd name="connsiteX3" fmla="*/ 5606448 w 6400904"/>
              <a:gd name="connsiteY3" fmla="*/ 9532619 h 9534236"/>
              <a:gd name="connsiteX4" fmla="*/ 1465 w 6400904"/>
              <a:gd name="connsiteY4" fmla="*/ 3520827 h 953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904" h="9534236">
                <a:moveTo>
                  <a:pt x="1465" y="3520827"/>
                </a:moveTo>
                <a:cubicBezTo>
                  <a:pt x="99602" y="1932566"/>
                  <a:pt x="5356333" y="-89319"/>
                  <a:pt x="6195270" y="3053"/>
                </a:cubicBezTo>
                <a:cubicBezTo>
                  <a:pt x="7034207" y="95425"/>
                  <a:pt x="5035086" y="2414140"/>
                  <a:pt x="5035086" y="4075058"/>
                </a:cubicBezTo>
                <a:cubicBezTo>
                  <a:pt x="5035086" y="5735976"/>
                  <a:pt x="6445385" y="9624991"/>
                  <a:pt x="5606448" y="9532619"/>
                </a:cubicBezTo>
                <a:cubicBezTo>
                  <a:pt x="4767511" y="9440247"/>
                  <a:pt x="-96672" y="5109088"/>
                  <a:pt x="1465" y="3520827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9A300-17F9-D932-7DEA-3401186E4390}"/>
              </a:ext>
            </a:extLst>
          </p:cNvPr>
          <p:cNvSpPr txBox="1"/>
          <p:nvPr/>
        </p:nvSpPr>
        <p:spPr>
          <a:xfrm>
            <a:off x="11482087" y="6061926"/>
            <a:ext cx="474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5</a:t>
            </a:r>
          </a:p>
        </p:txBody>
      </p:sp>
      <p:sp>
        <p:nvSpPr>
          <p:cNvPr id="7" name="Овал 10">
            <a:extLst>
              <a:ext uri="{FF2B5EF4-FFF2-40B4-BE49-F238E27FC236}">
                <a16:creationId xmlns:a16="http://schemas.microsoft.com/office/drawing/2014/main" id="{EF3099A7-2234-09EC-26CD-0CEE9106CB24}"/>
              </a:ext>
            </a:extLst>
          </p:cNvPr>
          <p:cNvSpPr/>
          <p:nvPr/>
        </p:nvSpPr>
        <p:spPr>
          <a:xfrm rot="18273949">
            <a:off x="-835510" y="3010675"/>
            <a:ext cx="4510798" cy="6718897"/>
          </a:xfrm>
          <a:custGeom>
            <a:avLst/>
            <a:gdLst>
              <a:gd name="connsiteX0" fmla="*/ 0 w 4602418"/>
              <a:gd name="connsiteY0" fmla="*/ 3007358 h 6014715"/>
              <a:gd name="connsiteX1" fmla="*/ 2301209 w 4602418"/>
              <a:gd name="connsiteY1" fmla="*/ 0 h 6014715"/>
              <a:gd name="connsiteX2" fmla="*/ 4602418 w 4602418"/>
              <a:gd name="connsiteY2" fmla="*/ 3007358 h 6014715"/>
              <a:gd name="connsiteX3" fmla="*/ 2301209 w 4602418"/>
              <a:gd name="connsiteY3" fmla="*/ 6014716 h 6014715"/>
              <a:gd name="connsiteX4" fmla="*/ 0 w 4602418"/>
              <a:gd name="connsiteY4" fmla="*/ 3007358 h 6014715"/>
              <a:gd name="connsiteX0" fmla="*/ 66270 w 5271838"/>
              <a:gd name="connsiteY0" fmla="*/ 4159328 h 7166686"/>
              <a:gd name="connsiteX1" fmla="*/ 4719982 w 5271838"/>
              <a:gd name="connsiteY1" fmla="*/ 0 h 7166686"/>
              <a:gd name="connsiteX2" fmla="*/ 4668688 w 5271838"/>
              <a:gd name="connsiteY2" fmla="*/ 4159328 h 7166686"/>
              <a:gd name="connsiteX3" fmla="*/ 2367479 w 5271838"/>
              <a:gd name="connsiteY3" fmla="*/ 7166686 h 7166686"/>
              <a:gd name="connsiteX4" fmla="*/ 66270 w 5271838"/>
              <a:gd name="connsiteY4" fmla="*/ 4159328 h 7166686"/>
              <a:gd name="connsiteX0" fmla="*/ 48209 w 4820988"/>
              <a:gd name="connsiteY0" fmla="*/ 4159393 h 7166837"/>
              <a:gd name="connsiteX1" fmla="*/ 4701921 w 4820988"/>
              <a:gd name="connsiteY1" fmla="*/ 65 h 7166837"/>
              <a:gd name="connsiteX2" fmla="*/ 3541737 w 4820988"/>
              <a:gd name="connsiteY2" fmla="*/ 4072070 h 7166837"/>
              <a:gd name="connsiteX3" fmla="*/ 2349418 w 4820988"/>
              <a:gd name="connsiteY3" fmla="*/ 7166751 h 7166837"/>
              <a:gd name="connsiteX4" fmla="*/ 48209 w 4820988"/>
              <a:gd name="connsiteY4" fmla="*/ 4159393 h 7166837"/>
              <a:gd name="connsiteX0" fmla="*/ 15285 w 4788064"/>
              <a:gd name="connsiteY0" fmla="*/ 4159393 h 8210382"/>
              <a:gd name="connsiteX1" fmla="*/ 4668997 w 4788064"/>
              <a:gd name="connsiteY1" fmla="*/ 65 h 8210382"/>
              <a:gd name="connsiteX2" fmla="*/ 3508813 w 4788064"/>
              <a:gd name="connsiteY2" fmla="*/ 4072070 h 8210382"/>
              <a:gd name="connsiteX3" fmla="*/ 3183545 w 4788064"/>
              <a:gd name="connsiteY3" fmla="*/ 8210324 h 8210382"/>
              <a:gd name="connsiteX4" fmla="*/ 15285 w 4788064"/>
              <a:gd name="connsiteY4" fmla="*/ 4159393 h 8210382"/>
              <a:gd name="connsiteX0" fmla="*/ 10713 w 6410152"/>
              <a:gd name="connsiteY0" fmla="*/ 3520541 h 8215448"/>
              <a:gd name="connsiteX1" fmla="*/ 6204518 w 6410152"/>
              <a:gd name="connsiteY1" fmla="*/ 2767 h 8215448"/>
              <a:gd name="connsiteX2" fmla="*/ 5044334 w 6410152"/>
              <a:gd name="connsiteY2" fmla="*/ 4074772 h 8215448"/>
              <a:gd name="connsiteX3" fmla="*/ 4719066 w 6410152"/>
              <a:gd name="connsiteY3" fmla="*/ 8213026 h 8215448"/>
              <a:gd name="connsiteX4" fmla="*/ 10713 w 6410152"/>
              <a:gd name="connsiteY4" fmla="*/ 3520541 h 8215448"/>
              <a:gd name="connsiteX0" fmla="*/ 751 w 6400190"/>
              <a:gd name="connsiteY0" fmla="*/ 3520724 h 9089397"/>
              <a:gd name="connsiteX1" fmla="*/ 6194556 w 6400190"/>
              <a:gd name="connsiteY1" fmla="*/ 2950 h 9089397"/>
              <a:gd name="connsiteX2" fmla="*/ 5034372 w 6400190"/>
              <a:gd name="connsiteY2" fmla="*/ 4074955 h 9089397"/>
              <a:gd name="connsiteX3" fmla="*/ 5768024 w 6400190"/>
              <a:gd name="connsiteY3" fmla="*/ 9087576 h 9089397"/>
              <a:gd name="connsiteX4" fmla="*/ 751 w 6400190"/>
              <a:gd name="connsiteY4" fmla="*/ 3520724 h 9089397"/>
              <a:gd name="connsiteX0" fmla="*/ 2924 w 6402363"/>
              <a:gd name="connsiteY0" fmla="*/ 3520812 h 9470114"/>
              <a:gd name="connsiteX1" fmla="*/ 6196729 w 6402363"/>
              <a:gd name="connsiteY1" fmla="*/ 3038 h 9470114"/>
              <a:gd name="connsiteX2" fmla="*/ 5036545 w 6402363"/>
              <a:gd name="connsiteY2" fmla="*/ 4075043 h 9470114"/>
              <a:gd name="connsiteX3" fmla="*/ 5378652 w 6402363"/>
              <a:gd name="connsiteY3" fmla="*/ 9468471 h 9470114"/>
              <a:gd name="connsiteX4" fmla="*/ 2924 w 6402363"/>
              <a:gd name="connsiteY4" fmla="*/ 3520812 h 9470114"/>
              <a:gd name="connsiteX0" fmla="*/ 1465 w 6400904"/>
              <a:gd name="connsiteY0" fmla="*/ 3520827 h 9534236"/>
              <a:gd name="connsiteX1" fmla="*/ 6195270 w 6400904"/>
              <a:gd name="connsiteY1" fmla="*/ 3053 h 9534236"/>
              <a:gd name="connsiteX2" fmla="*/ 5035086 w 6400904"/>
              <a:gd name="connsiteY2" fmla="*/ 4075058 h 9534236"/>
              <a:gd name="connsiteX3" fmla="*/ 5606448 w 6400904"/>
              <a:gd name="connsiteY3" fmla="*/ 9532619 h 9534236"/>
              <a:gd name="connsiteX4" fmla="*/ 1465 w 6400904"/>
              <a:gd name="connsiteY4" fmla="*/ 3520827 h 953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904" h="9534236">
                <a:moveTo>
                  <a:pt x="1465" y="3520827"/>
                </a:moveTo>
                <a:cubicBezTo>
                  <a:pt x="99602" y="1932566"/>
                  <a:pt x="5356333" y="-89319"/>
                  <a:pt x="6195270" y="3053"/>
                </a:cubicBezTo>
                <a:cubicBezTo>
                  <a:pt x="7034207" y="95425"/>
                  <a:pt x="5035086" y="2414140"/>
                  <a:pt x="5035086" y="4075058"/>
                </a:cubicBezTo>
                <a:cubicBezTo>
                  <a:pt x="5035086" y="5735976"/>
                  <a:pt x="6445385" y="9624991"/>
                  <a:pt x="5606448" y="9532619"/>
                </a:cubicBezTo>
                <a:cubicBezTo>
                  <a:pt x="4767511" y="9440247"/>
                  <a:pt x="-96672" y="5109088"/>
                  <a:pt x="1465" y="3520827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10">
            <a:extLst>
              <a:ext uri="{FF2B5EF4-FFF2-40B4-BE49-F238E27FC236}">
                <a16:creationId xmlns:a16="http://schemas.microsoft.com/office/drawing/2014/main" id="{35560B1F-33C9-75E8-85EE-3C65036C9DDB}"/>
              </a:ext>
            </a:extLst>
          </p:cNvPr>
          <p:cNvSpPr/>
          <p:nvPr/>
        </p:nvSpPr>
        <p:spPr>
          <a:xfrm rot="8840322" flipH="1">
            <a:off x="8752050" y="-2420302"/>
            <a:ext cx="6709287" cy="9336437"/>
          </a:xfrm>
          <a:custGeom>
            <a:avLst/>
            <a:gdLst>
              <a:gd name="connsiteX0" fmla="*/ 0 w 4602418"/>
              <a:gd name="connsiteY0" fmla="*/ 3007358 h 6014715"/>
              <a:gd name="connsiteX1" fmla="*/ 2301209 w 4602418"/>
              <a:gd name="connsiteY1" fmla="*/ 0 h 6014715"/>
              <a:gd name="connsiteX2" fmla="*/ 4602418 w 4602418"/>
              <a:gd name="connsiteY2" fmla="*/ 3007358 h 6014715"/>
              <a:gd name="connsiteX3" fmla="*/ 2301209 w 4602418"/>
              <a:gd name="connsiteY3" fmla="*/ 6014716 h 6014715"/>
              <a:gd name="connsiteX4" fmla="*/ 0 w 4602418"/>
              <a:gd name="connsiteY4" fmla="*/ 3007358 h 6014715"/>
              <a:gd name="connsiteX0" fmla="*/ 66270 w 5271838"/>
              <a:gd name="connsiteY0" fmla="*/ 4159328 h 7166686"/>
              <a:gd name="connsiteX1" fmla="*/ 4719982 w 5271838"/>
              <a:gd name="connsiteY1" fmla="*/ 0 h 7166686"/>
              <a:gd name="connsiteX2" fmla="*/ 4668688 w 5271838"/>
              <a:gd name="connsiteY2" fmla="*/ 4159328 h 7166686"/>
              <a:gd name="connsiteX3" fmla="*/ 2367479 w 5271838"/>
              <a:gd name="connsiteY3" fmla="*/ 7166686 h 7166686"/>
              <a:gd name="connsiteX4" fmla="*/ 66270 w 5271838"/>
              <a:gd name="connsiteY4" fmla="*/ 4159328 h 7166686"/>
              <a:gd name="connsiteX0" fmla="*/ 48209 w 4820988"/>
              <a:gd name="connsiteY0" fmla="*/ 4159393 h 7166837"/>
              <a:gd name="connsiteX1" fmla="*/ 4701921 w 4820988"/>
              <a:gd name="connsiteY1" fmla="*/ 65 h 7166837"/>
              <a:gd name="connsiteX2" fmla="*/ 3541737 w 4820988"/>
              <a:gd name="connsiteY2" fmla="*/ 4072070 h 7166837"/>
              <a:gd name="connsiteX3" fmla="*/ 2349418 w 4820988"/>
              <a:gd name="connsiteY3" fmla="*/ 7166751 h 7166837"/>
              <a:gd name="connsiteX4" fmla="*/ 48209 w 4820988"/>
              <a:gd name="connsiteY4" fmla="*/ 4159393 h 7166837"/>
              <a:gd name="connsiteX0" fmla="*/ 15285 w 4788064"/>
              <a:gd name="connsiteY0" fmla="*/ 4159393 h 8210382"/>
              <a:gd name="connsiteX1" fmla="*/ 4668997 w 4788064"/>
              <a:gd name="connsiteY1" fmla="*/ 65 h 8210382"/>
              <a:gd name="connsiteX2" fmla="*/ 3508813 w 4788064"/>
              <a:gd name="connsiteY2" fmla="*/ 4072070 h 8210382"/>
              <a:gd name="connsiteX3" fmla="*/ 3183545 w 4788064"/>
              <a:gd name="connsiteY3" fmla="*/ 8210324 h 8210382"/>
              <a:gd name="connsiteX4" fmla="*/ 15285 w 4788064"/>
              <a:gd name="connsiteY4" fmla="*/ 4159393 h 8210382"/>
              <a:gd name="connsiteX0" fmla="*/ 10713 w 6410152"/>
              <a:gd name="connsiteY0" fmla="*/ 3520541 h 8215448"/>
              <a:gd name="connsiteX1" fmla="*/ 6204518 w 6410152"/>
              <a:gd name="connsiteY1" fmla="*/ 2767 h 8215448"/>
              <a:gd name="connsiteX2" fmla="*/ 5044334 w 6410152"/>
              <a:gd name="connsiteY2" fmla="*/ 4074772 h 8215448"/>
              <a:gd name="connsiteX3" fmla="*/ 4719066 w 6410152"/>
              <a:gd name="connsiteY3" fmla="*/ 8213026 h 8215448"/>
              <a:gd name="connsiteX4" fmla="*/ 10713 w 6410152"/>
              <a:gd name="connsiteY4" fmla="*/ 3520541 h 8215448"/>
              <a:gd name="connsiteX0" fmla="*/ 751 w 6400190"/>
              <a:gd name="connsiteY0" fmla="*/ 3520724 h 9089397"/>
              <a:gd name="connsiteX1" fmla="*/ 6194556 w 6400190"/>
              <a:gd name="connsiteY1" fmla="*/ 2950 h 9089397"/>
              <a:gd name="connsiteX2" fmla="*/ 5034372 w 6400190"/>
              <a:gd name="connsiteY2" fmla="*/ 4074955 h 9089397"/>
              <a:gd name="connsiteX3" fmla="*/ 5768024 w 6400190"/>
              <a:gd name="connsiteY3" fmla="*/ 9087576 h 9089397"/>
              <a:gd name="connsiteX4" fmla="*/ 751 w 6400190"/>
              <a:gd name="connsiteY4" fmla="*/ 3520724 h 9089397"/>
              <a:gd name="connsiteX0" fmla="*/ 2924 w 6402363"/>
              <a:gd name="connsiteY0" fmla="*/ 3520812 h 9470114"/>
              <a:gd name="connsiteX1" fmla="*/ 6196729 w 6402363"/>
              <a:gd name="connsiteY1" fmla="*/ 3038 h 9470114"/>
              <a:gd name="connsiteX2" fmla="*/ 5036545 w 6402363"/>
              <a:gd name="connsiteY2" fmla="*/ 4075043 h 9470114"/>
              <a:gd name="connsiteX3" fmla="*/ 5378652 w 6402363"/>
              <a:gd name="connsiteY3" fmla="*/ 9468471 h 9470114"/>
              <a:gd name="connsiteX4" fmla="*/ 2924 w 6402363"/>
              <a:gd name="connsiteY4" fmla="*/ 3520812 h 9470114"/>
              <a:gd name="connsiteX0" fmla="*/ 1465 w 6400904"/>
              <a:gd name="connsiteY0" fmla="*/ 3520827 h 9534236"/>
              <a:gd name="connsiteX1" fmla="*/ 6195270 w 6400904"/>
              <a:gd name="connsiteY1" fmla="*/ 3053 h 9534236"/>
              <a:gd name="connsiteX2" fmla="*/ 5035086 w 6400904"/>
              <a:gd name="connsiteY2" fmla="*/ 4075058 h 9534236"/>
              <a:gd name="connsiteX3" fmla="*/ 5606448 w 6400904"/>
              <a:gd name="connsiteY3" fmla="*/ 9532619 h 9534236"/>
              <a:gd name="connsiteX4" fmla="*/ 1465 w 6400904"/>
              <a:gd name="connsiteY4" fmla="*/ 3520827 h 9534236"/>
              <a:gd name="connsiteX0" fmla="*/ 1167813 w 7039236"/>
              <a:gd name="connsiteY0" fmla="*/ 5370562 h 11383971"/>
              <a:gd name="connsiteX1" fmla="*/ 412916 w 7039236"/>
              <a:gd name="connsiteY1" fmla="*/ 1760 h 11383971"/>
              <a:gd name="connsiteX2" fmla="*/ 6201434 w 7039236"/>
              <a:gd name="connsiteY2" fmla="*/ 5924793 h 11383971"/>
              <a:gd name="connsiteX3" fmla="*/ 6772796 w 7039236"/>
              <a:gd name="connsiteY3" fmla="*/ 11382354 h 11383971"/>
              <a:gd name="connsiteX4" fmla="*/ 1167813 w 7039236"/>
              <a:gd name="connsiteY4" fmla="*/ 5370562 h 11383971"/>
              <a:gd name="connsiteX0" fmla="*/ 1145718 w 6963598"/>
              <a:gd name="connsiteY0" fmla="*/ 5938395 h 12032949"/>
              <a:gd name="connsiteX1" fmla="*/ 390821 w 6963598"/>
              <a:gd name="connsiteY1" fmla="*/ 569593 h 12032949"/>
              <a:gd name="connsiteX2" fmla="*/ 5880903 w 6963598"/>
              <a:gd name="connsiteY2" fmla="*/ 1280979 h 12032949"/>
              <a:gd name="connsiteX3" fmla="*/ 6750701 w 6963598"/>
              <a:gd name="connsiteY3" fmla="*/ 11950187 h 12032949"/>
              <a:gd name="connsiteX4" fmla="*/ 1145718 w 6963598"/>
              <a:gd name="connsiteY4" fmla="*/ 5938395 h 12032949"/>
              <a:gd name="connsiteX0" fmla="*/ 2065469 w 7883349"/>
              <a:gd name="connsiteY0" fmla="*/ 5424010 h 11515582"/>
              <a:gd name="connsiteX1" fmla="*/ 231405 w 7883349"/>
              <a:gd name="connsiteY1" fmla="*/ 1322580 h 11515582"/>
              <a:gd name="connsiteX2" fmla="*/ 6800654 w 7883349"/>
              <a:gd name="connsiteY2" fmla="*/ 766594 h 11515582"/>
              <a:gd name="connsiteX3" fmla="*/ 7670452 w 7883349"/>
              <a:gd name="connsiteY3" fmla="*/ 11435802 h 11515582"/>
              <a:gd name="connsiteX4" fmla="*/ 2065469 w 7883349"/>
              <a:gd name="connsiteY4" fmla="*/ 5424010 h 11515582"/>
              <a:gd name="connsiteX0" fmla="*/ 2529331 w 7772619"/>
              <a:gd name="connsiteY0" fmla="*/ 4867498 h 11474535"/>
              <a:gd name="connsiteX1" fmla="*/ 154141 w 7772619"/>
              <a:gd name="connsiteY1" fmla="*/ 1302780 h 11474535"/>
              <a:gd name="connsiteX2" fmla="*/ 6723390 w 7772619"/>
              <a:gd name="connsiteY2" fmla="*/ 746794 h 11474535"/>
              <a:gd name="connsiteX3" fmla="*/ 7593188 w 7772619"/>
              <a:gd name="connsiteY3" fmla="*/ 11416002 h 11474535"/>
              <a:gd name="connsiteX4" fmla="*/ 2529331 w 7772619"/>
              <a:gd name="connsiteY4" fmla="*/ 4867498 h 11474535"/>
              <a:gd name="connsiteX0" fmla="*/ 2502393 w 6696452"/>
              <a:gd name="connsiteY0" fmla="*/ 4867498 h 10447575"/>
              <a:gd name="connsiteX1" fmla="*/ 127203 w 6696452"/>
              <a:gd name="connsiteY1" fmla="*/ 1302780 h 10447575"/>
              <a:gd name="connsiteX2" fmla="*/ 6696452 w 6696452"/>
              <a:gd name="connsiteY2" fmla="*/ 746794 h 10447575"/>
              <a:gd name="connsiteX3" fmla="*/ 4305684 w 6696452"/>
              <a:gd name="connsiteY3" fmla="*/ 10379311 h 10447575"/>
              <a:gd name="connsiteX4" fmla="*/ 2502393 w 6696452"/>
              <a:gd name="connsiteY4" fmla="*/ 4867498 h 10447575"/>
              <a:gd name="connsiteX0" fmla="*/ 2502393 w 7070891"/>
              <a:gd name="connsiteY0" fmla="*/ 4867498 h 11437350"/>
              <a:gd name="connsiteX1" fmla="*/ 127203 w 7070891"/>
              <a:gd name="connsiteY1" fmla="*/ 1302780 h 11437350"/>
              <a:gd name="connsiteX2" fmla="*/ 6696452 w 7070891"/>
              <a:gd name="connsiteY2" fmla="*/ 746794 h 11437350"/>
              <a:gd name="connsiteX3" fmla="*/ 4305684 w 7070891"/>
              <a:gd name="connsiteY3" fmla="*/ 10379311 h 11437350"/>
              <a:gd name="connsiteX4" fmla="*/ 2502393 w 7070891"/>
              <a:gd name="connsiteY4" fmla="*/ 4867498 h 11437350"/>
              <a:gd name="connsiteX0" fmla="*/ 2502393 w 7828399"/>
              <a:gd name="connsiteY0" fmla="*/ 4867498 h 12178070"/>
              <a:gd name="connsiteX1" fmla="*/ 127203 w 7828399"/>
              <a:gd name="connsiteY1" fmla="*/ 1302780 h 12178070"/>
              <a:gd name="connsiteX2" fmla="*/ 6696452 w 7828399"/>
              <a:gd name="connsiteY2" fmla="*/ 746794 h 12178070"/>
              <a:gd name="connsiteX3" fmla="*/ 4305684 w 7828399"/>
              <a:gd name="connsiteY3" fmla="*/ 10379311 h 12178070"/>
              <a:gd name="connsiteX4" fmla="*/ 2502393 w 7828399"/>
              <a:gd name="connsiteY4" fmla="*/ 4867498 h 12178070"/>
              <a:gd name="connsiteX0" fmla="*/ 2502393 w 7484454"/>
              <a:gd name="connsiteY0" fmla="*/ 4867498 h 11823549"/>
              <a:gd name="connsiteX1" fmla="*/ 127203 w 7484454"/>
              <a:gd name="connsiteY1" fmla="*/ 1302780 h 11823549"/>
              <a:gd name="connsiteX2" fmla="*/ 6696452 w 7484454"/>
              <a:gd name="connsiteY2" fmla="*/ 746794 h 11823549"/>
              <a:gd name="connsiteX3" fmla="*/ 4305684 w 7484454"/>
              <a:gd name="connsiteY3" fmla="*/ 10379311 h 11823549"/>
              <a:gd name="connsiteX4" fmla="*/ 2502393 w 7484454"/>
              <a:gd name="connsiteY4" fmla="*/ 4867498 h 1182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4454" h="11823549">
                <a:moveTo>
                  <a:pt x="2502393" y="4867498"/>
                </a:moveTo>
                <a:cubicBezTo>
                  <a:pt x="1805980" y="3354743"/>
                  <a:pt x="-571807" y="1989564"/>
                  <a:pt x="127203" y="1302780"/>
                </a:cubicBezTo>
                <a:cubicBezTo>
                  <a:pt x="826213" y="615996"/>
                  <a:pt x="6696452" y="-914124"/>
                  <a:pt x="6696452" y="746794"/>
                </a:cubicBezTo>
                <a:cubicBezTo>
                  <a:pt x="6696452" y="2407712"/>
                  <a:pt x="9583409" y="5513418"/>
                  <a:pt x="4305684" y="10379311"/>
                </a:cubicBezTo>
                <a:cubicBezTo>
                  <a:pt x="-972041" y="15245204"/>
                  <a:pt x="3198806" y="6380253"/>
                  <a:pt x="2502393" y="4867498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Изображение выглядит как текст, блюдо, Кулинария, меню&#10;&#10;Автоматически созданное описание">
            <a:extLst>
              <a:ext uri="{FF2B5EF4-FFF2-40B4-BE49-F238E27FC236}">
                <a16:creationId xmlns:a16="http://schemas.microsoft.com/office/drawing/2014/main" id="{397E9BCF-47DF-544C-4F60-5D0AB9E6C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23" y="2027663"/>
            <a:ext cx="1990725" cy="4419600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226EF6B-69C7-828A-A14A-1ABF3D675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671" y="2029046"/>
            <a:ext cx="2041821" cy="4421373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снимок экрана, еда&#10;&#10;Автоматически созданное описание">
            <a:extLst>
              <a:ext uri="{FF2B5EF4-FFF2-40B4-BE49-F238E27FC236}">
                <a16:creationId xmlns:a16="http://schemas.microsoft.com/office/drawing/2014/main" id="{0F8033BB-C899-FCBB-7416-BC59D51D7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509" y="2029046"/>
            <a:ext cx="2055053" cy="4421373"/>
          </a:xfrm>
          <a:prstGeom prst="rect">
            <a:avLst/>
          </a:prstGeom>
        </p:spPr>
      </p:pic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05D44181-D420-8D9C-1283-590596829A1D}"/>
              </a:ext>
            </a:extLst>
          </p:cNvPr>
          <p:cNvCxnSpPr/>
          <p:nvPr/>
        </p:nvCxnSpPr>
        <p:spPr>
          <a:xfrm>
            <a:off x="2400525" y="2414940"/>
            <a:ext cx="2193578" cy="152660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8152379-60A1-EEB1-2583-E727179CF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713" y="2029046"/>
            <a:ext cx="2037738" cy="4421373"/>
          </a:xfrm>
          <a:prstGeom prst="rect">
            <a:avLst/>
          </a:prstGeom>
        </p:spPr>
      </p:pic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5A475982-8A2D-5226-12C4-D16B7B48C4A3}"/>
              </a:ext>
            </a:extLst>
          </p:cNvPr>
          <p:cNvCxnSpPr/>
          <p:nvPr/>
        </p:nvCxnSpPr>
        <p:spPr>
          <a:xfrm flipV="1">
            <a:off x="6387734" y="3383341"/>
            <a:ext cx="1723973" cy="126443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87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705F103-7424-80F6-12D2-81F7B0BD14E6}"/>
              </a:ext>
            </a:extLst>
          </p:cNvPr>
          <p:cNvCxnSpPr>
            <a:cxnSpLocks/>
          </p:cNvCxnSpPr>
          <p:nvPr/>
        </p:nvCxnSpPr>
        <p:spPr>
          <a:xfrm>
            <a:off x="0" y="1284749"/>
            <a:ext cx="123444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D0CA0C44-8F80-5BCE-2300-DC74DAC5B758}"/>
              </a:ext>
            </a:extLst>
          </p:cNvPr>
          <p:cNvSpPr/>
          <p:nvPr/>
        </p:nvSpPr>
        <p:spPr>
          <a:xfrm rot="17894583">
            <a:off x="5026893" y="-353659"/>
            <a:ext cx="11390956" cy="8589074"/>
          </a:xfrm>
          <a:custGeom>
            <a:avLst/>
            <a:gdLst>
              <a:gd name="connsiteX0" fmla="*/ 0 w 9549114"/>
              <a:gd name="connsiteY0" fmla="*/ 2541348 h 5082695"/>
              <a:gd name="connsiteX1" fmla="*/ 4774557 w 9549114"/>
              <a:gd name="connsiteY1" fmla="*/ 0 h 5082695"/>
              <a:gd name="connsiteX2" fmla="*/ 9549114 w 9549114"/>
              <a:gd name="connsiteY2" fmla="*/ 2541348 h 5082695"/>
              <a:gd name="connsiteX3" fmla="*/ 4774557 w 9549114"/>
              <a:gd name="connsiteY3" fmla="*/ 5082696 h 5082695"/>
              <a:gd name="connsiteX4" fmla="*/ 0 w 9549114"/>
              <a:gd name="connsiteY4" fmla="*/ 2541348 h 5082695"/>
              <a:gd name="connsiteX0" fmla="*/ 0 w 8689626"/>
              <a:gd name="connsiteY0" fmla="*/ 3478868 h 6103747"/>
              <a:gd name="connsiteX1" fmla="*/ 4774557 w 8689626"/>
              <a:gd name="connsiteY1" fmla="*/ 937520 h 6103747"/>
              <a:gd name="connsiteX2" fmla="*/ 8689626 w 8689626"/>
              <a:gd name="connsiteY2" fmla="*/ 655830 h 6103747"/>
              <a:gd name="connsiteX3" fmla="*/ 4774557 w 8689626"/>
              <a:gd name="connsiteY3" fmla="*/ 6020216 h 6103747"/>
              <a:gd name="connsiteX4" fmla="*/ 0 w 8689626"/>
              <a:gd name="connsiteY4" fmla="*/ 3478868 h 6103747"/>
              <a:gd name="connsiteX0" fmla="*/ 0 w 9317414"/>
              <a:gd name="connsiteY0" fmla="*/ 3478868 h 6103747"/>
              <a:gd name="connsiteX1" fmla="*/ 4774557 w 9317414"/>
              <a:gd name="connsiteY1" fmla="*/ 937520 h 6103747"/>
              <a:gd name="connsiteX2" fmla="*/ 8689626 w 9317414"/>
              <a:gd name="connsiteY2" fmla="*/ 655830 h 6103747"/>
              <a:gd name="connsiteX3" fmla="*/ 4774557 w 9317414"/>
              <a:gd name="connsiteY3" fmla="*/ 6020216 h 6103747"/>
              <a:gd name="connsiteX4" fmla="*/ 0 w 9317414"/>
              <a:gd name="connsiteY4" fmla="*/ 3478868 h 6103747"/>
              <a:gd name="connsiteX0" fmla="*/ 0 w 9317414"/>
              <a:gd name="connsiteY0" fmla="*/ 2979247 h 5604126"/>
              <a:gd name="connsiteX1" fmla="*/ 4774557 w 9317414"/>
              <a:gd name="connsiteY1" fmla="*/ 437899 h 5604126"/>
              <a:gd name="connsiteX2" fmla="*/ 8689626 w 9317414"/>
              <a:gd name="connsiteY2" fmla="*/ 156209 h 5604126"/>
              <a:gd name="connsiteX3" fmla="*/ 4774557 w 9317414"/>
              <a:gd name="connsiteY3" fmla="*/ 5520595 h 5604126"/>
              <a:gd name="connsiteX4" fmla="*/ 0 w 9317414"/>
              <a:gd name="connsiteY4" fmla="*/ 2979247 h 5604126"/>
              <a:gd name="connsiteX0" fmla="*/ 0 w 10653696"/>
              <a:gd name="connsiteY0" fmla="*/ 2979247 h 5604126"/>
              <a:gd name="connsiteX1" fmla="*/ 4774557 w 10653696"/>
              <a:gd name="connsiteY1" fmla="*/ 437899 h 5604126"/>
              <a:gd name="connsiteX2" fmla="*/ 8689626 w 10653696"/>
              <a:gd name="connsiteY2" fmla="*/ 156209 h 5604126"/>
              <a:gd name="connsiteX3" fmla="*/ 4774557 w 10653696"/>
              <a:gd name="connsiteY3" fmla="*/ 5520595 h 5604126"/>
              <a:gd name="connsiteX4" fmla="*/ 0 w 10653696"/>
              <a:gd name="connsiteY4" fmla="*/ 2979247 h 5604126"/>
              <a:gd name="connsiteX0" fmla="*/ 2585 w 10656281"/>
              <a:gd name="connsiteY0" fmla="*/ 2857011 h 5459119"/>
              <a:gd name="connsiteX1" fmla="*/ 4177070 w 10656281"/>
              <a:gd name="connsiteY1" fmla="*/ 1710570 h 5459119"/>
              <a:gd name="connsiteX2" fmla="*/ 8692211 w 10656281"/>
              <a:gd name="connsiteY2" fmla="*/ 33973 h 5459119"/>
              <a:gd name="connsiteX3" fmla="*/ 4777142 w 10656281"/>
              <a:gd name="connsiteY3" fmla="*/ 5398359 h 5459119"/>
              <a:gd name="connsiteX4" fmla="*/ 2585 w 10656281"/>
              <a:gd name="connsiteY4" fmla="*/ 2857011 h 5459119"/>
              <a:gd name="connsiteX0" fmla="*/ 2648 w 10656344"/>
              <a:gd name="connsiteY0" fmla="*/ 2849214 h 5451322"/>
              <a:gd name="connsiteX1" fmla="*/ 4177133 w 10656344"/>
              <a:gd name="connsiteY1" fmla="*/ 1702773 h 5451322"/>
              <a:gd name="connsiteX2" fmla="*/ 8692274 w 10656344"/>
              <a:gd name="connsiteY2" fmla="*/ 26176 h 5451322"/>
              <a:gd name="connsiteX3" fmla="*/ 4777205 w 10656344"/>
              <a:gd name="connsiteY3" fmla="*/ 5390562 h 5451322"/>
              <a:gd name="connsiteX4" fmla="*/ 2648 w 10656344"/>
              <a:gd name="connsiteY4" fmla="*/ 2849214 h 5451322"/>
              <a:gd name="connsiteX0" fmla="*/ 2172 w 11334869"/>
              <a:gd name="connsiteY0" fmla="*/ 625611 h 5394102"/>
              <a:gd name="connsiteX1" fmla="*/ 4839777 w 11334869"/>
              <a:gd name="connsiteY1" fmla="*/ 1704591 h 5394102"/>
              <a:gd name="connsiteX2" fmla="*/ 9354918 w 11334869"/>
              <a:gd name="connsiteY2" fmla="*/ 27994 h 5394102"/>
              <a:gd name="connsiteX3" fmla="*/ 5439849 w 11334869"/>
              <a:gd name="connsiteY3" fmla="*/ 5392380 h 5394102"/>
              <a:gd name="connsiteX4" fmla="*/ 2172 w 11334869"/>
              <a:gd name="connsiteY4" fmla="*/ 625611 h 5394102"/>
              <a:gd name="connsiteX0" fmla="*/ 39980 w 11033483"/>
              <a:gd name="connsiteY0" fmla="*/ 625611 h 6139277"/>
              <a:gd name="connsiteX1" fmla="*/ 4877585 w 11033483"/>
              <a:gd name="connsiteY1" fmla="*/ 1704591 h 6139277"/>
              <a:gd name="connsiteX2" fmla="*/ 9392726 w 11033483"/>
              <a:gd name="connsiteY2" fmla="*/ 27994 h 6139277"/>
              <a:gd name="connsiteX3" fmla="*/ 2950438 w 11033483"/>
              <a:gd name="connsiteY3" fmla="*/ 6137772 h 6139277"/>
              <a:gd name="connsiteX4" fmla="*/ 39980 w 11033483"/>
              <a:gd name="connsiteY4" fmla="*/ 625611 h 6139277"/>
              <a:gd name="connsiteX0" fmla="*/ 45794 w 11028271"/>
              <a:gd name="connsiteY0" fmla="*/ 625611 h 7044125"/>
              <a:gd name="connsiteX1" fmla="*/ 4883399 w 11028271"/>
              <a:gd name="connsiteY1" fmla="*/ 1704591 h 7044125"/>
              <a:gd name="connsiteX2" fmla="*/ 9398540 w 11028271"/>
              <a:gd name="connsiteY2" fmla="*/ 27994 h 7044125"/>
              <a:gd name="connsiteX3" fmla="*/ 2856886 w 11028271"/>
              <a:gd name="connsiteY3" fmla="*/ 7042819 h 7044125"/>
              <a:gd name="connsiteX4" fmla="*/ 45794 w 11028271"/>
              <a:gd name="connsiteY4" fmla="*/ 625611 h 7044125"/>
              <a:gd name="connsiteX0" fmla="*/ 49576 w 10853595"/>
              <a:gd name="connsiteY0" fmla="*/ 177330 h 7407689"/>
              <a:gd name="connsiteX1" fmla="*/ 4711685 w 10853595"/>
              <a:gd name="connsiteY1" fmla="*/ 2069177 h 7407689"/>
              <a:gd name="connsiteX2" fmla="*/ 9226826 w 10853595"/>
              <a:gd name="connsiteY2" fmla="*/ 392580 h 7407689"/>
              <a:gd name="connsiteX3" fmla="*/ 2685172 w 10853595"/>
              <a:gd name="connsiteY3" fmla="*/ 7407405 h 7407689"/>
              <a:gd name="connsiteX4" fmla="*/ 49576 w 10853595"/>
              <a:gd name="connsiteY4" fmla="*/ 177330 h 7407689"/>
              <a:gd name="connsiteX0" fmla="*/ 390283 w 11194302"/>
              <a:gd name="connsiteY0" fmla="*/ 148186 h 7378545"/>
              <a:gd name="connsiteX1" fmla="*/ 5052392 w 11194302"/>
              <a:gd name="connsiteY1" fmla="*/ 2040033 h 7378545"/>
              <a:gd name="connsiteX2" fmla="*/ 9567533 w 11194302"/>
              <a:gd name="connsiteY2" fmla="*/ 363436 h 7378545"/>
              <a:gd name="connsiteX3" fmla="*/ 3025879 w 11194302"/>
              <a:gd name="connsiteY3" fmla="*/ 7378261 h 7378545"/>
              <a:gd name="connsiteX4" fmla="*/ 390283 w 11194302"/>
              <a:gd name="connsiteY4" fmla="*/ 148186 h 7378545"/>
              <a:gd name="connsiteX0" fmla="*/ 581573 w 11385592"/>
              <a:gd name="connsiteY0" fmla="*/ 3307 h 7233666"/>
              <a:gd name="connsiteX1" fmla="*/ 5243682 w 11385592"/>
              <a:gd name="connsiteY1" fmla="*/ 1895154 h 7233666"/>
              <a:gd name="connsiteX2" fmla="*/ 9758823 w 11385592"/>
              <a:gd name="connsiteY2" fmla="*/ 218557 h 7233666"/>
              <a:gd name="connsiteX3" fmla="*/ 3217169 w 11385592"/>
              <a:gd name="connsiteY3" fmla="*/ 7233382 h 7233666"/>
              <a:gd name="connsiteX4" fmla="*/ 581573 w 11385592"/>
              <a:gd name="connsiteY4" fmla="*/ 3307 h 7233666"/>
              <a:gd name="connsiteX0" fmla="*/ 814503 w 11618522"/>
              <a:gd name="connsiteY0" fmla="*/ 478616 h 7708975"/>
              <a:gd name="connsiteX1" fmla="*/ 5476612 w 11618522"/>
              <a:gd name="connsiteY1" fmla="*/ 2370463 h 7708975"/>
              <a:gd name="connsiteX2" fmla="*/ 9991753 w 11618522"/>
              <a:gd name="connsiteY2" fmla="*/ 693866 h 7708975"/>
              <a:gd name="connsiteX3" fmla="*/ 3450099 w 11618522"/>
              <a:gd name="connsiteY3" fmla="*/ 7708691 h 7708975"/>
              <a:gd name="connsiteX4" fmla="*/ 814503 w 11618522"/>
              <a:gd name="connsiteY4" fmla="*/ 478616 h 7708975"/>
              <a:gd name="connsiteX0" fmla="*/ 911083 w 11715102"/>
              <a:gd name="connsiteY0" fmla="*/ 75898 h 7306257"/>
              <a:gd name="connsiteX1" fmla="*/ 5573192 w 11715102"/>
              <a:gd name="connsiteY1" fmla="*/ 1967745 h 7306257"/>
              <a:gd name="connsiteX2" fmla="*/ 10088333 w 11715102"/>
              <a:gd name="connsiteY2" fmla="*/ 291148 h 7306257"/>
              <a:gd name="connsiteX3" fmla="*/ 3546679 w 11715102"/>
              <a:gd name="connsiteY3" fmla="*/ 7305973 h 7306257"/>
              <a:gd name="connsiteX4" fmla="*/ 911083 w 11715102"/>
              <a:gd name="connsiteY4" fmla="*/ 75898 h 7306257"/>
              <a:gd name="connsiteX0" fmla="*/ 967417 w 11358144"/>
              <a:gd name="connsiteY0" fmla="*/ 66278 h 8835134"/>
              <a:gd name="connsiteX1" fmla="*/ 5223059 w 11358144"/>
              <a:gd name="connsiteY1" fmla="*/ 3480583 h 8835134"/>
              <a:gd name="connsiteX2" fmla="*/ 9738200 w 11358144"/>
              <a:gd name="connsiteY2" fmla="*/ 1803986 h 8835134"/>
              <a:gd name="connsiteX3" fmla="*/ 3196546 w 11358144"/>
              <a:gd name="connsiteY3" fmla="*/ 8818811 h 8835134"/>
              <a:gd name="connsiteX4" fmla="*/ 967417 w 11358144"/>
              <a:gd name="connsiteY4" fmla="*/ 66278 h 8835134"/>
              <a:gd name="connsiteX0" fmla="*/ 912920 w 11702678"/>
              <a:gd name="connsiteY0" fmla="*/ 67463 h 8622005"/>
              <a:gd name="connsiteX1" fmla="*/ 5561004 w 11702678"/>
              <a:gd name="connsiteY1" fmla="*/ 3270962 h 8622005"/>
              <a:gd name="connsiteX2" fmla="*/ 10076145 w 11702678"/>
              <a:gd name="connsiteY2" fmla="*/ 1594365 h 8622005"/>
              <a:gd name="connsiteX3" fmla="*/ 3534491 w 11702678"/>
              <a:gd name="connsiteY3" fmla="*/ 8609190 h 8622005"/>
              <a:gd name="connsiteX4" fmla="*/ 912920 w 11702678"/>
              <a:gd name="connsiteY4" fmla="*/ 67463 h 8622005"/>
              <a:gd name="connsiteX0" fmla="*/ 36552 w 10826310"/>
              <a:gd name="connsiteY0" fmla="*/ 88282 h 8642824"/>
              <a:gd name="connsiteX1" fmla="*/ 4339295 w 10826310"/>
              <a:gd name="connsiteY1" fmla="*/ 4036193 h 8642824"/>
              <a:gd name="connsiteX2" fmla="*/ 9199777 w 10826310"/>
              <a:gd name="connsiteY2" fmla="*/ 1615184 h 8642824"/>
              <a:gd name="connsiteX3" fmla="*/ 2658123 w 10826310"/>
              <a:gd name="connsiteY3" fmla="*/ 8630009 h 8642824"/>
              <a:gd name="connsiteX4" fmla="*/ 36552 w 10826310"/>
              <a:gd name="connsiteY4" fmla="*/ 88282 h 8642824"/>
              <a:gd name="connsiteX0" fmla="*/ 41377 w 10831135"/>
              <a:gd name="connsiteY0" fmla="*/ 102135 h 8656677"/>
              <a:gd name="connsiteX1" fmla="*/ 4473003 w 10831135"/>
              <a:gd name="connsiteY1" fmla="*/ 3794511 h 8656677"/>
              <a:gd name="connsiteX2" fmla="*/ 9204602 w 10831135"/>
              <a:gd name="connsiteY2" fmla="*/ 1629037 h 8656677"/>
              <a:gd name="connsiteX3" fmla="*/ 2662948 w 10831135"/>
              <a:gd name="connsiteY3" fmla="*/ 8643862 h 8656677"/>
              <a:gd name="connsiteX4" fmla="*/ 41377 w 10831135"/>
              <a:gd name="connsiteY4" fmla="*/ 102135 h 8656677"/>
              <a:gd name="connsiteX0" fmla="*/ 41377 w 10831135"/>
              <a:gd name="connsiteY0" fmla="*/ 101996 h 8656538"/>
              <a:gd name="connsiteX1" fmla="*/ 4473003 w 10831135"/>
              <a:gd name="connsiteY1" fmla="*/ 3794372 h 8656538"/>
              <a:gd name="connsiteX2" fmla="*/ 9204602 w 10831135"/>
              <a:gd name="connsiteY2" fmla="*/ 1628898 h 8656538"/>
              <a:gd name="connsiteX3" fmla="*/ 2662948 w 10831135"/>
              <a:gd name="connsiteY3" fmla="*/ 8643723 h 8656538"/>
              <a:gd name="connsiteX4" fmla="*/ 41377 w 10831135"/>
              <a:gd name="connsiteY4" fmla="*/ 101996 h 8656538"/>
              <a:gd name="connsiteX0" fmla="*/ 38332 w 10828090"/>
              <a:gd name="connsiteY0" fmla="*/ 117113 h 8671655"/>
              <a:gd name="connsiteX1" fmla="*/ 4389223 w 10828090"/>
              <a:gd name="connsiteY1" fmla="*/ 3560096 h 8671655"/>
              <a:gd name="connsiteX2" fmla="*/ 9201557 w 10828090"/>
              <a:gd name="connsiteY2" fmla="*/ 1644015 h 8671655"/>
              <a:gd name="connsiteX3" fmla="*/ 2659903 w 10828090"/>
              <a:gd name="connsiteY3" fmla="*/ 8658840 h 8671655"/>
              <a:gd name="connsiteX4" fmla="*/ 38332 w 10828090"/>
              <a:gd name="connsiteY4" fmla="*/ 117113 h 8671655"/>
              <a:gd name="connsiteX0" fmla="*/ 59204 w 10848962"/>
              <a:gd name="connsiteY0" fmla="*/ 399513 h 8954055"/>
              <a:gd name="connsiteX1" fmla="*/ 4410095 w 10848962"/>
              <a:gd name="connsiteY1" fmla="*/ 3842496 h 8954055"/>
              <a:gd name="connsiteX2" fmla="*/ 9222429 w 10848962"/>
              <a:gd name="connsiteY2" fmla="*/ 1926415 h 8954055"/>
              <a:gd name="connsiteX3" fmla="*/ 2680775 w 10848962"/>
              <a:gd name="connsiteY3" fmla="*/ 8941240 h 8954055"/>
              <a:gd name="connsiteX4" fmla="*/ 59204 w 10848962"/>
              <a:gd name="connsiteY4" fmla="*/ 399513 h 8954055"/>
              <a:gd name="connsiteX0" fmla="*/ 232045 w 11021803"/>
              <a:gd name="connsiteY0" fmla="*/ 281551 h 8836093"/>
              <a:gd name="connsiteX1" fmla="*/ 4582936 w 11021803"/>
              <a:gd name="connsiteY1" fmla="*/ 3724534 h 8836093"/>
              <a:gd name="connsiteX2" fmla="*/ 9395270 w 11021803"/>
              <a:gd name="connsiteY2" fmla="*/ 1808453 h 8836093"/>
              <a:gd name="connsiteX3" fmla="*/ 2853616 w 11021803"/>
              <a:gd name="connsiteY3" fmla="*/ 8823278 h 8836093"/>
              <a:gd name="connsiteX4" fmla="*/ 232045 w 11021803"/>
              <a:gd name="connsiteY4" fmla="*/ 281551 h 8836093"/>
              <a:gd name="connsiteX0" fmla="*/ 569683 w 11359441"/>
              <a:gd name="connsiteY0" fmla="*/ 58445 h 8612987"/>
              <a:gd name="connsiteX1" fmla="*/ 4920574 w 11359441"/>
              <a:gd name="connsiteY1" fmla="*/ 3501428 h 8612987"/>
              <a:gd name="connsiteX2" fmla="*/ 9732908 w 11359441"/>
              <a:gd name="connsiteY2" fmla="*/ 1585347 h 8612987"/>
              <a:gd name="connsiteX3" fmla="*/ 3191254 w 11359441"/>
              <a:gd name="connsiteY3" fmla="*/ 8600172 h 8612987"/>
              <a:gd name="connsiteX4" fmla="*/ 569683 w 11359441"/>
              <a:gd name="connsiteY4" fmla="*/ 58445 h 8612987"/>
              <a:gd name="connsiteX0" fmla="*/ 601198 w 11390956"/>
              <a:gd name="connsiteY0" fmla="*/ 34532 h 8589074"/>
              <a:gd name="connsiteX1" fmla="*/ 4952089 w 11390956"/>
              <a:gd name="connsiteY1" fmla="*/ 3477515 h 8589074"/>
              <a:gd name="connsiteX2" fmla="*/ 9764423 w 11390956"/>
              <a:gd name="connsiteY2" fmla="*/ 1561434 h 8589074"/>
              <a:gd name="connsiteX3" fmla="*/ 3222769 w 11390956"/>
              <a:gd name="connsiteY3" fmla="*/ 8576259 h 8589074"/>
              <a:gd name="connsiteX4" fmla="*/ 601198 w 11390956"/>
              <a:gd name="connsiteY4" fmla="*/ 34532 h 858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90956" h="8589074">
                <a:moveTo>
                  <a:pt x="601198" y="34532"/>
                </a:moveTo>
                <a:cubicBezTo>
                  <a:pt x="2475376" y="-389672"/>
                  <a:pt x="3907623" y="3229869"/>
                  <a:pt x="4952089" y="3477515"/>
                </a:cubicBezTo>
                <a:cubicBezTo>
                  <a:pt x="5996555" y="3725161"/>
                  <a:pt x="7117801" y="1285462"/>
                  <a:pt x="9764423" y="1561434"/>
                </a:cubicBezTo>
                <a:cubicBezTo>
                  <a:pt x="15386957" y="5253534"/>
                  <a:pt x="4749973" y="8830743"/>
                  <a:pt x="3222769" y="8576259"/>
                </a:cubicBezTo>
                <a:cubicBezTo>
                  <a:pt x="1695565" y="8321775"/>
                  <a:pt x="-1272980" y="458736"/>
                  <a:pt x="601198" y="34532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23812-2D26-CF3C-7449-429AB25A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78" y="3029"/>
            <a:ext cx="9358132" cy="1325563"/>
          </a:xfrm>
        </p:spPr>
        <p:txBody>
          <a:bodyPr/>
          <a:lstStyle/>
          <a:p>
            <a:pPr algn="ctr"/>
            <a:r>
              <a:rPr lang="ru-RU" dirty="0">
                <a:latin typeface="Helvetica"/>
                <a:cs typeface="Helvetica"/>
              </a:rPr>
              <a:t>Профиль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961EA37-E299-F90F-86FC-0CB85CDF5A90}"/>
              </a:ext>
            </a:extLst>
          </p:cNvPr>
          <p:cNvSpPr/>
          <p:nvPr/>
        </p:nvSpPr>
        <p:spPr>
          <a:xfrm rot="20461602">
            <a:off x="-2047964" y="2436101"/>
            <a:ext cx="4536085" cy="6027553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4">
            <a:extLst>
              <a:ext uri="{FF2B5EF4-FFF2-40B4-BE49-F238E27FC236}">
                <a16:creationId xmlns:a16="http://schemas.microsoft.com/office/drawing/2014/main" id="{0176FD8C-4C50-BD86-AF0D-86D0851F847A}"/>
              </a:ext>
            </a:extLst>
          </p:cNvPr>
          <p:cNvSpPr/>
          <p:nvPr/>
        </p:nvSpPr>
        <p:spPr>
          <a:xfrm rot="17894583">
            <a:off x="6683332" y="1096964"/>
            <a:ext cx="8863155" cy="6683047"/>
          </a:xfrm>
          <a:custGeom>
            <a:avLst/>
            <a:gdLst>
              <a:gd name="connsiteX0" fmla="*/ 0 w 9549114"/>
              <a:gd name="connsiteY0" fmla="*/ 2541348 h 5082695"/>
              <a:gd name="connsiteX1" fmla="*/ 4774557 w 9549114"/>
              <a:gd name="connsiteY1" fmla="*/ 0 h 5082695"/>
              <a:gd name="connsiteX2" fmla="*/ 9549114 w 9549114"/>
              <a:gd name="connsiteY2" fmla="*/ 2541348 h 5082695"/>
              <a:gd name="connsiteX3" fmla="*/ 4774557 w 9549114"/>
              <a:gd name="connsiteY3" fmla="*/ 5082696 h 5082695"/>
              <a:gd name="connsiteX4" fmla="*/ 0 w 9549114"/>
              <a:gd name="connsiteY4" fmla="*/ 2541348 h 5082695"/>
              <a:gd name="connsiteX0" fmla="*/ 0 w 8689626"/>
              <a:gd name="connsiteY0" fmla="*/ 3478868 h 6103747"/>
              <a:gd name="connsiteX1" fmla="*/ 4774557 w 8689626"/>
              <a:gd name="connsiteY1" fmla="*/ 937520 h 6103747"/>
              <a:gd name="connsiteX2" fmla="*/ 8689626 w 8689626"/>
              <a:gd name="connsiteY2" fmla="*/ 655830 h 6103747"/>
              <a:gd name="connsiteX3" fmla="*/ 4774557 w 8689626"/>
              <a:gd name="connsiteY3" fmla="*/ 6020216 h 6103747"/>
              <a:gd name="connsiteX4" fmla="*/ 0 w 8689626"/>
              <a:gd name="connsiteY4" fmla="*/ 3478868 h 6103747"/>
              <a:gd name="connsiteX0" fmla="*/ 0 w 9317414"/>
              <a:gd name="connsiteY0" fmla="*/ 3478868 h 6103747"/>
              <a:gd name="connsiteX1" fmla="*/ 4774557 w 9317414"/>
              <a:gd name="connsiteY1" fmla="*/ 937520 h 6103747"/>
              <a:gd name="connsiteX2" fmla="*/ 8689626 w 9317414"/>
              <a:gd name="connsiteY2" fmla="*/ 655830 h 6103747"/>
              <a:gd name="connsiteX3" fmla="*/ 4774557 w 9317414"/>
              <a:gd name="connsiteY3" fmla="*/ 6020216 h 6103747"/>
              <a:gd name="connsiteX4" fmla="*/ 0 w 9317414"/>
              <a:gd name="connsiteY4" fmla="*/ 3478868 h 6103747"/>
              <a:gd name="connsiteX0" fmla="*/ 0 w 9317414"/>
              <a:gd name="connsiteY0" fmla="*/ 2979247 h 5604126"/>
              <a:gd name="connsiteX1" fmla="*/ 4774557 w 9317414"/>
              <a:gd name="connsiteY1" fmla="*/ 437899 h 5604126"/>
              <a:gd name="connsiteX2" fmla="*/ 8689626 w 9317414"/>
              <a:gd name="connsiteY2" fmla="*/ 156209 h 5604126"/>
              <a:gd name="connsiteX3" fmla="*/ 4774557 w 9317414"/>
              <a:gd name="connsiteY3" fmla="*/ 5520595 h 5604126"/>
              <a:gd name="connsiteX4" fmla="*/ 0 w 9317414"/>
              <a:gd name="connsiteY4" fmla="*/ 2979247 h 5604126"/>
              <a:gd name="connsiteX0" fmla="*/ 0 w 10653696"/>
              <a:gd name="connsiteY0" fmla="*/ 2979247 h 5604126"/>
              <a:gd name="connsiteX1" fmla="*/ 4774557 w 10653696"/>
              <a:gd name="connsiteY1" fmla="*/ 437899 h 5604126"/>
              <a:gd name="connsiteX2" fmla="*/ 8689626 w 10653696"/>
              <a:gd name="connsiteY2" fmla="*/ 156209 h 5604126"/>
              <a:gd name="connsiteX3" fmla="*/ 4774557 w 10653696"/>
              <a:gd name="connsiteY3" fmla="*/ 5520595 h 5604126"/>
              <a:gd name="connsiteX4" fmla="*/ 0 w 10653696"/>
              <a:gd name="connsiteY4" fmla="*/ 2979247 h 5604126"/>
              <a:gd name="connsiteX0" fmla="*/ 2585 w 10656281"/>
              <a:gd name="connsiteY0" fmla="*/ 2857011 h 5459119"/>
              <a:gd name="connsiteX1" fmla="*/ 4177070 w 10656281"/>
              <a:gd name="connsiteY1" fmla="*/ 1710570 h 5459119"/>
              <a:gd name="connsiteX2" fmla="*/ 8692211 w 10656281"/>
              <a:gd name="connsiteY2" fmla="*/ 33973 h 5459119"/>
              <a:gd name="connsiteX3" fmla="*/ 4777142 w 10656281"/>
              <a:gd name="connsiteY3" fmla="*/ 5398359 h 5459119"/>
              <a:gd name="connsiteX4" fmla="*/ 2585 w 10656281"/>
              <a:gd name="connsiteY4" fmla="*/ 2857011 h 5459119"/>
              <a:gd name="connsiteX0" fmla="*/ 2648 w 10656344"/>
              <a:gd name="connsiteY0" fmla="*/ 2849214 h 5451322"/>
              <a:gd name="connsiteX1" fmla="*/ 4177133 w 10656344"/>
              <a:gd name="connsiteY1" fmla="*/ 1702773 h 5451322"/>
              <a:gd name="connsiteX2" fmla="*/ 8692274 w 10656344"/>
              <a:gd name="connsiteY2" fmla="*/ 26176 h 5451322"/>
              <a:gd name="connsiteX3" fmla="*/ 4777205 w 10656344"/>
              <a:gd name="connsiteY3" fmla="*/ 5390562 h 5451322"/>
              <a:gd name="connsiteX4" fmla="*/ 2648 w 10656344"/>
              <a:gd name="connsiteY4" fmla="*/ 2849214 h 5451322"/>
              <a:gd name="connsiteX0" fmla="*/ 2172 w 11334869"/>
              <a:gd name="connsiteY0" fmla="*/ 625611 h 5394102"/>
              <a:gd name="connsiteX1" fmla="*/ 4839777 w 11334869"/>
              <a:gd name="connsiteY1" fmla="*/ 1704591 h 5394102"/>
              <a:gd name="connsiteX2" fmla="*/ 9354918 w 11334869"/>
              <a:gd name="connsiteY2" fmla="*/ 27994 h 5394102"/>
              <a:gd name="connsiteX3" fmla="*/ 5439849 w 11334869"/>
              <a:gd name="connsiteY3" fmla="*/ 5392380 h 5394102"/>
              <a:gd name="connsiteX4" fmla="*/ 2172 w 11334869"/>
              <a:gd name="connsiteY4" fmla="*/ 625611 h 5394102"/>
              <a:gd name="connsiteX0" fmla="*/ 39980 w 11033483"/>
              <a:gd name="connsiteY0" fmla="*/ 625611 h 6139277"/>
              <a:gd name="connsiteX1" fmla="*/ 4877585 w 11033483"/>
              <a:gd name="connsiteY1" fmla="*/ 1704591 h 6139277"/>
              <a:gd name="connsiteX2" fmla="*/ 9392726 w 11033483"/>
              <a:gd name="connsiteY2" fmla="*/ 27994 h 6139277"/>
              <a:gd name="connsiteX3" fmla="*/ 2950438 w 11033483"/>
              <a:gd name="connsiteY3" fmla="*/ 6137772 h 6139277"/>
              <a:gd name="connsiteX4" fmla="*/ 39980 w 11033483"/>
              <a:gd name="connsiteY4" fmla="*/ 625611 h 6139277"/>
              <a:gd name="connsiteX0" fmla="*/ 45794 w 11028271"/>
              <a:gd name="connsiteY0" fmla="*/ 625611 h 7044125"/>
              <a:gd name="connsiteX1" fmla="*/ 4883399 w 11028271"/>
              <a:gd name="connsiteY1" fmla="*/ 1704591 h 7044125"/>
              <a:gd name="connsiteX2" fmla="*/ 9398540 w 11028271"/>
              <a:gd name="connsiteY2" fmla="*/ 27994 h 7044125"/>
              <a:gd name="connsiteX3" fmla="*/ 2856886 w 11028271"/>
              <a:gd name="connsiteY3" fmla="*/ 7042819 h 7044125"/>
              <a:gd name="connsiteX4" fmla="*/ 45794 w 11028271"/>
              <a:gd name="connsiteY4" fmla="*/ 625611 h 7044125"/>
              <a:gd name="connsiteX0" fmla="*/ 49576 w 10853595"/>
              <a:gd name="connsiteY0" fmla="*/ 177330 h 7407689"/>
              <a:gd name="connsiteX1" fmla="*/ 4711685 w 10853595"/>
              <a:gd name="connsiteY1" fmla="*/ 2069177 h 7407689"/>
              <a:gd name="connsiteX2" fmla="*/ 9226826 w 10853595"/>
              <a:gd name="connsiteY2" fmla="*/ 392580 h 7407689"/>
              <a:gd name="connsiteX3" fmla="*/ 2685172 w 10853595"/>
              <a:gd name="connsiteY3" fmla="*/ 7407405 h 7407689"/>
              <a:gd name="connsiteX4" fmla="*/ 49576 w 10853595"/>
              <a:gd name="connsiteY4" fmla="*/ 177330 h 7407689"/>
              <a:gd name="connsiteX0" fmla="*/ 390283 w 11194302"/>
              <a:gd name="connsiteY0" fmla="*/ 148186 h 7378545"/>
              <a:gd name="connsiteX1" fmla="*/ 5052392 w 11194302"/>
              <a:gd name="connsiteY1" fmla="*/ 2040033 h 7378545"/>
              <a:gd name="connsiteX2" fmla="*/ 9567533 w 11194302"/>
              <a:gd name="connsiteY2" fmla="*/ 363436 h 7378545"/>
              <a:gd name="connsiteX3" fmla="*/ 3025879 w 11194302"/>
              <a:gd name="connsiteY3" fmla="*/ 7378261 h 7378545"/>
              <a:gd name="connsiteX4" fmla="*/ 390283 w 11194302"/>
              <a:gd name="connsiteY4" fmla="*/ 148186 h 7378545"/>
              <a:gd name="connsiteX0" fmla="*/ 581573 w 11385592"/>
              <a:gd name="connsiteY0" fmla="*/ 3307 h 7233666"/>
              <a:gd name="connsiteX1" fmla="*/ 5243682 w 11385592"/>
              <a:gd name="connsiteY1" fmla="*/ 1895154 h 7233666"/>
              <a:gd name="connsiteX2" fmla="*/ 9758823 w 11385592"/>
              <a:gd name="connsiteY2" fmla="*/ 218557 h 7233666"/>
              <a:gd name="connsiteX3" fmla="*/ 3217169 w 11385592"/>
              <a:gd name="connsiteY3" fmla="*/ 7233382 h 7233666"/>
              <a:gd name="connsiteX4" fmla="*/ 581573 w 11385592"/>
              <a:gd name="connsiteY4" fmla="*/ 3307 h 7233666"/>
              <a:gd name="connsiteX0" fmla="*/ 814503 w 11618522"/>
              <a:gd name="connsiteY0" fmla="*/ 478616 h 7708975"/>
              <a:gd name="connsiteX1" fmla="*/ 5476612 w 11618522"/>
              <a:gd name="connsiteY1" fmla="*/ 2370463 h 7708975"/>
              <a:gd name="connsiteX2" fmla="*/ 9991753 w 11618522"/>
              <a:gd name="connsiteY2" fmla="*/ 693866 h 7708975"/>
              <a:gd name="connsiteX3" fmla="*/ 3450099 w 11618522"/>
              <a:gd name="connsiteY3" fmla="*/ 7708691 h 7708975"/>
              <a:gd name="connsiteX4" fmla="*/ 814503 w 11618522"/>
              <a:gd name="connsiteY4" fmla="*/ 478616 h 7708975"/>
              <a:gd name="connsiteX0" fmla="*/ 911083 w 11715102"/>
              <a:gd name="connsiteY0" fmla="*/ 75898 h 7306257"/>
              <a:gd name="connsiteX1" fmla="*/ 5573192 w 11715102"/>
              <a:gd name="connsiteY1" fmla="*/ 1967745 h 7306257"/>
              <a:gd name="connsiteX2" fmla="*/ 10088333 w 11715102"/>
              <a:gd name="connsiteY2" fmla="*/ 291148 h 7306257"/>
              <a:gd name="connsiteX3" fmla="*/ 3546679 w 11715102"/>
              <a:gd name="connsiteY3" fmla="*/ 7305973 h 7306257"/>
              <a:gd name="connsiteX4" fmla="*/ 911083 w 11715102"/>
              <a:gd name="connsiteY4" fmla="*/ 75898 h 7306257"/>
              <a:gd name="connsiteX0" fmla="*/ 967417 w 11358144"/>
              <a:gd name="connsiteY0" fmla="*/ 66278 h 8835134"/>
              <a:gd name="connsiteX1" fmla="*/ 5223059 w 11358144"/>
              <a:gd name="connsiteY1" fmla="*/ 3480583 h 8835134"/>
              <a:gd name="connsiteX2" fmla="*/ 9738200 w 11358144"/>
              <a:gd name="connsiteY2" fmla="*/ 1803986 h 8835134"/>
              <a:gd name="connsiteX3" fmla="*/ 3196546 w 11358144"/>
              <a:gd name="connsiteY3" fmla="*/ 8818811 h 8835134"/>
              <a:gd name="connsiteX4" fmla="*/ 967417 w 11358144"/>
              <a:gd name="connsiteY4" fmla="*/ 66278 h 8835134"/>
              <a:gd name="connsiteX0" fmla="*/ 912920 w 11702678"/>
              <a:gd name="connsiteY0" fmla="*/ 67463 h 8622005"/>
              <a:gd name="connsiteX1" fmla="*/ 5561004 w 11702678"/>
              <a:gd name="connsiteY1" fmla="*/ 3270962 h 8622005"/>
              <a:gd name="connsiteX2" fmla="*/ 10076145 w 11702678"/>
              <a:gd name="connsiteY2" fmla="*/ 1594365 h 8622005"/>
              <a:gd name="connsiteX3" fmla="*/ 3534491 w 11702678"/>
              <a:gd name="connsiteY3" fmla="*/ 8609190 h 8622005"/>
              <a:gd name="connsiteX4" fmla="*/ 912920 w 11702678"/>
              <a:gd name="connsiteY4" fmla="*/ 67463 h 8622005"/>
              <a:gd name="connsiteX0" fmla="*/ 36552 w 10826310"/>
              <a:gd name="connsiteY0" fmla="*/ 88282 h 8642824"/>
              <a:gd name="connsiteX1" fmla="*/ 4339295 w 10826310"/>
              <a:gd name="connsiteY1" fmla="*/ 4036193 h 8642824"/>
              <a:gd name="connsiteX2" fmla="*/ 9199777 w 10826310"/>
              <a:gd name="connsiteY2" fmla="*/ 1615184 h 8642824"/>
              <a:gd name="connsiteX3" fmla="*/ 2658123 w 10826310"/>
              <a:gd name="connsiteY3" fmla="*/ 8630009 h 8642824"/>
              <a:gd name="connsiteX4" fmla="*/ 36552 w 10826310"/>
              <a:gd name="connsiteY4" fmla="*/ 88282 h 8642824"/>
              <a:gd name="connsiteX0" fmla="*/ 41377 w 10831135"/>
              <a:gd name="connsiteY0" fmla="*/ 102135 h 8656677"/>
              <a:gd name="connsiteX1" fmla="*/ 4473003 w 10831135"/>
              <a:gd name="connsiteY1" fmla="*/ 3794511 h 8656677"/>
              <a:gd name="connsiteX2" fmla="*/ 9204602 w 10831135"/>
              <a:gd name="connsiteY2" fmla="*/ 1629037 h 8656677"/>
              <a:gd name="connsiteX3" fmla="*/ 2662948 w 10831135"/>
              <a:gd name="connsiteY3" fmla="*/ 8643862 h 8656677"/>
              <a:gd name="connsiteX4" fmla="*/ 41377 w 10831135"/>
              <a:gd name="connsiteY4" fmla="*/ 102135 h 8656677"/>
              <a:gd name="connsiteX0" fmla="*/ 41377 w 10831135"/>
              <a:gd name="connsiteY0" fmla="*/ 101996 h 8656538"/>
              <a:gd name="connsiteX1" fmla="*/ 4473003 w 10831135"/>
              <a:gd name="connsiteY1" fmla="*/ 3794372 h 8656538"/>
              <a:gd name="connsiteX2" fmla="*/ 9204602 w 10831135"/>
              <a:gd name="connsiteY2" fmla="*/ 1628898 h 8656538"/>
              <a:gd name="connsiteX3" fmla="*/ 2662948 w 10831135"/>
              <a:gd name="connsiteY3" fmla="*/ 8643723 h 8656538"/>
              <a:gd name="connsiteX4" fmla="*/ 41377 w 10831135"/>
              <a:gd name="connsiteY4" fmla="*/ 101996 h 8656538"/>
              <a:gd name="connsiteX0" fmla="*/ 38332 w 10828090"/>
              <a:gd name="connsiteY0" fmla="*/ 117113 h 8671655"/>
              <a:gd name="connsiteX1" fmla="*/ 4389223 w 10828090"/>
              <a:gd name="connsiteY1" fmla="*/ 3560096 h 8671655"/>
              <a:gd name="connsiteX2" fmla="*/ 9201557 w 10828090"/>
              <a:gd name="connsiteY2" fmla="*/ 1644015 h 8671655"/>
              <a:gd name="connsiteX3" fmla="*/ 2659903 w 10828090"/>
              <a:gd name="connsiteY3" fmla="*/ 8658840 h 8671655"/>
              <a:gd name="connsiteX4" fmla="*/ 38332 w 10828090"/>
              <a:gd name="connsiteY4" fmla="*/ 117113 h 8671655"/>
              <a:gd name="connsiteX0" fmla="*/ 59204 w 10848962"/>
              <a:gd name="connsiteY0" fmla="*/ 399513 h 8954055"/>
              <a:gd name="connsiteX1" fmla="*/ 4410095 w 10848962"/>
              <a:gd name="connsiteY1" fmla="*/ 3842496 h 8954055"/>
              <a:gd name="connsiteX2" fmla="*/ 9222429 w 10848962"/>
              <a:gd name="connsiteY2" fmla="*/ 1926415 h 8954055"/>
              <a:gd name="connsiteX3" fmla="*/ 2680775 w 10848962"/>
              <a:gd name="connsiteY3" fmla="*/ 8941240 h 8954055"/>
              <a:gd name="connsiteX4" fmla="*/ 59204 w 10848962"/>
              <a:gd name="connsiteY4" fmla="*/ 399513 h 8954055"/>
              <a:gd name="connsiteX0" fmla="*/ 232045 w 11021803"/>
              <a:gd name="connsiteY0" fmla="*/ 281551 h 8836093"/>
              <a:gd name="connsiteX1" fmla="*/ 4582936 w 11021803"/>
              <a:gd name="connsiteY1" fmla="*/ 3724534 h 8836093"/>
              <a:gd name="connsiteX2" fmla="*/ 9395270 w 11021803"/>
              <a:gd name="connsiteY2" fmla="*/ 1808453 h 8836093"/>
              <a:gd name="connsiteX3" fmla="*/ 2853616 w 11021803"/>
              <a:gd name="connsiteY3" fmla="*/ 8823278 h 8836093"/>
              <a:gd name="connsiteX4" fmla="*/ 232045 w 11021803"/>
              <a:gd name="connsiteY4" fmla="*/ 281551 h 8836093"/>
              <a:gd name="connsiteX0" fmla="*/ 569683 w 11359441"/>
              <a:gd name="connsiteY0" fmla="*/ 58445 h 8612987"/>
              <a:gd name="connsiteX1" fmla="*/ 4920574 w 11359441"/>
              <a:gd name="connsiteY1" fmla="*/ 3501428 h 8612987"/>
              <a:gd name="connsiteX2" fmla="*/ 9732908 w 11359441"/>
              <a:gd name="connsiteY2" fmla="*/ 1585347 h 8612987"/>
              <a:gd name="connsiteX3" fmla="*/ 3191254 w 11359441"/>
              <a:gd name="connsiteY3" fmla="*/ 8600172 h 8612987"/>
              <a:gd name="connsiteX4" fmla="*/ 569683 w 11359441"/>
              <a:gd name="connsiteY4" fmla="*/ 58445 h 8612987"/>
              <a:gd name="connsiteX0" fmla="*/ 601198 w 11390956"/>
              <a:gd name="connsiteY0" fmla="*/ 34532 h 8589074"/>
              <a:gd name="connsiteX1" fmla="*/ 4952089 w 11390956"/>
              <a:gd name="connsiteY1" fmla="*/ 3477515 h 8589074"/>
              <a:gd name="connsiteX2" fmla="*/ 9764423 w 11390956"/>
              <a:gd name="connsiteY2" fmla="*/ 1561434 h 8589074"/>
              <a:gd name="connsiteX3" fmla="*/ 3222769 w 11390956"/>
              <a:gd name="connsiteY3" fmla="*/ 8576259 h 8589074"/>
              <a:gd name="connsiteX4" fmla="*/ 601198 w 11390956"/>
              <a:gd name="connsiteY4" fmla="*/ 34532 h 858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90956" h="8589074">
                <a:moveTo>
                  <a:pt x="601198" y="34532"/>
                </a:moveTo>
                <a:cubicBezTo>
                  <a:pt x="2475376" y="-389672"/>
                  <a:pt x="3907623" y="3229869"/>
                  <a:pt x="4952089" y="3477515"/>
                </a:cubicBezTo>
                <a:cubicBezTo>
                  <a:pt x="5996555" y="3725161"/>
                  <a:pt x="7117801" y="1285462"/>
                  <a:pt x="9764423" y="1561434"/>
                </a:cubicBezTo>
                <a:cubicBezTo>
                  <a:pt x="15386957" y="5253534"/>
                  <a:pt x="4749973" y="8830743"/>
                  <a:pt x="3222769" y="8576259"/>
                </a:cubicBezTo>
                <a:cubicBezTo>
                  <a:pt x="1695565" y="8321775"/>
                  <a:pt x="-1272980" y="458736"/>
                  <a:pt x="601198" y="34532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6F016-E491-9006-2B55-451A3BD537BD}"/>
              </a:ext>
            </a:extLst>
          </p:cNvPr>
          <p:cNvSpPr txBox="1"/>
          <p:nvPr/>
        </p:nvSpPr>
        <p:spPr>
          <a:xfrm>
            <a:off x="11482087" y="6061926"/>
            <a:ext cx="474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62DD998-F125-766C-9A4A-D7D953BECC99}"/>
              </a:ext>
            </a:extLst>
          </p:cNvPr>
          <p:cNvSpPr/>
          <p:nvPr/>
        </p:nvSpPr>
        <p:spPr>
          <a:xfrm rot="20461602">
            <a:off x="-1347772" y="3366517"/>
            <a:ext cx="3135700" cy="4166720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 descr="Изображение выглядит как текст, Кулинария, блюдо, еда&#10;&#10;Автоматически созданное описание">
            <a:extLst>
              <a:ext uri="{FF2B5EF4-FFF2-40B4-BE49-F238E27FC236}">
                <a16:creationId xmlns:a16="http://schemas.microsoft.com/office/drawing/2014/main" id="{0D1A41C5-083B-36BB-8A3A-FC53E3BB9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79" y="1630880"/>
            <a:ext cx="2038350" cy="4429125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человек, Человеческое лицо, блюдо&#10;&#10;Автоматически созданное описание">
            <a:extLst>
              <a:ext uri="{FF2B5EF4-FFF2-40B4-BE49-F238E27FC236}">
                <a16:creationId xmlns:a16="http://schemas.microsoft.com/office/drawing/2014/main" id="{A94A3077-D373-486E-A30F-8EEF065E2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63" y="1630325"/>
            <a:ext cx="2036312" cy="4430233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человек, Человеческое лицо, еда&#10;&#10;Автоматически созданное описание">
            <a:extLst>
              <a:ext uri="{FF2B5EF4-FFF2-40B4-BE49-F238E27FC236}">
                <a16:creationId xmlns:a16="http://schemas.microsoft.com/office/drawing/2014/main" id="{FE8CBA18-D69E-0E46-3DFA-96CAA431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525" y="1630325"/>
            <a:ext cx="2027763" cy="4430233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Человеческое лицо, челове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142161F-E5B6-2486-64F1-59856A5F5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8417" y="1630325"/>
            <a:ext cx="2044282" cy="4430233"/>
          </a:xfrm>
          <a:prstGeom prst="rect">
            <a:avLst/>
          </a:prstGeom>
        </p:spPr>
      </p:pic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7506819B-4918-50BC-72D8-3EC9A5782554}"/>
              </a:ext>
            </a:extLst>
          </p:cNvPr>
          <p:cNvCxnSpPr/>
          <p:nvPr/>
        </p:nvCxnSpPr>
        <p:spPr>
          <a:xfrm flipV="1">
            <a:off x="2560013" y="3764339"/>
            <a:ext cx="864509" cy="21150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DAE9AFB3-2185-4F81-03FB-9BAE380AB2A1}"/>
              </a:ext>
            </a:extLst>
          </p:cNvPr>
          <p:cNvCxnSpPr/>
          <p:nvPr/>
        </p:nvCxnSpPr>
        <p:spPr>
          <a:xfrm flipV="1">
            <a:off x="4659944" y="2922595"/>
            <a:ext cx="1404997" cy="96318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C2C73B34-BB00-A9CC-58BD-2DBE8E88597E}"/>
              </a:ext>
            </a:extLst>
          </p:cNvPr>
          <p:cNvCxnSpPr/>
          <p:nvPr/>
        </p:nvCxnSpPr>
        <p:spPr>
          <a:xfrm flipV="1">
            <a:off x="7885153" y="2639060"/>
            <a:ext cx="855648" cy="112267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42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23812-2D26-CF3C-7449-429AB25A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868" y="120322"/>
            <a:ext cx="9842500" cy="1325563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Helvetica"/>
                <a:cs typeface="Helvetica"/>
              </a:rPr>
              <a:t>Настройка/удаление аккаунта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95648-0C60-9BB4-9C96-50345DDAAAE4}"/>
              </a:ext>
            </a:extLst>
          </p:cNvPr>
          <p:cNvSpPr txBox="1"/>
          <p:nvPr/>
        </p:nvSpPr>
        <p:spPr>
          <a:xfrm>
            <a:off x="11482087" y="6061926"/>
            <a:ext cx="474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7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319DFBB0-D1B9-3859-3878-7C474C7724DB}"/>
              </a:ext>
            </a:extLst>
          </p:cNvPr>
          <p:cNvCxnSpPr>
            <a:cxnSpLocks/>
          </p:cNvCxnSpPr>
          <p:nvPr/>
        </p:nvCxnSpPr>
        <p:spPr>
          <a:xfrm>
            <a:off x="-558175" y="1340781"/>
            <a:ext cx="13542379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D944D275-D4CD-D6B5-ACB4-F5509DDC8940}"/>
              </a:ext>
            </a:extLst>
          </p:cNvPr>
          <p:cNvSpPr/>
          <p:nvPr/>
        </p:nvSpPr>
        <p:spPr>
          <a:xfrm rot="613655">
            <a:off x="-1724497" y="-1546134"/>
            <a:ext cx="4593177" cy="4653424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9093E02B-6075-D6CC-DE1A-5C02918BCAE7}"/>
              </a:ext>
            </a:extLst>
          </p:cNvPr>
          <p:cNvSpPr/>
          <p:nvPr/>
        </p:nvSpPr>
        <p:spPr>
          <a:xfrm rot="613655">
            <a:off x="-1034400" y="-946313"/>
            <a:ext cx="3274549" cy="3317500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875BC4A3-45BF-B428-D952-197836E9307A}"/>
              </a:ext>
            </a:extLst>
          </p:cNvPr>
          <p:cNvSpPr/>
          <p:nvPr/>
        </p:nvSpPr>
        <p:spPr>
          <a:xfrm>
            <a:off x="953004" y="4906204"/>
            <a:ext cx="8238720" cy="4653424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8E626FF3-C09D-05B2-CE76-D69B51339681}"/>
              </a:ext>
            </a:extLst>
          </p:cNvPr>
          <p:cNvSpPr/>
          <p:nvPr/>
        </p:nvSpPr>
        <p:spPr>
          <a:xfrm>
            <a:off x="1927319" y="5630781"/>
            <a:ext cx="6616606" cy="3168503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Изображение выглядит как текст, человек, Человеческое лицо, блюдо&#10;&#10;Автоматически созданное описание">
            <a:extLst>
              <a:ext uri="{FF2B5EF4-FFF2-40B4-BE49-F238E27FC236}">
                <a16:creationId xmlns:a16="http://schemas.microsoft.com/office/drawing/2014/main" id="{473AE3AC-001B-2BDA-3CF2-431A9384F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18" y="1801118"/>
            <a:ext cx="2036312" cy="4430233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графический дизайн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83761B3-090A-2A89-B8CD-CAB7CAF1F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374" y="1799896"/>
            <a:ext cx="2034114" cy="4434052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текст, снимок экрана, графический дизайн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DC3239A-9F27-2107-0912-D0863BB26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002" y="1799896"/>
            <a:ext cx="2041616" cy="4434052"/>
          </a:xfrm>
          <a:prstGeom prst="rect">
            <a:avLst/>
          </a:prstGeom>
        </p:spPr>
      </p:pic>
      <p:cxnSp>
        <p:nvCxnSpPr>
          <p:cNvPr id="23" name="Соединитель: изогнутый 22">
            <a:extLst>
              <a:ext uri="{FF2B5EF4-FFF2-40B4-BE49-F238E27FC236}">
                <a16:creationId xmlns:a16="http://schemas.microsoft.com/office/drawing/2014/main" id="{52DA964B-DA0E-F25C-E1D2-098AD991CC84}"/>
              </a:ext>
            </a:extLst>
          </p:cNvPr>
          <p:cNvCxnSpPr/>
          <p:nvPr/>
        </p:nvCxnSpPr>
        <p:spPr>
          <a:xfrm>
            <a:off x="3433685" y="2056244"/>
            <a:ext cx="1475422" cy="208909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изогнутый 24">
            <a:extLst>
              <a:ext uri="{FF2B5EF4-FFF2-40B4-BE49-F238E27FC236}">
                <a16:creationId xmlns:a16="http://schemas.microsoft.com/office/drawing/2014/main" id="{A484D9B2-4DC7-7681-C41F-E456F065B5C9}"/>
              </a:ext>
            </a:extLst>
          </p:cNvPr>
          <p:cNvCxnSpPr/>
          <p:nvPr/>
        </p:nvCxnSpPr>
        <p:spPr>
          <a:xfrm>
            <a:off x="5785375" y="3291210"/>
            <a:ext cx="2631560" cy="72931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74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D91A6E0-52F9-5BE8-E757-10C67B9A369A}"/>
              </a:ext>
            </a:extLst>
          </p:cNvPr>
          <p:cNvCxnSpPr>
            <a:cxnSpLocks/>
          </p:cNvCxnSpPr>
          <p:nvPr/>
        </p:nvCxnSpPr>
        <p:spPr>
          <a:xfrm>
            <a:off x="-554293" y="1381748"/>
            <a:ext cx="13542379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23812-2D26-CF3C-7449-429AB25A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51" y="-1796"/>
            <a:ext cx="8641080" cy="154776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Helvetica"/>
                <a:cs typeface="Helvetica"/>
              </a:rPr>
              <a:t>Создание рецепта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ED4F4-5A1F-09C5-2AC2-4ABF2B4ADA88}"/>
              </a:ext>
            </a:extLst>
          </p:cNvPr>
          <p:cNvSpPr txBox="1"/>
          <p:nvPr/>
        </p:nvSpPr>
        <p:spPr>
          <a:xfrm>
            <a:off x="11482087" y="6061926"/>
            <a:ext cx="474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8</a:t>
            </a: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39387A9-8EBB-3E2B-BF0B-73E580342E96}"/>
              </a:ext>
            </a:extLst>
          </p:cNvPr>
          <p:cNvSpPr/>
          <p:nvPr/>
        </p:nvSpPr>
        <p:spPr>
          <a:xfrm rot="613655">
            <a:off x="8752869" y="-1835217"/>
            <a:ext cx="4593177" cy="4653424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14813A6A-0EF5-2F79-724D-8E3287A832CB}"/>
              </a:ext>
            </a:extLst>
          </p:cNvPr>
          <p:cNvSpPr/>
          <p:nvPr/>
        </p:nvSpPr>
        <p:spPr>
          <a:xfrm rot="613655">
            <a:off x="9442966" y="-1235396"/>
            <a:ext cx="3274549" cy="3317500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Изображение выглядит как текст, человек, Человеческое лицо, блюдо&#10;&#10;Автоматически созданное описание">
            <a:extLst>
              <a:ext uri="{FF2B5EF4-FFF2-40B4-BE49-F238E27FC236}">
                <a16:creationId xmlns:a16="http://schemas.microsoft.com/office/drawing/2014/main" id="{C6DD3091-379B-34AB-9475-C5073041F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659" y="1794549"/>
            <a:ext cx="2036312" cy="4430233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Шрифт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9E8C045-1235-DD45-0AA4-DD2A52701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506" y="1793327"/>
            <a:ext cx="2039746" cy="4434052"/>
          </a:xfrm>
          <a:prstGeom prst="rect">
            <a:avLst/>
          </a:prstGeom>
        </p:spPr>
      </p:pic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31817E38-7790-C972-E532-359C65638DC2}"/>
              </a:ext>
            </a:extLst>
          </p:cNvPr>
          <p:cNvCxnSpPr/>
          <p:nvPr/>
        </p:nvCxnSpPr>
        <p:spPr>
          <a:xfrm flipV="1">
            <a:off x="4320496" y="3797184"/>
            <a:ext cx="3091387" cy="174061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80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9F5BE4-6580-31C7-AF49-033B762D162A}"/>
              </a:ext>
            </a:extLst>
          </p:cNvPr>
          <p:cNvSpPr txBox="1"/>
          <p:nvPr/>
        </p:nvSpPr>
        <p:spPr>
          <a:xfrm>
            <a:off x="11537950" y="6088559"/>
            <a:ext cx="513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9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500490A-C00B-317C-356C-D4486AF144BD}"/>
              </a:ext>
            </a:extLst>
          </p:cNvPr>
          <p:cNvSpPr txBox="1">
            <a:spLocks/>
          </p:cNvSpPr>
          <p:nvPr/>
        </p:nvSpPr>
        <p:spPr>
          <a:xfrm>
            <a:off x="1775460" y="228118"/>
            <a:ext cx="8641080" cy="1547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Helvetica"/>
                <a:cs typeface="Helvetica"/>
              </a:rPr>
              <a:t>Добавление чужих публикаций в избранное</a:t>
            </a:r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41C108A1-F436-20F0-7251-A8BE264BB986}"/>
              </a:ext>
            </a:extLst>
          </p:cNvPr>
          <p:cNvCxnSpPr>
            <a:cxnSpLocks/>
          </p:cNvCxnSpPr>
          <p:nvPr/>
        </p:nvCxnSpPr>
        <p:spPr>
          <a:xfrm>
            <a:off x="-587138" y="1775886"/>
            <a:ext cx="13542379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>
            <a:extLst>
              <a:ext uri="{FF2B5EF4-FFF2-40B4-BE49-F238E27FC236}">
                <a16:creationId xmlns:a16="http://schemas.microsoft.com/office/drawing/2014/main" id="{80C90402-4028-0255-E70A-A968A7A191BC}"/>
              </a:ext>
            </a:extLst>
          </p:cNvPr>
          <p:cNvSpPr/>
          <p:nvPr/>
        </p:nvSpPr>
        <p:spPr>
          <a:xfrm rot="613655">
            <a:off x="-1205387" y="-1213663"/>
            <a:ext cx="3009444" cy="3048918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37312CB2-743C-AE38-969D-8D20C5296752}"/>
              </a:ext>
            </a:extLst>
          </p:cNvPr>
          <p:cNvSpPr/>
          <p:nvPr/>
        </p:nvSpPr>
        <p:spPr>
          <a:xfrm rot="613655">
            <a:off x="-699688" y="-726367"/>
            <a:ext cx="2287571" cy="2317576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526C699-AEE1-A754-47A2-141001CAFE9E}"/>
              </a:ext>
            </a:extLst>
          </p:cNvPr>
          <p:cNvSpPr/>
          <p:nvPr/>
        </p:nvSpPr>
        <p:spPr>
          <a:xfrm rot="7167405">
            <a:off x="9877115" y="984"/>
            <a:ext cx="3910016" cy="3961303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FE4048-EEB0-6AEF-0E90-1F796AD243FC}"/>
              </a:ext>
            </a:extLst>
          </p:cNvPr>
          <p:cNvSpPr/>
          <p:nvPr/>
        </p:nvSpPr>
        <p:spPr>
          <a:xfrm rot="7167405">
            <a:off x="10448658" y="449847"/>
            <a:ext cx="2972123" cy="3011107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F4780CD-DEAA-22C9-630E-B57B3D8FFB88}"/>
              </a:ext>
            </a:extLst>
          </p:cNvPr>
          <p:cNvSpPr/>
          <p:nvPr/>
        </p:nvSpPr>
        <p:spPr>
          <a:xfrm rot="8061045">
            <a:off x="6559808" y="4923168"/>
            <a:ext cx="5742119" cy="3713902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CCC68B6C-9AD3-4032-C4D1-242D19D98B2C}"/>
              </a:ext>
            </a:extLst>
          </p:cNvPr>
          <p:cNvSpPr/>
          <p:nvPr/>
        </p:nvSpPr>
        <p:spPr>
          <a:xfrm rot="8061045">
            <a:off x="7495146" y="5575099"/>
            <a:ext cx="3967021" cy="2565799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 descr="Изображение выглядит как текст, Кулинария, блюдо, еда&#10;&#10;Автоматически созданное описание">
            <a:extLst>
              <a:ext uri="{FF2B5EF4-FFF2-40B4-BE49-F238E27FC236}">
                <a16:creationId xmlns:a16="http://schemas.microsoft.com/office/drawing/2014/main" id="{3A9B256C-E51B-FB0C-60F3-E3745711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87" y="2030796"/>
            <a:ext cx="2038350" cy="443865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блюдо, Кулинария, еда&#10;&#10;Автоматически созданное описание">
            <a:extLst>
              <a:ext uri="{FF2B5EF4-FFF2-40B4-BE49-F238E27FC236}">
                <a16:creationId xmlns:a16="http://schemas.microsoft.com/office/drawing/2014/main" id="{8BCC5FCB-FB11-427B-DAE2-4DD7C9B30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881" y="2029810"/>
            <a:ext cx="2038031" cy="4440621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Человеческое лицо, челове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62C2264-86B4-95AF-FD6F-A8F4BEEE1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669" y="2028004"/>
            <a:ext cx="2039007" cy="4444233"/>
          </a:xfrm>
          <a:prstGeom prst="rect">
            <a:avLst/>
          </a:prstGeom>
        </p:spPr>
      </p:pic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870259AD-1DB5-A5C6-1B9D-6E8D0C620A8B}"/>
              </a:ext>
            </a:extLst>
          </p:cNvPr>
          <p:cNvCxnSpPr/>
          <p:nvPr/>
        </p:nvCxnSpPr>
        <p:spPr>
          <a:xfrm flipV="1">
            <a:off x="3325194" y="4477320"/>
            <a:ext cx="1168095" cy="36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1A260B12-5409-DC67-63C0-42783EF8D2DC}"/>
              </a:ext>
            </a:extLst>
          </p:cNvPr>
          <p:cNvCxnSpPr/>
          <p:nvPr/>
        </p:nvCxnSpPr>
        <p:spPr>
          <a:xfrm flipV="1">
            <a:off x="6376739" y="5089854"/>
            <a:ext cx="1206213" cy="120530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1352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292</Words>
  <Application>Microsoft Office PowerPoint</Application>
  <PresentationFormat>Широкоэкранный</PresentationFormat>
  <Paragraphs>48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Мобильное приложение для обмена кулинарными рецептами «YamYard»</vt:lpstr>
      <vt:lpstr>Регистрация и аутентификация </vt:lpstr>
      <vt:lpstr>Восстановление пароля</vt:lpstr>
      <vt:lpstr>Просмотр рецепта</vt:lpstr>
      <vt:lpstr>Поиск</vt:lpstr>
      <vt:lpstr>Профиль</vt:lpstr>
      <vt:lpstr>Настройка/удаление аккаунта</vt:lpstr>
      <vt:lpstr>Создание рецепта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для обмена кулинарными рецептами «YamYard»</dc:title>
  <dc:creator>Stasya Belykh</dc:creator>
  <cp:lastModifiedBy>Stasya Belykh</cp:lastModifiedBy>
  <cp:revision>282</cp:revision>
  <dcterms:created xsi:type="dcterms:W3CDTF">2024-03-13T11:56:13Z</dcterms:created>
  <dcterms:modified xsi:type="dcterms:W3CDTF">2024-04-30T18:45:49Z</dcterms:modified>
</cp:coreProperties>
</file>