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B2A6-45F5-4646-A96A-16C92FD3E247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255D-8A16-4452-9CBC-33462418B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81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B2A6-45F5-4646-A96A-16C92FD3E247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255D-8A16-4452-9CBC-33462418B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13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B2A6-45F5-4646-A96A-16C92FD3E247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255D-8A16-4452-9CBC-33462418B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4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B2A6-45F5-4646-A96A-16C92FD3E247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255D-8A16-4452-9CBC-33462418B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9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B2A6-45F5-4646-A96A-16C92FD3E247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255D-8A16-4452-9CBC-33462418B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26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B2A6-45F5-4646-A96A-16C92FD3E247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255D-8A16-4452-9CBC-33462418B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04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B2A6-45F5-4646-A96A-16C92FD3E247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255D-8A16-4452-9CBC-33462418B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20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B2A6-45F5-4646-A96A-16C92FD3E247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255D-8A16-4452-9CBC-33462418B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67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B2A6-45F5-4646-A96A-16C92FD3E247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255D-8A16-4452-9CBC-33462418B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47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B2A6-45F5-4646-A96A-16C92FD3E247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255D-8A16-4452-9CBC-33462418B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64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B2A6-45F5-4646-A96A-16C92FD3E247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255D-8A16-4452-9CBC-33462418B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61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4B2A6-45F5-4646-A96A-16C92FD3E247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1255D-8A16-4452-9CBC-33462418B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46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6000" y="1720699"/>
            <a:ext cx="5125916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- </a:t>
            </a:r>
            <a:r>
              <a:rPr lang="ko-KR" altLang="en-US" b="1" dirty="0" smtClean="0"/>
              <a:t>정의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형상 관리 도구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버전 관리 시스템</a:t>
            </a:r>
            <a:r>
              <a:rPr lang="en-US" altLang="ko-KR" b="1" dirty="0" smtClean="0"/>
              <a:t>)</a:t>
            </a:r>
            <a:r>
              <a:rPr lang="en-US" altLang="ko-KR" sz="1600" b="1" dirty="0" smtClean="0"/>
              <a:t> </a:t>
            </a:r>
            <a:r>
              <a:rPr lang="ko-KR" altLang="en-US" sz="1600" dirty="0" smtClean="0"/>
              <a:t>중 하나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- </a:t>
            </a:r>
            <a:r>
              <a:rPr lang="ko-KR" altLang="en-US" b="1" dirty="0" smtClean="0"/>
              <a:t>장점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소스코드를 주고 받을 필요 없이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같은 파일을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여러 명이 동시에 작업하는 </a:t>
            </a:r>
            <a:r>
              <a:rPr lang="ko-KR" altLang="en-US" b="1" dirty="0" smtClean="0"/>
              <a:t>병렬 개발</a:t>
            </a:r>
            <a:r>
              <a:rPr lang="ko-KR" altLang="en-US" sz="1600" dirty="0" smtClean="0"/>
              <a:t>이 가능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ko-KR" altLang="en-US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2. </a:t>
            </a:r>
            <a:r>
              <a:rPr lang="ko-KR" altLang="en-US" b="1" dirty="0" smtClean="0"/>
              <a:t>분산 버전관리</a:t>
            </a:r>
            <a:r>
              <a:rPr lang="ko-KR" altLang="en-US" sz="1600" dirty="0" smtClean="0"/>
              <a:t>이기 때문에 인터넷이 연결되지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않은 곳에서도 개발을 진행할 수 있으며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프로그램이나 패치를 배포하는데도 유용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(pull</a:t>
            </a:r>
            <a:r>
              <a:rPr lang="ko-KR" altLang="en-US" sz="1600" dirty="0" smtClean="0"/>
              <a:t>을 통한 업데이트</a:t>
            </a:r>
            <a:r>
              <a:rPr lang="en-US" altLang="ko-KR" sz="1600" dirty="0" smtClean="0"/>
              <a:t>, patch </a:t>
            </a:r>
            <a:r>
              <a:rPr lang="ko-KR" altLang="en-US" sz="1600" dirty="0" smtClean="0"/>
              <a:t>파일 배포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8572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-1"/>
            <a:ext cx="2154115" cy="10763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05" y="241715"/>
            <a:ext cx="1418504" cy="59289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2" t="1" r="20412" b="-3418"/>
          <a:stretch/>
        </p:blipFill>
        <p:spPr>
          <a:xfrm>
            <a:off x="743209" y="2273486"/>
            <a:ext cx="4585448" cy="328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4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50" y="1774579"/>
            <a:ext cx="4842119" cy="4320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8572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-1"/>
            <a:ext cx="2154115" cy="10763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05853" y="1394390"/>
            <a:ext cx="5914293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- </a:t>
            </a:r>
            <a:r>
              <a:rPr lang="ko-KR" altLang="en-US" b="1" dirty="0" smtClean="0"/>
              <a:t>정의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리눅스 컨테이너 기반으로 하는 </a:t>
            </a:r>
            <a:r>
              <a:rPr lang="ko-KR" altLang="en-US" b="1" dirty="0" smtClean="0"/>
              <a:t>오픈소스 가상화 플랫폼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- </a:t>
            </a:r>
            <a:r>
              <a:rPr lang="ko-KR" altLang="en-US" b="1" dirty="0"/>
              <a:t>장점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안정성을 높이며 리소스를 최대한 활용할 수 있는 방법인 </a:t>
            </a:r>
            <a:r>
              <a:rPr lang="ko-KR" altLang="en-US" b="1" dirty="0" smtClean="0"/>
              <a:t>가상화</a:t>
            </a:r>
            <a:r>
              <a:rPr lang="ko-KR" altLang="en-US" sz="1600" dirty="0" smtClean="0"/>
              <a:t>를 사용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2. OS</a:t>
            </a:r>
            <a:r>
              <a:rPr lang="ko-KR" altLang="en-US" sz="1600" dirty="0" smtClean="0"/>
              <a:t>레벨의 가상화로 프로세스를 격리시켜 동작하는 방식으로 이루어진 </a:t>
            </a:r>
            <a:r>
              <a:rPr lang="ko-KR" altLang="en-US" b="1" dirty="0" smtClean="0"/>
              <a:t>컨테이너</a:t>
            </a:r>
            <a:r>
              <a:rPr lang="ko-KR" altLang="en-US" sz="1600" dirty="0" smtClean="0"/>
              <a:t>를 기반으로 함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3. </a:t>
            </a:r>
            <a:r>
              <a:rPr lang="ko-KR" altLang="en-US" b="1" dirty="0" smtClean="0"/>
              <a:t>성능향상</a:t>
            </a:r>
            <a:r>
              <a:rPr lang="ko-KR" altLang="en-US" sz="1600" dirty="0" smtClean="0"/>
              <a:t>과 뛰어난 </a:t>
            </a:r>
            <a:r>
              <a:rPr lang="ko-KR" altLang="en-US" b="1" dirty="0" err="1" smtClean="0"/>
              <a:t>이식성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쉽게 </a:t>
            </a:r>
            <a:r>
              <a:rPr lang="en-US" altLang="ko-KR" sz="1600" dirty="0" smtClean="0"/>
              <a:t>Scale Out</a:t>
            </a:r>
            <a:r>
              <a:rPr lang="ko-KR" altLang="en-US" sz="1600" dirty="0" smtClean="0"/>
              <a:t>을 할 수 있는 </a:t>
            </a:r>
            <a:r>
              <a:rPr lang="ko-KR" altLang="en-US" b="1" dirty="0" smtClean="0"/>
              <a:t>유연성</a:t>
            </a:r>
            <a:r>
              <a:rPr lang="ko-KR" altLang="en-US" sz="1600" dirty="0" smtClean="0"/>
              <a:t>을 가졌다는 장점을 지님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15" y="313830"/>
            <a:ext cx="1745283" cy="44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6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5" y="2646502"/>
            <a:ext cx="7653625" cy="40390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804" y="2646502"/>
            <a:ext cx="4219860" cy="403907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73338" y="3749805"/>
            <a:ext cx="1391894" cy="4001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stCxn id="7" idx="3"/>
            <a:endCxn id="6" idx="1"/>
          </p:cNvCxnSpPr>
          <p:nvPr/>
        </p:nvCxnSpPr>
        <p:spPr>
          <a:xfrm>
            <a:off x="3165232" y="3949887"/>
            <a:ext cx="4678572" cy="716151"/>
          </a:xfrm>
          <a:prstGeom prst="bentConnector3">
            <a:avLst>
              <a:gd name="adj1" fmla="val 5996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0" y="0"/>
            <a:ext cx="12192000" cy="8572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-1"/>
            <a:ext cx="2154115" cy="10763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9792" y="1258204"/>
            <a:ext cx="57062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프로젝트 </a:t>
            </a:r>
            <a:r>
              <a:rPr lang="ko-KR" altLang="en-US" b="1" dirty="0" err="1" smtClean="0"/>
              <a:t>관리형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협업툴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여러 사람과 소통하고 할 일들을 관리하며 </a:t>
            </a:r>
            <a:r>
              <a:rPr lang="ko-KR" altLang="en-US" b="1" dirty="0" smtClean="0"/>
              <a:t>협업하는 툴</a:t>
            </a:r>
            <a:r>
              <a:rPr lang="ko-KR" altLang="en-US" sz="1600" dirty="0" smtClean="0"/>
              <a:t>로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프로젝트를 효율적으로 관리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진행하도록 도와줌</a:t>
            </a: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059" y="-208583"/>
            <a:ext cx="2240231" cy="149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3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124</Words>
  <Application>Microsoft Office PowerPoint</Application>
  <PresentationFormat>와이드스크린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</cp:revision>
  <dcterms:created xsi:type="dcterms:W3CDTF">2022-04-22T04:53:45Z</dcterms:created>
  <dcterms:modified xsi:type="dcterms:W3CDTF">2022-04-22T06:40:22Z</dcterms:modified>
</cp:coreProperties>
</file>