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5C17"/>
    <a:srgbClr val="F48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0F91-010D-424F-8468-294F03B4F535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B180-1228-4257-A4E2-1C54C7D34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49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0F91-010D-424F-8468-294F03B4F535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B180-1228-4257-A4E2-1C54C7D34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83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0F91-010D-424F-8468-294F03B4F535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B180-1228-4257-A4E2-1C54C7D34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465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5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0F91-010D-424F-8468-294F03B4F535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B180-1228-4257-A4E2-1C54C7D34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29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0F91-010D-424F-8468-294F03B4F535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B180-1228-4257-A4E2-1C54C7D34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9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0F91-010D-424F-8468-294F03B4F535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B180-1228-4257-A4E2-1C54C7D34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1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0F91-010D-424F-8468-294F03B4F535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B180-1228-4257-A4E2-1C54C7D34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1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0F91-010D-424F-8468-294F03B4F535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B180-1228-4257-A4E2-1C54C7D34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35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0F91-010D-424F-8468-294F03B4F535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B180-1228-4257-A4E2-1C54C7D34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85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0F91-010D-424F-8468-294F03B4F535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B180-1228-4257-A4E2-1C54C7D34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53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0F91-010D-424F-8468-294F03B4F535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B180-1228-4257-A4E2-1C54C7D34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0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60F91-010D-424F-8468-294F03B4F535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BB180-1228-4257-A4E2-1C54C7D34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73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11" Type="http://schemas.openxmlformats.org/officeDocument/2006/relationships/image" Target="../media/image15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8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189411" y="1632032"/>
            <a:ext cx="5504958" cy="364742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6FC78C-5380-0C4F-B55D-5784A0E39E0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355600" y="237392"/>
            <a:ext cx="11487638" cy="61189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55600" y="237391"/>
            <a:ext cx="381000" cy="381000"/>
          </a:xfrm>
          <a:prstGeom prst="rect">
            <a:avLst/>
          </a:prstGeom>
        </p:spPr>
      </p:pic>
      <p:pic>
        <p:nvPicPr>
          <p:cNvPr id="11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4794" y="1632031"/>
            <a:ext cx="364749" cy="386933"/>
          </a:xfrm>
          <a:prstGeom prst="rect">
            <a:avLst/>
          </a:prstGeom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710796" y="1233455"/>
            <a:ext cx="7232988" cy="41766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4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9830" y="1239155"/>
            <a:ext cx="381000" cy="381000"/>
          </a:xfrm>
          <a:prstGeom prst="rect">
            <a:avLst/>
          </a:prstGeom>
        </p:spPr>
      </p:pic>
      <p:pic>
        <p:nvPicPr>
          <p:cNvPr id="21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58" y="5540838"/>
            <a:ext cx="576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8300" y="6126091"/>
            <a:ext cx="5028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4698665" y="1932544"/>
            <a:ext cx="4763172" cy="314238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ko-KR" sz="1200" dirty="0">
                <a:solidFill>
                  <a:srgbClr val="D05C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</a:t>
            </a:r>
          </a:p>
        </p:txBody>
      </p:sp>
      <p:pic>
        <p:nvPicPr>
          <p:cNvPr id="24" name="Graphic 20">
            <a:extLst>
              <a:ext uri="{FF2B5EF4-FFF2-40B4-BE49-F238E27FC236}">
                <a16:creationId xmlns:a16="http://schemas.microsoft.com/office/drawing/2014/main" id="{551ECD4A-64DB-5341-8602-528EB5991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218" y="395256"/>
            <a:ext cx="576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2">
            <a:extLst>
              <a:ext uri="{FF2B5EF4-FFF2-40B4-BE49-F238E27FC236}">
                <a16:creationId xmlns:a16="http://schemas.microsoft.com/office/drawing/2014/main" id="{6F6B2AFB-79A6-2645-A53D-76566242E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562" y="979776"/>
            <a:ext cx="6471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ECR</a:t>
            </a:r>
          </a:p>
        </p:txBody>
      </p:sp>
      <p:pic>
        <p:nvPicPr>
          <p:cNvPr id="26" name="Graphic 23">
            <a:extLst>
              <a:ext uri="{FF2B5EF4-FFF2-40B4-BE49-F238E27FC236}">
                <a16:creationId xmlns:a16="http://schemas.microsoft.com/office/drawing/2014/main" id="{780C44B0-24CB-0E46-8E63-78BE7112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119" y="3015924"/>
            <a:ext cx="576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 flipH="1">
            <a:off x="648001" y="304685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38">
            <a:extLst>
              <a:ext uri="{FF2B5EF4-FFF2-40B4-BE49-F238E27FC236}">
                <a16:creationId xmlns:a16="http://schemas.microsoft.com/office/drawing/2014/main" id="{0DC089F3-9079-1B40-8113-314D9181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338" y="3004020"/>
            <a:ext cx="648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38">
            <a:extLst>
              <a:ext uri="{FF2B5EF4-FFF2-40B4-BE49-F238E27FC236}">
                <a16:creationId xmlns:a16="http://schemas.microsoft.com/office/drawing/2014/main" id="{0DC089F3-9079-1B40-8113-314D9181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282" y="3015924"/>
            <a:ext cx="648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38">
            <a:extLst>
              <a:ext uri="{FF2B5EF4-FFF2-40B4-BE49-F238E27FC236}">
                <a16:creationId xmlns:a16="http://schemas.microsoft.com/office/drawing/2014/main" id="{0DC089F3-9079-1B40-8113-314D9181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320" y="3001657"/>
            <a:ext cx="648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38">
            <a:extLst>
              <a:ext uri="{FF2B5EF4-FFF2-40B4-BE49-F238E27FC236}">
                <a16:creationId xmlns:a16="http://schemas.microsoft.com/office/drawing/2014/main" id="{0DC089F3-9079-1B40-8113-314D9181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753" y="3004020"/>
            <a:ext cx="648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38">
            <a:extLst>
              <a:ext uri="{FF2B5EF4-FFF2-40B4-BE49-F238E27FC236}">
                <a16:creationId xmlns:a16="http://schemas.microsoft.com/office/drawing/2014/main" id="{0DC089F3-9079-1B40-8113-314D9181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58" y="4020469"/>
            <a:ext cx="648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38">
            <a:extLst>
              <a:ext uri="{FF2B5EF4-FFF2-40B4-BE49-F238E27FC236}">
                <a16:creationId xmlns:a16="http://schemas.microsoft.com/office/drawing/2014/main" id="{0DC089F3-9079-1B40-8113-314D9181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097" y="3997452"/>
            <a:ext cx="648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38">
            <a:extLst>
              <a:ext uri="{FF2B5EF4-FFF2-40B4-BE49-F238E27FC236}">
                <a16:creationId xmlns:a16="http://schemas.microsoft.com/office/drawing/2014/main" id="{0DC089F3-9079-1B40-8113-314D9181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836" y="3997452"/>
            <a:ext cx="648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Graphic 38">
            <a:extLst>
              <a:ext uri="{FF2B5EF4-FFF2-40B4-BE49-F238E27FC236}">
                <a16:creationId xmlns:a16="http://schemas.microsoft.com/office/drawing/2014/main" id="{0DC089F3-9079-1B40-8113-314D9181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836" y="2034734"/>
            <a:ext cx="648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39">
            <a:extLst>
              <a:ext uri="{FF2B5EF4-FFF2-40B4-BE49-F238E27FC236}">
                <a16:creationId xmlns:a16="http://schemas.microsoft.com/office/drawing/2014/main" id="{AC9D78F5-1A22-844B-8801-818696526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02" y="3536282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98" name="TextBox 12">
            <a:extLst>
              <a:ext uri="{FF2B5EF4-FFF2-40B4-BE49-F238E27FC236}">
                <a16:creationId xmlns:a16="http://schemas.microsoft.com/office/drawing/2014/main" id="{F3466FCE-F293-BA43-8AA3-223118ECE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6013" y="3599038"/>
            <a:ext cx="11243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id="{C680EB78-597D-4B64-9D2E-D5B38F7FA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230" y="3668169"/>
            <a:ext cx="1107915" cy="28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frontend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B322649-C8CE-4B54-B9B0-9FAC317B7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74" y="2061311"/>
            <a:ext cx="648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F47F7271-9902-4AE2-9C01-F019C4EA5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775" y="2615657"/>
            <a:ext cx="1107915" cy="28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review</a:t>
            </a:r>
          </a:p>
        </p:txBody>
      </p:sp>
      <p:sp>
        <p:nvSpPr>
          <p:cNvPr id="49" name="TextBox 12">
            <a:extLst>
              <a:ext uri="{FF2B5EF4-FFF2-40B4-BE49-F238E27FC236}">
                <a16:creationId xmlns:a16="http://schemas.microsoft.com/office/drawing/2014/main" id="{6B2D5B2C-E8CD-494A-8234-B4E024878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221" y="3629992"/>
            <a:ext cx="1107915" cy="28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my-type</a:t>
            </a:r>
          </a:p>
        </p:txBody>
      </p:sp>
      <p:sp>
        <p:nvSpPr>
          <p:cNvPr id="50" name="TextBox 12">
            <a:extLst>
              <a:ext uri="{FF2B5EF4-FFF2-40B4-BE49-F238E27FC236}">
                <a16:creationId xmlns:a16="http://schemas.microsoft.com/office/drawing/2014/main" id="{68F22239-3B9F-4871-BC50-78025AA03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841" y="3629992"/>
            <a:ext cx="1107915" cy="28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search</a:t>
            </a:r>
          </a:p>
        </p:txBody>
      </p:sp>
      <p:sp>
        <p:nvSpPr>
          <p:cNvPr id="51" name="TextBox 12">
            <a:extLst>
              <a:ext uri="{FF2B5EF4-FFF2-40B4-BE49-F238E27FC236}">
                <a16:creationId xmlns:a16="http://schemas.microsoft.com/office/drawing/2014/main" id="{B7765CB0-0066-48F9-B6B5-97A07AD53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221" y="4620236"/>
            <a:ext cx="1107915" cy="28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movie-data</a:t>
            </a:r>
          </a:p>
        </p:txBody>
      </p:sp>
      <p:sp>
        <p:nvSpPr>
          <p:cNvPr id="52" name="TextBox 12">
            <a:extLst>
              <a:ext uri="{FF2B5EF4-FFF2-40B4-BE49-F238E27FC236}">
                <a16:creationId xmlns:a16="http://schemas.microsoft.com/office/drawing/2014/main" id="{02D245A9-CA01-4A2D-AF0E-CDD313C95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9529" y="4620235"/>
            <a:ext cx="14945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recommendation</a:t>
            </a:r>
          </a:p>
        </p:txBody>
      </p:sp>
      <p:sp>
        <p:nvSpPr>
          <p:cNvPr id="53" name="TextBox 12">
            <a:extLst>
              <a:ext uri="{FF2B5EF4-FFF2-40B4-BE49-F238E27FC236}">
                <a16:creationId xmlns:a16="http://schemas.microsoft.com/office/drawing/2014/main" id="{A627246A-DD4A-42E6-965A-B909589F5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018" y="3582492"/>
            <a:ext cx="1107915" cy="28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movie</a:t>
            </a:r>
          </a:p>
        </p:txBody>
      </p:sp>
      <p:sp>
        <p:nvSpPr>
          <p:cNvPr id="54" name="TextBox 12">
            <a:extLst>
              <a:ext uri="{FF2B5EF4-FFF2-40B4-BE49-F238E27FC236}">
                <a16:creationId xmlns:a16="http://schemas.microsoft.com/office/drawing/2014/main" id="{1B4A9B50-2F18-4DB4-951B-57D6B8CD6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2623" y="4620236"/>
            <a:ext cx="1107915" cy="28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streaming</a:t>
            </a:r>
          </a:p>
        </p:txBody>
      </p:sp>
      <p:sp>
        <p:nvSpPr>
          <p:cNvPr id="55" name="TextBox 12">
            <a:extLst>
              <a:ext uri="{FF2B5EF4-FFF2-40B4-BE49-F238E27FC236}">
                <a16:creationId xmlns:a16="http://schemas.microsoft.com/office/drawing/2014/main" id="{D18D353E-58C0-4138-9031-5DDF2A32E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8395" y="2625330"/>
            <a:ext cx="1107915" cy="28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</a:t>
            </a:r>
          </a:p>
        </p:txBody>
      </p:sp>
      <p:pic>
        <p:nvPicPr>
          <p:cNvPr id="63" name="Graphic 17">
            <a:extLst>
              <a:ext uri="{FF2B5EF4-FFF2-40B4-BE49-F238E27FC236}">
                <a16:creationId xmlns:a16="http://schemas.microsoft.com/office/drawing/2014/main" id="{B81089D1-0A1E-4E70-A484-DCFDCBD53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370" y="347136"/>
            <a:ext cx="576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11">
            <a:extLst>
              <a:ext uri="{FF2B5EF4-FFF2-40B4-BE49-F238E27FC236}">
                <a16:creationId xmlns:a16="http://schemas.microsoft.com/office/drawing/2014/main" id="{A17AC5D8-D17D-47A5-B90A-EE414AD1B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52" y="900148"/>
            <a:ext cx="9070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Cognito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CF4CA2C-549E-4305-973A-101FBA92F4A9}"/>
              </a:ext>
            </a:extLst>
          </p:cNvPr>
          <p:cNvCxnSpPr>
            <a:cxnSpLocks/>
            <a:stCxn id="39" idx="0"/>
            <a:endCxn id="64" idx="2"/>
          </p:cNvCxnSpPr>
          <p:nvPr/>
        </p:nvCxnSpPr>
        <p:spPr>
          <a:xfrm flipV="1">
            <a:off x="7686874" y="1177147"/>
            <a:ext cx="2504" cy="88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0A45DD2-A908-4C0B-AE02-5C05E72D9DF5}"/>
              </a:ext>
            </a:extLst>
          </p:cNvPr>
          <p:cNvCxnSpPr>
            <a:cxnSpLocks/>
            <a:stCxn id="54" idx="2"/>
            <a:endCxn id="21" idx="0"/>
          </p:cNvCxnSpPr>
          <p:nvPr/>
        </p:nvCxnSpPr>
        <p:spPr>
          <a:xfrm flipH="1">
            <a:off x="8756258" y="4901583"/>
            <a:ext cx="323" cy="639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ECF586B-462D-4686-A1D5-1E1E2A6E8CC6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9086753" y="3328020"/>
            <a:ext cx="985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Graphic 23">
            <a:extLst>
              <a:ext uri="{FF2B5EF4-FFF2-40B4-BE49-F238E27FC236}">
                <a16:creationId xmlns:a16="http://schemas.microsoft.com/office/drawing/2014/main" id="{146AF498-932B-AB46-916F-2107FD83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432" y="1932543"/>
            <a:ext cx="446027" cy="446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96EB8CF-D84B-40AA-8128-41B165B14806}"/>
              </a:ext>
            </a:extLst>
          </p:cNvPr>
          <p:cNvCxnSpPr>
            <a:cxnSpLocks/>
          </p:cNvCxnSpPr>
          <p:nvPr/>
        </p:nvCxnSpPr>
        <p:spPr>
          <a:xfrm>
            <a:off x="1148867" y="3306601"/>
            <a:ext cx="3245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4" name="Graphic 12">
            <a:extLst>
              <a:ext uri="{FF2B5EF4-FFF2-40B4-BE49-F238E27FC236}">
                <a16:creationId xmlns:a16="http://schemas.microsoft.com/office/drawing/2014/main" id="{2FC2B01B-D0B5-4725-B078-51A1DBC18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418" y="2988283"/>
            <a:ext cx="594209" cy="59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9">
            <a:extLst>
              <a:ext uri="{FF2B5EF4-FFF2-40B4-BE49-F238E27FC236}">
                <a16:creationId xmlns:a16="http://schemas.microsoft.com/office/drawing/2014/main" id="{F32548AD-5C6D-4EE2-88D1-7F45A4F25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095" y="3488346"/>
            <a:ext cx="787401" cy="261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90" name="TextBox 19">
            <a:extLst>
              <a:ext uri="{FF2B5EF4-FFF2-40B4-BE49-F238E27FC236}">
                <a16:creationId xmlns:a16="http://schemas.microsoft.com/office/drawing/2014/main" id="{91DD4D37-04CA-48DB-9431-6218ABD13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601" y="3491227"/>
            <a:ext cx="587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ALB</a:t>
            </a:r>
          </a:p>
        </p:txBody>
      </p:sp>
      <p:pic>
        <p:nvPicPr>
          <p:cNvPr id="91" name="Graphic 8">
            <a:extLst>
              <a:ext uri="{FF2B5EF4-FFF2-40B4-BE49-F238E27FC236}">
                <a16:creationId xmlns:a16="http://schemas.microsoft.com/office/drawing/2014/main" id="{2C230CA3-8B4C-4AEB-9FC2-5538CBEE8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496" y="30340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12">
            <a:extLst>
              <a:ext uri="{FF2B5EF4-FFF2-40B4-BE49-F238E27FC236}">
                <a16:creationId xmlns:a16="http://schemas.microsoft.com/office/drawing/2014/main" id="{3E7B2A89-8005-45A4-8268-2C1CFBD8C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9358" y="3472177"/>
            <a:ext cx="1403350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01" name="Graphic 10">
            <a:extLst>
              <a:ext uri="{FF2B5EF4-FFF2-40B4-BE49-F238E27FC236}">
                <a16:creationId xmlns:a16="http://schemas.microsoft.com/office/drawing/2014/main" id="{0FA16420-7B48-4EB7-B100-380BC6289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563" y="3053077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D777965-EBB3-4106-8629-A31980081E1C}"/>
              </a:ext>
            </a:extLst>
          </p:cNvPr>
          <p:cNvCxnSpPr>
            <a:cxnSpLocks/>
          </p:cNvCxnSpPr>
          <p:nvPr/>
        </p:nvCxnSpPr>
        <p:spPr>
          <a:xfrm>
            <a:off x="2111871" y="3316126"/>
            <a:ext cx="3245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93D6620-6F14-47E9-B2EB-2417FD8E3CDC}"/>
              </a:ext>
            </a:extLst>
          </p:cNvPr>
          <p:cNvCxnSpPr>
            <a:cxnSpLocks/>
          </p:cNvCxnSpPr>
          <p:nvPr/>
        </p:nvCxnSpPr>
        <p:spPr>
          <a:xfrm>
            <a:off x="3108157" y="3316126"/>
            <a:ext cx="4624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E22E2CD-24EB-4BE8-A181-81D40AB3F6B1}"/>
              </a:ext>
            </a:extLst>
          </p:cNvPr>
          <p:cNvCxnSpPr>
            <a:cxnSpLocks/>
          </p:cNvCxnSpPr>
          <p:nvPr/>
        </p:nvCxnSpPr>
        <p:spPr>
          <a:xfrm>
            <a:off x="4189411" y="3316126"/>
            <a:ext cx="7200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82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5722167" y="4241199"/>
            <a:ext cx="1765300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5687421" y="2398536"/>
            <a:ext cx="1765300" cy="889002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CC54FCCE-74AE-1E49-9E6D-861618745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9044" y="3435567"/>
            <a:ext cx="12096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pic>
        <p:nvPicPr>
          <p:cNvPr id="9" name="Graphic 40">
            <a:extLst>
              <a:ext uri="{FF2B5EF4-FFF2-40B4-BE49-F238E27FC236}">
                <a16:creationId xmlns:a16="http://schemas.microsoft.com/office/drawing/2014/main" id="{31FAEA2E-6624-304B-87B4-B85167CF0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157" y="29593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0">
            <a:extLst>
              <a:ext uri="{FF2B5EF4-FFF2-40B4-BE49-F238E27FC236}">
                <a16:creationId xmlns:a16="http://schemas.microsoft.com/office/drawing/2014/main" id="{63DB0BFD-BAD9-C841-B0AD-52D75337B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073" y="738764"/>
            <a:ext cx="11747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Image</a:t>
            </a:r>
          </a:p>
        </p:txBody>
      </p:sp>
      <p:pic>
        <p:nvPicPr>
          <p:cNvPr id="12" name="Graphic 6">
            <a:extLst>
              <a:ext uri="{FF2B5EF4-FFF2-40B4-BE49-F238E27FC236}">
                <a16:creationId xmlns:a16="http://schemas.microsoft.com/office/drawing/2014/main" id="{3E74B7FD-4146-8A41-B5E7-1F52FB537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121" y="3015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9">
            <a:extLst>
              <a:ext uri="{FF2B5EF4-FFF2-40B4-BE49-F238E27FC236}">
                <a16:creationId xmlns:a16="http://schemas.microsoft.com/office/drawing/2014/main" id="{5A5058D4-5901-4E43-A3F0-92AC2311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1977" y="738763"/>
            <a:ext cx="11747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Registry</a:t>
            </a:r>
          </a:p>
        </p:txBody>
      </p:sp>
      <p:pic>
        <p:nvPicPr>
          <p:cNvPr id="14" name="Graphic 8">
            <a:extLst>
              <a:ext uri="{FF2B5EF4-FFF2-40B4-BE49-F238E27FC236}">
                <a16:creationId xmlns:a16="http://schemas.microsoft.com/office/drawing/2014/main" id="{CAC3BB94-5FBC-6740-BC60-9779FDB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025" y="2815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26">
            <a:extLst>
              <a:ext uri="{FF2B5EF4-FFF2-40B4-BE49-F238E27FC236}">
                <a16:creationId xmlns:a16="http://schemas.microsoft.com/office/drawing/2014/main" id="{92B4126F-3D10-5F43-8B8B-FC9E6528B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6483" y="891253"/>
            <a:ext cx="12271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 2</a:t>
            </a:r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9C094E09-F2F1-F74C-88FE-3E19A5ADC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2397" y="1623183"/>
            <a:ext cx="12096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 3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C9C3BBDD-CB0C-1444-8BF0-2826BF181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8304" y="1569746"/>
            <a:ext cx="12207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pic>
        <p:nvPicPr>
          <p:cNvPr id="18" name="Graphic 34">
            <a:extLst>
              <a:ext uri="{FF2B5EF4-FFF2-40B4-BE49-F238E27FC236}">
                <a16:creationId xmlns:a16="http://schemas.microsoft.com/office/drawing/2014/main" id="{CA559230-F655-D144-B2E4-27DC3A56F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70" y="4308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36">
            <a:extLst>
              <a:ext uri="{FF2B5EF4-FFF2-40B4-BE49-F238E27FC236}">
                <a16:creationId xmlns:a16="http://schemas.microsoft.com/office/drawing/2014/main" id="{52445377-DF39-F54A-A766-5C8F1337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985" y="11850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phic 38">
            <a:extLst>
              <a:ext uri="{FF2B5EF4-FFF2-40B4-BE49-F238E27FC236}">
                <a16:creationId xmlns:a16="http://schemas.microsoft.com/office/drawing/2014/main" id="{0DC089F3-9079-1B40-8113-314D9181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729" y="11046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16">
            <a:extLst>
              <a:ext uri="{FF2B5EF4-FFF2-40B4-BE49-F238E27FC236}">
                <a16:creationId xmlns:a16="http://schemas.microsoft.com/office/drawing/2014/main" id="{4FFDBFBD-0B6C-134E-81A3-AA30E08D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11256393" y="108251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33">
            <a:extLst>
              <a:ext uri="{FF2B5EF4-FFF2-40B4-BE49-F238E27FC236}">
                <a16:creationId xmlns:a16="http://schemas.microsoft.com/office/drawing/2014/main" id="{60070BB5-136F-FE47-8527-CA42E496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4768" y="165401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</a:p>
        </p:txBody>
      </p:sp>
      <p:pic>
        <p:nvPicPr>
          <p:cNvPr id="23" name="Graphic 16">
            <a:extLst>
              <a:ext uri="{FF2B5EF4-FFF2-40B4-BE49-F238E27FC236}">
                <a16:creationId xmlns:a16="http://schemas.microsoft.com/office/drawing/2014/main" id="{2553973B-C5F1-1849-A3BA-EE8B3B169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161" y="32053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33">
            <a:extLst>
              <a:ext uri="{FF2B5EF4-FFF2-40B4-BE49-F238E27FC236}">
                <a16:creationId xmlns:a16="http://schemas.microsoft.com/office/drawing/2014/main" id="{BB565E89-6FBE-F64C-9B42-8CAABD5D9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536" y="892031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Multimedia</a:t>
            </a:r>
          </a:p>
        </p:txBody>
      </p:sp>
      <p:pic>
        <p:nvPicPr>
          <p:cNvPr id="25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168" y="218662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9">
            <a:extLst>
              <a:ext uri="{FF2B5EF4-FFF2-40B4-BE49-F238E27FC236}">
                <a16:creationId xmlns:a16="http://schemas.microsoft.com/office/drawing/2014/main" id="{A0E61288-9BAF-3A4C-B4BA-A8CAADFC4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7543" y="2715267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id="{83A9CE6F-0917-D249-8B42-673524B4B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9044" y="5035858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</a:t>
            </a:r>
          </a:p>
        </p:txBody>
      </p:sp>
      <p:pic>
        <p:nvPicPr>
          <p:cNvPr id="29" name="Graphic 6">
            <a:extLst>
              <a:ext uri="{FF2B5EF4-FFF2-40B4-BE49-F238E27FC236}">
                <a16:creationId xmlns:a16="http://schemas.microsoft.com/office/drawing/2014/main" id="{A9E5DD1F-B2F8-F144-BD7D-9C18DA330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369" y="44945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93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197681" y="1042050"/>
            <a:ext cx="5870120" cy="412292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6FC78C-5380-0C4F-B55D-5784A0E39E0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355600" y="237392"/>
            <a:ext cx="11487638" cy="61189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55600" y="237391"/>
            <a:ext cx="381000" cy="381000"/>
          </a:xfrm>
          <a:prstGeom prst="rect">
            <a:avLst/>
          </a:prstGeom>
        </p:spPr>
      </p:pic>
      <p:pic>
        <p:nvPicPr>
          <p:cNvPr id="11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7529" y="1050247"/>
            <a:ext cx="364749" cy="386933"/>
          </a:xfrm>
          <a:prstGeom prst="rect">
            <a:avLst/>
          </a:prstGeom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724671" y="618392"/>
            <a:ext cx="6638312" cy="469551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4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32281" y="624041"/>
            <a:ext cx="381000" cy="381000"/>
          </a:xfrm>
          <a:prstGeom prst="rect">
            <a:avLst/>
          </a:prstGeom>
        </p:spPr>
      </p:pic>
      <p:pic>
        <p:nvPicPr>
          <p:cNvPr id="18" name="Graphic 23">
            <a:extLst>
              <a:ext uri="{FF2B5EF4-FFF2-40B4-BE49-F238E27FC236}">
                <a16:creationId xmlns:a16="http://schemas.microsoft.com/office/drawing/2014/main" id="{146AF498-932B-AB46-916F-2107FD83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982" y="1576014"/>
            <a:ext cx="446027" cy="446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405" y="634311"/>
            <a:ext cx="576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095" y="1267100"/>
            <a:ext cx="12966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3653889" y="1564260"/>
            <a:ext cx="4842411" cy="321729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Graphic 20">
            <a:extLst>
              <a:ext uri="{FF2B5EF4-FFF2-40B4-BE49-F238E27FC236}">
                <a16:creationId xmlns:a16="http://schemas.microsoft.com/office/drawing/2014/main" id="{551ECD4A-64DB-5341-8602-528EB5991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49" y="2872066"/>
            <a:ext cx="576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2">
            <a:extLst>
              <a:ext uri="{FF2B5EF4-FFF2-40B4-BE49-F238E27FC236}">
                <a16:creationId xmlns:a16="http://schemas.microsoft.com/office/drawing/2014/main" id="{6F6B2AFB-79A6-2645-A53D-76566242E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0357" y="3427338"/>
            <a:ext cx="8043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ECR</a:t>
            </a:r>
          </a:p>
        </p:txBody>
      </p:sp>
      <p:pic>
        <p:nvPicPr>
          <p:cNvPr id="26" name="Graphic 23">
            <a:extLst>
              <a:ext uri="{FF2B5EF4-FFF2-40B4-BE49-F238E27FC236}">
                <a16:creationId xmlns:a16="http://schemas.microsoft.com/office/drawing/2014/main" id="{780C44B0-24CB-0E46-8E63-78BE7112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547" y="1596847"/>
            <a:ext cx="576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62" y="31249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705551" y="31249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38">
            <a:extLst>
              <a:ext uri="{FF2B5EF4-FFF2-40B4-BE49-F238E27FC236}">
                <a16:creationId xmlns:a16="http://schemas.microsoft.com/office/drawing/2014/main" id="{0DC089F3-9079-1B40-8113-314D9181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584" y="2911329"/>
            <a:ext cx="648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38">
            <a:extLst>
              <a:ext uri="{FF2B5EF4-FFF2-40B4-BE49-F238E27FC236}">
                <a16:creationId xmlns:a16="http://schemas.microsoft.com/office/drawing/2014/main" id="{0DC089F3-9079-1B40-8113-314D9181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060" y="2562333"/>
            <a:ext cx="648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38">
            <a:extLst>
              <a:ext uri="{FF2B5EF4-FFF2-40B4-BE49-F238E27FC236}">
                <a16:creationId xmlns:a16="http://schemas.microsoft.com/office/drawing/2014/main" id="{0DC089F3-9079-1B40-8113-314D9181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098" y="2548066"/>
            <a:ext cx="648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38">
            <a:extLst>
              <a:ext uri="{FF2B5EF4-FFF2-40B4-BE49-F238E27FC236}">
                <a16:creationId xmlns:a16="http://schemas.microsoft.com/office/drawing/2014/main" id="{0DC089F3-9079-1B40-8113-314D9181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136" y="2597929"/>
            <a:ext cx="648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38">
            <a:extLst>
              <a:ext uri="{FF2B5EF4-FFF2-40B4-BE49-F238E27FC236}">
                <a16:creationId xmlns:a16="http://schemas.microsoft.com/office/drawing/2014/main" id="{0DC089F3-9079-1B40-8113-314D9181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582" y="3652185"/>
            <a:ext cx="648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38">
            <a:extLst>
              <a:ext uri="{FF2B5EF4-FFF2-40B4-BE49-F238E27FC236}">
                <a16:creationId xmlns:a16="http://schemas.microsoft.com/office/drawing/2014/main" id="{0DC089F3-9079-1B40-8113-314D9181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321" y="3629168"/>
            <a:ext cx="648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38">
            <a:extLst>
              <a:ext uri="{FF2B5EF4-FFF2-40B4-BE49-F238E27FC236}">
                <a16:creationId xmlns:a16="http://schemas.microsoft.com/office/drawing/2014/main" id="{0DC089F3-9079-1B40-8113-314D9181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060" y="3629168"/>
            <a:ext cx="648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Graphic 38">
            <a:extLst>
              <a:ext uri="{FF2B5EF4-FFF2-40B4-BE49-F238E27FC236}">
                <a16:creationId xmlns:a16="http://schemas.microsoft.com/office/drawing/2014/main" id="{0DC089F3-9079-1B40-8113-314D9181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060" y="1666450"/>
            <a:ext cx="648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39">
            <a:extLst>
              <a:ext uri="{FF2B5EF4-FFF2-40B4-BE49-F238E27FC236}">
                <a16:creationId xmlns:a16="http://schemas.microsoft.com/office/drawing/2014/main" id="{AC9D78F5-1A22-844B-8801-818696526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926" y="3700002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98" name="TextBox 12">
            <a:extLst>
              <a:ext uri="{FF2B5EF4-FFF2-40B4-BE49-F238E27FC236}">
                <a16:creationId xmlns:a16="http://schemas.microsoft.com/office/drawing/2014/main" id="{F3466FCE-F293-BA43-8AA3-223118ECE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3377" y="2219266"/>
            <a:ext cx="11243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id="{C680EB78-597D-4B64-9D2E-D5B38F7FA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334" y="3559329"/>
            <a:ext cx="1107915" cy="28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frontend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B322649-C8CE-4B54-B9B0-9FAC317B7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098" y="1693027"/>
            <a:ext cx="648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F47F7271-9902-4AE2-9C01-F019C4EA5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7999" y="2247373"/>
            <a:ext cx="1107915" cy="28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review</a:t>
            </a:r>
          </a:p>
        </p:txBody>
      </p:sp>
      <p:sp>
        <p:nvSpPr>
          <p:cNvPr id="49" name="TextBox 12">
            <a:extLst>
              <a:ext uri="{FF2B5EF4-FFF2-40B4-BE49-F238E27FC236}">
                <a16:creationId xmlns:a16="http://schemas.microsoft.com/office/drawing/2014/main" id="{6B2D5B2C-E8CD-494A-8234-B4E024878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7999" y="3176401"/>
            <a:ext cx="1107915" cy="28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</a:t>
            </a:r>
          </a:p>
        </p:txBody>
      </p:sp>
      <p:sp>
        <p:nvSpPr>
          <p:cNvPr id="50" name="TextBox 12">
            <a:extLst>
              <a:ext uri="{FF2B5EF4-FFF2-40B4-BE49-F238E27FC236}">
                <a16:creationId xmlns:a16="http://schemas.microsoft.com/office/drawing/2014/main" id="{68F22239-3B9F-4871-BC50-78025AA03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19" y="3176401"/>
            <a:ext cx="1107915" cy="28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search</a:t>
            </a:r>
          </a:p>
        </p:txBody>
      </p:sp>
      <p:sp>
        <p:nvSpPr>
          <p:cNvPr id="51" name="TextBox 12">
            <a:extLst>
              <a:ext uri="{FF2B5EF4-FFF2-40B4-BE49-F238E27FC236}">
                <a16:creationId xmlns:a16="http://schemas.microsoft.com/office/drawing/2014/main" id="{B7765CB0-0066-48F9-B6B5-97A07AD53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45" y="4251952"/>
            <a:ext cx="1107915" cy="28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movie-data</a:t>
            </a:r>
          </a:p>
        </p:txBody>
      </p:sp>
      <p:sp>
        <p:nvSpPr>
          <p:cNvPr id="52" name="TextBox 12">
            <a:extLst>
              <a:ext uri="{FF2B5EF4-FFF2-40B4-BE49-F238E27FC236}">
                <a16:creationId xmlns:a16="http://schemas.microsoft.com/office/drawing/2014/main" id="{02D245A9-CA01-4A2D-AF0E-CDD313C95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4753" y="4251951"/>
            <a:ext cx="14945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recommendation</a:t>
            </a:r>
          </a:p>
        </p:txBody>
      </p:sp>
      <p:sp>
        <p:nvSpPr>
          <p:cNvPr id="53" name="TextBox 12">
            <a:extLst>
              <a:ext uri="{FF2B5EF4-FFF2-40B4-BE49-F238E27FC236}">
                <a16:creationId xmlns:a16="http://schemas.microsoft.com/office/drawing/2014/main" id="{A627246A-DD4A-42E6-965A-B909589F5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401" y="3176401"/>
            <a:ext cx="1107915" cy="28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movie</a:t>
            </a:r>
          </a:p>
        </p:txBody>
      </p:sp>
      <p:sp>
        <p:nvSpPr>
          <p:cNvPr id="54" name="TextBox 12">
            <a:extLst>
              <a:ext uri="{FF2B5EF4-FFF2-40B4-BE49-F238E27FC236}">
                <a16:creationId xmlns:a16="http://schemas.microsoft.com/office/drawing/2014/main" id="{1B4A9B50-2F18-4DB4-951B-57D6B8CD6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7847" y="4251952"/>
            <a:ext cx="1107915" cy="28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streaming</a:t>
            </a:r>
          </a:p>
        </p:txBody>
      </p:sp>
      <p:sp>
        <p:nvSpPr>
          <p:cNvPr id="55" name="TextBox 12">
            <a:extLst>
              <a:ext uri="{FF2B5EF4-FFF2-40B4-BE49-F238E27FC236}">
                <a16:creationId xmlns:a16="http://schemas.microsoft.com/office/drawing/2014/main" id="{D18D353E-58C0-4138-9031-5DDF2A32E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19" y="2257046"/>
            <a:ext cx="1107915" cy="28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</a:t>
            </a:r>
          </a:p>
        </p:txBody>
      </p:sp>
      <p:pic>
        <p:nvPicPr>
          <p:cNvPr id="63" name="Graphic 17">
            <a:extLst>
              <a:ext uri="{FF2B5EF4-FFF2-40B4-BE49-F238E27FC236}">
                <a16:creationId xmlns:a16="http://schemas.microsoft.com/office/drawing/2014/main" id="{B81089D1-0A1E-4E70-A484-DCFDCBD53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510" y="4374244"/>
            <a:ext cx="576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11">
            <a:extLst>
              <a:ext uri="{FF2B5EF4-FFF2-40B4-BE49-F238E27FC236}">
                <a16:creationId xmlns:a16="http://schemas.microsoft.com/office/drawing/2014/main" id="{A17AC5D8-D17D-47A5-B90A-EE414AD1B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6354" y="498415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Cognito</a:t>
            </a:r>
          </a:p>
        </p:txBody>
      </p:sp>
    </p:spTree>
    <p:extLst>
      <p:ext uri="{BB962C8B-B14F-4D97-AF65-F5344CB8AC3E}">
        <p14:creationId xmlns:p14="http://schemas.microsoft.com/office/powerpoint/2010/main" val="193845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803696" y="1632032"/>
            <a:ext cx="5890673" cy="364742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altLang="ko-KR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6FC78C-5380-0C4F-B55D-5784A0E39E0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355600" y="237392"/>
            <a:ext cx="11487638" cy="61189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55600" y="237391"/>
            <a:ext cx="381000" cy="381000"/>
          </a:xfrm>
          <a:prstGeom prst="rect">
            <a:avLst/>
          </a:prstGeom>
        </p:spPr>
      </p:pic>
      <p:pic>
        <p:nvPicPr>
          <p:cNvPr id="11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3696" y="1625913"/>
            <a:ext cx="364749" cy="386933"/>
          </a:xfrm>
          <a:prstGeom prst="rect">
            <a:avLst/>
          </a:prstGeom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2220" y="1233506"/>
            <a:ext cx="7232988" cy="42605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4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9830" y="1239155"/>
            <a:ext cx="381000" cy="381000"/>
          </a:xfrm>
          <a:prstGeom prst="rect">
            <a:avLst/>
          </a:prstGeom>
        </p:spPr>
      </p:pic>
      <p:pic>
        <p:nvPicPr>
          <p:cNvPr id="18" name="Graphic 23">
            <a:extLst>
              <a:ext uri="{FF2B5EF4-FFF2-40B4-BE49-F238E27FC236}">
                <a16:creationId xmlns:a16="http://schemas.microsoft.com/office/drawing/2014/main" id="{146AF498-932B-AB46-916F-2107FD83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758" y="1944298"/>
            <a:ext cx="446027" cy="446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358" y="5550363"/>
            <a:ext cx="576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6400" y="6135616"/>
            <a:ext cx="5028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4698665" y="1932544"/>
            <a:ext cx="4763172" cy="314238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EKS</a:t>
            </a:r>
          </a:p>
        </p:txBody>
      </p:sp>
      <p:pic>
        <p:nvPicPr>
          <p:cNvPr id="24" name="Graphic 20">
            <a:extLst>
              <a:ext uri="{FF2B5EF4-FFF2-40B4-BE49-F238E27FC236}">
                <a16:creationId xmlns:a16="http://schemas.microsoft.com/office/drawing/2014/main" id="{551ECD4A-64DB-5341-8602-528EB5991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216" y="394794"/>
            <a:ext cx="576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2">
            <a:extLst>
              <a:ext uri="{FF2B5EF4-FFF2-40B4-BE49-F238E27FC236}">
                <a16:creationId xmlns:a16="http://schemas.microsoft.com/office/drawing/2014/main" id="{6F6B2AFB-79A6-2645-A53D-76566242E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562" y="979776"/>
            <a:ext cx="6471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ECR</a:t>
            </a:r>
          </a:p>
        </p:txBody>
      </p:sp>
      <p:pic>
        <p:nvPicPr>
          <p:cNvPr id="26" name="Graphic 23">
            <a:extLst>
              <a:ext uri="{FF2B5EF4-FFF2-40B4-BE49-F238E27FC236}">
                <a16:creationId xmlns:a16="http://schemas.microsoft.com/office/drawing/2014/main" id="{780C44B0-24CB-0E46-8E63-78BE7112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726" y="1568246"/>
            <a:ext cx="576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62" y="31249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705551" y="31249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38">
            <a:extLst>
              <a:ext uri="{FF2B5EF4-FFF2-40B4-BE49-F238E27FC236}">
                <a16:creationId xmlns:a16="http://schemas.microsoft.com/office/drawing/2014/main" id="{0DC089F3-9079-1B40-8113-314D9181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218" y="3263464"/>
            <a:ext cx="648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38">
            <a:extLst>
              <a:ext uri="{FF2B5EF4-FFF2-40B4-BE49-F238E27FC236}">
                <a16:creationId xmlns:a16="http://schemas.microsoft.com/office/drawing/2014/main" id="{0DC089F3-9079-1B40-8113-314D9181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282" y="3015924"/>
            <a:ext cx="648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38">
            <a:extLst>
              <a:ext uri="{FF2B5EF4-FFF2-40B4-BE49-F238E27FC236}">
                <a16:creationId xmlns:a16="http://schemas.microsoft.com/office/drawing/2014/main" id="{0DC089F3-9079-1B40-8113-314D9181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320" y="3001657"/>
            <a:ext cx="648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38">
            <a:extLst>
              <a:ext uri="{FF2B5EF4-FFF2-40B4-BE49-F238E27FC236}">
                <a16:creationId xmlns:a16="http://schemas.microsoft.com/office/drawing/2014/main" id="{0DC089F3-9079-1B40-8113-314D9181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58" y="3051520"/>
            <a:ext cx="648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38">
            <a:extLst>
              <a:ext uri="{FF2B5EF4-FFF2-40B4-BE49-F238E27FC236}">
                <a16:creationId xmlns:a16="http://schemas.microsoft.com/office/drawing/2014/main" id="{0DC089F3-9079-1B40-8113-314D9181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58" y="4020469"/>
            <a:ext cx="648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38">
            <a:extLst>
              <a:ext uri="{FF2B5EF4-FFF2-40B4-BE49-F238E27FC236}">
                <a16:creationId xmlns:a16="http://schemas.microsoft.com/office/drawing/2014/main" id="{0DC089F3-9079-1B40-8113-314D9181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097" y="3997452"/>
            <a:ext cx="648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38">
            <a:extLst>
              <a:ext uri="{FF2B5EF4-FFF2-40B4-BE49-F238E27FC236}">
                <a16:creationId xmlns:a16="http://schemas.microsoft.com/office/drawing/2014/main" id="{0DC089F3-9079-1B40-8113-314D9181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836" y="3997452"/>
            <a:ext cx="648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39">
            <a:extLst>
              <a:ext uri="{FF2B5EF4-FFF2-40B4-BE49-F238E27FC236}">
                <a16:creationId xmlns:a16="http://schemas.microsoft.com/office/drawing/2014/main" id="{AC9D78F5-1A22-844B-8801-818696526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926" y="3700002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98" name="TextBox 12">
            <a:extLst>
              <a:ext uri="{FF2B5EF4-FFF2-40B4-BE49-F238E27FC236}">
                <a16:creationId xmlns:a16="http://schemas.microsoft.com/office/drawing/2014/main" id="{F3466FCE-F293-BA43-8AA3-223118ECE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3620" y="2151360"/>
            <a:ext cx="11243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id="{C680EB78-597D-4B64-9D2E-D5B38F7FA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110" y="3927613"/>
            <a:ext cx="1107915" cy="28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frontend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B322649-C8CE-4B54-B9B0-9FAC317B7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74" y="2061311"/>
            <a:ext cx="648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F47F7271-9902-4AE2-9C01-F019C4EA5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775" y="2615657"/>
            <a:ext cx="1107915" cy="28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review</a:t>
            </a:r>
          </a:p>
        </p:txBody>
      </p:sp>
      <p:sp>
        <p:nvSpPr>
          <p:cNvPr id="49" name="TextBox 12">
            <a:extLst>
              <a:ext uri="{FF2B5EF4-FFF2-40B4-BE49-F238E27FC236}">
                <a16:creationId xmlns:a16="http://schemas.microsoft.com/office/drawing/2014/main" id="{6B2D5B2C-E8CD-494A-8234-B4E024878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221" y="3629992"/>
            <a:ext cx="1107915" cy="28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</a:t>
            </a:r>
          </a:p>
        </p:txBody>
      </p:sp>
      <p:sp>
        <p:nvSpPr>
          <p:cNvPr id="50" name="TextBox 12">
            <a:extLst>
              <a:ext uri="{FF2B5EF4-FFF2-40B4-BE49-F238E27FC236}">
                <a16:creationId xmlns:a16="http://schemas.microsoft.com/office/drawing/2014/main" id="{68F22239-3B9F-4871-BC50-78025AA03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841" y="3629992"/>
            <a:ext cx="1107915" cy="28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search</a:t>
            </a:r>
          </a:p>
        </p:txBody>
      </p:sp>
      <p:sp>
        <p:nvSpPr>
          <p:cNvPr id="51" name="TextBox 12">
            <a:extLst>
              <a:ext uri="{FF2B5EF4-FFF2-40B4-BE49-F238E27FC236}">
                <a16:creationId xmlns:a16="http://schemas.microsoft.com/office/drawing/2014/main" id="{B7765CB0-0066-48F9-B6B5-97A07AD53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221" y="4620236"/>
            <a:ext cx="1107915" cy="28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movie-data</a:t>
            </a:r>
          </a:p>
        </p:txBody>
      </p:sp>
      <p:sp>
        <p:nvSpPr>
          <p:cNvPr id="52" name="TextBox 12">
            <a:extLst>
              <a:ext uri="{FF2B5EF4-FFF2-40B4-BE49-F238E27FC236}">
                <a16:creationId xmlns:a16="http://schemas.microsoft.com/office/drawing/2014/main" id="{02D245A9-CA01-4A2D-AF0E-CDD313C95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9529" y="4620235"/>
            <a:ext cx="14945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recommendation</a:t>
            </a:r>
          </a:p>
        </p:txBody>
      </p:sp>
      <p:sp>
        <p:nvSpPr>
          <p:cNvPr id="53" name="TextBox 12">
            <a:extLst>
              <a:ext uri="{FF2B5EF4-FFF2-40B4-BE49-F238E27FC236}">
                <a16:creationId xmlns:a16="http://schemas.microsoft.com/office/drawing/2014/main" id="{A627246A-DD4A-42E6-965A-B909589F5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2623" y="3629992"/>
            <a:ext cx="1107915" cy="28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movie</a:t>
            </a:r>
          </a:p>
        </p:txBody>
      </p:sp>
      <p:sp>
        <p:nvSpPr>
          <p:cNvPr id="54" name="TextBox 12">
            <a:extLst>
              <a:ext uri="{FF2B5EF4-FFF2-40B4-BE49-F238E27FC236}">
                <a16:creationId xmlns:a16="http://schemas.microsoft.com/office/drawing/2014/main" id="{1B4A9B50-2F18-4DB4-951B-57D6B8CD6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2623" y="4620236"/>
            <a:ext cx="1107915" cy="28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streaming</a:t>
            </a:r>
          </a:p>
        </p:txBody>
      </p:sp>
      <p:sp>
        <p:nvSpPr>
          <p:cNvPr id="55" name="TextBox 12">
            <a:extLst>
              <a:ext uri="{FF2B5EF4-FFF2-40B4-BE49-F238E27FC236}">
                <a16:creationId xmlns:a16="http://schemas.microsoft.com/office/drawing/2014/main" id="{D18D353E-58C0-4138-9031-5DDF2A32E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8395" y="2625330"/>
            <a:ext cx="1107915" cy="28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</a:t>
            </a:r>
          </a:p>
        </p:txBody>
      </p:sp>
      <p:pic>
        <p:nvPicPr>
          <p:cNvPr id="63" name="Graphic 17">
            <a:extLst>
              <a:ext uri="{FF2B5EF4-FFF2-40B4-BE49-F238E27FC236}">
                <a16:creationId xmlns:a16="http://schemas.microsoft.com/office/drawing/2014/main" id="{B81089D1-0A1E-4E70-A484-DCFDCBD53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703" y="3876630"/>
            <a:ext cx="576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11">
            <a:extLst>
              <a:ext uri="{FF2B5EF4-FFF2-40B4-BE49-F238E27FC236}">
                <a16:creationId xmlns:a16="http://schemas.microsoft.com/office/drawing/2014/main" id="{A17AC5D8-D17D-47A5-B90A-EE414AD1B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1185" y="4429642"/>
            <a:ext cx="9070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Cognito</a:t>
            </a:r>
          </a:p>
        </p:txBody>
      </p:sp>
      <p:pic>
        <p:nvPicPr>
          <p:cNvPr id="41" name="Graphic 32">
            <a:extLst>
              <a:ext uri="{FF2B5EF4-FFF2-40B4-BE49-F238E27FC236}">
                <a16:creationId xmlns:a16="http://schemas.microsoft.com/office/drawing/2014/main" id="{4D4C8A16-1FAB-4273-94BB-F327263A6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578" y="22008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601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84</Words>
  <Application>Microsoft Office PowerPoint</Application>
  <PresentationFormat>와이드스크린</PresentationFormat>
  <Paragraphs>71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서상윤</cp:lastModifiedBy>
  <cp:revision>9</cp:revision>
  <dcterms:created xsi:type="dcterms:W3CDTF">2022-07-30T02:21:17Z</dcterms:created>
  <dcterms:modified xsi:type="dcterms:W3CDTF">2022-07-30T07:36:13Z</dcterms:modified>
</cp:coreProperties>
</file>