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DEB22-FFCF-1B2B-6952-1FB9541C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8C622-4884-7DA5-3484-E0CBF0A4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51475-C1EE-B024-669A-7C3903E1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47E9-2996-528B-42F6-686D3A1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B5FC7-C335-C109-C0D3-4A6222E3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D609D-4043-B818-36CE-16BE7BE5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B767E-5C08-7CA5-0FE9-0763A8EF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A75F7-A9AE-76BC-C294-B141089B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D0999-0F4A-D03B-818B-FE66245D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37C9-6505-6E05-0A58-6FA2C904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12A761-2408-8966-A5C3-C652D120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7FCCA-7360-0988-E25B-C7AFB570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B6B09-D039-2F1F-3E36-8F851ED7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C2A6C-24F0-3733-59D2-C444ABF1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8F667-80A4-E002-3954-B0E2A67A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FB54A-7E3F-7524-32C4-4CAA1226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DE7B1-A859-CEAA-B690-A0E545AD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C328A-6C7E-B276-D662-E52D007B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7E949-C91D-9EE5-756A-F9C88E8F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78C53-10AD-15E1-F6F5-1A910077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C2C9-8DE9-CBD8-0CCC-4AC0C01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27915-A788-A455-F57D-8FF88282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6EF7-34E2-3789-F0F4-B438146C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EC4BB-708B-6ED5-E069-4ECD20CA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3B387-E434-21E9-61B8-1CE68276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23C0-F22F-6713-32D9-9C489526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90409-0D10-7CAF-9582-0D87DA00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8D30E-F585-96A5-9AC6-B320F0FC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AA985-27B3-A2A5-ECCC-B82488AD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CD4A5-371F-CB33-8452-97BCB458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1B1A6-6EE6-908E-B6A4-482EAE02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FF4FD-B0EF-9935-7FF2-629CFF85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89EA3-8F66-D5CB-940F-EA108BDE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4C5F9-CA59-DCA9-9BC9-0BA0B8E5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7B3D0-3875-FD30-A6B4-1A366CC0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B4812-21A5-8C11-77CE-A879B1D52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50641F-9030-E33C-8B4C-5E16D3EC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70EAC2-3DA5-A623-870B-77A54DA2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7CA41-724E-A15B-7066-717654DC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0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67CDD-E7DB-CD01-6E88-E92E4805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391B2-0020-AB69-912F-2EA86CA4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395F85-920E-4976-0A64-1EBC4F88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329AC-1882-ECA3-2C0E-AB14929C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FBDAF-B32B-FD07-FBD9-0B8FC611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490B0-4EAC-CC65-D1B9-A78A1CB5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B0D64-FF5C-00F9-F0B9-C8680762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7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21BEF-4B4E-AEAE-7A85-8D8C3EAF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A1-3AF8-DEAE-911D-7ABB8732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EDC6B-FF9D-2D7D-B889-42E78C503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52C20-315C-F3CF-CD68-A7A414B1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0D946-A508-8DAC-9406-9CA9AFF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C24FB-282D-2193-DD7A-9D8CE26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71E91-3E68-6248-ED0E-9DCF9F51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F6CB5-1B39-1FD7-2C92-7872E048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CCEF9-CFFA-B101-BEA1-F55BFB27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B9E73-59CB-8E39-09DD-A564D715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D0272-37BA-2F84-7A3F-B1B18870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97BDB-9855-B9A2-1424-AA5C50BD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03FA9-BB65-D6B0-9523-94AA157F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68549-DD0A-943D-00AA-441EA3D2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F2416-EFBF-0387-5A03-5856A90A8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8279-7B2F-4203-85AB-BA1DC567CF05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2B004-1933-2D59-20C6-9C5AB364A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7DFD3-8409-C55D-BB43-EF75F4569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9070-504E-4201-AF88-091F43A1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B5E05-8E53-D85C-4C8E-9BEE17FA4594}"/>
              </a:ext>
            </a:extLst>
          </p:cNvPr>
          <p:cNvSpPr/>
          <p:nvPr/>
        </p:nvSpPr>
        <p:spPr>
          <a:xfrm>
            <a:off x="4590662" y="2096534"/>
            <a:ext cx="1349944" cy="3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FD55A0D-B577-B275-38AB-ADE150DD249B}"/>
              </a:ext>
            </a:extLst>
          </p:cNvPr>
          <p:cNvSpPr/>
          <p:nvPr/>
        </p:nvSpPr>
        <p:spPr>
          <a:xfrm>
            <a:off x="4590662" y="2403314"/>
            <a:ext cx="1349944" cy="3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…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6D11B0-2CC6-57D3-53D7-3D60C6D2DF1F}"/>
              </a:ext>
            </a:extLst>
          </p:cNvPr>
          <p:cNvSpPr/>
          <p:nvPr/>
        </p:nvSpPr>
        <p:spPr>
          <a:xfrm>
            <a:off x="4590662" y="2710094"/>
            <a:ext cx="1349944" cy="30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367656-96B8-2E45-7AB7-9E7C994B35F4}"/>
              </a:ext>
            </a:extLst>
          </p:cNvPr>
          <p:cNvSpPr/>
          <p:nvPr/>
        </p:nvSpPr>
        <p:spPr>
          <a:xfrm>
            <a:off x="4590662" y="3016874"/>
            <a:ext cx="1349944" cy="3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BD8886-E8FE-82AF-70DE-400B00D70F92}"/>
              </a:ext>
            </a:extLst>
          </p:cNvPr>
          <p:cNvSpPr/>
          <p:nvPr/>
        </p:nvSpPr>
        <p:spPr>
          <a:xfrm>
            <a:off x="4590662" y="3323654"/>
            <a:ext cx="1349944" cy="30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941D0C-6478-3122-A01A-92C32C2F4885}"/>
              </a:ext>
            </a:extLst>
          </p:cNvPr>
          <p:cNvSpPr/>
          <p:nvPr/>
        </p:nvSpPr>
        <p:spPr>
          <a:xfrm>
            <a:off x="4590662" y="3630434"/>
            <a:ext cx="1349944" cy="3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877452-61A5-4375-6C99-F024F09D2DF8}"/>
              </a:ext>
            </a:extLst>
          </p:cNvPr>
          <p:cNvSpPr/>
          <p:nvPr/>
        </p:nvSpPr>
        <p:spPr>
          <a:xfrm>
            <a:off x="4590662" y="3937214"/>
            <a:ext cx="1349944" cy="3067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83A15F-D2A6-7B76-DF71-78D05C4EE1AE}"/>
              </a:ext>
            </a:extLst>
          </p:cNvPr>
          <p:cNvSpPr/>
          <p:nvPr/>
        </p:nvSpPr>
        <p:spPr>
          <a:xfrm>
            <a:off x="4590662" y="4243994"/>
            <a:ext cx="1349944" cy="3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1B32B6-9745-8459-56DD-3F0CA5460B0A}"/>
              </a:ext>
            </a:extLst>
          </p:cNvPr>
          <p:cNvSpPr/>
          <p:nvPr/>
        </p:nvSpPr>
        <p:spPr>
          <a:xfrm>
            <a:off x="4590662" y="4550774"/>
            <a:ext cx="1349944" cy="3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D71B99-901B-8C75-29C4-FA6030E1BA05}"/>
              </a:ext>
            </a:extLst>
          </p:cNvPr>
          <p:cNvSpPr txBox="1"/>
          <p:nvPr/>
        </p:nvSpPr>
        <p:spPr>
          <a:xfrm>
            <a:off x="3718845" y="207824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0x0000000</a:t>
            </a:r>
            <a:endParaRPr lang="ko-KR" alt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3897FC-BB07-13E9-8D50-97A61ADBE400}"/>
              </a:ext>
            </a:extLst>
          </p:cNvPr>
          <p:cNvSpPr txBox="1"/>
          <p:nvPr/>
        </p:nvSpPr>
        <p:spPr>
          <a:xfrm>
            <a:off x="3718846" y="2691803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0x000003F</a:t>
            </a:r>
            <a:endParaRPr lang="ko-KR" alt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5B1909-77DB-08D9-BC64-01EACB4BE224}"/>
              </a:ext>
            </a:extLst>
          </p:cNvPr>
          <p:cNvSpPr txBox="1"/>
          <p:nvPr/>
        </p:nvSpPr>
        <p:spPr>
          <a:xfrm>
            <a:off x="3718847" y="3305361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0x000143D</a:t>
            </a:r>
            <a:endParaRPr lang="ko-KR" alt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273BB1-B45C-A604-EF2B-D7B672159A40}"/>
              </a:ext>
            </a:extLst>
          </p:cNvPr>
          <p:cNvSpPr txBox="1"/>
          <p:nvPr/>
        </p:nvSpPr>
        <p:spPr>
          <a:xfrm>
            <a:off x="3731131" y="4550774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0xFFFFFFFF</a:t>
            </a:r>
            <a:endParaRPr lang="ko-KR" alt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219AB4-B898-D6AE-17F0-E308CB4AA4E3}"/>
              </a:ext>
            </a:extLst>
          </p:cNvPr>
          <p:cNvSpPr txBox="1"/>
          <p:nvPr/>
        </p:nvSpPr>
        <p:spPr>
          <a:xfrm>
            <a:off x="3718847" y="3947372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0x00413F2</a:t>
            </a:r>
            <a:endParaRPr lang="ko-KR" altLang="en-US" sz="105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A87E7557-8CF0-E8D7-248B-9C4AC93539C0}"/>
              </a:ext>
            </a:extLst>
          </p:cNvPr>
          <p:cNvCxnSpPr/>
          <p:nvPr/>
        </p:nvCxnSpPr>
        <p:spPr>
          <a:xfrm>
            <a:off x="5958323" y="2883380"/>
            <a:ext cx="1068346" cy="300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6E679D82-C6D3-61A7-6D17-5758579A2BD3}"/>
              </a:ext>
            </a:extLst>
          </p:cNvPr>
          <p:cNvCxnSpPr>
            <a:cxnSpLocks/>
          </p:cNvCxnSpPr>
          <p:nvPr/>
        </p:nvCxnSpPr>
        <p:spPr>
          <a:xfrm flipV="1">
            <a:off x="5940606" y="3190159"/>
            <a:ext cx="1086063" cy="3407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CPU 선택 전 알면 좋은 기초 지식 몇 가지 : kini'n creations">
            <a:extLst>
              <a:ext uri="{FF2B5EF4-FFF2-40B4-BE49-F238E27FC236}">
                <a16:creationId xmlns:a16="http://schemas.microsoft.com/office/drawing/2014/main" id="{F7D771BB-9702-8342-9417-4859A5A4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69" y="2596513"/>
            <a:ext cx="2187915" cy="122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4E52D53E-A0B2-6A50-05E8-DA65493476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2893" y="3360551"/>
            <a:ext cx="1043777" cy="77874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F695609-52E1-382B-2E84-CE77DBA7BC51}"/>
              </a:ext>
            </a:extLst>
          </p:cNvPr>
          <p:cNvSpPr txBox="1"/>
          <p:nvPr/>
        </p:nvSpPr>
        <p:spPr>
          <a:xfrm>
            <a:off x="6430270" y="29768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0A8FCF-7F47-8D47-88EA-C5C598885D5E}"/>
              </a:ext>
            </a:extLst>
          </p:cNvPr>
          <p:cNvSpPr txBox="1"/>
          <p:nvPr/>
        </p:nvSpPr>
        <p:spPr>
          <a:xfrm>
            <a:off x="2915759" y="3947372"/>
            <a:ext cx="52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ighlight>
                  <a:srgbClr val="FFFF00"/>
                </a:highlight>
              </a:rPr>
              <a:t>result</a:t>
            </a:r>
            <a:endParaRPr lang="ko-KR" altLang="en-US" sz="1050" dirty="0">
              <a:highlight>
                <a:srgbClr val="FFFF00"/>
              </a:highligh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E067C0-6E79-8FCC-1028-BE8C9831E6A9}"/>
              </a:ext>
            </a:extLst>
          </p:cNvPr>
          <p:cNvCxnSpPr>
            <a:stCxn id="83" idx="3"/>
            <a:endCxn id="67" idx="1"/>
          </p:cNvCxnSpPr>
          <p:nvPr/>
        </p:nvCxnSpPr>
        <p:spPr>
          <a:xfrm>
            <a:off x="3437056" y="4074330"/>
            <a:ext cx="281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8A5578-A775-519D-A88B-D417B85FD51F}"/>
              </a:ext>
            </a:extLst>
          </p:cNvPr>
          <p:cNvSpPr txBox="1"/>
          <p:nvPr/>
        </p:nvSpPr>
        <p:spPr>
          <a:xfrm>
            <a:off x="2434746" y="4254153"/>
            <a:ext cx="1483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변수 이름 </a:t>
            </a:r>
            <a:r>
              <a:rPr lang="en-US" altLang="ko-KR" sz="1050" dirty="0"/>
              <a:t>(</a:t>
            </a:r>
            <a:r>
              <a:rPr lang="ko-KR" altLang="en-US" sz="1050" dirty="0"/>
              <a:t>식별자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3333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상윤</dc:creator>
  <cp:lastModifiedBy>서 상윤</cp:lastModifiedBy>
  <cp:revision>4</cp:revision>
  <dcterms:created xsi:type="dcterms:W3CDTF">2022-07-10T11:54:36Z</dcterms:created>
  <dcterms:modified xsi:type="dcterms:W3CDTF">2022-07-10T15:13:52Z</dcterms:modified>
</cp:coreProperties>
</file>