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5257"/>
    <p:restoredTop sz="94660"/>
  </p:normalViewPr>
  <p:slideViewPr>
    <p:cSldViewPr snapToGrid="0">
      <p:cViewPr varScale="1">
        <p:scale>
          <a:sx n="68" d="100"/>
          <a:sy n="68" d="100"/>
        </p:scale>
        <p:origin x="86" y="44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4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5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9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674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79E4-03A6-4F1A-BDC6-46AAB5903B44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CA83-4095-444E-B74A-CE27E2C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adios/Documents/Bandicam/&#49884;&#50672;&#46041;&#50689;&#49345;_201624510.mp4" TargetMode="External"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600700"/>
            <a:ext cx="12192000" cy="14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66502" y="5663353"/>
            <a:ext cx="3249811" cy="118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배달의민족 도현"/>
                <a:ea typeface="배달의민족 도현"/>
              </a:rPr>
              <a:t>201</a:t>
            </a:r>
            <a:r>
              <a:rPr lang="ko-KR" altLang="en-US" sz="2400">
                <a:solidFill>
                  <a:schemeClr val="bg1"/>
                </a:solidFill>
                <a:latin typeface="배달의민족 도현"/>
                <a:ea typeface="배달의민족 도현"/>
              </a:rPr>
              <a:t>624510</a:t>
            </a:r>
            <a:endParaRPr lang="ko-KR" altLang="en-US" sz="2400">
              <a:solidFill>
                <a:schemeClr val="bg1"/>
              </a:solidFill>
              <a:latin typeface="배달의민족 도현"/>
              <a:ea typeface="배달의민족 도현"/>
            </a:endParaRPr>
          </a:p>
          <a:p>
            <a:pPr algn="r">
              <a:defRPr lang="ko-KR" altLang="en-US"/>
            </a:pPr>
            <a:r>
              <a:rPr lang="ko-KR" altLang="en-US" sz="2400">
                <a:solidFill>
                  <a:schemeClr val="bg1"/>
                </a:solidFill>
                <a:latin typeface="배달의민족 도현"/>
                <a:ea typeface="배달의민족 도현"/>
              </a:rPr>
              <a:t>정보컴퓨터공학과</a:t>
            </a:r>
            <a:endParaRPr lang="ko-KR" altLang="en-US" sz="2400">
              <a:solidFill>
                <a:schemeClr val="bg1"/>
              </a:solidFill>
              <a:latin typeface="배달의민족 도현"/>
              <a:ea typeface="배달의민족 도현"/>
            </a:endParaRPr>
          </a:p>
          <a:p>
            <a:pPr algn="r">
              <a:defRPr lang="ko-KR" altLang="en-US"/>
            </a:pPr>
            <a:r>
              <a:rPr lang="ko-KR" altLang="en-US" sz="2400">
                <a:solidFill>
                  <a:schemeClr val="bg1"/>
                </a:solidFill>
                <a:latin typeface="배달의민족 도현"/>
                <a:ea typeface="배달의민족 도현"/>
              </a:rPr>
              <a:t>안소연</a:t>
            </a:r>
            <a:endParaRPr lang="ko-KR" altLang="en-US" sz="240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9891" y="2521335"/>
            <a:ext cx="7412218" cy="90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5400">
                <a:solidFill>
                  <a:schemeClr val="accent1">
                    <a:lumMod val="75000"/>
                  </a:schemeClr>
                </a:solidFill>
                <a:latin typeface="배달의민족 도현"/>
                <a:ea typeface="배달의민족 도현"/>
              </a:rPr>
              <a:t>시군구별 </a:t>
            </a:r>
            <a:r>
              <a:rPr lang="ko-KR" altLang="en-US" sz="5400">
                <a:solidFill>
                  <a:schemeClr val="tx1"/>
                </a:solidFill>
                <a:latin typeface="배달의민족 도현"/>
                <a:ea typeface="배달의민족 도현"/>
              </a:rPr>
              <a:t>교통사고</a:t>
            </a:r>
            <a:r>
              <a:rPr lang="ko-KR" altLang="en-US" sz="5400">
                <a:solidFill>
                  <a:schemeClr val="accent1">
                    <a:lumMod val="75000"/>
                  </a:schemeClr>
                </a:solidFill>
                <a:latin typeface="배달의민족 도현"/>
                <a:ea typeface="배달의민족 도현"/>
              </a:rPr>
              <a:t> 지도 </a:t>
            </a:r>
            <a:endParaRPr lang="ko-KR" altLang="en-US" sz="5400">
              <a:solidFill>
                <a:schemeClr val="accent1">
                  <a:lumMod val="75000"/>
                </a:schemeClr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9525"/>
            <a:ext cx="12192000" cy="7810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5" y="76200"/>
            <a:ext cx="3268266" cy="5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bg1"/>
                </a:solidFill>
                <a:latin typeface="배달의민족 도현"/>
                <a:ea typeface="배달의민족 도현"/>
              </a:rPr>
              <a:t>프로그램 흐름도</a:t>
            </a:r>
            <a:endParaRPr lang="ko-KR" altLang="en-US" sz="320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>
            <a:lum/>
          </a:blip>
          <a:srcRect l="6640" t="7550" r="7850" b="4230"/>
          <a:stretch>
            <a:fillRect/>
          </a:stretch>
        </p:blipFill>
        <p:spPr>
          <a:xfrm>
            <a:off x="3460078" y="1005225"/>
            <a:ext cx="5233743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810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5" y="76200"/>
            <a:ext cx="3268266" cy="5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bg1"/>
                </a:solidFill>
                <a:latin typeface="배달의민족 도현"/>
                <a:ea typeface="배달의민족 도현"/>
              </a:rPr>
              <a:t>시연동영상</a:t>
            </a:r>
            <a:endParaRPr lang="ko-KR" altLang="en-US" sz="320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030766" y="1836539"/>
            <a:ext cx="3303984" cy="9486781"/>
          </a:xfrm>
          <a:prstGeom prst="rect">
            <a:avLst/>
          </a:prstGeom>
        </p:spPr>
        <p:txBody>
          <a:bodyPr wrap="square">
            <a:spAutoFit/>
          </a:bodyPr>
          <a:p>
            <a:pPr marL="-63500" algn="ctr">
              <a:defRPr lang="ko-KR" altLang="en-US"/>
            </a:pPr>
            <a:r>
              <a:rPr lang="ko-KR" altLang="ko-KR" sz="800">
                <a:latin typeface="나눔고딕"/>
                <a:ea typeface="나눔고딕"/>
              </a:rPr>
              <a:t>각 시군구별 교통사고, 인구 수 ,면적 그리고 히스토그램</a:t>
            </a:r>
            <a:endParaRPr lang="ko-KR" altLang="ko-KR" sz="800">
              <a:latin typeface="나눔고딕"/>
              <a:ea typeface="나눔고딕"/>
            </a:endParaRPr>
          </a:p>
          <a:p>
            <a:pPr marL="-63500" algn="ctr">
              <a:defRPr lang="ko-KR" altLang="en-US"/>
            </a:pPr>
            <a:r>
              <a:rPr lang="ko-KR" altLang="ko-KR" sz="800">
                <a:latin typeface="나눔고딕"/>
                <a:ea typeface="나눔고딕"/>
              </a:rPr>
              <a:t>에 우리나라 지도를 표현하기 위해 쓰이는 x,y 좌표 데이터를 dataframe으로 표현</a:t>
            </a:r>
            <a:endParaRPr lang="ko-KR" altLang="ko-KR" sz="800">
              <a:latin typeface="나눔고딕"/>
              <a:ea typeface="나눔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26218176" y="-1139866"/>
            <a:ext cx="2098528" cy="9500912"/>
          </a:xfrm>
          <a:prstGeom prst="rect">
            <a:avLst/>
          </a:prstGeom>
        </p:spPr>
        <p:txBody>
          <a:bodyPr wrap="square">
            <a:spAutoFit/>
          </a:bodyPr>
          <a:p>
            <a:pPr marL="-63500" algn="ctr">
              <a:defRPr lang="ko-KR" altLang="en-US"/>
            </a:pPr>
            <a:r>
              <a:rPr lang="ko-KR" altLang="ko-KR" sz="800">
                <a:latin typeface="나눔고딕"/>
                <a:ea typeface="나눔고딕"/>
              </a:rPr>
              <a:t>각 시군구별 교통사고, 인구 수 ,면적 그리고 히스토그램</a:t>
            </a:r>
            <a:endParaRPr lang="ko-KR" altLang="ko-KR" sz="800">
              <a:latin typeface="나눔고딕"/>
              <a:ea typeface="나눔고딕"/>
            </a:endParaRPr>
          </a:p>
          <a:p>
            <a:pPr marL="-63500" algn="ctr">
              <a:defRPr lang="ko-KR" altLang="en-US"/>
            </a:pPr>
            <a:r>
              <a:rPr lang="ko-KR" altLang="ko-KR" sz="800">
                <a:latin typeface="나눔고딕"/>
                <a:ea typeface="나눔고딕"/>
              </a:rPr>
              <a:t>에 우리나라 지도를 표현하기 위해 쓰이는 x,y 좌표 데이터를 dataframe으로 표현</a:t>
            </a:r>
            <a:endParaRPr lang="ko-KR" altLang="ko-KR" sz="800">
              <a:latin typeface="나눔고딕"/>
              <a:ea typeface="나눔고딕"/>
            </a:endParaRPr>
          </a:p>
        </p:txBody>
      </p:sp>
      <p:pic>
        <p:nvPicPr>
          <p:cNvPr id="19" name="시연동영상_201624510.mp4">
            <a:hlinkClick r:id="" action="ppaction://media"/>
          </p:cNvPr>
          <p:cNvPicPr>
            <a:picLocks noRot="1"/>
          </p:cNvPicPr>
          <p:nvPr>
            <a:videoFile r:link="rId2"/>
          </p:nvPr>
        </p:nvPicPr>
        <p:blipFill rotWithShape="1">
          <a:blip r:embed="rId3"/>
          <a:stretch>
            <a:fillRect/>
          </a:stretch>
        </p:blipFill>
        <p:spPr>
          <a:xfrm>
            <a:off x="1596000" y="909000"/>
            <a:ext cx="9000000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810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5" y="76200"/>
            <a:ext cx="3268266" cy="5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bg1"/>
                </a:solidFill>
                <a:latin typeface="배달의민족 도현"/>
                <a:ea typeface="배달의민족 도현"/>
              </a:rPr>
              <a:t>지도 생성</a:t>
            </a:r>
            <a:endParaRPr lang="ko-KR" altLang="en-US" sz="320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25" name=""/>
          <p:cNvPicPr/>
          <p:nvPr/>
        </p:nvPicPr>
        <p:blipFill rotWithShape="1">
          <a:blip r:embed="rId2"/>
          <a:srcRect t="1500" r="26880"/>
          <a:stretch>
            <a:fillRect/>
          </a:stretch>
        </p:blipFill>
        <p:spPr>
          <a:xfrm>
            <a:off x="1200591" y="2408400"/>
            <a:ext cx="4680000" cy="3600000"/>
          </a:xfrm>
          <a:prstGeom prst="rect">
            <a:avLst/>
          </a:prstGeom>
        </p:spPr>
      </p:pic>
      <p:pic>
        <p:nvPicPr>
          <p:cNvPr id="2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00591" y="1008162"/>
            <a:ext cx="4680000" cy="1080000"/>
          </a:xfrm>
          <a:prstGeom prst="rect">
            <a:avLst/>
          </a:prstGeom>
        </p:spPr>
      </p:pic>
      <p:pic>
        <p:nvPicPr>
          <p:cNvPr id="28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194823" y="1130578"/>
            <a:ext cx="4680000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810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5" y="76200"/>
            <a:ext cx="3268266" cy="57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bg1"/>
                </a:solidFill>
                <a:latin typeface="배달의민족 도현"/>
                <a:ea typeface="배달의민족 도현"/>
              </a:rPr>
              <a:t>실행 결과</a:t>
            </a:r>
            <a:endParaRPr lang="ko-KR" altLang="en-US" sz="320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93589" y="874636"/>
            <a:ext cx="4860000" cy="5760000"/>
          </a:xfrm>
          <a:prstGeom prst="rect">
            <a:avLst/>
          </a:prstGeom>
        </p:spPr>
      </p:pic>
      <p:pic>
        <p:nvPicPr>
          <p:cNvPr id="1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08526" y="874636"/>
            <a:ext cx="4860000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708999"/>
            <a:ext cx="12192000" cy="14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61867" y="3052531"/>
            <a:ext cx="3268266" cy="755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400">
                <a:solidFill>
                  <a:schemeClr val="bg1"/>
                </a:solidFill>
                <a:latin typeface="배달의민족 도현"/>
                <a:ea typeface="배달의민족 도현"/>
              </a:rPr>
              <a:t>감사합니다</a:t>
            </a:r>
            <a:endParaRPr lang="ko-KR" altLang="en-US" sz="440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</ep:Words>
  <ep:PresentationFormat>와이드스크린</ep:PresentationFormat>
  <ep:Paragraphs>13</ep:Paragraphs>
  <ep:Slides>6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2017-05-29T04:58:26.000</dcterms:created>
  <dc:creator>Jack Lee</dc:creator>
  <cp:lastModifiedBy>adios</cp:lastModifiedBy>
  <dcterms:modified xsi:type="dcterms:W3CDTF">2019-06-03T16:57:59.828</dcterms:modified>
  <cp:revision>14</cp:revision>
  <dc:title>PowerPoint 프레젠테이션</dc:title>
</cp:coreProperties>
</file>