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29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6550-48B0-324E-B66C-6D456B8F8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5FF6E-E44A-894C-A279-8D87D6A3E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F0C5-4E50-D248-BD5B-8093E1B3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2BDA-9DAE-7B4B-A780-6FC25C4A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D30F-1F02-734B-B38C-21D9C165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E486-A6B0-C54D-8C7A-34400A42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0E24-2C43-BD4A-A9D1-1D8EB48D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E9CB-DFAC-B74B-B109-56B5AF8A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7D70-051C-054B-8F46-27B02625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E90F-92C2-3742-90A1-F8F39DB2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76499-C0D8-3B48-BA5F-2CF3B03C2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5868-DA54-AB49-9E1C-0696CF39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D343-E0D8-8F4B-8141-ACE876F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3104-3854-D840-A0E0-8A23A92C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B562-E84F-8F4F-A0E5-20F74DD0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FA03-75C2-D14C-8F77-A9089FF4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ADD1-1B84-2B46-B7C1-F2793904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1084-61E8-DF4F-AD1A-C4FD77AF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D71A-BD71-B143-A80D-006699CA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DB81-61A0-744B-BB5F-95662D79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B7E2-380F-D045-A1BB-2E41C2DB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F14EB-2182-4948-A7EC-E3346ECB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F446-B5CD-5646-8402-639C88D6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0B5E-8867-B14D-83B6-C4C6E0CF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4E42-1020-7F45-8FB4-330498E6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EC18-9D60-344D-BF86-CE87C6B4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53E8-F9EB-004F-8D72-0982F6C23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B757-DEB9-A04E-B77D-44D07A74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47041-A83A-214C-8873-AEC2BCEF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F4578-D340-6D41-ADD9-5456BB9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D6DC-71B7-2448-980C-0E4C947B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2EA5-D3F6-F940-9949-8277DCEF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9851D-2879-1642-BF14-FCDF8F29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89510-D434-CC45-A6CA-C4FFCFAF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3586C-C7D9-F44E-81C7-530E98CC2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7FB55-099B-6949-BD09-8A302FEE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F3B54-7D19-1244-B9A7-CA7AC89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F498C-1D0A-AC49-9441-4C03BA18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9F2B0-269E-254E-B3AB-3A4F6318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E9C9-F1AA-CD41-8049-708E7966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FF3ED-0E8E-0341-A7D1-51259488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5FA27-ECA0-3D42-92B8-5DCB09F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F363-3251-0040-87CF-59B19210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DC8A-C84E-C645-854B-846D1719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CEF0C-EA11-2747-B033-066F3D02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05E2F-BEC5-9445-8E49-E43A364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FF81-B222-8A43-99AA-7FA6C4E5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1D17-671C-2D46-B6E6-B2337175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D3A7C-508D-A043-A50E-AC343162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85185-4321-0741-AA70-18662DBF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61177-9CC7-B24C-9A19-66D5977A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DD186-DD2D-8343-8C3B-DDBF786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4AB8-376A-1242-994E-79180BEE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D5EC7-70FD-7742-9751-C4B1D48D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F5756-D1AD-6048-BB86-336E891CE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0023-189F-9549-A47C-F6C3BA6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6E13-B168-D94E-A922-84A10BA0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570A-9C9A-1D49-85A6-9661E6F8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D1FE0-562C-7E40-92E3-F6D65F5A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D3EE-7997-C44A-A2B7-58A01682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E24-079D-0E4A-8CEA-28D3A2A98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E379-3BF8-2A4A-B027-E0D0365F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8FF80-3215-274F-865E-35B1F52B9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AE1C-B7D5-D849-8969-C25D8D7D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Happiness Report Ranking and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90A3E-7EA5-604E-AF1B-FC9990BEF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Danielle </a:t>
            </a:r>
            <a:r>
              <a:rPr lang="en-US" dirty="0" err="1"/>
              <a:t>Drogos</a:t>
            </a:r>
            <a:r>
              <a:rPr lang="en-US" dirty="0"/>
              <a:t>, Steven </a:t>
            </a:r>
            <a:r>
              <a:rPr lang="en-US" dirty="0" err="1"/>
              <a:t>Py</a:t>
            </a:r>
            <a:r>
              <a:rPr lang="en-US" dirty="0"/>
              <a:t>, Sohail Syed</a:t>
            </a:r>
          </a:p>
        </p:txBody>
      </p:sp>
    </p:spTree>
    <p:extLst>
      <p:ext uri="{BB962C8B-B14F-4D97-AF65-F5344CB8AC3E}">
        <p14:creationId xmlns:p14="http://schemas.microsoft.com/office/powerpoint/2010/main" val="14786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401E-013D-E345-A612-C7C3E502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A725-C8B7-AD41-B200-DCFB37A1D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create a machine learning prediction model for the ranking of overall country’s happiness based on historical data of their rankings and their GDP?</a:t>
            </a:r>
          </a:p>
        </p:txBody>
      </p:sp>
    </p:spTree>
    <p:extLst>
      <p:ext uri="{BB962C8B-B14F-4D97-AF65-F5344CB8AC3E}">
        <p14:creationId xmlns:p14="http://schemas.microsoft.com/office/powerpoint/2010/main" val="40460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CFA7-973B-8F40-B9DA-4003D3DC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selected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080F-1EBD-6A48-9EE7-7F4F7DC6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indicators for a given country can help government officials mimic the practices of those countries</a:t>
            </a:r>
          </a:p>
          <a:p>
            <a:r>
              <a:rPr lang="en-US" dirty="0"/>
              <a:t>Does Money really buy happiness?</a:t>
            </a:r>
          </a:p>
        </p:txBody>
      </p:sp>
    </p:spTree>
    <p:extLst>
      <p:ext uri="{BB962C8B-B14F-4D97-AF65-F5344CB8AC3E}">
        <p14:creationId xmlns:p14="http://schemas.microsoft.com/office/powerpoint/2010/main" val="324016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5911-ED9F-A048-8E22-011F56CC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3A76-4510-DD44-AC9F-292E7919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Happiness Data yearly data (2011-2019)</a:t>
            </a:r>
            <a:endParaRPr lang="en-US" b="0" dirty="0">
              <a:effectLst/>
            </a:endParaRPr>
          </a:p>
          <a:p>
            <a:r>
              <a:rPr lang="en-US" dirty="0"/>
              <a:t>World Happiness Ranking (2021)</a:t>
            </a:r>
          </a:p>
          <a:p>
            <a:r>
              <a:rPr lang="en-US" b="0" dirty="0">
                <a:effectLst/>
              </a:rPr>
              <a:t>Top 500 Billionaire</a:t>
            </a:r>
            <a:r>
              <a:rPr lang="en-US" dirty="0"/>
              <a:t>s (2021)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04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B8F4-CA0A-2241-A117-9FB95217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want answered!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4AB2-F5A9-0943-9A37-4C177D17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key indicators of the happiness ranking system?</a:t>
            </a:r>
          </a:p>
          <a:p>
            <a:r>
              <a:rPr lang="en-US" dirty="0"/>
              <a:t>What countries are predicted to have higher rankings?</a:t>
            </a:r>
          </a:p>
          <a:p>
            <a:r>
              <a:rPr lang="en-US" dirty="0"/>
              <a:t>What countries will drop in the rankings?</a:t>
            </a:r>
          </a:p>
          <a:p>
            <a:r>
              <a:rPr lang="en-US" dirty="0"/>
              <a:t>Are billionaires living in the highest ranked happy countries?</a:t>
            </a:r>
          </a:p>
        </p:txBody>
      </p:sp>
    </p:spTree>
    <p:extLst>
      <p:ext uri="{BB962C8B-B14F-4D97-AF65-F5344CB8AC3E}">
        <p14:creationId xmlns:p14="http://schemas.microsoft.com/office/powerpoint/2010/main" val="5305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World Happiness Report Ranking and GDP</vt:lpstr>
      <vt:lpstr>The Big Question:</vt:lpstr>
      <vt:lpstr>Why we selected this?</vt:lpstr>
      <vt:lpstr>Data Sources</vt:lpstr>
      <vt:lpstr>Questions we want answered!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Ranking and GDP</dc:title>
  <dc:creator>Sohail Syed</dc:creator>
  <cp:lastModifiedBy>Sohail Syed</cp:lastModifiedBy>
  <cp:revision>2</cp:revision>
  <dcterms:created xsi:type="dcterms:W3CDTF">2021-06-14T02:02:39Z</dcterms:created>
  <dcterms:modified xsi:type="dcterms:W3CDTF">2021-06-14T02:22:44Z</dcterms:modified>
</cp:coreProperties>
</file>