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091"/>
    <p:restoredTop sz="94628"/>
  </p:normalViewPr>
  <p:slideViewPr>
    <p:cSldViewPr snapToGrid="0" snapToObjects="1">
      <p:cViewPr varScale="1">
        <p:scale>
          <a:sx n="52" d="100"/>
          <a:sy n="52" d="100"/>
        </p:scale>
        <p:origin x="208" y="1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C6550-48B0-324E-B66C-6D456B8F8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05FF6E-E44A-894C-A279-8D87D6A3E4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EF0C5-4E50-D248-BD5B-8093E1B31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C9C8-CB1C-D64E-AF78-E6DF36B68089}" type="datetimeFigureOut">
              <a:rPr lang="en-US" smtClean="0"/>
              <a:t>6/13/21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52BDA-9DAE-7B4B-A780-6FC25C4AC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6D30F-1F02-734B-B38C-21D9C165B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B6D3-8A8A-744D-80FE-77290832C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6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CE486-A6B0-C54D-8C7A-34400A42C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60E24-2C43-BD4A-A9D1-1D8EB48D4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DE9CB-DFAC-B74B-B109-56B5AF8A2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C9C8-CB1C-D64E-AF78-E6DF36B68089}" type="datetimeFigureOut">
              <a:rPr lang="en-US" smtClean="0"/>
              <a:t>6/13/21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D7D70-051C-054B-8F46-27B026258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7E90F-92C2-3742-90A1-F8F39DB26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B6D3-8A8A-744D-80FE-77290832C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8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676499-C0D8-3B48-BA5F-2CF3B03C2E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95868-DA54-AB49-9E1C-0696CF398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4D343-E0D8-8F4B-8141-ACE876FA7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C9C8-CB1C-D64E-AF78-E6DF36B68089}" type="datetimeFigureOut">
              <a:rPr lang="en-US" smtClean="0"/>
              <a:t>6/13/21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F3104-3854-D840-A0E0-8A23A92C5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3B562-E84F-8F4F-A0E5-20F74DD07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B6D3-8A8A-744D-80FE-77290832C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30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8FA03-75C2-D14C-8F77-A9089FF41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7ADD1-1B84-2B46-B7C1-F27939046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11084-61E8-DF4F-AD1A-C4FD77AF4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C9C8-CB1C-D64E-AF78-E6DF36B68089}" type="datetimeFigureOut">
              <a:rPr lang="en-US" smtClean="0"/>
              <a:t>6/13/21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AD71A-BD71-B143-A80D-006699CA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8DB81-61A0-744B-BB5F-95662D79E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B6D3-8A8A-744D-80FE-77290832C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9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DB7E2-380F-D045-A1BB-2E41C2DB2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F14EB-2182-4948-A7EC-E3346ECB7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BF446-B5CD-5646-8402-639C88D61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C9C8-CB1C-D64E-AF78-E6DF36B68089}" type="datetimeFigureOut">
              <a:rPr lang="en-US" smtClean="0"/>
              <a:t>6/13/21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80B5E-8867-B14D-83B6-C4C6E0CF7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D4E42-1020-7F45-8FB4-330498E6E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B6D3-8A8A-744D-80FE-77290832C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89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9EC18-9D60-344D-BF86-CE87C6B4C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F53E8-F9EB-004F-8D72-0982F6C232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CB757-DEB9-A04E-B77D-44D07A748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47041-A83A-214C-8873-AEC2BCEFA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C9C8-CB1C-D64E-AF78-E6DF36B68089}" type="datetimeFigureOut">
              <a:rPr lang="en-US" smtClean="0"/>
              <a:t>6/13/21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F4578-D340-6D41-ADD9-5456BB92A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8D6DC-71B7-2448-980C-0E4C947B7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B6D3-8A8A-744D-80FE-77290832C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3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82EA5-D3F6-F940-9949-8277DCEFB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9851D-2879-1642-BF14-FCDF8F295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89510-D434-CC45-A6CA-C4FFCFAFE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3586C-C7D9-F44E-81C7-530E98CC2B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C7FB55-099B-6949-BD09-8A302FEEBE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6F3B54-7D19-1244-B9A7-CA7AC8947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C9C8-CB1C-D64E-AF78-E6DF36B68089}" type="datetimeFigureOut">
              <a:rPr lang="en-US" smtClean="0"/>
              <a:t>6/13/21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6F498C-1D0A-AC49-9441-4C03BA184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D9F2B0-269E-254E-B3AB-3A4F6318A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B6D3-8A8A-744D-80FE-77290832C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2E9C9-F1AA-CD41-8049-708E79662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2FF3ED-0E8E-0341-A7D1-512594883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C9C8-CB1C-D64E-AF78-E6DF36B68089}" type="datetimeFigureOut">
              <a:rPr lang="en-US" smtClean="0"/>
              <a:t>6/13/21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95FA27-ECA0-3D42-92B8-5DCB09F97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DBF363-3251-0040-87CF-59B192105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B6D3-8A8A-744D-80FE-77290832C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32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E4DC8A-C84E-C645-854B-846D1719C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C9C8-CB1C-D64E-AF78-E6DF36B68089}" type="datetimeFigureOut">
              <a:rPr lang="en-US" smtClean="0"/>
              <a:t>6/13/21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CCEF0C-EA11-2747-B033-066F3D029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05E2F-BEC5-9445-8E49-E43A36485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B6D3-8A8A-744D-80FE-77290832C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2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CFF81-B222-8A43-99AA-7FA6C4E5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71D17-671C-2D46-B6E6-B23371757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D3A7C-508D-A043-A50E-AC343162B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85185-4321-0741-AA70-18662DBF2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C9C8-CB1C-D64E-AF78-E6DF36B68089}" type="datetimeFigureOut">
              <a:rPr lang="en-US" smtClean="0"/>
              <a:t>6/13/21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61177-9CC7-B24C-9A19-66D5977AC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DD186-DD2D-8343-8C3B-DDBF7868C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B6D3-8A8A-744D-80FE-77290832C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78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74AB8-376A-1242-994E-79180BEE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4D5EC7-70FD-7742-9751-C4B1D48D84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F5756-D1AD-6048-BB86-336E891CE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60023-189F-9549-A47C-F6C3BA6EC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C9C8-CB1C-D64E-AF78-E6DF36B68089}" type="datetimeFigureOut">
              <a:rPr lang="en-US" smtClean="0"/>
              <a:t>6/13/21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76E13-B168-D94E-A922-84A10BA07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D570A-9C9A-1D49-85A6-9661E6F84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B6D3-8A8A-744D-80FE-77290832C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26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DD1FE0-562C-7E40-92E3-F6D65F5AE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5D3EE-7997-C44A-A2B7-58A016826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C6E24-079D-0E4A-8CEA-28D3A2A980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5C9C8-CB1C-D64E-AF78-E6DF36B68089}" type="datetimeFigureOut">
              <a:rPr lang="en-US" smtClean="0"/>
              <a:t>6/13/21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FE379-3BF8-2A4A-B027-E0D0365F1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8FF80-3215-274F-865E-35B1F52B9A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B6D3-8A8A-744D-80FE-77290832C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0AE1C-B7D5-D849-8969-C25D8D7DE5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World Happiness Report Ranking and GDP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C90A3E-7EA5-604E-AF1B-FC9990BEF8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Danielle </a:t>
            </a:r>
            <a:r>
              <a:rPr lang="en-US" dirty="0" err="1"/>
              <a:t>Drogos</a:t>
            </a:r>
            <a:r>
              <a:rPr lang="en-US" dirty="0"/>
              <a:t>, Steven </a:t>
            </a:r>
            <a:r>
              <a:rPr lang="en-US" dirty="0" err="1"/>
              <a:t>Py</a:t>
            </a:r>
            <a:r>
              <a:rPr lang="en-US" dirty="0"/>
              <a:t>, Sohail Syed</a:t>
            </a:r>
          </a:p>
        </p:txBody>
      </p:sp>
    </p:spTree>
    <p:extLst>
      <p:ext uri="{BB962C8B-B14F-4D97-AF65-F5344CB8AC3E}">
        <p14:creationId xmlns:p14="http://schemas.microsoft.com/office/powerpoint/2010/main" val="147862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World Happiness Report Ranking and GDP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Happiness Report Ranking and GDP</dc:title>
  <dc:creator>Sohail Syed</dc:creator>
  <cp:lastModifiedBy>Sohail Syed</cp:lastModifiedBy>
  <cp:revision>1</cp:revision>
  <dcterms:created xsi:type="dcterms:W3CDTF">2021-06-14T02:02:39Z</dcterms:created>
  <dcterms:modified xsi:type="dcterms:W3CDTF">2021-06-14T02:10:24Z</dcterms:modified>
</cp:coreProperties>
</file>