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19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6" Type="http://schemas.openxmlformats.org/officeDocument/2006/relationships/tags" Target="../tags/tag51.xml"/><Relationship Id="rId35" Type="http://schemas.openxmlformats.org/officeDocument/2006/relationships/tags" Target="../tags/tag50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0"/>
          <p:cNvSpPr/>
          <p:nvPr userDrawn="1">
            <p:custDataLst>
              <p:tags r:id="rId2"/>
            </p:custDataLst>
          </p:nvPr>
        </p:nvSpPr>
        <p:spPr>
          <a:xfrm>
            <a:off x="5340985" y="3441065"/>
            <a:ext cx="6816725" cy="34397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35" h="5417">
                <a:moveTo>
                  <a:pt x="2710" y="0"/>
                </a:moveTo>
                <a:lnTo>
                  <a:pt x="8027" y="0"/>
                </a:lnTo>
                <a:cubicBezTo>
                  <a:pt x="9522" y="0"/>
                  <a:pt x="10735" y="1213"/>
                  <a:pt x="10735" y="2709"/>
                </a:cubicBezTo>
                <a:cubicBezTo>
                  <a:pt x="10735" y="4204"/>
                  <a:pt x="9522" y="5417"/>
                  <a:pt x="8027" y="5417"/>
                </a:cubicBezTo>
                <a:lnTo>
                  <a:pt x="2710" y="5417"/>
                </a:lnTo>
                <a:cubicBezTo>
                  <a:pt x="2674" y="5417"/>
                  <a:pt x="2640" y="5416"/>
                  <a:pt x="2605" y="5415"/>
                </a:cubicBezTo>
                <a:lnTo>
                  <a:pt x="2604" y="5415"/>
                </a:lnTo>
                <a:lnTo>
                  <a:pt x="0" y="5415"/>
                </a:lnTo>
                <a:lnTo>
                  <a:pt x="0" y="2598"/>
                </a:lnTo>
                <a:lnTo>
                  <a:pt x="3" y="2598"/>
                </a:lnTo>
                <a:lnTo>
                  <a:pt x="5" y="2569"/>
                </a:lnTo>
                <a:cubicBezTo>
                  <a:pt x="77" y="1138"/>
                  <a:pt x="1260" y="0"/>
                  <a:pt x="2710" y="0"/>
                </a:cubicBezTo>
                <a:close/>
              </a:path>
            </a:pathLst>
          </a:custGeom>
          <a:pattFill prst="lgConfetti">
            <a:fgClr>
              <a:schemeClr val="accent2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圆角矩形 11"/>
          <p:cNvSpPr/>
          <p:nvPr userDrawn="1">
            <p:custDataLst>
              <p:tags r:id="rId3"/>
            </p:custDataLst>
          </p:nvPr>
        </p:nvSpPr>
        <p:spPr>
          <a:xfrm>
            <a:off x="8776965" y="5720"/>
            <a:ext cx="3415033" cy="6819898"/>
          </a:xfrm>
          <a:custGeom>
            <a:avLst/>
            <a:gdLst>
              <a:gd name="connsiteX0" fmla="*/ 1707518 w 3415033"/>
              <a:gd name="connsiteY0" fmla="*/ 1 h 6819898"/>
              <a:gd name="connsiteX1" fmla="*/ 3415033 w 3415033"/>
              <a:gd name="connsiteY1" fmla="*/ 1707516 h 6819898"/>
              <a:gd name="connsiteX2" fmla="*/ 3415032 w 3415033"/>
              <a:gd name="connsiteY2" fmla="*/ 5112383 h 6819898"/>
              <a:gd name="connsiteX3" fmla="*/ 1707517 w 3415033"/>
              <a:gd name="connsiteY3" fmla="*/ 6819898 h 6819898"/>
              <a:gd name="connsiteX4" fmla="*/ 2 w 3415033"/>
              <a:gd name="connsiteY4" fmla="*/ 5112383 h 6819898"/>
              <a:gd name="connsiteX5" fmla="*/ 0 w 3415033"/>
              <a:gd name="connsiteY5" fmla="*/ 1707516 h 6819898"/>
              <a:gd name="connsiteX6" fmla="*/ 1707518 w 3415033"/>
              <a:gd name="connsiteY6" fmla="*/ 1 h 68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5033" h="6819898">
                <a:moveTo>
                  <a:pt x="1707518" y="1"/>
                </a:moveTo>
                <a:cubicBezTo>
                  <a:pt x="2650552" y="1"/>
                  <a:pt x="3415034" y="764482"/>
                  <a:pt x="3415033" y="1707516"/>
                </a:cubicBezTo>
                <a:lnTo>
                  <a:pt x="3415032" y="5112383"/>
                </a:lnTo>
                <a:cubicBezTo>
                  <a:pt x="3415032" y="6055417"/>
                  <a:pt x="2650551" y="6819898"/>
                  <a:pt x="1707517" y="6819898"/>
                </a:cubicBezTo>
                <a:cubicBezTo>
                  <a:pt x="764483" y="6819901"/>
                  <a:pt x="5" y="6055419"/>
                  <a:pt x="2" y="5112383"/>
                </a:cubicBezTo>
                <a:lnTo>
                  <a:pt x="0" y="1707516"/>
                </a:lnTo>
                <a:cubicBezTo>
                  <a:pt x="1" y="764482"/>
                  <a:pt x="764485" y="0"/>
                  <a:pt x="1707518" y="1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9" name="对角圆角矩形 6"/>
          <p:cNvSpPr/>
          <p:nvPr userDrawn="1">
            <p:custDataLst>
              <p:tags r:id="rId4"/>
            </p:custDataLst>
          </p:nvPr>
        </p:nvSpPr>
        <p:spPr>
          <a:xfrm>
            <a:off x="8776970" y="3441065"/>
            <a:ext cx="3415030" cy="3439160"/>
          </a:xfrm>
          <a:prstGeom prst="round2DiagRect">
            <a:avLst>
              <a:gd name="adj1" fmla="val 50000"/>
              <a:gd name="adj2" fmla="val 0"/>
            </a:avLst>
          </a:prstGeom>
          <a:pattFill prst="dashHorz">
            <a:fgClr>
              <a:schemeClr val="bg1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0891" y="1352550"/>
            <a:ext cx="5058410" cy="2823845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80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022985" y="5232001"/>
            <a:ext cx="2727325" cy="356235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圆角矩形 22"/>
          <p:cNvSpPr/>
          <p:nvPr userDrawn="1">
            <p:custDataLst>
              <p:tags r:id="rId10"/>
            </p:custDataLst>
          </p:nvPr>
        </p:nvSpPr>
        <p:spPr>
          <a:xfrm>
            <a:off x="922655" y="525081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23"/>
          <p:cNvSpPr/>
          <p:nvPr userDrawn="1">
            <p:custDataLst>
              <p:tags r:id="rId11"/>
            </p:custDataLst>
          </p:nvPr>
        </p:nvSpPr>
        <p:spPr>
          <a:xfrm>
            <a:off x="922655" y="574103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  <p:custDataLst>
              <p:tags r:id="rId12"/>
            </p:custDataLst>
          </p:nvPr>
        </p:nvSpPr>
        <p:spPr>
          <a:xfrm>
            <a:off x="1026408" y="5709285"/>
            <a:ext cx="2719704" cy="356236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"/>
          <p:cNvSpPr/>
          <p:nvPr userDrawn="1">
            <p:custDataLst>
              <p:tags r:id="rId2"/>
            </p:custDataLst>
          </p:nvPr>
        </p:nvSpPr>
        <p:spPr>
          <a:xfrm>
            <a:off x="0" y="4964430"/>
            <a:ext cx="12192000" cy="189357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solidFill>
              <a:srgbClr val="406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0" y="4993005"/>
            <a:ext cx="12308205" cy="1898015"/>
            <a:chOff x="0" y="7863"/>
            <a:chExt cx="19383" cy="2989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9" name="圆角矩形 8"/>
              <p:cNvSpPr/>
              <p:nvPr>
                <p:custDataLst>
                  <p:tags r:id="rId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5400000">
              <a:off x="224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47" name="圆角矩形 11"/>
              <p:cNvSpPr/>
              <p:nvPr>
                <p:custDataLst>
                  <p:tags r:id="rId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>
                <p:custDataLst>
                  <p:tags r:id="rId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6200000">
              <a:off x="2240" y="7123"/>
              <a:ext cx="1492" cy="2979"/>
              <a:chOff x="2731" y="3587"/>
              <a:chExt cx="680" cy="1358"/>
            </a:xfrm>
            <a:noFill/>
          </p:grpSpPr>
          <p:sp>
            <p:nvSpPr>
              <p:cNvPr id="45" name="圆角矩形 14"/>
              <p:cNvSpPr/>
              <p:nvPr>
                <p:custDataLst>
                  <p:tags r:id="rId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0800000">
              <a:off x="4478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3" name="圆角矩形 18"/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5400000">
              <a:off x="6716" y="7120"/>
              <a:ext cx="1492" cy="2979"/>
              <a:chOff x="2731" y="3587"/>
              <a:chExt cx="680" cy="1358"/>
            </a:xfrm>
            <a:noFill/>
          </p:grpSpPr>
          <p:sp>
            <p:nvSpPr>
              <p:cNvPr id="41" name="圆角矩形 21"/>
              <p:cNvSpPr/>
              <p:nvPr>
                <p:custDataLst>
                  <p:tags r:id="rId1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6200000">
              <a:off x="6714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9" name="圆角矩形 24"/>
              <p:cNvSpPr/>
              <p:nvPr>
                <p:custDataLst>
                  <p:tags r:id="rId1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946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7" name="圆角矩形 27"/>
              <p:cNvSpPr/>
              <p:nvPr>
                <p:custDataLst>
                  <p:tags r:id="rId1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>
                <p:custDataLst>
                  <p:tags r:id="rId1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5400000">
              <a:off x="11186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5" name="圆角矩形 30"/>
              <p:cNvSpPr/>
              <p:nvPr>
                <p:custDataLst>
                  <p:tags r:id="rId1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6200000">
              <a:off x="11186" y="7123"/>
              <a:ext cx="1492" cy="2979"/>
              <a:chOff x="2731" y="3587"/>
              <a:chExt cx="680" cy="1358"/>
            </a:xfrm>
            <a:noFill/>
          </p:grpSpPr>
          <p:sp>
            <p:nvSpPr>
              <p:cNvPr id="33" name="圆角矩形 33"/>
              <p:cNvSpPr/>
              <p:nvPr>
                <p:custDataLst>
                  <p:tags r:id="rId2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3424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1" name="圆角矩形 36"/>
              <p:cNvSpPr/>
              <p:nvPr>
                <p:custDataLst>
                  <p:tags r:id="rId2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>
                <p:custDataLst>
                  <p:tags r:id="rId2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5400000">
              <a:off x="15662" y="7120"/>
              <a:ext cx="1492" cy="2979"/>
              <a:chOff x="2731" y="3587"/>
              <a:chExt cx="680" cy="1358"/>
            </a:xfrm>
            <a:noFill/>
          </p:grpSpPr>
          <p:sp>
            <p:nvSpPr>
              <p:cNvPr id="29" name="圆角矩形 39"/>
              <p:cNvSpPr/>
              <p:nvPr>
                <p:custDataLst>
                  <p:tags r:id="rId2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200000">
              <a:off x="1566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27" name="圆角矩形 42"/>
              <p:cNvSpPr/>
              <p:nvPr>
                <p:custDataLst>
                  <p:tags r:id="rId2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7891" y="7874"/>
              <a:ext cx="1492" cy="2979"/>
              <a:chOff x="2731" y="3587"/>
              <a:chExt cx="680" cy="1358"/>
            </a:xfrm>
            <a:noFill/>
          </p:grpSpPr>
          <p:sp>
            <p:nvSpPr>
              <p:cNvPr id="25" name="圆角矩形 45"/>
              <p:cNvSpPr/>
              <p:nvPr>
                <p:custDataLst>
                  <p:tags r:id="rId2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2" name="圆角矩形 60"/>
          <p:cNvSpPr/>
          <p:nvPr userDrawn="1">
            <p:custDataLst>
              <p:tags r:id="rId30"/>
            </p:custDataLst>
          </p:nvPr>
        </p:nvSpPr>
        <p:spPr>
          <a:xfrm>
            <a:off x="8373743" y="932821"/>
            <a:ext cx="2276650" cy="4539778"/>
          </a:xfrm>
          <a:custGeom>
            <a:avLst/>
            <a:gdLst>
              <a:gd name="connsiteX0" fmla="*/ 1138324 w 2276650"/>
              <a:gd name="connsiteY0" fmla="*/ 1 h 4539778"/>
              <a:gd name="connsiteX1" fmla="*/ 1138325 w 2276650"/>
              <a:gd name="connsiteY1" fmla="*/ 1 h 4539778"/>
              <a:gd name="connsiteX2" fmla="*/ 2276650 w 2276650"/>
              <a:gd name="connsiteY2" fmla="*/ 1138319 h 4539778"/>
              <a:gd name="connsiteX3" fmla="*/ 2276645 w 2276650"/>
              <a:gd name="connsiteY3" fmla="*/ 3401457 h 4539778"/>
              <a:gd name="connsiteX4" fmla="*/ 1254710 w 2276650"/>
              <a:gd name="connsiteY4" fmla="*/ 4533901 h 4539778"/>
              <a:gd name="connsiteX5" fmla="*/ 1138324 w 2276650"/>
              <a:gd name="connsiteY5" fmla="*/ 4539778 h 4539778"/>
              <a:gd name="connsiteX6" fmla="*/ 1021939 w 2276650"/>
              <a:gd name="connsiteY6" fmla="*/ 4533900 h 4539778"/>
              <a:gd name="connsiteX7" fmla="*/ 3 w 2276650"/>
              <a:gd name="connsiteY7" fmla="*/ 3401457 h 4539778"/>
              <a:gd name="connsiteX8" fmla="*/ 1 w 2276650"/>
              <a:gd name="connsiteY8" fmla="*/ 1138319 h 4539778"/>
              <a:gd name="connsiteX9" fmla="*/ 1138324 w 2276650"/>
              <a:gd name="connsiteY9" fmla="*/ 1 h 453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6650" h="4539778">
                <a:moveTo>
                  <a:pt x="1138324" y="1"/>
                </a:moveTo>
                <a:lnTo>
                  <a:pt x="1138325" y="1"/>
                </a:lnTo>
                <a:cubicBezTo>
                  <a:pt x="1767004" y="-2"/>
                  <a:pt x="2276646" y="509646"/>
                  <a:pt x="2276650" y="1138319"/>
                </a:cubicBezTo>
                <a:lnTo>
                  <a:pt x="2276645" y="3401457"/>
                </a:lnTo>
                <a:cubicBezTo>
                  <a:pt x="2276642" y="3990844"/>
                  <a:pt x="1828716" y="4475609"/>
                  <a:pt x="1254710" y="4533901"/>
                </a:cubicBezTo>
                <a:lnTo>
                  <a:pt x="1138324" y="4539778"/>
                </a:lnTo>
                <a:lnTo>
                  <a:pt x="1021939" y="4533900"/>
                </a:lnTo>
                <a:cubicBezTo>
                  <a:pt x="447934" y="4475609"/>
                  <a:pt x="1" y="3990843"/>
                  <a:pt x="3" y="3401457"/>
                </a:cubicBezTo>
                <a:lnTo>
                  <a:pt x="1" y="1138319"/>
                </a:lnTo>
                <a:cubicBezTo>
                  <a:pt x="0" y="509643"/>
                  <a:pt x="509645" y="0"/>
                  <a:pt x="1138324" y="1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31"/>
            </p:custDataLst>
          </p:nvPr>
        </p:nvSpPr>
        <p:spPr>
          <a:xfrm>
            <a:off x="8373745" y="3197694"/>
            <a:ext cx="2276643" cy="2274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b="1">
              <a:solidFill>
                <a:schemeClr val="accent4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2"/>
            </p:custDataLst>
          </p:nvPr>
        </p:nvSpPr>
        <p:spPr>
          <a:xfrm>
            <a:off x="606425" y="931105"/>
            <a:ext cx="6343015" cy="1469195"/>
          </a:xfrm>
        </p:spPr>
        <p:txBody>
          <a:bodyPr lIns="101600" tIns="38100" rIns="63500" bIns="38100" anchor="b" anchorCtr="0">
            <a:noAutofit/>
          </a:bodyPr>
          <a:lstStyle>
            <a:lvl1pPr>
              <a:defRPr sz="7200" u="none" strike="noStrike" kern="1200" cap="none" spc="300" normalizeH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33"/>
            </p:custDataLst>
          </p:nvPr>
        </p:nvSpPr>
        <p:spPr>
          <a:xfrm>
            <a:off x="606425" y="2550806"/>
            <a:ext cx="6343015" cy="921056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任意多边形 120"/>
          <p:cNvSpPr/>
          <p:nvPr userDrawn="1">
            <p:custDataLst>
              <p:tags r:id="rId2"/>
            </p:custDataLst>
          </p:nvPr>
        </p:nvSpPr>
        <p:spPr>
          <a:xfrm>
            <a:off x="9963781" y="648"/>
            <a:ext cx="1069344" cy="1638935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9" name="任意多边形 135"/>
          <p:cNvSpPr/>
          <p:nvPr userDrawn="1">
            <p:custDataLst>
              <p:tags r:id="rId3"/>
            </p:custDataLst>
          </p:nvPr>
        </p:nvSpPr>
        <p:spPr>
          <a:xfrm>
            <a:off x="904261" y="665"/>
            <a:ext cx="1069341" cy="1638937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3" name="任意多边形 137"/>
          <p:cNvSpPr/>
          <p:nvPr userDrawn="1">
            <p:custDataLst>
              <p:tags r:id="rId4"/>
            </p:custDataLst>
          </p:nvPr>
        </p:nvSpPr>
        <p:spPr>
          <a:xfrm>
            <a:off x="2221876" y="639"/>
            <a:ext cx="1069341" cy="745490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39" name="任意多边形 139"/>
          <p:cNvSpPr/>
          <p:nvPr userDrawn="1">
            <p:custDataLst>
              <p:tags r:id="rId5"/>
            </p:custDataLst>
          </p:nvPr>
        </p:nvSpPr>
        <p:spPr>
          <a:xfrm>
            <a:off x="8646154" y="635"/>
            <a:ext cx="1069346" cy="745490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5361305" y="6120130"/>
            <a:ext cx="1470025" cy="177800"/>
            <a:chOff x="8279" y="8486"/>
            <a:chExt cx="2315" cy="280"/>
          </a:xfrm>
        </p:grpSpPr>
        <p:sp>
          <p:nvSpPr>
            <p:cNvPr id="4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9109" y="8486"/>
              <a:ext cx="655" cy="2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9907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8694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8279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0322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6" name="Freeform 14"/>
          <p:cNvSpPr/>
          <p:nvPr userDrawn="1">
            <p:custDataLst>
              <p:tags r:id="rId8"/>
            </p:custDataLst>
          </p:nvPr>
        </p:nvSpPr>
        <p:spPr>
          <a:xfrm>
            <a:off x="591505" y="5168592"/>
            <a:ext cx="1069340" cy="1689418"/>
          </a:xfrm>
          <a:custGeom>
            <a:avLst/>
            <a:gdLst>
              <a:gd name="connsiteX0" fmla="*/ 534670 w 1069340"/>
              <a:gd name="connsiteY0" fmla="*/ 1 h 1689418"/>
              <a:gd name="connsiteX1" fmla="*/ 1069339 w 1069340"/>
              <a:gd name="connsiteY1" fmla="*/ 534673 h 1689418"/>
              <a:gd name="connsiteX2" fmla="*/ 1069340 w 1069340"/>
              <a:gd name="connsiteY2" fmla="*/ 1595755 h 1689418"/>
              <a:gd name="connsiteX3" fmla="*/ 1059900 w 1069340"/>
              <a:gd name="connsiteY3" fmla="*/ 1689416 h 1689418"/>
              <a:gd name="connsiteX4" fmla="*/ 9444 w 1069340"/>
              <a:gd name="connsiteY4" fmla="*/ 1689418 h 1689418"/>
              <a:gd name="connsiteX5" fmla="*/ 3 w 1069340"/>
              <a:gd name="connsiteY5" fmla="*/ 1595756 h 1689418"/>
              <a:gd name="connsiteX6" fmla="*/ 0 w 1069340"/>
              <a:gd name="connsiteY6" fmla="*/ 534670 h 1689418"/>
              <a:gd name="connsiteX7" fmla="*/ 534670 w 1069340"/>
              <a:gd name="connsiteY7" fmla="*/ 1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0" h="1689418">
                <a:moveTo>
                  <a:pt x="534670" y="1"/>
                </a:moveTo>
                <a:cubicBezTo>
                  <a:pt x="829960" y="1"/>
                  <a:pt x="1069340" y="239381"/>
                  <a:pt x="1069339" y="534673"/>
                </a:cubicBezTo>
                <a:lnTo>
                  <a:pt x="1069340" y="1595755"/>
                </a:lnTo>
                <a:lnTo>
                  <a:pt x="1059900" y="1689416"/>
                </a:lnTo>
                <a:lnTo>
                  <a:pt x="9444" y="1689418"/>
                </a:lnTo>
                <a:lnTo>
                  <a:pt x="3" y="1595756"/>
                </a:lnTo>
                <a:lnTo>
                  <a:pt x="0" y="534670"/>
                </a:lnTo>
                <a:cubicBezTo>
                  <a:pt x="3" y="239382"/>
                  <a:pt x="239380" y="0"/>
                  <a:pt x="534670" y="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52" name="Freeform 15"/>
          <p:cNvSpPr/>
          <p:nvPr userDrawn="1">
            <p:custDataLst>
              <p:tags r:id="rId9"/>
            </p:custDataLst>
          </p:nvPr>
        </p:nvSpPr>
        <p:spPr>
          <a:xfrm>
            <a:off x="1849128" y="3241049"/>
            <a:ext cx="1069338" cy="3616961"/>
          </a:xfrm>
          <a:custGeom>
            <a:avLst/>
            <a:gdLst>
              <a:gd name="connsiteX0" fmla="*/ 534668 w 1069338"/>
              <a:gd name="connsiteY0" fmla="*/ 0 h 3616961"/>
              <a:gd name="connsiteX1" fmla="*/ 1069338 w 1069338"/>
              <a:gd name="connsiteY1" fmla="*/ 534669 h 3616961"/>
              <a:gd name="connsiteX2" fmla="*/ 1069337 w 1069338"/>
              <a:gd name="connsiteY2" fmla="*/ 3522980 h 3616961"/>
              <a:gd name="connsiteX3" fmla="*/ 1059862 w 1069338"/>
              <a:gd name="connsiteY3" fmla="*/ 3616960 h 3616961"/>
              <a:gd name="connsiteX4" fmla="*/ 9475 w 1069338"/>
              <a:gd name="connsiteY4" fmla="*/ 3616961 h 3616961"/>
              <a:gd name="connsiteX5" fmla="*/ 1 w 1069338"/>
              <a:gd name="connsiteY5" fmla="*/ 3522980 h 3616961"/>
              <a:gd name="connsiteX6" fmla="*/ 0 w 1069338"/>
              <a:gd name="connsiteY6" fmla="*/ 534670 h 3616961"/>
              <a:gd name="connsiteX7" fmla="*/ 534668 w 1069338"/>
              <a:gd name="connsiteY7" fmla="*/ 0 h 361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38" h="3616961">
                <a:moveTo>
                  <a:pt x="534668" y="0"/>
                </a:moveTo>
                <a:cubicBezTo>
                  <a:pt x="829955" y="2"/>
                  <a:pt x="1069336" y="239383"/>
                  <a:pt x="1069338" y="534669"/>
                </a:cubicBezTo>
                <a:lnTo>
                  <a:pt x="1069337" y="3522980"/>
                </a:lnTo>
                <a:lnTo>
                  <a:pt x="1059862" y="3616960"/>
                </a:lnTo>
                <a:lnTo>
                  <a:pt x="9475" y="3616961"/>
                </a:lnTo>
                <a:lnTo>
                  <a:pt x="1" y="3522980"/>
                </a:lnTo>
                <a:lnTo>
                  <a:pt x="0" y="534670"/>
                </a:lnTo>
                <a:cubicBezTo>
                  <a:pt x="1" y="239379"/>
                  <a:pt x="239377" y="1"/>
                  <a:pt x="534668" y="0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4" name="Freeform 16"/>
          <p:cNvSpPr/>
          <p:nvPr userDrawn="1">
            <p:custDataLst>
              <p:tags r:id="rId10"/>
            </p:custDataLst>
          </p:nvPr>
        </p:nvSpPr>
        <p:spPr>
          <a:xfrm>
            <a:off x="3108329" y="4608198"/>
            <a:ext cx="1069341" cy="2249806"/>
          </a:xfrm>
          <a:custGeom>
            <a:avLst/>
            <a:gdLst>
              <a:gd name="connsiteX0" fmla="*/ 534668 w 1069341"/>
              <a:gd name="connsiteY0" fmla="*/ 1 h 2249806"/>
              <a:gd name="connsiteX1" fmla="*/ 1069341 w 1069341"/>
              <a:gd name="connsiteY1" fmla="*/ 534668 h 2249806"/>
              <a:gd name="connsiteX2" fmla="*/ 1069339 w 1069341"/>
              <a:gd name="connsiteY2" fmla="*/ 2156463 h 2249806"/>
              <a:gd name="connsiteX3" fmla="*/ 1059929 w 1069341"/>
              <a:gd name="connsiteY3" fmla="*/ 2249805 h 2249806"/>
              <a:gd name="connsiteX4" fmla="*/ 9411 w 1069341"/>
              <a:gd name="connsiteY4" fmla="*/ 2249806 h 2249806"/>
              <a:gd name="connsiteX5" fmla="*/ 0 w 1069341"/>
              <a:gd name="connsiteY5" fmla="*/ 2156462 h 2249806"/>
              <a:gd name="connsiteX6" fmla="*/ 2 w 1069341"/>
              <a:gd name="connsiteY6" fmla="*/ 534671 h 2249806"/>
              <a:gd name="connsiteX7" fmla="*/ 534668 w 1069341"/>
              <a:gd name="connsiteY7" fmla="*/ 1 h 224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6">
                <a:moveTo>
                  <a:pt x="534668" y="1"/>
                </a:moveTo>
                <a:cubicBezTo>
                  <a:pt x="829960" y="0"/>
                  <a:pt x="1069340" y="239381"/>
                  <a:pt x="1069341" y="534668"/>
                </a:cubicBezTo>
                <a:lnTo>
                  <a:pt x="1069339" y="2156463"/>
                </a:lnTo>
                <a:lnTo>
                  <a:pt x="1059929" y="2249805"/>
                </a:lnTo>
                <a:lnTo>
                  <a:pt x="9411" y="2249806"/>
                </a:lnTo>
                <a:lnTo>
                  <a:pt x="0" y="2156462"/>
                </a:lnTo>
                <a:lnTo>
                  <a:pt x="2" y="534671"/>
                </a:lnTo>
                <a:cubicBezTo>
                  <a:pt x="-2" y="239382"/>
                  <a:pt x="239379" y="0"/>
                  <a:pt x="534668" y="1"/>
                </a:cubicBezTo>
                <a:close/>
              </a:path>
            </a:pathLst>
          </a:custGeom>
          <a:pattFill prst="lgGri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" name="Freeform 17"/>
          <p:cNvSpPr/>
          <p:nvPr userDrawn="1">
            <p:custDataLst>
              <p:tags r:id="rId11"/>
            </p:custDataLst>
          </p:nvPr>
        </p:nvSpPr>
        <p:spPr>
          <a:xfrm>
            <a:off x="10594657" y="5168589"/>
            <a:ext cx="1069342" cy="1689418"/>
          </a:xfrm>
          <a:custGeom>
            <a:avLst/>
            <a:gdLst>
              <a:gd name="connsiteX0" fmla="*/ 534670 w 1069342"/>
              <a:gd name="connsiteY0" fmla="*/ 0 h 1689418"/>
              <a:gd name="connsiteX1" fmla="*/ 1069341 w 1069342"/>
              <a:gd name="connsiteY1" fmla="*/ 534671 h 1689418"/>
              <a:gd name="connsiteX2" fmla="*/ 1069342 w 1069342"/>
              <a:gd name="connsiteY2" fmla="*/ 1595756 h 1689418"/>
              <a:gd name="connsiteX3" fmla="*/ 1059897 w 1069342"/>
              <a:gd name="connsiteY3" fmla="*/ 1689418 h 1689418"/>
              <a:gd name="connsiteX4" fmla="*/ 9443 w 1069342"/>
              <a:gd name="connsiteY4" fmla="*/ 1689418 h 1689418"/>
              <a:gd name="connsiteX5" fmla="*/ 4 w 1069342"/>
              <a:gd name="connsiteY5" fmla="*/ 1595754 h 1689418"/>
              <a:gd name="connsiteX6" fmla="*/ 0 w 1069342"/>
              <a:gd name="connsiteY6" fmla="*/ 534672 h 1689418"/>
              <a:gd name="connsiteX7" fmla="*/ 534670 w 1069342"/>
              <a:gd name="connsiteY7" fmla="*/ 0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2" h="1689418">
                <a:moveTo>
                  <a:pt x="534670" y="0"/>
                </a:moveTo>
                <a:cubicBezTo>
                  <a:pt x="829961" y="1"/>
                  <a:pt x="1069343" y="239383"/>
                  <a:pt x="1069341" y="534671"/>
                </a:cubicBezTo>
                <a:lnTo>
                  <a:pt x="1069342" y="1595756"/>
                </a:lnTo>
                <a:lnTo>
                  <a:pt x="1059897" y="1689418"/>
                </a:lnTo>
                <a:lnTo>
                  <a:pt x="9443" y="1689418"/>
                </a:lnTo>
                <a:lnTo>
                  <a:pt x="4" y="1595754"/>
                </a:lnTo>
                <a:lnTo>
                  <a:pt x="0" y="534672"/>
                </a:lnTo>
                <a:cubicBezTo>
                  <a:pt x="2" y="239381"/>
                  <a:pt x="239379" y="1"/>
                  <a:pt x="534670" y="0"/>
                </a:cubicBezTo>
                <a:close/>
              </a:path>
            </a:pathLst>
          </a:custGeom>
          <a:pattFill prst="lgCheck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50" name="Freeform 18"/>
          <p:cNvSpPr/>
          <p:nvPr userDrawn="1">
            <p:custDataLst>
              <p:tags r:id="rId12"/>
            </p:custDataLst>
          </p:nvPr>
        </p:nvSpPr>
        <p:spPr>
          <a:xfrm>
            <a:off x="9337049" y="3241044"/>
            <a:ext cx="1069341" cy="3616962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22" name="Freeform 19"/>
          <p:cNvSpPr/>
          <p:nvPr userDrawn="1">
            <p:custDataLst>
              <p:tags r:id="rId13"/>
            </p:custDataLst>
          </p:nvPr>
        </p:nvSpPr>
        <p:spPr>
          <a:xfrm>
            <a:off x="8077835" y="4608201"/>
            <a:ext cx="1069341" cy="2249805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4"/>
            </p:custDataLst>
          </p:nvPr>
        </p:nvSpPr>
        <p:spPr>
          <a:xfrm>
            <a:off x="598170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0596245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任意多边形 120"/>
          <p:cNvSpPr/>
          <p:nvPr userDrawn="1">
            <p:custDataLst>
              <p:tags r:id="rId16"/>
            </p:custDataLst>
          </p:nvPr>
        </p:nvSpPr>
        <p:spPr>
          <a:xfrm>
            <a:off x="9963775" y="638"/>
            <a:ext cx="1069342" cy="1638934"/>
          </a:xfrm>
          <a:custGeom>
            <a:avLst/>
            <a:gdLst>
              <a:gd name="connsiteX0" fmla="*/ 1069342 w 1069342"/>
              <a:gd name="connsiteY0" fmla="*/ 0 h 1638934"/>
              <a:gd name="connsiteX1" fmla="*/ 1069341 w 1069342"/>
              <a:gd name="connsiteY1" fmla="*/ 1104264 h 1638934"/>
              <a:gd name="connsiteX2" fmla="*/ 534673 w 1069342"/>
              <a:gd name="connsiteY2" fmla="*/ 1638934 h 1638934"/>
              <a:gd name="connsiteX3" fmla="*/ 0 w 1069342"/>
              <a:gd name="connsiteY3" fmla="*/ 1104264 h 1638934"/>
              <a:gd name="connsiteX4" fmla="*/ 1 w 1069342"/>
              <a:gd name="connsiteY4" fmla="*/ 1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2" h="1638934">
                <a:moveTo>
                  <a:pt x="1069342" y="0"/>
                </a:moveTo>
                <a:lnTo>
                  <a:pt x="1069341" y="1104264"/>
                </a:lnTo>
                <a:cubicBezTo>
                  <a:pt x="1069342" y="1399539"/>
                  <a:pt x="829949" y="1638934"/>
                  <a:pt x="534673" y="1638934"/>
                </a:cubicBezTo>
                <a:cubicBezTo>
                  <a:pt x="239394" y="1638935"/>
                  <a:pt x="5" y="1399538"/>
                  <a:pt x="0" y="1104264"/>
                </a:cubicBezTo>
                <a:lnTo>
                  <a:pt x="1" y="1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92" name="任意多边形 135"/>
          <p:cNvSpPr/>
          <p:nvPr userDrawn="1">
            <p:custDataLst>
              <p:tags r:id="rId17"/>
            </p:custDataLst>
          </p:nvPr>
        </p:nvSpPr>
        <p:spPr>
          <a:xfrm>
            <a:off x="904236" y="635"/>
            <a:ext cx="1069340" cy="1638934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20" name="任意多边形 137"/>
          <p:cNvSpPr/>
          <p:nvPr userDrawn="1">
            <p:custDataLst>
              <p:tags r:id="rId18"/>
            </p:custDataLst>
          </p:nvPr>
        </p:nvSpPr>
        <p:spPr>
          <a:xfrm>
            <a:off x="2221863" y="637"/>
            <a:ext cx="1069341" cy="745488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58" name="任意多边形 139"/>
          <p:cNvSpPr/>
          <p:nvPr userDrawn="1">
            <p:custDataLst>
              <p:tags r:id="rId19"/>
            </p:custDataLst>
          </p:nvPr>
        </p:nvSpPr>
        <p:spPr>
          <a:xfrm>
            <a:off x="8646156" y="636"/>
            <a:ext cx="1069343" cy="745488"/>
          </a:xfrm>
          <a:custGeom>
            <a:avLst/>
            <a:gdLst>
              <a:gd name="connsiteX0" fmla="*/ 0 w 1069343"/>
              <a:gd name="connsiteY0" fmla="*/ 0 h 745488"/>
              <a:gd name="connsiteX1" fmla="*/ 1069340 w 1069343"/>
              <a:gd name="connsiteY1" fmla="*/ 0 h 745488"/>
              <a:gd name="connsiteX2" fmla="*/ 1069343 w 1069343"/>
              <a:gd name="connsiteY2" fmla="*/ 210819 h 745488"/>
              <a:gd name="connsiteX3" fmla="*/ 534671 w 1069343"/>
              <a:gd name="connsiteY3" fmla="*/ 745488 h 745488"/>
              <a:gd name="connsiteX4" fmla="*/ 2 w 1069343"/>
              <a:gd name="connsiteY4" fmla="*/ 210820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3" h="745488">
                <a:moveTo>
                  <a:pt x="0" y="0"/>
                </a:moveTo>
                <a:lnTo>
                  <a:pt x="1069340" y="0"/>
                </a:lnTo>
                <a:lnTo>
                  <a:pt x="1069343" y="210819"/>
                </a:lnTo>
                <a:cubicBezTo>
                  <a:pt x="1069344" y="506093"/>
                  <a:pt x="829948" y="745487"/>
                  <a:pt x="534671" y="745488"/>
                </a:cubicBezTo>
                <a:cubicBezTo>
                  <a:pt x="239395" y="745491"/>
                  <a:pt x="3" y="506091"/>
                  <a:pt x="2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97484" y="1735447"/>
            <a:ext cx="6797033" cy="1505597"/>
          </a:xfrm>
        </p:spPr>
        <p:txBody>
          <a:bodyPr vert="horz" lIns="101600" tIns="38100" rIns="254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94" name="内容占位符 693"/>
          <p:cNvSpPr>
            <a:spLocks noGrp="1"/>
          </p:cNvSpPr>
          <p:nvPr>
            <p:ph sz="quarter" idx="13" hasCustomPrompt="1"/>
            <p:custDataLst>
              <p:tags r:id="rId24"/>
            </p:custDataLst>
          </p:nvPr>
        </p:nvSpPr>
        <p:spPr>
          <a:xfrm>
            <a:off x="3153412" y="3271524"/>
            <a:ext cx="5885176" cy="833586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3200"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20"/>
          <p:cNvSpPr/>
          <p:nvPr userDrawn="1">
            <p:custDataLst>
              <p:tags r:id="rId2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9"/>
          <p:cNvSpPr/>
          <p:nvPr userDrawn="1">
            <p:custDataLst>
              <p:tags r:id="rId3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5"/>
          <p:cNvSpPr/>
          <p:nvPr userDrawn="1">
            <p:custDataLst>
              <p:tags r:id="rId4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7"/>
          <p:cNvSpPr/>
          <p:nvPr userDrawn="1">
            <p:custDataLst>
              <p:tags r:id="rId5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>
            <p:custDataLst>
              <p:tags r:id="rId3"/>
            </p:custDataLst>
          </p:nvPr>
        </p:nvSpPr>
        <p:spPr>
          <a:xfrm rot="5400000">
            <a:off x="489903" y="375603"/>
            <a:ext cx="600075" cy="4572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" h="720">
                <a:moveTo>
                  <a:pt x="0" y="0"/>
                </a:moveTo>
                <a:lnTo>
                  <a:pt x="585" y="0"/>
                </a:lnTo>
                <a:cubicBezTo>
                  <a:pt x="784" y="0"/>
                  <a:pt x="945" y="161"/>
                  <a:pt x="945" y="360"/>
                </a:cubicBezTo>
                <a:cubicBezTo>
                  <a:pt x="945" y="559"/>
                  <a:pt x="784" y="720"/>
                  <a:pt x="585" y="720"/>
                </a:cubicBez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任意多边形 2"/>
          <p:cNvSpPr/>
          <p:nvPr userDrawn="1">
            <p:custDataLst>
              <p:tags r:id="rId11"/>
            </p:custDataLst>
          </p:nvPr>
        </p:nvSpPr>
        <p:spPr>
          <a:xfrm>
            <a:off x="-635" y="237490"/>
            <a:ext cx="553085" cy="4445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2" h="725">
                <a:moveTo>
                  <a:pt x="0" y="0"/>
                </a:moveTo>
                <a:lnTo>
                  <a:pt x="540" y="0"/>
                </a:lnTo>
                <a:cubicBezTo>
                  <a:pt x="740" y="0"/>
                  <a:pt x="902" y="162"/>
                  <a:pt x="902" y="363"/>
                </a:cubicBezTo>
                <a:cubicBezTo>
                  <a:pt x="902" y="563"/>
                  <a:pt x="740" y="725"/>
                  <a:pt x="540" y="725"/>
                </a:cubicBezTo>
                <a:lnTo>
                  <a:pt x="0" y="725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Freeform 18"/>
          <p:cNvSpPr/>
          <p:nvPr userDrawn="1">
            <p:custDataLst>
              <p:tags r:id="rId3"/>
            </p:custDataLst>
          </p:nvPr>
        </p:nvSpPr>
        <p:spPr>
          <a:xfrm>
            <a:off x="11171042" y="3217894"/>
            <a:ext cx="792592" cy="2680881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Freeform 19"/>
          <p:cNvSpPr/>
          <p:nvPr userDrawn="1">
            <p:custDataLst>
              <p:tags r:id="rId4"/>
            </p:custDataLst>
          </p:nvPr>
        </p:nvSpPr>
        <p:spPr>
          <a:xfrm>
            <a:off x="10212946" y="4231228"/>
            <a:ext cx="792592" cy="1667548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150822" y="959221"/>
            <a:ext cx="888384" cy="1361590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任意多边形 137"/>
          <p:cNvSpPr/>
          <p:nvPr userDrawn="1">
            <p:custDataLst>
              <p:tags r:id="rId6"/>
            </p:custDataLst>
          </p:nvPr>
        </p:nvSpPr>
        <p:spPr>
          <a:xfrm>
            <a:off x="1190028" y="959223"/>
            <a:ext cx="888385" cy="619335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accent1"/>
                </a:solidFill>
              </a:rPr>
              <a:t>年度工作</a:t>
            </a:r>
            <a:br>
              <a:rPr lang="zh-CN" altLang="en-US" dirty="0">
                <a:solidFill>
                  <a:schemeClr val="accent1"/>
                </a:solidFill>
              </a:rPr>
            </a:br>
            <a:r>
              <a:rPr lang="zh-CN" altLang="en-US" dirty="0">
                <a:solidFill>
                  <a:schemeClr val="accent1"/>
                </a:solidFill>
              </a:rPr>
              <a:t>总结汇报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 sz="1800" b="1" u="none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汇报人姓名</a:t>
            </a:r>
            <a:endParaRPr lang="zh-CN" altLang="en-US" sz="1800" b="1" u="none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lt1"/>
                </a:solidFill>
              </a:rPr>
              <a:t>汇报时间：12月20日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036560" y="1737360"/>
            <a:ext cx="670560" cy="1574799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Annual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W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ork 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S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ummary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R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eport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8" name="对角圆角矩形 20"/>
          <p:cNvSpPr/>
          <p:nvPr>
            <p:custDataLst>
              <p:tags r:id="rId5"/>
            </p:custDataLst>
          </p:nvPr>
        </p:nvSpPr>
        <p:spPr>
          <a:xfrm>
            <a:off x="922655" y="967105"/>
            <a:ext cx="1484630" cy="42608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 spc="1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#2022</a:t>
            </a:r>
            <a:endParaRPr lang="en-US" altLang="zh-CN" sz="1400" b="1" spc="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内容占位符 3" descr="屏幕截图 2023-05-01 1939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3995" y="952500"/>
            <a:ext cx="414274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2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7"/>
  <p:tag name="KSO_WM_TEMPLATE_THUMBS_INDEX" val="1、4、7、9、12、13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工作_x000B_总结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7_1*a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9147_1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SUBTYPE" val="c"/>
  <p:tag name="KSO_WM_UNIT_PRESET_TEXT" val="汇报时间：12月20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9147_1*f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7_1*i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9147_1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194.xml><?xml version="1.0" encoding="utf-8"?>
<p:tagLst xmlns:p="http://schemas.openxmlformats.org/presentationml/2006/main">
  <p:tag name="KSO_WM_SLIDE_ID" val="custom20229147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7"/>
  <p:tag name="KSO_WM_SLIDE_LAYOUT" val="a_f"/>
  <p:tag name="KSO_WM_SLIDE_LAYOUT_CNT" val="1_2"/>
  <p:tag name="KSO_WM_TEMPLATE_THUMBS_INDEX" val="1、4、7、9、12、13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</p:tagLst>
</file>

<file path=ppt/tags/tag197.xml><?xml version="1.0" encoding="utf-8"?>
<p:tagLst xmlns:p="http://schemas.openxmlformats.org/presentationml/2006/main">
  <p:tag name="COMMONDATA" val="eyJoZGlkIjoiNzU0OGJjZWRmZDY0MGZmYWJjYTg0MzNkMDg2NDE5MDM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42A5B"/>
      </a:dk2>
      <a:lt2>
        <a:srgbClr val="FFFFFF"/>
      </a:lt2>
      <a:accent1>
        <a:srgbClr val="16EAEE"/>
      </a:accent1>
      <a:accent2>
        <a:srgbClr val="3858FA"/>
      </a:accent2>
      <a:accent3>
        <a:srgbClr val="5C73FB"/>
      </a:accent3>
      <a:accent4>
        <a:srgbClr val="1C3B72"/>
      </a:accent4>
      <a:accent5>
        <a:srgbClr val="FFDB00"/>
      </a:accent5>
      <a:accent6>
        <a:srgbClr val="8337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Bahnschrift</vt:lpstr>
      <vt:lpstr>Arial Black</vt:lpstr>
      <vt:lpstr>Office 主题</vt:lpstr>
      <vt:lpstr>1_Office 主题​​</vt:lpstr>
      <vt:lpstr>年度工作 总结汇报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ssyi</cp:lastModifiedBy>
  <cp:revision>2</cp:revision>
  <dcterms:created xsi:type="dcterms:W3CDTF">2023-05-13T02:20:16Z</dcterms:created>
  <dcterms:modified xsi:type="dcterms:W3CDTF">2023-05-13T02:21:02Z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A0239373FBAD4D519818AF6F940323B8_12</vt:lpwstr>
  </property>
  <property fmtid="{D5CDD505-2E9C-101B-9397-08002B2CF9AE}" pid="3" name="KSOProductBuildVer">
    <vt:lpwstr>2052-11.1.0.14309</vt:lpwstr>
  </property>
</Properties>
</file>