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DBD7D-6ABA-4F41-A1AE-30C28D46975A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53277-9C59-415D-B1BC-C6DB50E0A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5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48F1F-11C1-1E33-2ADC-88A06176D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F5650-BE72-BD7D-FC2F-4CC4DAF2C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C0D0B-CBA2-5259-227A-94F7BFF1D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7308-57B8-4035-93C0-9BE83DBD5BE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50688-A5AC-C022-52B3-18B9934E6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06EB1-B5B1-D61D-8F26-83A6F1CC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8C55-10AF-49F2-836C-F11B5431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3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1E82D-5DBA-6FE1-A4B3-FF8640CEF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A084B-C3F6-C6BE-B326-845583C19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17CEC-AC41-97E0-5DEC-AE87B9C7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7308-57B8-4035-93C0-9BE83DBD5BE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BF022-17A4-72B1-9F06-329639676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D060F-9580-88DE-D70B-81E3147A5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8C55-10AF-49F2-836C-F11B5431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24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E7EC26-23C8-D812-4341-5C700D418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4EDD32-5741-1133-97DF-E5F3CAD3B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7F249-3B04-F03E-B367-D02FBB677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7308-57B8-4035-93C0-9BE83DBD5BE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C82EF-9F8F-0E0B-F8A4-C9600950A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1720B-DF4A-9C64-D273-DCB0C1EAB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8C55-10AF-49F2-836C-F11B5431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9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430AC-F405-B8C3-0EBB-226D39BCB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E590-7C4E-C9E9-2441-21434C376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0CB38-A4B4-58AA-E92E-4A5E63B46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7308-57B8-4035-93C0-9BE83DBD5BE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4186E-F34E-87DB-E618-4B37CA0A5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234A8-7D46-FF33-8854-B685A87E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8C55-10AF-49F2-836C-F11B5431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2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C8AB9-2792-E6AF-3E9E-3FF19B8DD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E58DD-BE89-6F63-CEA0-432506CC4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F6AD2-0F5E-2044-169F-B5F78B2A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7308-57B8-4035-93C0-9BE83DBD5BE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76A7E-4499-6AE0-06D0-CB174C1D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11AED-6E92-E58F-61AF-ADD44895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8C55-10AF-49F2-836C-F11B5431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8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DA969-FBEF-B887-9239-63A1D24EC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CA55B-4940-57BC-1FDB-B1D1E4773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B3A11-EB7B-E7EE-7FAE-3E678AA87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B9F02-F60D-3DF6-D728-29FCB4AD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7308-57B8-4035-93C0-9BE83DBD5BE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4657E-6091-176F-C233-8A5FBBA7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51A5F-3082-5158-06AA-EB99C78B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8C55-10AF-49F2-836C-F11B5431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085F-AF0A-52CE-6E28-C7E6CEBC3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1496F-CBBE-57B7-4616-B930B83DD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B106F-C98A-D8E5-3654-8D0B97403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2AE9C-8C6D-FDD8-D7AC-03077E420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DC0268-4447-9EEB-14AA-844C221CB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03A91D-3778-EDCC-E47A-F95A7CD50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7308-57B8-4035-93C0-9BE83DBD5BE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152B5A-30CC-DD1E-0A7E-B3E640BA2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2546AE-E401-8523-9D43-66F14C08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8C55-10AF-49F2-836C-F11B5431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63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6C5A7-43A1-D57B-7228-A7485ADD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52F01E-4FCA-70AC-8620-7E868D6D6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7308-57B8-4035-93C0-9BE83DBD5BE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C8D25-829E-B487-C8B6-8BABEA59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93757-4881-1215-974C-71084EF3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8C55-10AF-49F2-836C-F11B5431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1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282B6F-1415-7E17-DE34-D9FAB0814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7308-57B8-4035-93C0-9BE83DBD5BE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8F124A-FE12-806B-CF83-6B24D3C1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F0712-35A5-19A7-F38B-B05ADBCC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8C55-10AF-49F2-836C-F11B5431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0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D402C-8396-5E48-0897-0169F01A0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324CA-49AC-4491-B8A7-F5C9784FA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8B32E-4FC7-AD38-A7B8-9E5D17F2B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A8F15-BCAE-F2D4-FD6A-C321B3DA1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7308-57B8-4035-93C0-9BE83DBD5BE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23F87-B415-3D30-72B5-8401A055B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0216E-5BFA-FB9A-1F8E-C3C730FA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8C55-10AF-49F2-836C-F11B5431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2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493E-50B1-6B9C-509D-63FB72F8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020D53-03CE-3A27-6705-468FA6D3E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11D94-852A-3E75-87B7-8718EF026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72F27-FEDE-818F-A827-1F8514677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7308-57B8-4035-93C0-9BE83DBD5BE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8FF6C-251C-BC25-0A94-459D112E5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57876-CD06-BEB5-3FF8-E1F9EE6B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8C55-10AF-49F2-836C-F11B5431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0D295F-7A5F-B5E8-387D-701048B32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F9822-98DB-2827-4A9B-C9C74CFF9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385FC-B082-EDB8-9746-DA5C20320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B7308-57B8-4035-93C0-9BE83DBD5BE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DF91D-8487-66F7-01C0-87A06DC0F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3DDD4-B99F-B678-8619-366132DF2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C8C55-10AF-49F2-836C-F11B5431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7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DB3EF8-8935-EC2F-C5EE-34ECA4604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98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rongrong</dc:creator>
  <cp:lastModifiedBy>yu rongrong</cp:lastModifiedBy>
  <cp:revision>2</cp:revision>
  <dcterms:created xsi:type="dcterms:W3CDTF">2023-04-07T13:25:05Z</dcterms:created>
  <dcterms:modified xsi:type="dcterms:W3CDTF">2023-04-07T17:07:05Z</dcterms:modified>
</cp:coreProperties>
</file>