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4" r:id="rId8"/>
    <p:sldId id="265" r:id="rId9"/>
    <p:sldId id="270" r:id="rId10"/>
    <p:sldId id="271" r:id="rId11"/>
    <p:sldId id="272" r:id="rId12"/>
    <p:sldId id="273" r:id="rId13"/>
    <p:sldId id="274" r:id="rId14"/>
    <p:sldId id="277" r:id="rId15"/>
    <p:sldId id="276" r:id="rId16"/>
    <p:sldId id="278" r:id="rId17"/>
    <p:sldId id="287" r:id="rId18"/>
    <p:sldId id="281" r:id="rId19"/>
    <p:sldId id="275" r:id="rId20"/>
    <p:sldId id="280" r:id="rId21"/>
    <p:sldId id="282" r:id="rId22"/>
    <p:sldId id="288" r:id="rId23"/>
    <p:sldId id="283" r:id="rId24"/>
    <p:sldId id="284" r:id="rId25"/>
    <p:sldId id="285" r:id="rId26"/>
    <p:sldId id="286" r:id="rId27"/>
    <p:sldId id="279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9782-4DE3-4015-9443-21F229ABDACE}" type="datetimeFigureOut">
              <a:rPr lang="ru-RU" smtClean="0"/>
              <a:pPr/>
              <a:t>20.07.2024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88B4-DF86-4456-8AE4-9071F51A60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9782-4DE3-4015-9443-21F229ABDACE}" type="datetimeFigureOut">
              <a:rPr lang="ru-RU" smtClean="0"/>
              <a:pPr/>
              <a:t>20.07.2024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88B4-DF86-4456-8AE4-9071F51A60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9782-4DE3-4015-9443-21F229ABDACE}" type="datetimeFigureOut">
              <a:rPr lang="ru-RU" smtClean="0"/>
              <a:pPr/>
              <a:t>20.07.2024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88B4-DF86-4456-8AE4-9071F51A60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9782-4DE3-4015-9443-21F229ABDACE}" type="datetimeFigureOut">
              <a:rPr lang="ru-RU" smtClean="0"/>
              <a:pPr/>
              <a:t>20.07.2024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88B4-DF86-4456-8AE4-9071F51A60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9782-4DE3-4015-9443-21F229ABDACE}" type="datetimeFigureOut">
              <a:rPr lang="ru-RU" smtClean="0"/>
              <a:pPr/>
              <a:t>20.07.2024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88B4-DF86-4456-8AE4-9071F51A60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9782-4DE3-4015-9443-21F229ABDACE}" type="datetimeFigureOut">
              <a:rPr lang="ru-RU" smtClean="0"/>
              <a:pPr/>
              <a:t>20.07.2024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88B4-DF86-4456-8AE4-9071F51A60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9782-4DE3-4015-9443-21F229ABDACE}" type="datetimeFigureOut">
              <a:rPr lang="ru-RU" smtClean="0"/>
              <a:pPr/>
              <a:t>20.07.2024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88B4-DF86-4456-8AE4-9071F51A60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9782-4DE3-4015-9443-21F229ABDACE}" type="datetimeFigureOut">
              <a:rPr lang="ru-RU" smtClean="0"/>
              <a:pPr/>
              <a:t>20.07.2024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88B4-DF86-4456-8AE4-9071F51A60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9782-4DE3-4015-9443-21F229ABDACE}" type="datetimeFigureOut">
              <a:rPr lang="ru-RU" smtClean="0"/>
              <a:pPr/>
              <a:t>20.07.2024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88B4-DF86-4456-8AE4-9071F51A60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9782-4DE3-4015-9443-21F229ABDACE}" type="datetimeFigureOut">
              <a:rPr lang="ru-RU" smtClean="0"/>
              <a:pPr/>
              <a:t>20.07.2024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88B4-DF86-4456-8AE4-9071F51A60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9782-4DE3-4015-9443-21F229ABDACE}" type="datetimeFigureOut">
              <a:rPr lang="ru-RU" smtClean="0"/>
              <a:pPr/>
              <a:t>20.07.2024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88B4-DF86-4456-8AE4-9071F51A60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E9782-4DE3-4015-9443-21F229ABDACE}" type="datetimeFigureOut">
              <a:rPr lang="ru-RU" smtClean="0"/>
              <a:pPr/>
              <a:t>20.07.2024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988B4-DF86-4456-8AE4-9071F51A609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ideo" Target="file:///C:\Users\programmer\Videos\car1.mp4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programmer\Videos\2024-07-19%2012-36-00.mkv" TargetMode="Externa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tre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211960" cy="5580582"/>
          </a:xfrm>
          <a:prstGeom prst="rect">
            <a:avLst/>
          </a:prstGeom>
        </p:spPr>
      </p:pic>
      <p:pic>
        <p:nvPicPr>
          <p:cNvPr id="8" name="Рисунок 7" descr="tre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4048" y="-1"/>
            <a:ext cx="4139953" cy="548517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1470025"/>
          </a:xfrm>
        </p:spPr>
        <p:txBody>
          <a:bodyPr/>
          <a:lstStyle/>
          <a:p>
            <a:r>
              <a:rPr lang="ru-RU" dirty="0" smtClean="0"/>
              <a:t>Мастерская №</a:t>
            </a:r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2708920"/>
            <a:ext cx="6400800" cy="1752600"/>
          </a:xfrm>
        </p:spPr>
        <p:txBody>
          <a:bodyPr/>
          <a:lstStyle/>
          <a:p>
            <a:r>
              <a:rPr lang="ru-RU" dirty="0" smtClean="0"/>
              <a:t>Программирование и черепашка</a:t>
            </a:r>
            <a:endParaRPr lang="ru-RU" dirty="0"/>
          </a:p>
        </p:txBody>
      </p:sp>
      <p:pic>
        <p:nvPicPr>
          <p:cNvPr id="6" name="car1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2627784" y="4572000"/>
            <a:ext cx="4044280" cy="2286000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cros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0"/>
            <a:ext cx="7075981" cy="685800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endParaRPr lang="ru-RU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3200" dirty="0" smtClean="0"/>
              <a:t>Игра</a:t>
            </a:r>
            <a:r>
              <a:rPr lang="en-US" sz="3200" dirty="0" smtClean="0"/>
              <a:t> </a:t>
            </a:r>
            <a:r>
              <a:rPr lang="en-US" sz="3200" dirty="0" err="1" smtClean="0"/>
              <a:t>sokoban</a:t>
            </a:r>
            <a:endParaRPr lang="en-US" sz="3200" dirty="0" smtClean="0"/>
          </a:p>
          <a:p>
            <a:pPr marL="800100" lvl="1" indent="-342900">
              <a:spcBef>
                <a:spcPct val="20000"/>
              </a:spcBef>
              <a:buFont typeface="Courier New" pitchFamily="49" charset="0"/>
              <a:buChar char="o"/>
            </a:pPr>
            <a:r>
              <a:rPr lang="ru-RU" sz="3200" dirty="0" smtClean="0"/>
              <a:t>Красивый интерфейс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cros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0"/>
            <a:ext cx="7075981" cy="685800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endParaRPr lang="ru-RU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3200" dirty="0" smtClean="0"/>
              <a:t>Игра</a:t>
            </a:r>
            <a:r>
              <a:rPr lang="en-US" sz="3200" dirty="0" smtClean="0"/>
              <a:t> </a:t>
            </a:r>
            <a:r>
              <a:rPr lang="en-US" sz="3200" dirty="0" err="1" smtClean="0"/>
              <a:t>sokoban</a:t>
            </a:r>
            <a:endParaRPr lang="en-US" sz="3200" dirty="0" smtClean="0"/>
          </a:p>
          <a:p>
            <a:pPr marL="800100" lvl="1" indent="-342900">
              <a:spcBef>
                <a:spcPct val="20000"/>
              </a:spcBef>
              <a:buFont typeface="Courier New" pitchFamily="49" charset="0"/>
              <a:buChar char="o"/>
            </a:pPr>
            <a:r>
              <a:rPr lang="ru-RU" sz="3200" dirty="0" smtClean="0"/>
              <a:t>Красивый интерфейс</a:t>
            </a:r>
          </a:p>
          <a:p>
            <a:pPr marL="800100" lvl="1" indent="-342900">
              <a:spcBef>
                <a:spcPct val="20000"/>
              </a:spcBef>
              <a:buFont typeface="Courier New" pitchFamily="49" charset="0"/>
              <a:buChar char="o"/>
            </a:pPr>
            <a:r>
              <a:rPr lang="ru-RU" sz="3200" dirty="0" smtClean="0"/>
              <a:t>Простое управление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cros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0"/>
            <a:ext cx="7075981" cy="685800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endParaRPr lang="ru-RU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3200" dirty="0" smtClean="0"/>
              <a:t>Игра</a:t>
            </a:r>
            <a:r>
              <a:rPr lang="en-US" sz="3200" dirty="0" smtClean="0"/>
              <a:t> </a:t>
            </a:r>
            <a:r>
              <a:rPr lang="en-US" sz="3200" dirty="0" err="1" smtClean="0"/>
              <a:t>sokoban</a:t>
            </a:r>
            <a:endParaRPr lang="en-US" sz="3200" dirty="0" smtClean="0"/>
          </a:p>
          <a:p>
            <a:pPr marL="800100" lvl="1" indent="-342900">
              <a:spcBef>
                <a:spcPct val="20000"/>
              </a:spcBef>
              <a:buFont typeface="Courier New" pitchFamily="49" charset="0"/>
              <a:buChar char="o"/>
            </a:pPr>
            <a:r>
              <a:rPr lang="ru-RU" sz="3200" dirty="0" smtClean="0"/>
              <a:t>Красивый интерфейс</a:t>
            </a:r>
          </a:p>
          <a:p>
            <a:pPr marL="800100" lvl="1" indent="-342900">
              <a:spcBef>
                <a:spcPct val="20000"/>
              </a:spcBef>
              <a:buFont typeface="Courier New" pitchFamily="49" charset="0"/>
              <a:buChar char="o"/>
            </a:pPr>
            <a:r>
              <a:rPr lang="ru-RU" sz="3200" dirty="0" smtClean="0"/>
              <a:t>Простое управление</a:t>
            </a:r>
          </a:p>
          <a:p>
            <a:pPr marL="800100" lvl="1" indent="-342900">
              <a:spcBef>
                <a:spcPct val="20000"/>
              </a:spcBef>
              <a:buFont typeface="Courier New" pitchFamily="49" charset="0"/>
              <a:buChar char="o"/>
            </a:pPr>
            <a:r>
              <a:rPr lang="en-US" sz="3200" dirty="0" smtClean="0"/>
              <a:t>Try again</a:t>
            </a:r>
            <a:endParaRPr lang="ru-RU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cros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0"/>
            <a:ext cx="7075981" cy="685800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endParaRPr lang="ru-RU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3200" dirty="0" smtClean="0"/>
              <a:t>Игра</a:t>
            </a:r>
            <a:r>
              <a:rPr lang="en-US" sz="3200" dirty="0" smtClean="0"/>
              <a:t> </a:t>
            </a:r>
            <a:r>
              <a:rPr lang="en-US" sz="3200" dirty="0" err="1" smtClean="0"/>
              <a:t>sokoban</a:t>
            </a:r>
            <a:endParaRPr lang="en-US" sz="3200" dirty="0" smtClean="0"/>
          </a:p>
          <a:p>
            <a:pPr marL="800100" lvl="1" indent="-342900">
              <a:spcBef>
                <a:spcPct val="20000"/>
              </a:spcBef>
              <a:buFont typeface="Courier New" pitchFamily="49" charset="0"/>
              <a:buChar char="o"/>
            </a:pPr>
            <a:r>
              <a:rPr lang="ru-RU" sz="3200" dirty="0" smtClean="0"/>
              <a:t>Красивый интерфейс</a:t>
            </a:r>
          </a:p>
          <a:p>
            <a:pPr marL="800100" lvl="1" indent="-342900">
              <a:spcBef>
                <a:spcPct val="20000"/>
              </a:spcBef>
              <a:buFont typeface="Courier New" pitchFamily="49" charset="0"/>
              <a:buChar char="o"/>
            </a:pPr>
            <a:r>
              <a:rPr lang="ru-RU" sz="3200" dirty="0" smtClean="0"/>
              <a:t>Простое управление</a:t>
            </a:r>
          </a:p>
          <a:p>
            <a:pPr marL="800100" lvl="1" indent="-342900">
              <a:spcBef>
                <a:spcPct val="20000"/>
              </a:spcBef>
              <a:buFont typeface="Courier New" pitchFamily="49" charset="0"/>
              <a:buChar char="o"/>
            </a:pPr>
            <a:r>
              <a:rPr lang="en-US" sz="3200" dirty="0" smtClean="0"/>
              <a:t>Try again</a:t>
            </a:r>
            <a:endParaRPr lang="ru-RU" sz="3200" dirty="0" smtClean="0"/>
          </a:p>
          <a:p>
            <a:pPr marL="800100" lvl="1" indent="-342900">
              <a:spcBef>
                <a:spcPct val="20000"/>
              </a:spcBef>
              <a:buFont typeface="Courier New" pitchFamily="49" charset="0"/>
              <a:buChar char="o"/>
            </a:pPr>
            <a:r>
              <a:rPr lang="ru-RU" sz="3200" noProof="0" dirty="0" smtClean="0"/>
              <a:t>Сохранение результата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cros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0"/>
            <a:ext cx="7075981" cy="685800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endParaRPr lang="ru-RU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3200" dirty="0" smtClean="0"/>
              <a:t>Игра</a:t>
            </a:r>
            <a:r>
              <a:rPr lang="en-US" sz="3200" dirty="0" smtClean="0"/>
              <a:t> </a:t>
            </a:r>
            <a:r>
              <a:rPr lang="en-US" sz="3200" dirty="0" err="1" smtClean="0"/>
              <a:t>sokoban</a:t>
            </a:r>
            <a:endParaRPr lang="en-US" sz="3200" dirty="0" smtClean="0"/>
          </a:p>
          <a:p>
            <a:pPr marL="800100" lvl="1" indent="-342900">
              <a:spcBef>
                <a:spcPct val="20000"/>
              </a:spcBef>
              <a:buFont typeface="Courier New" pitchFamily="49" charset="0"/>
              <a:buChar char="o"/>
            </a:pPr>
            <a:r>
              <a:rPr lang="ru-RU" sz="3200" dirty="0" smtClean="0"/>
              <a:t>Красивый интерфейс</a:t>
            </a:r>
          </a:p>
          <a:p>
            <a:pPr marL="800100" lvl="1" indent="-342900">
              <a:spcBef>
                <a:spcPct val="20000"/>
              </a:spcBef>
              <a:buFont typeface="Courier New" pitchFamily="49" charset="0"/>
              <a:buChar char="o"/>
            </a:pPr>
            <a:r>
              <a:rPr lang="ru-RU" sz="3200" dirty="0" smtClean="0"/>
              <a:t>Простое управление</a:t>
            </a:r>
          </a:p>
          <a:p>
            <a:pPr marL="800100" lvl="1" indent="-342900">
              <a:spcBef>
                <a:spcPct val="20000"/>
              </a:spcBef>
              <a:buFont typeface="Courier New" pitchFamily="49" charset="0"/>
              <a:buChar char="o"/>
            </a:pPr>
            <a:r>
              <a:rPr lang="en-US" sz="3200" dirty="0" smtClean="0"/>
              <a:t>Try again</a:t>
            </a:r>
            <a:endParaRPr lang="ru-RU" sz="3200" dirty="0" smtClean="0"/>
          </a:p>
          <a:p>
            <a:pPr marL="800100" lvl="1" indent="-342900">
              <a:spcBef>
                <a:spcPct val="20000"/>
              </a:spcBef>
              <a:buFont typeface="Courier New" pitchFamily="49" charset="0"/>
              <a:buChar char="o"/>
            </a:pPr>
            <a:r>
              <a:rPr lang="ru-RU" sz="3200" noProof="0" dirty="0" smtClean="0"/>
              <a:t>Сохранение результата</a:t>
            </a:r>
            <a:endParaRPr lang="en-US" sz="3200" noProof="0" dirty="0" smtClean="0"/>
          </a:p>
          <a:p>
            <a:pPr marL="800100" lvl="1" indent="-342900">
              <a:spcBef>
                <a:spcPct val="20000"/>
              </a:spcBef>
              <a:buFont typeface="Courier New" pitchFamily="49" charset="0"/>
              <a:buChar char="o"/>
            </a:pPr>
            <a:r>
              <a:rPr lang="ru-RU" sz="3200" b="1" i="1" noProof="0" dirty="0" smtClean="0"/>
              <a:t>Документация</a:t>
            </a:r>
            <a:endParaRPr kumimoji="0" lang="ru-RU" sz="32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lvl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1052736"/>
            <a:ext cx="6264696" cy="566732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endParaRPr lang="ru-RU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lvl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1052736"/>
            <a:ext cx="6264696" cy="566732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endParaRPr lang="ru-RU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457200" y="6309320"/>
            <a:ext cx="8229600" cy="824955"/>
          </a:xfrm>
        </p:spPr>
        <p:txBody>
          <a:bodyPr/>
          <a:lstStyle/>
          <a:p>
            <a:pPr algn="ctr">
              <a:buNone/>
            </a:pPr>
            <a:r>
              <a:rPr lang="en-US" dirty="0" err="1" smtClean="0"/>
              <a:t>wasd</a:t>
            </a:r>
            <a:r>
              <a:rPr lang="en-US" dirty="0" smtClean="0"/>
              <a:t>-</a:t>
            </a:r>
            <a:r>
              <a:rPr lang="ru-RU" dirty="0" smtClean="0"/>
              <a:t>управление с клавиатуры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lvl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1052736"/>
            <a:ext cx="6264696" cy="566732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endParaRPr lang="ru-RU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457200" y="6309320"/>
            <a:ext cx="8229600" cy="824955"/>
          </a:xfrm>
        </p:spPr>
        <p:txBody>
          <a:bodyPr/>
          <a:lstStyle/>
          <a:p>
            <a:pPr algn="ctr">
              <a:buNone/>
            </a:pPr>
            <a:r>
              <a:rPr lang="ru-RU" dirty="0" smtClean="0"/>
              <a:t>В конце будет демонстрация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cros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0"/>
            <a:ext cx="7075981" cy="685800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endParaRPr lang="ru-RU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3200" dirty="0" smtClean="0"/>
              <a:t>Игра</a:t>
            </a:r>
            <a:r>
              <a:rPr lang="en-US" sz="3200" dirty="0" smtClean="0"/>
              <a:t> </a:t>
            </a:r>
            <a:r>
              <a:rPr lang="en-US" sz="3200" dirty="0" err="1" smtClean="0"/>
              <a:t>sokoban</a:t>
            </a:r>
            <a:endParaRPr lang="en-US" sz="3200" dirty="0" smtClean="0"/>
          </a:p>
          <a:p>
            <a:pPr marL="800100" lvl="1" indent="-342900">
              <a:spcBef>
                <a:spcPct val="20000"/>
              </a:spcBef>
              <a:buFont typeface="Courier New" pitchFamily="49" charset="0"/>
              <a:buChar char="o"/>
            </a:pPr>
            <a:r>
              <a:rPr lang="ru-RU" sz="3200" dirty="0" smtClean="0"/>
              <a:t>Красивый интерфейс</a:t>
            </a:r>
          </a:p>
          <a:p>
            <a:pPr marL="800100" lvl="1" indent="-342900">
              <a:spcBef>
                <a:spcPct val="20000"/>
              </a:spcBef>
              <a:buFont typeface="Courier New" pitchFamily="49" charset="0"/>
              <a:buChar char="o"/>
            </a:pPr>
            <a:r>
              <a:rPr lang="ru-RU" sz="3200" dirty="0" smtClean="0"/>
              <a:t>Простое управление</a:t>
            </a:r>
          </a:p>
          <a:p>
            <a:pPr marL="800100" lvl="1" indent="-342900">
              <a:spcBef>
                <a:spcPct val="20000"/>
              </a:spcBef>
              <a:buFont typeface="Courier New" pitchFamily="49" charset="0"/>
              <a:buChar char="o"/>
            </a:pPr>
            <a:r>
              <a:rPr lang="en-US" sz="3200" dirty="0" smtClean="0"/>
              <a:t>Try again</a:t>
            </a:r>
            <a:endParaRPr lang="ru-RU" sz="3200" dirty="0" smtClean="0"/>
          </a:p>
          <a:p>
            <a:pPr marL="800100" lvl="1" indent="-342900">
              <a:spcBef>
                <a:spcPct val="20000"/>
              </a:spcBef>
              <a:buFont typeface="Courier New" pitchFamily="49" charset="0"/>
              <a:buChar char="o"/>
            </a:pPr>
            <a:r>
              <a:rPr lang="ru-RU" sz="3200" noProof="0" dirty="0" smtClean="0"/>
              <a:t>Сохранение результата</a:t>
            </a:r>
            <a:endParaRPr lang="en-US" sz="3200" noProof="0" dirty="0" smtClean="0"/>
          </a:p>
          <a:p>
            <a:pPr marL="800100" lvl="1" indent="-342900">
              <a:spcBef>
                <a:spcPct val="20000"/>
              </a:spcBef>
              <a:buFont typeface="Courier New" pitchFamily="49" charset="0"/>
              <a:buChar char="o"/>
            </a:pPr>
            <a:r>
              <a:rPr lang="ru-RU" sz="3200" b="1" i="1" noProof="0" dirty="0" smtClean="0"/>
              <a:t>Документация</a:t>
            </a:r>
            <a:endParaRPr kumimoji="0" lang="ru-RU" sz="32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en-US" dirty="0" err="1" smtClean="0"/>
              <a:t>sokoban</a:t>
            </a:r>
            <a:endParaRPr lang="en-US" dirty="0" smtClean="0"/>
          </a:p>
          <a:p>
            <a:r>
              <a:rPr lang="en-US" dirty="0" err="1" smtClean="0"/>
              <a:t>HexBinHex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Традиционная мастерская </a:t>
            </a:r>
            <a:r>
              <a:rPr lang="en-US" dirty="0" smtClean="0"/>
              <a:t>LOGO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Мини-проект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HexBinHex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screenhex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2056730"/>
            <a:ext cx="5125166" cy="480127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Мини-проект</a:t>
            </a:r>
            <a:endParaRPr lang="ru-RU" dirty="0"/>
          </a:p>
        </p:txBody>
      </p:sp>
      <p:sp>
        <p:nvSpPr>
          <p:cNvPr id="6" name="Содержимое 6"/>
          <p:cNvSpPr>
            <a:spLocks noGrp="1"/>
          </p:cNvSpPr>
          <p:nvPr>
            <p:ph idx="1"/>
          </p:nvPr>
        </p:nvSpPr>
        <p:spPr>
          <a:xfrm>
            <a:off x="457200" y="1600200"/>
            <a:ext cx="3682752" cy="4525963"/>
          </a:xfrm>
        </p:spPr>
        <p:txBody>
          <a:bodyPr/>
          <a:lstStyle/>
          <a:p>
            <a:r>
              <a:rPr lang="en-US" dirty="0" err="1" smtClean="0"/>
              <a:t>HexBinHex</a:t>
            </a:r>
            <a:endParaRPr lang="en-US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После запуска: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Поле вопроса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Варианты ответа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Кнопка перезагрузки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screenhex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2056730"/>
            <a:ext cx="5125166" cy="480127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Мини-проект</a:t>
            </a:r>
            <a:endParaRPr lang="ru-RU" dirty="0"/>
          </a:p>
        </p:txBody>
      </p:sp>
      <p:sp>
        <p:nvSpPr>
          <p:cNvPr id="6" name="Содержимое 6"/>
          <p:cNvSpPr>
            <a:spLocks noGrp="1"/>
          </p:cNvSpPr>
          <p:nvPr>
            <p:ph idx="1"/>
          </p:nvPr>
        </p:nvSpPr>
        <p:spPr>
          <a:xfrm>
            <a:off x="457200" y="1600200"/>
            <a:ext cx="3682752" cy="5257800"/>
          </a:xfrm>
        </p:spPr>
        <p:txBody>
          <a:bodyPr/>
          <a:lstStyle/>
          <a:p>
            <a:r>
              <a:rPr lang="en-US" dirty="0" err="1" smtClean="0"/>
              <a:t>HexBinHex</a:t>
            </a:r>
            <a:endParaRPr lang="en-US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После запуска: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Поле вопроса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Варианты ответа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Кнопка перезагрузки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Управление мышью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screenhex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3928" y="2204864"/>
            <a:ext cx="5125166" cy="445458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Мини-проект</a:t>
            </a:r>
            <a:endParaRPr lang="ru-RU" dirty="0"/>
          </a:p>
        </p:txBody>
      </p:sp>
      <p:sp>
        <p:nvSpPr>
          <p:cNvPr id="6" name="Содержимое 6"/>
          <p:cNvSpPr>
            <a:spLocks noGrp="1"/>
          </p:cNvSpPr>
          <p:nvPr>
            <p:ph idx="1"/>
          </p:nvPr>
        </p:nvSpPr>
        <p:spPr>
          <a:xfrm>
            <a:off x="457200" y="1600200"/>
            <a:ext cx="3682752" cy="4525963"/>
          </a:xfrm>
        </p:spPr>
        <p:txBody>
          <a:bodyPr/>
          <a:lstStyle/>
          <a:p>
            <a:r>
              <a:rPr lang="en-US" dirty="0" err="1" smtClean="0"/>
              <a:t>HexBinHex</a:t>
            </a:r>
            <a:endParaRPr lang="en-US" dirty="0" smtClean="0"/>
          </a:p>
          <a:p>
            <a:pPr>
              <a:buNone/>
            </a:pPr>
            <a:endParaRPr lang="ru-RU" dirty="0" smtClean="0"/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Лимит времени 60с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screenhex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3928" y="2351830"/>
            <a:ext cx="5125166" cy="416065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Мини-проект</a:t>
            </a:r>
            <a:endParaRPr lang="ru-RU" dirty="0"/>
          </a:p>
        </p:txBody>
      </p:sp>
      <p:sp>
        <p:nvSpPr>
          <p:cNvPr id="8" name="Содержимое 6"/>
          <p:cNvSpPr>
            <a:spLocks noGrp="1"/>
          </p:cNvSpPr>
          <p:nvPr>
            <p:ph idx="1"/>
          </p:nvPr>
        </p:nvSpPr>
        <p:spPr>
          <a:xfrm>
            <a:off x="457200" y="1600200"/>
            <a:ext cx="3682752" cy="4525963"/>
          </a:xfrm>
        </p:spPr>
        <p:txBody>
          <a:bodyPr/>
          <a:lstStyle/>
          <a:p>
            <a:r>
              <a:rPr lang="en-US" dirty="0" err="1" smtClean="0"/>
              <a:t>HexBinHex</a:t>
            </a:r>
            <a:endParaRPr lang="en-US" dirty="0" smtClean="0"/>
          </a:p>
          <a:p>
            <a:pPr>
              <a:buNone/>
            </a:pPr>
            <a:endParaRPr lang="ru-RU" dirty="0" smtClean="0"/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Лимит времени 60с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20 вопросов</a:t>
            </a:r>
            <a:r>
              <a:rPr lang="en-US" dirty="0" smtClean="0"/>
              <a:t>       Hex-Bin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20 </a:t>
            </a:r>
            <a:r>
              <a:rPr lang="ru-RU" dirty="0" smtClean="0"/>
              <a:t>вопросов       </a:t>
            </a:r>
            <a:r>
              <a:rPr lang="en-US" dirty="0" smtClean="0"/>
              <a:t>Bin-Hex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screenhex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7938" y="2351830"/>
            <a:ext cx="5057145" cy="416065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Мини-проект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457200" y="1600200"/>
            <a:ext cx="3682752" cy="4525963"/>
          </a:xfrm>
        </p:spPr>
        <p:txBody>
          <a:bodyPr/>
          <a:lstStyle/>
          <a:p>
            <a:r>
              <a:rPr lang="en-US" dirty="0" err="1" smtClean="0"/>
              <a:t>HexBinHex</a:t>
            </a:r>
            <a:endParaRPr lang="en-US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Результат: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Считается в мс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Выводится округление до с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screenhex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7938" y="2351830"/>
            <a:ext cx="5057145" cy="416065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Мини-проект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5141168"/>
          </a:xfrm>
        </p:spPr>
        <p:txBody>
          <a:bodyPr>
            <a:normAutofit/>
          </a:bodyPr>
          <a:lstStyle/>
          <a:p>
            <a:r>
              <a:rPr lang="en-US" dirty="0" err="1" smtClean="0"/>
              <a:t>HexBinHex</a:t>
            </a:r>
            <a:endParaRPr lang="en-US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Результат: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Считается в мс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Выводится округление до с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Если </a:t>
            </a:r>
            <a:r>
              <a:rPr lang="en-US" dirty="0" smtClean="0"/>
              <a:t>BR </a:t>
            </a:r>
            <a:r>
              <a:rPr lang="ru-RU" dirty="0" smtClean="0"/>
              <a:t>не выведено – установлен рекорд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19.07.2024_15.43.17_RE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3688" y="1124744"/>
            <a:ext cx="5733256" cy="573325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70C0"/>
                </a:solidFill>
              </a:rPr>
              <a:t>Демонстрация</a:t>
            </a:r>
            <a:endParaRPr lang="ru-RU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Традиционная мастерская </a:t>
            </a:r>
            <a:r>
              <a:rPr lang="en-US" dirty="0" smtClean="0"/>
              <a:t>LOGO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Изучить</a:t>
            </a:r>
          </a:p>
          <a:p>
            <a:pPr lvl="1"/>
            <a:r>
              <a:rPr lang="ru-RU" dirty="0" smtClean="0"/>
              <a:t>Процедуры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Традиционная мастерская </a:t>
            </a:r>
            <a:r>
              <a:rPr lang="en-US" dirty="0" smtClean="0"/>
              <a:t>LOGO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Изучить</a:t>
            </a:r>
          </a:p>
          <a:p>
            <a:pPr lvl="1"/>
            <a:r>
              <a:rPr lang="ru-RU" dirty="0" smtClean="0"/>
              <a:t>Процедуры</a:t>
            </a:r>
          </a:p>
          <a:p>
            <a:pPr lvl="1"/>
            <a:r>
              <a:rPr lang="ru-RU" dirty="0" smtClean="0"/>
              <a:t>Циклы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Традиционная мастерская </a:t>
            </a:r>
            <a:r>
              <a:rPr lang="en-US" dirty="0" smtClean="0"/>
              <a:t>LOGO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Изучить</a:t>
            </a:r>
          </a:p>
          <a:p>
            <a:pPr lvl="1"/>
            <a:r>
              <a:rPr lang="ru-RU" dirty="0" smtClean="0"/>
              <a:t>Процедуры</a:t>
            </a:r>
          </a:p>
          <a:p>
            <a:pPr lvl="1"/>
            <a:r>
              <a:rPr lang="ru-RU" dirty="0" smtClean="0"/>
              <a:t>Циклы</a:t>
            </a:r>
          </a:p>
          <a:p>
            <a:pPr lvl="1"/>
            <a:r>
              <a:rPr lang="ru-RU" dirty="0" smtClean="0"/>
              <a:t>Рекурсию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Традиционная мастерская </a:t>
            </a:r>
            <a:r>
              <a:rPr lang="en-US" dirty="0" smtClean="0"/>
              <a:t>LOGO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Изучить</a:t>
            </a:r>
          </a:p>
          <a:p>
            <a:pPr lvl="1"/>
            <a:r>
              <a:rPr lang="ru-RU" dirty="0" smtClean="0"/>
              <a:t>Процедуры</a:t>
            </a:r>
          </a:p>
          <a:p>
            <a:pPr lvl="1"/>
            <a:r>
              <a:rPr lang="ru-RU" dirty="0" smtClean="0"/>
              <a:t>Циклы</a:t>
            </a:r>
          </a:p>
          <a:p>
            <a:pPr lvl="1"/>
            <a:r>
              <a:rPr lang="ru-RU" dirty="0" smtClean="0"/>
              <a:t>Рекурсию</a:t>
            </a:r>
          </a:p>
          <a:p>
            <a:pPr lvl="1"/>
            <a:r>
              <a:rPr lang="ru-RU" dirty="0" smtClean="0"/>
              <a:t>Переменные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Превосходим ожидания</a:t>
            </a:r>
            <a:endParaRPr lang="ru-RU" dirty="0"/>
          </a:p>
        </p:txBody>
      </p:sp>
      <p:pic>
        <p:nvPicPr>
          <p:cNvPr id="4" name="Содержимое 3" descr="Мем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48064" y="2780928"/>
            <a:ext cx="3877022" cy="3773635"/>
          </a:xfr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2024-07-19 12-36-00.mk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1196751"/>
            <a:ext cx="7236296" cy="408125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Превосходим ожидания</a:t>
            </a:r>
            <a:endParaRPr lang="ru-RU" dirty="0"/>
          </a:p>
        </p:txBody>
      </p:sp>
      <p:pic>
        <p:nvPicPr>
          <p:cNvPr id="4" name="Содержимое 3" descr="Мем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5148064" y="2780928"/>
            <a:ext cx="3877022" cy="3773635"/>
          </a:xfr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cros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0"/>
            <a:ext cx="7075981" cy="685800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endParaRPr lang="ru-RU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3200" dirty="0" smtClean="0"/>
              <a:t>Игра</a:t>
            </a:r>
            <a:r>
              <a:rPr lang="en-US" sz="3200" dirty="0" smtClean="0"/>
              <a:t> </a:t>
            </a:r>
            <a:r>
              <a:rPr lang="en-US" sz="3200" dirty="0" err="1" smtClean="0"/>
              <a:t>sokoban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185</Words>
  <Application>Microsoft Office PowerPoint</Application>
  <PresentationFormat>Экран (4:3)</PresentationFormat>
  <Paragraphs>106</Paragraphs>
  <Slides>27</Slides>
  <Notes>0</Notes>
  <HiddenSlides>0</HiddenSlides>
  <MMClips>2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Тема Office</vt:lpstr>
      <vt:lpstr>Мастерская №3</vt:lpstr>
      <vt:lpstr>Традиционная мастерская LOGO</vt:lpstr>
      <vt:lpstr>Традиционная мастерская LOGO</vt:lpstr>
      <vt:lpstr>Традиционная мастерская LOGO</vt:lpstr>
      <vt:lpstr>Традиционная мастерская LOGO</vt:lpstr>
      <vt:lpstr>Традиционная мастерская LOGO</vt:lpstr>
      <vt:lpstr>Превосходим ожидания</vt:lpstr>
      <vt:lpstr>Превосходим ожидания</vt:lpstr>
      <vt:lpstr>Проект </vt:lpstr>
      <vt:lpstr>Проект </vt:lpstr>
      <vt:lpstr>Проект </vt:lpstr>
      <vt:lpstr>Проект </vt:lpstr>
      <vt:lpstr>Проект </vt:lpstr>
      <vt:lpstr>Проект </vt:lpstr>
      <vt:lpstr>Проект </vt:lpstr>
      <vt:lpstr>Проект </vt:lpstr>
      <vt:lpstr>Проект </vt:lpstr>
      <vt:lpstr>Проект </vt:lpstr>
      <vt:lpstr>Проект</vt:lpstr>
      <vt:lpstr>Мини-проект</vt:lpstr>
      <vt:lpstr>Мини-проект</vt:lpstr>
      <vt:lpstr>Мини-проект</vt:lpstr>
      <vt:lpstr>Мини-проект</vt:lpstr>
      <vt:lpstr>Мини-проект</vt:lpstr>
      <vt:lpstr>Мини-проект</vt:lpstr>
      <vt:lpstr>Мини-проект</vt:lpstr>
      <vt:lpstr>Демонстрация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programmer</dc:creator>
  <cp:lastModifiedBy>programmer</cp:lastModifiedBy>
  <cp:revision>33</cp:revision>
  <dcterms:created xsi:type="dcterms:W3CDTF">2024-07-19T04:08:08Z</dcterms:created>
  <dcterms:modified xsi:type="dcterms:W3CDTF">2024-07-20T04:36:00Z</dcterms:modified>
</cp:coreProperties>
</file>