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69" r:id="rId2"/>
    <p:sldId id="256" r:id="rId3"/>
    <p:sldId id="257" r:id="rId4"/>
    <p:sldId id="258" r:id="rId5"/>
    <p:sldId id="261" r:id="rId6"/>
    <p:sldId id="262" r:id="rId7"/>
    <p:sldId id="263" r:id="rId8"/>
    <p:sldId id="265" r:id="rId9"/>
    <p:sldId id="268" r:id="rId10"/>
    <p:sldId id="270" r:id="rId11"/>
    <p:sldId id="267" r:id="rId12"/>
    <p:sldId id="272" r:id="rId13"/>
    <p:sldId id="264" r:id="rId14"/>
    <p:sldId id="259" r:id="rId15"/>
    <p:sldId id="273" r:id="rId16"/>
    <p:sldId id="274" r:id="rId17"/>
    <p:sldId id="275" r:id="rId18"/>
    <p:sldId id="276" r:id="rId19"/>
    <p:sldId id="260"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CD33A63-291E-4811-87DE-6FBFE43E594A}" type="datetimeFigureOut">
              <a:rPr lang="ru-RU" smtClean="0"/>
              <a:t>13.07.2019</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97E04F4-6B1C-4F81-A914-58CFE487D87A}" type="slidenum">
              <a:rPr lang="ru-RU" smtClean="0"/>
              <a:t>‹#›</a:t>
            </a:fld>
            <a:endParaRPr lang="ru-RU"/>
          </a:p>
        </p:txBody>
      </p:sp>
    </p:spTree>
    <p:extLst>
      <p:ext uri="{BB962C8B-B14F-4D97-AF65-F5344CB8AC3E}">
        <p14:creationId xmlns:p14="http://schemas.microsoft.com/office/powerpoint/2010/main" val="2990745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CD33A63-291E-4811-87DE-6FBFE43E594A}" type="datetimeFigureOut">
              <a:rPr lang="ru-RU" smtClean="0"/>
              <a:t>13.07.2019</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7E04F4-6B1C-4F81-A914-58CFE487D87A}" type="slidenum">
              <a:rPr lang="ru-RU" smtClean="0"/>
              <a:t>‹#›</a:t>
            </a:fld>
            <a:endParaRPr lang="ru-RU"/>
          </a:p>
        </p:txBody>
      </p:sp>
    </p:spTree>
    <p:extLst>
      <p:ext uri="{BB962C8B-B14F-4D97-AF65-F5344CB8AC3E}">
        <p14:creationId xmlns:p14="http://schemas.microsoft.com/office/powerpoint/2010/main" val="379357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CD33A63-291E-4811-87DE-6FBFE43E594A}" type="datetimeFigureOut">
              <a:rPr lang="ru-RU" smtClean="0"/>
              <a:t>13.07.2019</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7E04F4-6B1C-4F81-A914-58CFE487D87A}"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1002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4CD33A63-291E-4811-87DE-6FBFE43E594A}" type="datetimeFigureOut">
              <a:rPr lang="ru-RU" smtClean="0"/>
              <a:t>13.07.2019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7E04F4-6B1C-4F81-A914-58CFE487D87A}" type="slidenum">
              <a:rPr lang="ru-RU" smtClean="0"/>
              <a:t>‹#›</a:t>
            </a:fld>
            <a:endParaRPr lang="ru-RU"/>
          </a:p>
        </p:txBody>
      </p:sp>
    </p:spTree>
    <p:extLst>
      <p:ext uri="{BB962C8B-B14F-4D97-AF65-F5344CB8AC3E}">
        <p14:creationId xmlns:p14="http://schemas.microsoft.com/office/powerpoint/2010/main" val="2503525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4CD33A63-291E-4811-87DE-6FBFE43E594A}" type="datetimeFigureOut">
              <a:rPr lang="ru-RU" smtClean="0"/>
              <a:t>13.07.2019</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7E04F4-6B1C-4F81-A914-58CFE487D87A}"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9607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4CD33A63-291E-4811-87DE-6FBFE43E594A}" type="datetimeFigureOut">
              <a:rPr lang="ru-RU" smtClean="0"/>
              <a:t>13.07.2019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7E04F4-6B1C-4F81-A914-58CFE487D87A}" type="slidenum">
              <a:rPr lang="ru-RU" smtClean="0"/>
              <a:t>‹#›</a:t>
            </a:fld>
            <a:endParaRPr lang="ru-RU"/>
          </a:p>
        </p:txBody>
      </p:sp>
    </p:spTree>
    <p:extLst>
      <p:ext uri="{BB962C8B-B14F-4D97-AF65-F5344CB8AC3E}">
        <p14:creationId xmlns:p14="http://schemas.microsoft.com/office/powerpoint/2010/main" val="262732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CD33A63-291E-4811-87DE-6FBFE43E594A}" type="datetimeFigureOut">
              <a:rPr lang="ru-RU" smtClean="0"/>
              <a:t>13.07.2019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7E04F4-6B1C-4F81-A914-58CFE487D87A}" type="slidenum">
              <a:rPr lang="ru-RU" smtClean="0"/>
              <a:t>‹#›</a:t>
            </a:fld>
            <a:endParaRPr lang="ru-RU"/>
          </a:p>
        </p:txBody>
      </p:sp>
    </p:spTree>
    <p:extLst>
      <p:ext uri="{BB962C8B-B14F-4D97-AF65-F5344CB8AC3E}">
        <p14:creationId xmlns:p14="http://schemas.microsoft.com/office/powerpoint/2010/main" val="556683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CD33A63-291E-4811-87DE-6FBFE43E594A}" type="datetimeFigureOut">
              <a:rPr lang="ru-RU" smtClean="0"/>
              <a:t>13.07.2019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7E04F4-6B1C-4F81-A914-58CFE487D87A}" type="slidenum">
              <a:rPr lang="ru-RU" smtClean="0"/>
              <a:t>‹#›</a:t>
            </a:fld>
            <a:endParaRPr lang="ru-RU"/>
          </a:p>
        </p:txBody>
      </p:sp>
    </p:spTree>
    <p:extLst>
      <p:ext uri="{BB962C8B-B14F-4D97-AF65-F5344CB8AC3E}">
        <p14:creationId xmlns:p14="http://schemas.microsoft.com/office/powerpoint/2010/main" val="285757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CD33A63-291E-4811-87DE-6FBFE43E594A}" type="datetimeFigureOut">
              <a:rPr lang="ru-RU" smtClean="0"/>
              <a:t>13.07.2019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7E04F4-6B1C-4F81-A914-58CFE487D87A}" type="slidenum">
              <a:rPr lang="ru-RU" smtClean="0"/>
              <a:t>‹#›</a:t>
            </a:fld>
            <a:endParaRPr lang="ru-RU"/>
          </a:p>
        </p:txBody>
      </p:sp>
    </p:spTree>
    <p:extLst>
      <p:ext uri="{BB962C8B-B14F-4D97-AF65-F5344CB8AC3E}">
        <p14:creationId xmlns:p14="http://schemas.microsoft.com/office/powerpoint/2010/main" val="103276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CD33A63-291E-4811-87DE-6FBFE43E594A}" type="datetimeFigureOut">
              <a:rPr lang="ru-RU" smtClean="0"/>
              <a:t>13.07.2019</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7E04F4-6B1C-4F81-A914-58CFE487D87A}" type="slidenum">
              <a:rPr lang="ru-RU" smtClean="0"/>
              <a:t>‹#›</a:t>
            </a:fld>
            <a:endParaRPr lang="ru-RU"/>
          </a:p>
        </p:txBody>
      </p:sp>
    </p:spTree>
    <p:extLst>
      <p:ext uri="{BB962C8B-B14F-4D97-AF65-F5344CB8AC3E}">
        <p14:creationId xmlns:p14="http://schemas.microsoft.com/office/powerpoint/2010/main" val="179136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CD33A63-291E-4811-87DE-6FBFE43E594A}" type="datetimeFigureOut">
              <a:rPr lang="ru-RU" smtClean="0"/>
              <a:t>13.07.2019</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97E04F4-6B1C-4F81-A914-58CFE487D87A}" type="slidenum">
              <a:rPr lang="ru-RU" smtClean="0"/>
              <a:t>‹#›</a:t>
            </a:fld>
            <a:endParaRPr lang="ru-RU"/>
          </a:p>
        </p:txBody>
      </p:sp>
    </p:spTree>
    <p:extLst>
      <p:ext uri="{BB962C8B-B14F-4D97-AF65-F5344CB8AC3E}">
        <p14:creationId xmlns:p14="http://schemas.microsoft.com/office/powerpoint/2010/main" val="348132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CD33A63-291E-4811-87DE-6FBFE43E594A}" type="datetimeFigureOut">
              <a:rPr lang="ru-RU" smtClean="0"/>
              <a:t>13.07.2019</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97E04F4-6B1C-4F81-A914-58CFE487D87A}" type="slidenum">
              <a:rPr lang="ru-RU" smtClean="0"/>
              <a:t>‹#›</a:t>
            </a:fld>
            <a:endParaRPr lang="ru-RU"/>
          </a:p>
        </p:txBody>
      </p:sp>
    </p:spTree>
    <p:extLst>
      <p:ext uri="{BB962C8B-B14F-4D97-AF65-F5344CB8AC3E}">
        <p14:creationId xmlns:p14="http://schemas.microsoft.com/office/powerpoint/2010/main" val="2976211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CD33A63-291E-4811-87DE-6FBFE43E594A}" type="datetimeFigureOut">
              <a:rPr lang="ru-RU" smtClean="0"/>
              <a:t>13.07.2019</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97E04F4-6B1C-4F81-A914-58CFE487D87A}" type="slidenum">
              <a:rPr lang="ru-RU" smtClean="0"/>
              <a:t>‹#›</a:t>
            </a:fld>
            <a:endParaRPr lang="ru-RU"/>
          </a:p>
        </p:txBody>
      </p:sp>
    </p:spTree>
    <p:extLst>
      <p:ext uri="{BB962C8B-B14F-4D97-AF65-F5344CB8AC3E}">
        <p14:creationId xmlns:p14="http://schemas.microsoft.com/office/powerpoint/2010/main" val="191904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33A63-291E-4811-87DE-6FBFE43E594A}" type="datetimeFigureOut">
              <a:rPr lang="ru-RU" smtClean="0"/>
              <a:t>13.07.2019</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97E04F4-6B1C-4F81-A914-58CFE487D87A}" type="slidenum">
              <a:rPr lang="ru-RU" smtClean="0"/>
              <a:t>‹#›</a:t>
            </a:fld>
            <a:endParaRPr lang="ru-RU"/>
          </a:p>
        </p:txBody>
      </p:sp>
    </p:spTree>
    <p:extLst>
      <p:ext uri="{BB962C8B-B14F-4D97-AF65-F5344CB8AC3E}">
        <p14:creationId xmlns:p14="http://schemas.microsoft.com/office/powerpoint/2010/main" val="274576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CD33A63-291E-4811-87DE-6FBFE43E594A}" type="datetimeFigureOut">
              <a:rPr lang="ru-RU" smtClean="0"/>
              <a:t>13.07.2019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97E04F4-6B1C-4F81-A914-58CFE487D87A}" type="slidenum">
              <a:rPr lang="ru-RU" smtClean="0"/>
              <a:t>‹#›</a:t>
            </a:fld>
            <a:endParaRPr lang="ru-RU"/>
          </a:p>
        </p:txBody>
      </p:sp>
    </p:spTree>
    <p:extLst>
      <p:ext uri="{BB962C8B-B14F-4D97-AF65-F5344CB8AC3E}">
        <p14:creationId xmlns:p14="http://schemas.microsoft.com/office/powerpoint/2010/main" val="1949001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CD33A63-291E-4811-87DE-6FBFE43E594A}" type="datetimeFigureOut">
              <a:rPr lang="ru-RU" smtClean="0"/>
              <a:t>13.07.2019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7E04F4-6B1C-4F81-A914-58CFE487D87A}" type="slidenum">
              <a:rPr lang="ru-RU" smtClean="0"/>
              <a:t>‹#›</a:t>
            </a:fld>
            <a:endParaRPr lang="ru-RU"/>
          </a:p>
        </p:txBody>
      </p:sp>
    </p:spTree>
    <p:extLst>
      <p:ext uri="{BB962C8B-B14F-4D97-AF65-F5344CB8AC3E}">
        <p14:creationId xmlns:p14="http://schemas.microsoft.com/office/powerpoint/2010/main" val="28227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CD33A63-291E-4811-87DE-6FBFE43E594A}" type="datetimeFigureOut">
              <a:rPr lang="ru-RU" smtClean="0"/>
              <a:t>13.07.2019</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97E04F4-6B1C-4F81-A914-58CFE487D87A}" type="slidenum">
              <a:rPr lang="ru-RU" smtClean="0"/>
              <a:t>‹#›</a:t>
            </a:fld>
            <a:endParaRPr lang="ru-RU"/>
          </a:p>
        </p:txBody>
      </p:sp>
    </p:spTree>
    <p:extLst>
      <p:ext uri="{BB962C8B-B14F-4D97-AF65-F5344CB8AC3E}">
        <p14:creationId xmlns:p14="http://schemas.microsoft.com/office/powerpoint/2010/main" val="167366697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472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Различные плюшки</a:t>
            </a:r>
            <a:endParaRPr lang="ru-RU" dirty="0"/>
          </a:p>
        </p:txBody>
      </p:sp>
      <p:sp>
        <p:nvSpPr>
          <p:cNvPr id="3" name="Объект 2"/>
          <p:cNvSpPr>
            <a:spLocks noGrp="1"/>
          </p:cNvSpPr>
          <p:nvPr>
            <p:ph sz="half" idx="1"/>
          </p:nvPr>
        </p:nvSpPr>
        <p:spPr/>
        <p:txBody>
          <a:bodyPr/>
          <a:lstStyle/>
          <a:p>
            <a:r>
              <a:rPr lang="ru-RU" dirty="0" smtClean="0"/>
              <a:t>Случайные хорошие и плохие перки которые можно заменить на случайные использовав тотем. </a:t>
            </a:r>
          </a:p>
          <a:p>
            <a:r>
              <a:rPr lang="ru-RU" dirty="0" smtClean="0"/>
              <a:t>Различные пушки. </a:t>
            </a:r>
            <a:r>
              <a:rPr lang="ru-RU" dirty="0" err="1" smtClean="0"/>
              <a:t>Доширакомёт</a:t>
            </a:r>
            <a:r>
              <a:rPr lang="ru-RU" dirty="0" smtClean="0"/>
              <a:t> работает отлично!</a:t>
            </a:r>
          </a:p>
          <a:p>
            <a:r>
              <a:rPr lang="ru-RU" dirty="0" err="1" smtClean="0"/>
              <a:t>Спецкоманды</a:t>
            </a:r>
            <a:r>
              <a:rPr lang="ru-RU" dirty="0" smtClean="0"/>
              <a:t>, например </a:t>
            </a:r>
            <a:r>
              <a:rPr lang="en-US" dirty="0" err="1" smtClean="0"/>
              <a:t>godmode</a:t>
            </a:r>
            <a:r>
              <a:rPr lang="en-US" dirty="0" smtClean="0"/>
              <a:t>, weapon, </a:t>
            </a:r>
            <a:r>
              <a:rPr lang="en-US" dirty="0" err="1" smtClean="0"/>
              <a:t>tp</a:t>
            </a:r>
            <a:r>
              <a:rPr lang="en-US" dirty="0" smtClean="0"/>
              <a:t>, change.</a:t>
            </a:r>
          </a:p>
          <a:p>
            <a:r>
              <a:rPr lang="ru-RU" dirty="0" smtClean="0"/>
              <a:t>4 этажа со случайной генерацией</a:t>
            </a:r>
            <a:endParaRPr lang="ru-RU" dirty="0"/>
          </a:p>
        </p:txBody>
      </p:sp>
      <p:sp>
        <p:nvSpPr>
          <p:cNvPr id="4" name="Объект 3"/>
          <p:cNvSpPr>
            <a:spLocks noGrp="1"/>
          </p:cNvSpPr>
          <p:nvPr>
            <p:ph sz="half" idx="2"/>
          </p:nvPr>
        </p:nvSpPr>
        <p:spPr/>
        <p:txBody>
          <a:bodyPr/>
          <a:lstStyle/>
          <a:p>
            <a:r>
              <a:rPr lang="ru-RU" dirty="0" smtClean="0"/>
              <a:t>5 этаж – случайно сгенерированный лабиринт</a:t>
            </a:r>
          </a:p>
          <a:p>
            <a:r>
              <a:rPr lang="ru-RU" dirty="0" smtClean="0"/>
              <a:t>Комнатный </a:t>
            </a:r>
            <a:r>
              <a:rPr lang="en-US" dirty="0" smtClean="0"/>
              <a:t>ID</a:t>
            </a:r>
            <a:endParaRPr lang="ru-RU" dirty="0" smtClean="0"/>
          </a:p>
        </p:txBody>
      </p:sp>
    </p:spTree>
    <p:extLst>
      <p:ext uri="{BB962C8B-B14F-4D97-AF65-F5344CB8AC3E}">
        <p14:creationId xmlns:p14="http://schemas.microsoft.com/office/powerpoint/2010/main" val="227850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4" y="624110"/>
            <a:ext cx="2841961" cy="650898"/>
          </a:xfrm>
        </p:spPr>
        <p:txBody>
          <a:bodyPr/>
          <a:lstStyle/>
          <a:p>
            <a:r>
              <a:rPr lang="ru-RU" dirty="0" smtClean="0"/>
              <a:t>Инвентарь</a:t>
            </a:r>
            <a:endParaRPr lang="ru-RU" dirty="0"/>
          </a:p>
        </p:txBody>
      </p:sp>
      <p:pic>
        <p:nvPicPr>
          <p:cNvPr id="5" name="Объект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42161" y="624110"/>
            <a:ext cx="5168759" cy="2060012"/>
          </a:xfrm>
        </p:spPr>
      </p:pic>
      <p:sp>
        <p:nvSpPr>
          <p:cNvPr id="4" name="Объект 3"/>
          <p:cNvSpPr>
            <a:spLocks noGrp="1"/>
          </p:cNvSpPr>
          <p:nvPr>
            <p:ph sz="half" idx="2"/>
          </p:nvPr>
        </p:nvSpPr>
        <p:spPr>
          <a:xfrm>
            <a:off x="976599" y="1275008"/>
            <a:ext cx="5282533" cy="6014433"/>
          </a:xfrm>
        </p:spPr>
        <p:txBody>
          <a:bodyPr/>
          <a:lstStyle/>
          <a:p>
            <a:r>
              <a:rPr lang="ru-RU" dirty="0" smtClean="0"/>
              <a:t>Инвентарь создан при помощи двух массивов. Строкового и цифрового.</a:t>
            </a:r>
          </a:p>
          <a:p>
            <a:r>
              <a:rPr lang="ru-RU" dirty="0" smtClean="0"/>
              <a:t>Строковый массив – тот что мы видим. Но вся информация хранится в цифровом массиве. И при помощи «</a:t>
            </a:r>
            <a:r>
              <a:rPr lang="en-US" dirty="0" smtClean="0"/>
              <a:t>Switch</a:t>
            </a:r>
            <a:r>
              <a:rPr lang="ru-RU" dirty="0" smtClean="0"/>
              <a:t>» задаются нужные значения.</a:t>
            </a:r>
          </a:p>
          <a:p>
            <a:r>
              <a:rPr lang="ru-RU" dirty="0" smtClean="0"/>
              <a:t>Для заполнения массива цифр используется разделение предметов. То есть мы присваиваем им </a:t>
            </a:r>
            <a:r>
              <a:rPr lang="en-US" dirty="0" smtClean="0"/>
              <a:t>ID</a:t>
            </a:r>
            <a:r>
              <a:rPr lang="ru-RU" dirty="0" smtClean="0"/>
              <a:t>. Так же благодаря дополнительной переменной реализована замена предметов.</a:t>
            </a:r>
          </a:p>
          <a:p>
            <a:r>
              <a:rPr lang="ru-RU" dirty="0" smtClean="0"/>
              <a:t>В первом слоту инвентаря хранятся стреляющие оружие. Во втором холодное оружие. В третьем бомбы. В четвёртом хранится случайное зелье.</a:t>
            </a:r>
          </a:p>
          <a:p>
            <a:r>
              <a:rPr lang="ru-RU" dirty="0" smtClean="0"/>
              <a:t>И каждое ваше действие с инвентарём буден написано около него.</a:t>
            </a:r>
          </a:p>
          <a:p>
            <a:endParaRPr lang="ru-RU" dirty="0" smtClean="0"/>
          </a:p>
          <a:p>
            <a:endParaRPr lang="ru-RU" dirty="0"/>
          </a:p>
        </p:txBody>
      </p:sp>
    </p:spTree>
    <p:extLst>
      <p:ext uri="{BB962C8B-B14F-4D97-AF65-F5344CB8AC3E}">
        <p14:creationId xmlns:p14="http://schemas.microsoft.com/office/powerpoint/2010/main" val="2258080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Случайная генерация лабиринта</a:t>
            </a:r>
            <a:endParaRPr lang="ru-RU" dirty="0"/>
          </a:p>
        </p:txBody>
      </p:sp>
      <p:sp>
        <p:nvSpPr>
          <p:cNvPr id="3" name="Объект 2"/>
          <p:cNvSpPr>
            <a:spLocks noGrp="1"/>
          </p:cNvSpPr>
          <p:nvPr>
            <p:ph sz="half" idx="1"/>
          </p:nvPr>
        </p:nvSpPr>
        <p:spPr>
          <a:xfrm>
            <a:off x="2592923" y="1580926"/>
            <a:ext cx="8911687" cy="1755820"/>
          </a:xfrm>
        </p:spPr>
        <p:txBody>
          <a:bodyPr/>
          <a:lstStyle/>
          <a:p>
            <a:r>
              <a:rPr lang="ru-RU" dirty="0" smtClean="0"/>
              <a:t>Сначала в комнату случайно ставятся стенки, потом по лабиринту ходит бот и прокладывает случайный путь. </a:t>
            </a:r>
            <a:r>
              <a:rPr lang="ru-RU" dirty="0"/>
              <a:t>П</a:t>
            </a:r>
            <a:r>
              <a:rPr lang="ru-RU" dirty="0" smtClean="0"/>
              <a:t>о истечению 100 ходов бот ставит выход и лабиринт готов.</a:t>
            </a:r>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93144" y="2639096"/>
            <a:ext cx="4911244" cy="3932908"/>
          </a:xfrm>
        </p:spPr>
      </p:pic>
    </p:spTree>
    <p:extLst>
      <p:ext uri="{BB962C8B-B14F-4D97-AF65-F5344CB8AC3E}">
        <p14:creationId xmlns:p14="http://schemas.microsoft.com/office/powerpoint/2010/main" val="2627492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7314" y="598352"/>
            <a:ext cx="8911687" cy="1280890"/>
          </a:xfrm>
        </p:spPr>
        <p:txBody>
          <a:bodyPr/>
          <a:lstStyle/>
          <a:p>
            <a:r>
              <a:rPr lang="ru-RU" dirty="0" smtClean="0"/>
              <a:t>Нахождение кратчайшего пути.</a:t>
            </a:r>
            <a:endParaRPr lang="ru-RU" dirty="0"/>
          </a:p>
        </p:txBody>
      </p:sp>
      <p:sp>
        <p:nvSpPr>
          <p:cNvPr id="3" name="Объект 2"/>
          <p:cNvSpPr>
            <a:spLocks noGrp="1"/>
          </p:cNvSpPr>
          <p:nvPr>
            <p:ph idx="1"/>
          </p:nvPr>
        </p:nvSpPr>
        <p:spPr>
          <a:xfrm>
            <a:off x="1803601" y="1519707"/>
            <a:ext cx="8915400" cy="4778061"/>
          </a:xfrm>
        </p:spPr>
        <p:txBody>
          <a:bodyPr/>
          <a:lstStyle/>
          <a:p>
            <a:r>
              <a:rPr lang="ru-RU" dirty="0" smtClean="0"/>
              <a:t>Для этого используется матрица расстояния.</a:t>
            </a:r>
          </a:p>
          <a:p>
            <a:pPr>
              <a:buFont typeface="+mj-lt"/>
              <a:buAutoNum type="arabicPeriod"/>
            </a:pPr>
            <a:r>
              <a:rPr lang="ru-RU" dirty="0" smtClean="0"/>
              <a:t>Для начала программа проходит по массиву и ищем все точки около монстра и присваиваем им единицу.</a:t>
            </a:r>
          </a:p>
          <a:p>
            <a:pPr>
              <a:buFont typeface="+mj-lt"/>
              <a:buAutoNum type="arabicPeriod"/>
            </a:pPr>
            <a:r>
              <a:rPr lang="ru-RU" dirty="0" smtClean="0"/>
              <a:t>Затем ищем эти единицы и ставим около них двойки и т. д.</a:t>
            </a:r>
          </a:p>
          <a:p>
            <a:pPr>
              <a:buFont typeface="+mj-lt"/>
              <a:buAutoNum type="arabicPeriod"/>
            </a:pPr>
            <a:r>
              <a:rPr lang="ru-RU" dirty="0" smtClean="0"/>
              <a:t>Если в одной точке можно поставить сразу несколько чисел то программа ставит наименьшее.</a:t>
            </a:r>
          </a:p>
          <a:p>
            <a:r>
              <a:rPr lang="ru-RU" dirty="0" smtClean="0"/>
              <a:t>После построения матрицы расстояния программа ищет героя и смотрит его номер в матрице расстояния.</a:t>
            </a:r>
          </a:p>
          <a:p>
            <a:r>
              <a:rPr lang="ru-RU" dirty="0" smtClean="0"/>
              <a:t>Далее используя градиентный спуск программа строит путь.</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642" y="-19318"/>
            <a:ext cx="6877318" cy="6877318"/>
          </a:xfrm>
          <a:prstGeom prst="rect">
            <a:avLst/>
          </a:prstGeom>
        </p:spPr>
      </p:pic>
    </p:spTree>
    <p:extLst>
      <p:ext uri="{BB962C8B-B14F-4D97-AF65-F5344CB8AC3E}">
        <p14:creationId xmlns:p14="http://schemas.microsoft.com/office/powerpoint/2010/main" val="427242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35776" y="274973"/>
            <a:ext cx="8520448" cy="1325563"/>
          </a:xfrm>
        </p:spPr>
        <p:txBody>
          <a:bodyPr>
            <a:normAutofit/>
          </a:bodyPr>
          <a:lstStyle/>
          <a:p>
            <a:r>
              <a:rPr lang="ru-RU" dirty="0" smtClean="0"/>
              <a:t>А ещё мы изучали язык программирования </a:t>
            </a:r>
            <a:r>
              <a:rPr lang="en-US" dirty="0" smtClean="0"/>
              <a:t>C#</a:t>
            </a:r>
            <a:r>
              <a:rPr lang="ru-RU" dirty="0" smtClean="0"/>
              <a:t>.</a:t>
            </a:r>
            <a:endParaRPr lang="ru-RU" dirty="0"/>
          </a:p>
        </p:txBody>
      </p:sp>
      <p:sp>
        <p:nvSpPr>
          <p:cNvPr id="3" name="Объект 2"/>
          <p:cNvSpPr>
            <a:spLocks noGrp="1"/>
          </p:cNvSpPr>
          <p:nvPr>
            <p:ph idx="1"/>
          </p:nvPr>
        </p:nvSpPr>
        <p:spPr>
          <a:xfrm>
            <a:off x="838200" y="1854558"/>
            <a:ext cx="10515600" cy="4541346"/>
          </a:xfrm>
        </p:spPr>
        <p:txBody>
          <a:bodyPr>
            <a:normAutofit/>
          </a:bodyPr>
          <a:lstStyle/>
          <a:p>
            <a:r>
              <a:rPr lang="ru-RU" dirty="0" smtClean="0"/>
              <a:t>Мы изучили:</a:t>
            </a:r>
          </a:p>
          <a:p>
            <a:r>
              <a:rPr lang="ru-RU" dirty="0" smtClean="0"/>
              <a:t>1) Простые объекты и их типы.</a:t>
            </a:r>
          </a:p>
          <a:p>
            <a:r>
              <a:rPr lang="ru-RU" dirty="0" smtClean="0"/>
              <a:t>2) Массивы, индексация.</a:t>
            </a:r>
          </a:p>
          <a:p>
            <a:r>
              <a:rPr lang="ru-RU" dirty="0" smtClean="0"/>
              <a:t>3) Оператор присваивания.</a:t>
            </a:r>
          </a:p>
          <a:p>
            <a:r>
              <a:rPr lang="ru-RU" dirty="0" smtClean="0"/>
              <a:t>4) Условный оператор </a:t>
            </a:r>
            <a:r>
              <a:rPr lang="en-US" dirty="0" smtClean="0"/>
              <a:t>if/else </a:t>
            </a:r>
            <a:r>
              <a:rPr lang="ru-RU" dirty="0" smtClean="0"/>
              <a:t>и операторы цикла </a:t>
            </a:r>
            <a:r>
              <a:rPr lang="en-US" dirty="0" smtClean="0"/>
              <a:t>for(::) </a:t>
            </a:r>
            <a:r>
              <a:rPr lang="ru-RU" dirty="0" smtClean="0"/>
              <a:t>и </a:t>
            </a:r>
            <a:r>
              <a:rPr lang="en-US" dirty="0" smtClean="0"/>
              <a:t>while()</a:t>
            </a:r>
            <a:r>
              <a:rPr lang="ru-RU" dirty="0" smtClean="0"/>
              <a:t>.</a:t>
            </a:r>
          </a:p>
          <a:p>
            <a:r>
              <a:rPr lang="ru-RU" dirty="0" smtClean="0"/>
              <a:t>5)</a:t>
            </a:r>
            <a:r>
              <a:rPr lang="en-US" dirty="0" smtClean="0"/>
              <a:t> </a:t>
            </a:r>
            <a:r>
              <a:rPr lang="ru-RU" dirty="0" smtClean="0"/>
              <a:t>Операторы ввода/вывода, работа с консолью.</a:t>
            </a:r>
          </a:p>
          <a:p>
            <a:r>
              <a:rPr lang="ru-RU" dirty="0" smtClean="0"/>
              <a:t>6) Интегрированная обстановка разработки </a:t>
            </a:r>
            <a:r>
              <a:rPr lang="en-US" dirty="0" err="1" smtClean="0"/>
              <a:t>JetBrains</a:t>
            </a:r>
            <a:r>
              <a:rPr lang="en-US" dirty="0" smtClean="0"/>
              <a:t> Rider.</a:t>
            </a:r>
          </a:p>
          <a:p>
            <a:r>
              <a:rPr lang="en-US" dirty="0" smtClean="0"/>
              <a:t>7) </a:t>
            </a:r>
            <a:r>
              <a:rPr lang="ru-RU" dirty="0" smtClean="0"/>
              <a:t>Пространства имён, классы.</a:t>
            </a:r>
          </a:p>
          <a:p>
            <a:r>
              <a:rPr lang="ru-RU" dirty="0" smtClean="0"/>
              <a:t>8) Процедуры, функции, методы и их различия.</a:t>
            </a:r>
          </a:p>
          <a:p>
            <a:r>
              <a:rPr lang="ru-RU" dirty="0" smtClean="0"/>
              <a:t>9) И прочее.</a:t>
            </a:r>
            <a:endParaRPr lang="ru-RU" dirty="0"/>
          </a:p>
        </p:txBody>
      </p:sp>
      <p:pic>
        <p:nvPicPr>
          <p:cNvPr id="1026" name="Picture 2" descr="https://pp.userapi.com/c851328/v851328916/152749/F8naLz19td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7228" y="3528812"/>
            <a:ext cx="3277991" cy="3146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855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64671" y="139201"/>
            <a:ext cx="8911687" cy="1280890"/>
          </a:xfrm>
        </p:spPr>
        <p:txBody>
          <a:bodyPr>
            <a:normAutofit/>
          </a:bodyPr>
          <a:lstStyle/>
          <a:p>
            <a:r>
              <a:rPr lang="ru-RU" dirty="0"/>
              <a:t>Калькулятор </a:t>
            </a:r>
            <a:r>
              <a:rPr lang="ru-RU" dirty="0" smtClean="0"/>
              <a:t>Семёна</a:t>
            </a:r>
            <a:endParaRPr lang="ru-RU" dirty="0"/>
          </a:p>
        </p:txBody>
      </p:sp>
      <p:sp>
        <p:nvSpPr>
          <p:cNvPr id="3" name="Объект 2"/>
          <p:cNvSpPr>
            <a:spLocks noGrp="1"/>
          </p:cNvSpPr>
          <p:nvPr>
            <p:ph idx="1"/>
          </p:nvPr>
        </p:nvSpPr>
        <p:spPr>
          <a:xfrm>
            <a:off x="1148339" y="1233055"/>
            <a:ext cx="8915400" cy="3777622"/>
          </a:xfrm>
        </p:spPr>
        <p:txBody>
          <a:bodyPr>
            <a:normAutofit/>
          </a:bodyPr>
          <a:lstStyle/>
          <a:p>
            <a:r>
              <a:rPr lang="ru-RU" sz="2400" dirty="0" smtClean="0"/>
              <a:t>Я </a:t>
            </a:r>
            <a:r>
              <a:rPr lang="ru-RU" sz="2400" dirty="0"/>
              <a:t>первый раз изучаю С – подобный язык и поэтому сделал калькулятор. В нём можно вычислять степени, числа Фибоначчи и вписывать выражения. Моя программа сделана с помощью переменных, циклов,</a:t>
            </a:r>
            <a:r>
              <a:rPr lang="en-US" sz="2400" dirty="0"/>
              <a:t>else</a:t>
            </a:r>
            <a:r>
              <a:rPr lang="ru-RU" sz="2400" dirty="0"/>
              <a:t> и </a:t>
            </a:r>
            <a:r>
              <a:rPr lang="en-US" sz="2400" dirty="0"/>
              <a:t>if</a:t>
            </a:r>
            <a:r>
              <a:rPr lang="ru-RU" sz="2400" dirty="0"/>
              <a:t>’</a:t>
            </a:r>
            <a:r>
              <a:rPr lang="ru-RU" sz="2400" dirty="0" err="1"/>
              <a:t>ов</a:t>
            </a:r>
            <a:r>
              <a:rPr lang="ru-RU" sz="2400" dirty="0"/>
              <a:t>. Своим проектом за ЛШЮП я полностью доволен.(планируется дальнейшая разработка</a:t>
            </a:r>
          </a:p>
          <a:p>
            <a:endParaRPr lang="ru-RU" sz="2400" dirty="0"/>
          </a:p>
        </p:txBody>
      </p:sp>
    </p:spTree>
    <p:extLst>
      <p:ext uri="{BB962C8B-B14F-4D97-AF65-F5344CB8AC3E}">
        <p14:creationId xmlns:p14="http://schemas.microsoft.com/office/powerpoint/2010/main" val="3088023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p:cNvPicPr>
          <p:nvPr>
            <p:ph idx="1"/>
          </p:nvPr>
        </p:nvPicPr>
        <p:blipFill rotWithShape="1">
          <a:blip r:embed="rId2"/>
          <a:srcRect l="-248" t="47635" r="49134" b="-220"/>
          <a:stretch/>
        </p:blipFill>
        <p:spPr>
          <a:xfrm>
            <a:off x="-110836" y="0"/>
            <a:ext cx="12302836" cy="6858000"/>
          </a:xfrm>
          <a:prstGeom prst="rect">
            <a:avLst/>
          </a:prstGeom>
        </p:spPr>
      </p:pic>
    </p:spTree>
    <p:extLst>
      <p:ext uri="{BB962C8B-B14F-4D97-AF65-F5344CB8AC3E}">
        <p14:creationId xmlns:p14="http://schemas.microsoft.com/office/powerpoint/2010/main" val="1371999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p:cNvPicPr>
          <p:nvPr>
            <p:ph idx="1"/>
          </p:nvPr>
        </p:nvPicPr>
        <p:blipFill rotWithShape="1">
          <a:blip r:embed="rId2"/>
          <a:srcRect t="47677" r="52134"/>
          <a:stretch/>
        </p:blipFill>
        <p:spPr>
          <a:xfrm>
            <a:off x="0" y="0"/>
            <a:ext cx="12191999" cy="6857999"/>
          </a:xfrm>
          <a:prstGeom prst="rect">
            <a:avLst/>
          </a:prstGeom>
        </p:spPr>
      </p:pic>
    </p:spTree>
    <p:extLst>
      <p:ext uri="{BB962C8B-B14F-4D97-AF65-F5344CB8AC3E}">
        <p14:creationId xmlns:p14="http://schemas.microsoft.com/office/powerpoint/2010/main" val="1802195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p:cNvPicPr>
          <p:nvPr>
            <p:ph idx="1"/>
          </p:nvPr>
        </p:nvPicPr>
        <p:blipFill rotWithShape="1">
          <a:blip r:embed="rId2"/>
          <a:srcRect t="47143" r="43106"/>
          <a:stretch/>
        </p:blipFill>
        <p:spPr>
          <a:xfrm>
            <a:off x="0" y="0"/>
            <a:ext cx="12191999" cy="6858000"/>
          </a:xfrm>
          <a:prstGeom prst="rect">
            <a:avLst/>
          </a:prstGeom>
        </p:spPr>
      </p:pic>
    </p:spTree>
    <p:extLst>
      <p:ext uri="{BB962C8B-B14F-4D97-AF65-F5344CB8AC3E}">
        <p14:creationId xmlns:p14="http://schemas.microsoft.com/office/powerpoint/2010/main" val="2228356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00310" y="661357"/>
            <a:ext cx="3858831" cy="1837144"/>
          </a:xfrm>
        </p:spPr>
        <p:txBody>
          <a:bodyPr>
            <a:normAutofit/>
          </a:bodyPr>
          <a:lstStyle/>
          <a:p>
            <a:r>
              <a:rPr lang="ru-RU" sz="4400" dirty="0" smtClean="0"/>
              <a:t>Спасибо за внимание!</a:t>
            </a:r>
            <a:endParaRPr lang="ru-RU" sz="4400"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9184953" y="577986"/>
            <a:ext cx="3145326" cy="2358996"/>
          </a:xfrm>
          <a:prstGeom prst="rect">
            <a:avLst/>
          </a:prstGeom>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102" y="2739167"/>
            <a:ext cx="5404040" cy="4053031"/>
          </a:xfrm>
          <a:prstGeom prst="rect">
            <a:avLst/>
          </a:prstGeom>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37162" y="3496199"/>
            <a:ext cx="5841020" cy="3180089"/>
          </a:xfrm>
          <a:prstGeom prst="rect">
            <a:avLst/>
          </a:prstGeom>
        </p:spPr>
      </p:pic>
      <p:pic>
        <p:nvPicPr>
          <p:cNvPr id="3" name="Рисунок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42518" y="565821"/>
            <a:ext cx="3652223" cy="2739167"/>
          </a:xfrm>
          <a:prstGeom prst="rect">
            <a:avLst/>
          </a:prstGeom>
        </p:spPr>
      </p:pic>
    </p:spTree>
    <p:extLst>
      <p:ext uri="{BB962C8B-B14F-4D97-AF65-F5344CB8AC3E}">
        <p14:creationId xmlns:p14="http://schemas.microsoft.com/office/powerpoint/2010/main" val="1163732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56210" y="114824"/>
            <a:ext cx="9144000" cy="2387600"/>
          </a:xfrm>
        </p:spPr>
        <p:txBody>
          <a:bodyPr>
            <a:normAutofit/>
          </a:bodyPr>
          <a:lstStyle/>
          <a:p>
            <a:r>
              <a:rPr lang="ru-RU" dirty="0" smtClean="0"/>
              <a:t>Мастерская 12 – </a:t>
            </a:r>
            <a:br>
              <a:rPr lang="ru-RU" dirty="0" smtClean="0"/>
            </a:br>
            <a:r>
              <a:rPr lang="ru-RU" dirty="0" smtClean="0"/>
              <a:t>«Изучаем С</a:t>
            </a:r>
            <a:r>
              <a:rPr lang="en-US" dirty="0" smtClean="0"/>
              <a:t>#</a:t>
            </a:r>
            <a:r>
              <a:rPr lang="ru-RU" dirty="0" smtClean="0"/>
              <a:t>»</a:t>
            </a:r>
            <a:endParaRPr lang="ru-RU" dirty="0"/>
          </a:p>
        </p:txBody>
      </p:sp>
      <p:sp>
        <p:nvSpPr>
          <p:cNvPr id="3" name="Подзаголовок 2"/>
          <p:cNvSpPr>
            <a:spLocks noGrp="1"/>
          </p:cNvSpPr>
          <p:nvPr>
            <p:ph type="subTitle" idx="1"/>
          </p:nvPr>
        </p:nvSpPr>
        <p:spPr>
          <a:xfrm>
            <a:off x="7319493" y="6168153"/>
            <a:ext cx="5001296" cy="1655762"/>
          </a:xfrm>
        </p:spPr>
        <p:txBody>
          <a:bodyPr/>
          <a:lstStyle/>
          <a:p>
            <a:r>
              <a:rPr lang="ru-RU" dirty="0" smtClean="0"/>
              <a:t>Мастер: Марчук Александр </a:t>
            </a:r>
            <a:r>
              <a:rPr lang="ru-RU" dirty="0" err="1" smtClean="0"/>
              <a:t>Гурьевич</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515" y="2502424"/>
            <a:ext cx="5052744" cy="3383221"/>
          </a:xfrm>
          <a:prstGeom prst="rect">
            <a:avLst/>
          </a:prstGeom>
        </p:spPr>
      </p:pic>
    </p:spTree>
    <p:extLst>
      <p:ext uri="{BB962C8B-B14F-4D97-AF65-F5344CB8AC3E}">
        <p14:creationId xmlns:p14="http://schemas.microsoft.com/office/powerpoint/2010/main" val="687621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77663" y="378003"/>
            <a:ext cx="10515600" cy="2481106"/>
          </a:xfrm>
        </p:spPr>
        <p:txBody>
          <a:bodyPr>
            <a:normAutofit/>
          </a:bodyPr>
          <a:lstStyle/>
          <a:p>
            <a:r>
              <a:rPr lang="ru-RU" dirty="0" smtClean="0"/>
              <a:t>Постановка задачи:</a:t>
            </a:r>
            <a:br>
              <a:rPr lang="ru-RU" dirty="0" smtClean="0"/>
            </a:br>
            <a:r>
              <a:rPr lang="ru-RU" dirty="0" smtClean="0"/>
              <a:t>Сделать игру лабиринтного типа с случайным расположением комнат – прямоугольных массивов клеток.</a:t>
            </a:r>
            <a:endParaRPr lang="ru-RU" dirty="0"/>
          </a:p>
        </p:txBody>
      </p:sp>
      <p:sp>
        <p:nvSpPr>
          <p:cNvPr id="3" name="Объект 2"/>
          <p:cNvSpPr>
            <a:spLocks noGrp="1"/>
          </p:cNvSpPr>
          <p:nvPr>
            <p:ph idx="1"/>
          </p:nvPr>
        </p:nvSpPr>
        <p:spPr>
          <a:xfrm>
            <a:off x="878984" y="3161763"/>
            <a:ext cx="11912958" cy="3696237"/>
          </a:xfrm>
        </p:spPr>
        <p:txBody>
          <a:bodyPr>
            <a:normAutofit/>
          </a:bodyPr>
          <a:lstStyle/>
          <a:p>
            <a:r>
              <a:rPr lang="ru-RU" dirty="0" smtClean="0"/>
              <a:t>Подзадачи:</a:t>
            </a:r>
          </a:p>
          <a:p>
            <a:r>
              <a:rPr lang="ru-RU" dirty="0" smtClean="0"/>
              <a:t>1) Реализовать расположение комнат в лабиринте.</a:t>
            </a:r>
          </a:p>
          <a:p>
            <a:r>
              <a:rPr lang="ru-RU" dirty="0" smtClean="0"/>
              <a:t>2) Реализовать поведение монстров, мешающих прохождению лабиринта.</a:t>
            </a:r>
          </a:p>
          <a:p>
            <a:r>
              <a:rPr lang="ru-RU" dirty="0" smtClean="0"/>
              <a:t>3) Реализовать управление героем и его свойствами.</a:t>
            </a:r>
          </a:p>
          <a:p>
            <a:r>
              <a:rPr lang="ru-RU" dirty="0" smtClean="0"/>
              <a:t>4) Разработать несколько программ генерации лабиринта.</a:t>
            </a:r>
          </a:p>
          <a:p>
            <a:r>
              <a:rPr lang="ru-RU" dirty="0" smtClean="0"/>
              <a:t>5) Определение кратчайшего расстояния в лабиринте. (Для второго пункта)</a:t>
            </a:r>
            <a:endParaRPr lang="ru-RU" dirty="0"/>
          </a:p>
        </p:txBody>
      </p:sp>
    </p:spTree>
    <p:extLst>
      <p:ext uri="{BB962C8B-B14F-4D97-AF65-F5344CB8AC3E}">
        <p14:creationId xmlns:p14="http://schemas.microsoft.com/office/powerpoint/2010/main" val="1327617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52767" y="572595"/>
            <a:ext cx="8911687" cy="1280890"/>
          </a:xfrm>
        </p:spPr>
        <p:txBody>
          <a:bodyPr/>
          <a:lstStyle/>
          <a:p>
            <a:r>
              <a:rPr lang="ru-RU" dirty="0" smtClean="0"/>
              <a:t>Случайное расположение комнат в лабиринте</a:t>
            </a:r>
            <a:endParaRPr lang="ru-RU" dirty="0"/>
          </a:p>
        </p:txBody>
      </p:sp>
      <p:sp>
        <p:nvSpPr>
          <p:cNvPr id="3" name="Объект 2"/>
          <p:cNvSpPr>
            <a:spLocks noGrp="1"/>
          </p:cNvSpPr>
          <p:nvPr>
            <p:ph idx="1"/>
          </p:nvPr>
        </p:nvSpPr>
        <p:spPr>
          <a:xfrm>
            <a:off x="1652767" y="2133600"/>
            <a:ext cx="8915400" cy="3777622"/>
          </a:xfrm>
        </p:spPr>
        <p:txBody>
          <a:bodyPr/>
          <a:lstStyle/>
          <a:p>
            <a:r>
              <a:rPr lang="ru-RU" dirty="0" smtClean="0"/>
              <a:t>Для этого используем двумерный массив много на много</a:t>
            </a:r>
          </a:p>
          <a:p>
            <a:pPr>
              <a:buFont typeface="+mj-lt"/>
              <a:buAutoNum type="arabicPeriod"/>
            </a:pPr>
            <a:r>
              <a:rPr lang="ru-RU" dirty="0" smtClean="0"/>
              <a:t>Просматриваем весь массив, находим стены</a:t>
            </a:r>
          </a:p>
          <a:p>
            <a:pPr>
              <a:buFont typeface="+mj-lt"/>
              <a:buAutoNum type="arabicPeriod"/>
            </a:pPr>
            <a:r>
              <a:rPr lang="ru-RU" dirty="0" smtClean="0"/>
              <a:t>Вокруг стен ставим </a:t>
            </a:r>
            <a:r>
              <a:rPr lang="en-US" dirty="0" smtClean="0"/>
              <a:t>“!”</a:t>
            </a:r>
            <a:endParaRPr lang="ru-RU" dirty="0" smtClean="0"/>
          </a:p>
          <a:p>
            <a:pPr>
              <a:buFont typeface="+mj-lt"/>
              <a:buAutoNum type="arabicPeriod"/>
            </a:pPr>
            <a:r>
              <a:rPr lang="ru-RU" dirty="0" smtClean="0"/>
              <a:t>проходим по массиву вместо </a:t>
            </a:r>
            <a:r>
              <a:rPr lang="en-US" dirty="0" smtClean="0"/>
              <a:t>“</a:t>
            </a:r>
            <a:r>
              <a:rPr lang="ru-RU" dirty="0" smtClean="0"/>
              <a:t>!</a:t>
            </a:r>
            <a:r>
              <a:rPr lang="en-US" dirty="0" smtClean="0"/>
              <a:t>”</a:t>
            </a:r>
            <a:r>
              <a:rPr lang="ru-RU" dirty="0" smtClean="0"/>
              <a:t> ставим числа</a:t>
            </a:r>
          </a:p>
          <a:p>
            <a:pPr>
              <a:buFont typeface="+mj-lt"/>
              <a:buAutoNum type="arabicPeriod"/>
            </a:pPr>
            <a:r>
              <a:rPr lang="ru-RU" dirty="0" smtClean="0"/>
              <a:t>В переменную записываем случайное число от 1 до наибольшего числа в массиве</a:t>
            </a:r>
          </a:p>
          <a:p>
            <a:pPr>
              <a:buFont typeface="+mj-lt"/>
              <a:buAutoNum type="arabicPeriod"/>
            </a:pPr>
            <a:r>
              <a:rPr lang="ru-RU" dirty="0" smtClean="0"/>
              <a:t>Ещё раз про ходим по массиву убирая за собой числа, если программа стирает нужное число, ставим там комнату.</a:t>
            </a:r>
          </a:p>
          <a:p>
            <a:pPr>
              <a:buFont typeface="+mj-lt"/>
              <a:buAutoNum type="arabicPeriod"/>
            </a:pPr>
            <a:r>
              <a:rPr lang="ru-RU" dirty="0" smtClean="0"/>
              <a:t>повторить  </a:t>
            </a:r>
            <a:endParaRPr lang="ru-RU" dirty="0"/>
          </a:p>
        </p:txBody>
      </p:sp>
    </p:spTree>
    <p:extLst>
      <p:ext uri="{BB962C8B-B14F-4D97-AF65-F5344CB8AC3E}">
        <p14:creationId xmlns:p14="http://schemas.microsoft.com/office/powerpoint/2010/main" val="1680346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Поведение монстров</a:t>
            </a:r>
            <a:endParaRPr lang="ru-RU" dirty="0"/>
          </a:p>
        </p:txBody>
      </p:sp>
      <p:sp>
        <p:nvSpPr>
          <p:cNvPr id="3" name="Объект 2"/>
          <p:cNvSpPr>
            <a:spLocks noGrp="1"/>
          </p:cNvSpPr>
          <p:nvPr>
            <p:ph sz="half" idx="1"/>
          </p:nvPr>
        </p:nvSpPr>
        <p:spPr>
          <a:xfrm>
            <a:off x="2060620" y="1905000"/>
            <a:ext cx="4842456" cy="4006222"/>
          </a:xfrm>
        </p:spPr>
        <p:txBody>
          <a:bodyPr>
            <a:normAutofit fontScale="92500" lnSpcReduction="10000"/>
          </a:bodyPr>
          <a:lstStyle/>
          <a:p>
            <a:r>
              <a:rPr lang="ru-RU" dirty="0" smtClean="0"/>
              <a:t>Для начала, у нас их есть несколько типов:</a:t>
            </a:r>
          </a:p>
          <a:p>
            <a:r>
              <a:rPr lang="ru-RU" dirty="0" smtClean="0"/>
              <a:t>Турели, </a:t>
            </a:r>
          </a:p>
          <a:p>
            <a:r>
              <a:rPr lang="ru-RU" dirty="0" smtClean="0"/>
              <a:t>Лазеры (горизонтальные и вертикальные),</a:t>
            </a:r>
          </a:p>
          <a:p>
            <a:r>
              <a:rPr lang="ru-RU" dirty="0" smtClean="0"/>
              <a:t>Зомби,</a:t>
            </a:r>
          </a:p>
          <a:p>
            <a:r>
              <a:rPr lang="ru-RU" dirty="0" smtClean="0"/>
              <a:t>Кроты,</a:t>
            </a:r>
          </a:p>
          <a:p>
            <a:r>
              <a:rPr lang="ru-RU" dirty="0" smtClean="0"/>
              <a:t>Танки,</a:t>
            </a:r>
          </a:p>
          <a:p>
            <a:r>
              <a:rPr lang="ru-RU" dirty="0" smtClean="0"/>
              <a:t>Двигающиеся шипы,</a:t>
            </a:r>
          </a:p>
          <a:p>
            <a:r>
              <a:rPr lang="ru-RU" dirty="0" smtClean="0"/>
              <a:t>Дыры.</a:t>
            </a:r>
          </a:p>
          <a:p>
            <a:r>
              <a:rPr lang="ru-RU" dirty="0" smtClean="0"/>
              <a:t>Разберём, как работают самые интересные из них.</a:t>
            </a:r>
            <a:endParaRPr lang="ru-RU" dirty="0"/>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46240" y="1905000"/>
            <a:ext cx="5077518" cy="3706781"/>
          </a:xfrm>
        </p:spPr>
      </p:pic>
    </p:spTree>
    <p:extLst>
      <p:ext uri="{BB962C8B-B14F-4D97-AF65-F5344CB8AC3E}">
        <p14:creationId xmlns:p14="http://schemas.microsoft.com/office/powerpoint/2010/main" val="235435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Поведение турелей.</a:t>
            </a:r>
            <a:endParaRPr lang="ru-RU" dirty="0"/>
          </a:p>
        </p:txBody>
      </p:sp>
      <p:pic>
        <p:nvPicPr>
          <p:cNvPr id="6" name="Объект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611946" y="169850"/>
            <a:ext cx="2417841" cy="4156990"/>
          </a:xfrm>
        </p:spPr>
      </p:pic>
      <p:sp>
        <p:nvSpPr>
          <p:cNvPr id="7" name="Объект 6"/>
          <p:cNvSpPr>
            <a:spLocks noGrp="1"/>
          </p:cNvSpPr>
          <p:nvPr>
            <p:ph sz="half" idx="2"/>
          </p:nvPr>
        </p:nvSpPr>
        <p:spPr>
          <a:xfrm>
            <a:off x="2592924" y="1589096"/>
            <a:ext cx="6190468" cy="4670035"/>
          </a:xfrm>
        </p:spPr>
        <p:txBody>
          <a:bodyPr/>
          <a:lstStyle/>
          <a:p>
            <a:r>
              <a:rPr lang="ru-RU" dirty="0" smtClean="0"/>
              <a:t>Сначала, мы ищем в комнате букву «Т» – условный знак для обозначения турелей. После, мы заменяем его на «!», после – на «+» (идёт «перезарядка»). После этого, мы проверяем все клетки, которые расположены на той же вертикали и горизонтали, что и турель. Если на них стоит что – то кроме игрока, или пустоты, то выстрел останавливается. Для этого заведём </a:t>
            </a:r>
            <a:r>
              <a:rPr lang="ru-RU" dirty="0" err="1" smtClean="0"/>
              <a:t>булевую</a:t>
            </a:r>
            <a:r>
              <a:rPr lang="ru-RU" dirty="0" smtClean="0"/>
              <a:t> переменную </a:t>
            </a:r>
            <a:r>
              <a:rPr lang="en-US" dirty="0" smtClean="0"/>
              <a:t>“hit”</a:t>
            </a:r>
            <a:r>
              <a:rPr lang="ru-RU" dirty="0" smtClean="0"/>
              <a:t>. Она будет истинна, пока на пути пули ничего нет, если там стоит игрок, то мы отнимаем 1 жизнь и пуля останавливается, переменная становится ложной, если там что – то кроме игрока или стены, то мы делаем переменную ложной и цикл останавливается.</a:t>
            </a:r>
            <a:endParaRPr lang="ru-RU" dirty="0"/>
          </a:p>
        </p:txBody>
      </p:sp>
    </p:spTree>
    <p:extLst>
      <p:ext uri="{BB962C8B-B14F-4D97-AF65-F5344CB8AC3E}">
        <p14:creationId xmlns:p14="http://schemas.microsoft.com/office/powerpoint/2010/main" val="3803693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59804" y="555772"/>
            <a:ext cx="8911687" cy="1280890"/>
          </a:xfrm>
        </p:spPr>
        <p:txBody>
          <a:bodyPr/>
          <a:lstStyle/>
          <a:p>
            <a:r>
              <a:rPr lang="ru-RU" dirty="0" smtClean="0"/>
              <a:t>Поведение кротов</a:t>
            </a:r>
            <a:endParaRPr lang="ru-RU" dirty="0"/>
          </a:p>
        </p:txBody>
      </p:sp>
      <p:pic>
        <p:nvPicPr>
          <p:cNvPr id="4" name="Объект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58752" y="1535864"/>
            <a:ext cx="4410386" cy="3030388"/>
          </a:xfrm>
        </p:spPr>
      </p:pic>
      <p:sp>
        <p:nvSpPr>
          <p:cNvPr id="10" name="Объект 9"/>
          <p:cNvSpPr>
            <a:spLocks noGrp="1"/>
          </p:cNvSpPr>
          <p:nvPr>
            <p:ph sz="half" idx="2"/>
          </p:nvPr>
        </p:nvSpPr>
        <p:spPr>
          <a:xfrm>
            <a:off x="1120462" y="1535864"/>
            <a:ext cx="6143223" cy="4749025"/>
          </a:xfrm>
        </p:spPr>
        <p:txBody>
          <a:bodyPr>
            <a:normAutofit lnSpcReduction="10000"/>
          </a:bodyPr>
          <a:lstStyle/>
          <a:p>
            <a:r>
              <a:rPr lang="ru-RU" dirty="0" smtClean="0"/>
              <a:t>Крот у нас обозначается буквой </a:t>
            </a:r>
            <a:r>
              <a:rPr lang="en-US" dirty="0" smtClean="0"/>
              <a:t>M. </a:t>
            </a:r>
            <a:r>
              <a:rPr lang="ru-RU" dirty="0" smtClean="0"/>
              <a:t>Идея крота в том, что он передвигается под землёй и высовывается только тогда, когда он находится рядом с игроком. Он ходит раз в 3 хода игрока, для этого заведём счётчик ходов, и, если, он будет делится на 3, то крот будет совершать ход. Теперь, реализуем его подземный ход. Если игрок находится на достаточно близком от него расстоянии, когда крот на поверхности, то крот наносит урон игроку. Иначе, он зарывается под землю и оставляет за собой дыру. Если он находится под землёй, то, логично, ему ничего не мешает. Поэтому, он может идти напрямую к игроку. Для крота я создал отдельную комнату под названием </a:t>
            </a:r>
            <a:r>
              <a:rPr lang="en-US" dirty="0" smtClean="0"/>
              <a:t>“</a:t>
            </a:r>
            <a:r>
              <a:rPr lang="en-US" dirty="0" err="1" smtClean="0"/>
              <a:t>Molemap</a:t>
            </a:r>
            <a:r>
              <a:rPr lang="en-US" dirty="0" smtClean="0"/>
              <a:t>”</a:t>
            </a:r>
            <a:r>
              <a:rPr lang="ru-RU" dirty="0" smtClean="0"/>
              <a:t>, которая абсолютно чиста. Там он находит </a:t>
            </a:r>
            <a:r>
              <a:rPr lang="ru-RU" dirty="0" err="1" smtClean="0"/>
              <a:t>наиКРОТчайший</a:t>
            </a:r>
            <a:r>
              <a:rPr lang="ru-RU" dirty="0" smtClean="0"/>
              <a:t> путь к игроку и двигается к нему.</a:t>
            </a:r>
            <a:endParaRPr lang="ru-RU" dirty="0"/>
          </a:p>
        </p:txBody>
      </p:sp>
    </p:spTree>
    <p:extLst>
      <p:ext uri="{BB962C8B-B14F-4D97-AF65-F5344CB8AC3E}">
        <p14:creationId xmlns:p14="http://schemas.microsoft.com/office/powerpoint/2010/main" val="1654003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76924" y="624110"/>
            <a:ext cx="8911687" cy="1280890"/>
          </a:xfrm>
        </p:spPr>
        <p:txBody>
          <a:bodyPr/>
          <a:lstStyle/>
          <a:p>
            <a:r>
              <a:rPr lang="ru-RU" dirty="0" smtClean="0"/>
              <a:t>Поведение танков</a:t>
            </a:r>
            <a:endParaRPr lang="ru-RU" dirty="0"/>
          </a:p>
        </p:txBody>
      </p:sp>
      <p:sp>
        <p:nvSpPr>
          <p:cNvPr id="5" name="Объект 4"/>
          <p:cNvSpPr>
            <a:spLocks noGrp="1"/>
          </p:cNvSpPr>
          <p:nvPr>
            <p:ph sz="half" idx="2"/>
          </p:nvPr>
        </p:nvSpPr>
        <p:spPr>
          <a:xfrm>
            <a:off x="1178560" y="1378039"/>
            <a:ext cx="5454060" cy="5028396"/>
          </a:xfrm>
        </p:spPr>
        <p:txBody>
          <a:bodyPr>
            <a:normAutofit fontScale="92500" lnSpcReduction="20000"/>
          </a:bodyPr>
          <a:lstStyle/>
          <a:p>
            <a:r>
              <a:rPr lang="ru-RU" dirty="0" smtClean="0"/>
              <a:t>Танк – самый большой монстр в игре. Он занимает 9 клеток, Центральная его клетка обозначается буквой «</a:t>
            </a:r>
            <a:r>
              <a:rPr lang="en-US" dirty="0" smtClean="0"/>
              <a:t>b</a:t>
            </a:r>
            <a:r>
              <a:rPr lang="ru-RU" dirty="0" smtClean="0"/>
              <a:t>», а те, которые её окружают – «В». Он ходит раз в 4 хода игрока. Как это реализовать я уже говорил. Также, он уничтожает все объекты на своем пути, включая других монстров. Игрока он не уничтожает, но если игроку не повезло оказаться рядом с ним во время его хода, то игрок моментально погибает жуткой и страшной смертью. Из – за его размеров он может также повредить основные стены комнаты. Для того, чтобы этого не происходило, я завел отдельный массив – комнату  - «</a:t>
            </a:r>
            <a:r>
              <a:rPr lang="en-US" dirty="0" err="1" smtClean="0"/>
              <a:t>Bigmap</a:t>
            </a:r>
            <a:r>
              <a:rPr lang="ru-RU" dirty="0" smtClean="0"/>
              <a:t>», где присутствуют двойные стены у края комнаты, благодаря чему, когда мы будем делать поиск наикратчайшего пути от него к игроку (в </a:t>
            </a:r>
            <a:r>
              <a:rPr lang="ru-RU" dirty="0" err="1" smtClean="0"/>
              <a:t>Бигмап</a:t>
            </a:r>
            <a:r>
              <a:rPr lang="ru-RU" dirty="0" smtClean="0"/>
              <a:t> мы переносим только центральную клетку танка), он не будет подходить вплотную к стенам комнаты и уничтожать их своими «боками».</a:t>
            </a:r>
            <a:endParaRPr lang="ru-RU" dirty="0"/>
          </a:p>
        </p:txBody>
      </p:sp>
      <p:pic>
        <p:nvPicPr>
          <p:cNvPr id="8" name="Объект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36235" y="339630"/>
            <a:ext cx="5073148" cy="4026308"/>
          </a:xfrm>
        </p:spPr>
      </p:pic>
    </p:spTree>
    <p:extLst>
      <p:ext uri="{BB962C8B-B14F-4D97-AF65-F5344CB8AC3E}">
        <p14:creationId xmlns:p14="http://schemas.microsoft.com/office/powerpoint/2010/main" val="894156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Управление героем и его свойствами </a:t>
            </a:r>
            <a:endParaRPr lang="ru-RU" dirty="0"/>
          </a:p>
        </p:txBody>
      </p:sp>
      <p:sp>
        <p:nvSpPr>
          <p:cNvPr id="5" name="Объект 4"/>
          <p:cNvSpPr>
            <a:spLocks noGrp="1"/>
          </p:cNvSpPr>
          <p:nvPr>
            <p:ph idx="1"/>
          </p:nvPr>
        </p:nvSpPr>
        <p:spPr>
          <a:xfrm>
            <a:off x="2589212" y="2133600"/>
            <a:ext cx="8915400" cy="3777622"/>
          </a:xfrm>
        </p:spPr>
        <p:txBody>
          <a:bodyPr/>
          <a:lstStyle/>
          <a:p>
            <a:r>
              <a:rPr lang="ru-RU" dirty="0" smtClean="0"/>
              <a:t>Для движения персонажем используются кнопки </a:t>
            </a:r>
            <a:r>
              <a:rPr lang="en-US" dirty="0" smtClean="0"/>
              <a:t>W,A,S,D </a:t>
            </a:r>
            <a:r>
              <a:rPr lang="ru-RU" dirty="0" smtClean="0"/>
              <a:t>и 4,8,6,2 для стрельбы. На 5 персонаж использует бомбу которая уничтожает все стены в комнате и убивает врагов. Кнопка Е использует рядом стоящие объекты (тотемы, сундуки). На Пробел герой пьёт зелье со случайным эффектом, например нанесение себе урона или полное восстановление здоровья.</a:t>
            </a:r>
            <a:endParaRPr lang="ru-RU" dirty="0"/>
          </a:p>
        </p:txBody>
      </p:sp>
    </p:spTree>
    <p:extLst>
      <p:ext uri="{BB962C8B-B14F-4D97-AF65-F5344CB8AC3E}">
        <p14:creationId xmlns:p14="http://schemas.microsoft.com/office/powerpoint/2010/main" val="167047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Organic</Template>
  <TotalTime>1496</TotalTime>
  <Words>1070</Words>
  <Application>Microsoft Office PowerPoint</Application>
  <PresentationFormat>Широкоэкранный</PresentationFormat>
  <Paragraphs>71</Paragraphs>
  <Slides>19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19</vt:i4>
      </vt:variant>
    </vt:vector>
  </HeadingPairs>
  <TitlesOfParts>
    <vt:vector size="23" baseType="lpstr">
      <vt:lpstr>Arial</vt:lpstr>
      <vt:lpstr>Century Gothic</vt:lpstr>
      <vt:lpstr>Wingdings 3</vt:lpstr>
      <vt:lpstr>Легкий дым</vt:lpstr>
      <vt:lpstr>Презентация PowerPoint</vt:lpstr>
      <vt:lpstr>Мастерская 12 –  «Изучаем С#»</vt:lpstr>
      <vt:lpstr>Постановка задачи: Сделать игру лабиринтного типа с случайным расположением комнат – прямоугольных массивов клеток.</vt:lpstr>
      <vt:lpstr>Случайное расположение комнат в лабиринте</vt:lpstr>
      <vt:lpstr>Поведение монстров</vt:lpstr>
      <vt:lpstr>Поведение турелей.</vt:lpstr>
      <vt:lpstr>Поведение кротов</vt:lpstr>
      <vt:lpstr>Поведение танков</vt:lpstr>
      <vt:lpstr>Управление героем и его свойствами </vt:lpstr>
      <vt:lpstr>Различные плюшки</vt:lpstr>
      <vt:lpstr>Инвентарь</vt:lpstr>
      <vt:lpstr>Случайная генерация лабиринта</vt:lpstr>
      <vt:lpstr>Нахождение кратчайшего пути.</vt:lpstr>
      <vt:lpstr>А ещё мы изучали язык программирования C#.</vt:lpstr>
      <vt:lpstr>Калькулятор Семёна</vt:lpstr>
      <vt:lpstr>Презентация PowerPoint</vt:lpstr>
      <vt:lpstr>Презентация PowerPoint</vt:lpstr>
      <vt:lpstr>Презентация PowerPoint</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Мастерская 12 –  «Изучаем С#»</dc:title>
  <dc:creator>User</dc:creator>
  <cp:lastModifiedBy>Пользователь Windows</cp:lastModifiedBy>
  <cp:revision>43</cp:revision>
  <dcterms:created xsi:type="dcterms:W3CDTF">2019-07-11T12:08:48Z</dcterms:created>
  <dcterms:modified xsi:type="dcterms:W3CDTF">2019-07-13T03:54:31Z</dcterms:modified>
</cp:coreProperties>
</file>