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357" autoAdjust="0"/>
  </p:normalViewPr>
  <p:slideViewPr>
    <p:cSldViewPr snapToGrid="0">
      <p:cViewPr>
        <p:scale>
          <a:sx n="80" d="100"/>
          <a:sy n="80" d="100"/>
        </p:scale>
        <p:origin x="75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9:53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24575,'1'5'0,"1"-1"0,-1 1 0,1-1 0,0 0 0,0 1 0,0-1 0,0 0 0,1 0 0,-1 0 0,1-1 0,0 1 0,1-1 0,-1 1 0,8 4 0,14 20 0,15 26 0,-17-24 0,29 50 0,-46-69 0,0 1 0,-1-1 0,-1 1 0,0 0 0,0 0 0,-1 0 0,-1 1 0,2 20 0,-4-3-1365,0-1-5461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2A53-05F8-3178-7DBF-B2DCB29C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BD7E6-08A4-B62D-FABE-2B4347D0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FBF-5D2B-6CE7-7538-4821B4AF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BA757-352D-F3FD-486B-F1073E8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4B52-D18A-77FE-88AD-FD764B2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772A-4631-DC1B-DF6D-BC0D3B9C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3C64-FF7C-122A-55CF-2751B2F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E799-3C50-D407-2C82-D68CBA75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A672-066B-B023-1F2D-6E1946C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6E78E-DF19-30D9-1109-EB13665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4E4A-250E-B089-E62C-71F4866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FCFF-E8FB-93D4-2BDE-BBDD3D0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32E2-9EE6-CE38-45A6-CEAB7DF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D2BC-C100-5EA9-46B5-873ADF3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32C8-F373-CA10-CFA6-E451284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FA9A-C05E-858D-6B5D-D8502C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79416-9B59-0AF1-DA57-02397AD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780B-B4B7-C1B2-537D-72E21FC2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B2BF-8C11-6C16-F45E-19D8D1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D90F5-D537-31B1-2405-011C8DA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56D9-4725-6BB5-3A88-82B8BBB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4509-E707-E907-FBD9-3824651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A680-59E2-48B0-F01C-62236CB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03E7-E0EA-F551-F6A2-F4EAEA4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8438-B7F8-6C67-1A80-73CB13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FAEB-DD0F-FBAB-40C0-B7620D0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0E51-7AB5-286A-6FE1-C9ED115B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7AE8C-B1F2-0339-0BF8-57D91F2C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6441F-18AF-22A7-7EB5-199CE4A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4AF1-D9FA-8696-4395-D185D81C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F7A9A-0E13-23FE-B0EC-48DE874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1933-B6EE-63E8-11BF-1C92F3C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75315-A8E1-736F-8A75-CF40C7BE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812B9-E225-B923-98BF-60D0C67C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27867-1038-0D34-5356-76801AEB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FDB80-FCBA-B548-623B-2975477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CBF86-52EE-88F2-E022-B57EEFC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A4025-5937-E001-C897-A3C3E80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05119-2514-990C-9278-FD42F76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C441-8A0F-302B-8C59-1F2B89B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6FA67-3CDC-EE37-1988-677556B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4A7F3-990A-B2C0-80C8-E00FF081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7C740-D3BD-9246-C634-2994F9E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7D14E-960B-B1FD-8A42-8F865A6F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5CA7B-619A-0660-4AF5-CB068DF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A9F87-0A76-B162-C10E-34EAAA1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8091-DD3B-C2AF-82A0-D94D05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9E47-2649-2C40-77E8-DC0E855B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B8ED9-33BE-2DE5-909C-70C3A5B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0483-63DD-3FDB-157C-BBFE271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C9DD0-85FD-49F9-5F39-C8D82D0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125AD-A165-DFE6-3C98-8F82D33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E260-0257-0709-6E07-E292C7B8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D88F-7D53-3C6F-2B63-B9A5FF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E973-5F60-55C7-3469-139EBA0A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8B25-4EF8-464C-BDDC-4AE25DA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C962-45D6-885E-B739-B404F7A4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67AB-2EFE-6BD0-8926-A5C8C55E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585E1-0449-E65C-F6B3-A967061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7A6C9-69DA-C967-0054-995576F4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6E0-7B9B-D4FE-4540-B6E9AEDE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58F4A-DB3A-4AF3-A615-0E0692002C8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9CDF-187F-D294-11DD-6495A9FD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B98B-246F-C7FE-7CA1-F4C32382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2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50.png"/><Relationship Id="rId5" Type="http://schemas.openxmlformats.org/officeDocument/2006/relationships/image" Target="../media/image240.png"/><Relationship Id="rId15" Type="http://schemas.openxmlformats.org/officeDocument/2006/relationships/image" Target="../media/image15.png"/><Relationship Id="rId23" Type="http://schemas.openxmlformats.org/officeDocument/2006/relationships/image" Target="../media/image270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customXml" Target="../ink/ink1.xml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E7794D-38EB-9906-F820-8722B7E2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957074" y="794970"/>
            <a:ext cx="6383571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43153" y="2229620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AA76A09-062A-8515-9B84-2C7760039395}"/>
              </a:ext>
            </a:extLst>
          </p:cNvPr>
          <p:cNvGrpSpPr/>
          <p:nvPr/>
        </p:nvGrpSpPr>
        <p:grpSpPr>
          <a:xfrm>
            <a:off x="8101499" y="769259"/>
            <a:ext cx="1249214" cy="1970124"/>
            <a:chOff x="8076674" y="848781"/>
            <a:chExt cx="1157514" cy="14192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0A9B99-796A-DF0A-7CFD-1916FB6D71A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10F5C4-F0A4-ED84-0518-A673C80C9482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15" y="2229620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71494" y="2208514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95363" y="2218522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63630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51391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316258" y="247706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99181" y="2484501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86313" y="2477063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84695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>
            <a:off x="5392253" y="3678668"/>
            <a:ext cx="3782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56003" y="1923000"/>
            <a:ext cx="6429" cy="17556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62432" y="1939686"/>
            <a:ext cx="4373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63736" y="6268997"/>
            <a:ext cx="6754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63736" y="2748660"/>
            <a:ext cx="19876" cy="352033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15140" y="2750475"/>
            <a:ext cx="8650" cy="2020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56004" y="5716995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28367" y="5462272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1760390" y="940211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5094887" y="701787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5109520" y="986616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9280097" y="1353432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5070820" y="3397388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6987284" y="3397387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6531124" y="5135960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170447" y="919105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3699106" y="1714922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2763727" y="1721449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9355237" y="4816614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9665218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0531993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0086025" y="3266092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1233495" y="11876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  <a:stCxn id="30" idx="6"/>
            <a:endCxn id="54" idx="1"/>
          </p:cNvCxnSpPr>
          <p:nvPr/>
        </p:nvCxnSpPr>
        <p:spPr>
          <a:xfrm flipV="1">
            <a:off x="2316418" y="1184539"/>
            <a:ext cx="854029" cy="1055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3339830" y="1980036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2366709" y="1970419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12797" y="1184539"/>
            <a:ext cx="127330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341456" y="1976330"/>
            <a:ext cx="744646" cy="4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6360744" y="114417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6344101" y="1667140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8263191" y="5526227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6344357" y="387215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6336035" y="4364539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8239113" y="1804151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blipFill>
                <a:blip r:embed="rId2"/>
                <a:stretch>
                  <a:fillRect l="-7018" r="-701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8597679" y="1711544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8709354" y="1723795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blipFill>
                <a:blip r:embed="rId3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>
            <a:off x="3058288" y="4115633"/>
            <a:ext cx="20225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 flipV="1">
            <a:off x="2005137" y="4563359"/>
            <a:ext cx="3057083" cy="1109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2013737" y="1430413"/>
            <a:ext cx="24667" cy="314217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3066356" y="2220114"/>
            <a:ext cx="0" cy="18868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8222074" y="3872153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9603305" y="380695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0032571" y="4250409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8222074" y="4298135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1622" r="-189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blipFill>
                <a:blip r:embed="rId6"/>
                <a:stretch>
                  <a:fillRect l="-22857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blipFill>
                <a:blip r:embed="rId7"/>
                <a:stretch>
                  <a:fillRect l="-21951" r="-487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blipFill>
                <a:blip r:embed="rId8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blipFill>
                <a:blip r:embed="rId9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blipFill>
                <a:blip r:embed="rId10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blipFill>
                <a:blip r:embed="rId11"/>
                <a:stretch>
                  <a:fillRect l="-21429" r="-714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blipFill>
                <a:blip r:embed="rId12"/>
                <a:stretch>
                  <a:fillRect l="-17647" r="-196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blipFill>
                <a:blip r:embed="rId13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blipFill>
                <a:blip r:embed="rId15"/>
                <a:stretch>
                  <a:fillRect l="-17647" r="-588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4635127" y="5530182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4107490" y="5275459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3672950" y="496062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3412391" y="5526227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blipFill>
                <a:blip r:embed="rId16"/>
                <a:stretch>
                  <a:fillRect l="-298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blipFill>
                <a:blip r:embed="rId17"/>
                <a:stretch>
                  <a:fillRect l="-357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blipFill>
                <a:blip r:embed="rId18"/>
                <a:stretch>
                  <a:fillRect l="-1702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blipFill>
                <a:blip r:embed="rId19"/>
                <a:stretch>
                  <a:fillRect l="-1956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5837132" y="2136321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5837132" y="2932178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4C8F96-549E-DF7D-4AF9-8A627A6B4A0D}"/>
              </a:ext>
            </a:extLst>
          </p:cNvPr>
          <p:cNvGrpSpPr/>
          <p:nvPr/>
        </p:nvGrpSpPr>
        <p:grpSpPr>
          <a:xfrm>
            <a:off x="6980622" y="613703"/>
            <a:ext cx="1249214" cy="1970124"/>
            <a:chOff x="8076674" y="848781"/>
            <a:chExt cx="1157514" cy="14192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1858B6-0624-9B5C-ABD8-ABA97F92FBA8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A5BB10-A507-1707-09DE-3F423024C493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4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24281" y="1915786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37" y="1915786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52622" y="1894680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76491" y="1904688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44758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32519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297386" y="2163229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80309" y="2170667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93122" y="2171375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54126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 flipV="1">
            <a:off x="5392253" y="3670658"/>
            <a:ext cx="345366" cy="80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37619" y="3095705"/>
            <a:ext cx="0" cy="57495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37619" y="1939686"/>
            <a:ext cx="4621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58311" y="6268997"/>
            <a:ext cx="67602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44864" y="2446655"/>
            <a:ext cx="13801" cy="3822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06101" y="2465159"/>
            <a:ext cx="22530" cy="2305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45232" y="5714216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17595" y="5459493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256C09-AE15-6613-54B2-C9A79D5E6FF4}"/>
              </a:ext>
            </a:extLst>
          </p:cNvPr>
          <p:cNvSpPr txBox="1"/>
          <p:nvPr/>
        </p:nvSpPr>
        <p:spPr>
          <a:xfrm>
            <a:off x="5241796" y="1087925"/>
            <a:ext cx="27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+</a:t>
            </a:r>
            <a:endParaRPr lang="zh-CN" altLang="en-US" sz="16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060F98-2210-433D-6D2B-14EA9D6F86F6}"/>
              </a:ext>
            </a:extLst>
          </p:cNvPr>
          <p:cNvGrpSpPr/>
          <p:nvPr/>
        </p:nvGrpSpPr>
        <p:grpSpPr>
          <a:xfrm>
            <a:off x="5455799" y="2579306"/>
            <a:ext cx="563640" cy="553068"/>
            <a:chOff x="3664231" y="1815738"/>
            <a:chExt cx="563640" cy="553068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DD1714DD-AE39-7D70-6DF3-6B5A18723DB1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F79752-00AF-5ED1-5D44-47ED118D2F36}"/>
                </a:ext>
              </a:extLst>
            </p:cNvPr>
            <p:cNvSpPr txBox="1"/>
            <p:nvPr/>
          </p:nvSpPr>
          <p:spPr>
            <a:xfrm>
              <a:off x="3664231" y="1859043"/>
              <a:ext cx="274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65F89C-C8CF-F4F1-775F-A8650CFEDC02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06EA67-9541-0965-C3B2-1C9B833A9E22}"/>
              </a:ext>
            </a:extLst>
          </p:cNvPr>
          <p:cNvCxnSpPr>
            <a:cxnSpLocks/>
          </p:cNvCxnSpPr>
          <p:nvPr/>
        </p:nvCxnSpPr>
        <p:spPr>
          <a:xfrm flipV="1">
            <a:off x="5745231" y="1934242"/>
            <a:ext cx="0" cy="62052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7AF359-0639-D0EB-F83C-C95C3673033E}"/>
              </a:ext>
            </a:extLst>
          </p:cNvPr>
          <p:cNvCxnSpPr>
            <a:cxnSpLocks/>
          </p:cNvCxnSpPr>
          <p:nvPr/>
        </p:nvCxnSpPr>
        <p:spPr>
          <a:xfrm>
            <a:off x="5039598" y="2855920"/>
            <a:ext cx="401203" cy="95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D992264-924F-FA28-EBBA-23C911D9B9E8}"/>
              </a:ext>
            </a:extLst>
          </p:cNvPr>
          <p:cNvCxnSpPr>
            <a:cxnSpLocks/>
          </p:cNvCxnSpPr>
          <p:nvPr/>
        </p:nvCxnSpPr>
        <p:spPr>
          <a:xfrm>
            <a:off x="5392253" y="781316"/>
            <a:ext cx="0" cy="3066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/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blipFill>
                <a:blip r:embed="rId2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/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blipFill>
                <a:blip r:embed="rId2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D2EE198-9AE2-E32B-2CED-783DC66A7BB0}"/>
              </a:ext>
            </a:extLst>
          </p:cNvPr>
          <p:cNvGrpSpPr/>
          <p:nvPr/>
        </p:nvGrpSpPr>
        <p:grpSpPr>
          <a:xfrm>
            <a:off x="8101499" y="769259"/>
            <a:ext cx="1249214" cy="1970124"/>
            <a:chOff x="8076674" y="848781"/>
            <a:chExt cx="1157514" cy="14192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BDEBA9-05ED-0315-9561-729B244A928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D9301E-15CE-5A56-EE87-14F8D025FF8F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4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10C88E4-0D23-4970-53B7-08D8C3313BE4}"/>
              </a:ext>
            </a:extLst>
          </p:cNvPr>
          <p:cNvCxnSpPr>
            <a:cxnSpLocks/>
          </p:cNvCxnSpPr>
          <p:nvPr/>
        </p:nvCxnSpPr>
        <p:spPr>
          <a:xfrm>
            <a:off x="1348907" y="3473556"/>
            <a:ext cx="1573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CBDF8F-9B3B-0D13-2043-C763CABA432D}"/>
              </a:ext>
            </a:extLst>
          </p:cNvPr>
          <p:cNvCxnSpPr>
            <a:cxnSpLocks/>
          </p:cNvCxnSpPr>
          <p:nvPr/>
        </p:nvCxnSpPr>
        <p:spPr>
          <a:xfrm flipH="1" flipV="1">
            <a:off x="640984" y="2224860"/>
            <a:ext cx="707923" cy="1248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8BABF4-C2F8-BEAC-4E96-EFD90AFE1EB5}"/>
              </a:ext>
            </a:extLst>
          </p:cNvPr>
          <p:cNvCxnSpPr>
            <a:cxnSpLocks/>
          </p:cNvCxnSpPr>
          <p:nvPr/>
        </p:nvCxnSpPr>
        <p:spPr>
          <a:xfrm flipH="1">
            <a:off x="709810" y="3473556"/>
            <a:ext cx="639097" cy="1268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9BAAEB-18D7-6443-365C-F969C107D9EA}"/>
              </a:ext>
            </a:extLst>
          </p:cNvPr>
          <p:cNvCxnSpPr>
            <a:cxnSpLocks/>
          </p:cNvCxnSpPr>
          <p:nvPr/>
        </p:nvCxnSpPr>
        <p:spPr>
          <a:xfrm>
            <a:off x="1348907" y="3473556"/>
            <a:ext cx="2030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A29B94-4870-A1DC-9710-CC270E757052}"/>
              </a:ext>
            </a:extLst>
          </p:cNvPr>
          <p:cNvCxnSpPr>
            <a:cxnSpLocks/>
          </p:cNvCxnSpPr>
          <p:nvPr/>
        </p:nvCxnSpPr>
        <p:spPr>
          <a:xfrm flipV="1">
            <a:off x="1348907" y="1516937"/>
            <a:ext cx="0" cy="195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C975E42-4166-EEB3-A7D7-BE7560A3F6BB}"/>
                  </a:ext>
                </a:extLst>
              </p:cNvPr>
              <p:cNvSpPr txBox="1"/>
              <p:nvPr/>
            </p:nvSpPr>
            <p:spPr>
              <a:xfrm>
                <a:off x="3379269" y="3473556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C975E42-4166-EEB3-A7D7-BE7560A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69" y="3473556"/>
                <a:ext cx="278601" cy="369332"/>
              </a:xfrm>
              <a:prstGeom prst="rect">
                <a:avLst/>
              </a:prstGeom>
              <a:blipFill>
                <a:blip r:embed="rId2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E500CD-D53E-F781-9844-0AD9E6126D10}"/>
                  </a:ext>
                </a:extLst>
              </p:cNvPr>
              <p:cNvSpPr txBox="1"/>
              <p:nvPr/>
            </p:nvSpPr>
            <p:spPr>
              <a:xfrm>
                <a:off x="1530805" y="1332271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E500CD-D53E-F781-9844-0AD9E612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5" y="1332271"/>
                <a:ext cx="280205" cy="369332"/>
              </a:xfrm>
              <a:prstGeom prst="rect">
                <a:avLst/>
              </a:prstGeom>
              <a:blipFill>
                <a:blip r:embed="rId3"/>
                <a:stretch>
                  <a:fillRect l="-34783" r="-326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9B44D2-B309-3851-BDBD-0BEBD3A22788}"/>
                  </a:ext>
                </a:extLst>
              </p:cNvPr>
              <p:cNvSpPr txBox="1"/>
              <p:nvPr/>
            </p:nvSpPr>
            <p:spPr>
              <a:xfrm>
                <a:off x="2574618" y="2919559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9B44D2-B309-3851-BDBD-0BEBD3A2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618" y="2919559"/>
                <a:ext cx="283539" cy="369332"/>
              </a:xfrm>
              <a:prstGeom prst="rect">
                <a:avLst/>
              </a:prstGeom>
              <a:blipFill>
                <a:blip r:embed="rId4"/>
                <a:stretch>
                  <a:fillRect l="-21277" r="-2127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839B83-D4BD-09C3-9E13-6804DD26798B}"/>
                  </a:ext>
                </a:extLst>
              </p:cNvPr>
              <p:cNvSpPr txBox="1"/>
              <p:nvPr/>
            </p:nvSpPr>
            <p:spPr>
              <a:xfrm>
                <a:off x="317317" y="1855528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839B83-D4BD-09C3-9E13-6804DD267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7" y="1855528"/>
                <a:ext cx="295209" cy="369332"/>
              </a:xfrm>
              <a:prstGeom prst="rect">
                <a:avLst/>
              </a:prstGeom>
              <a:blipFill>
                <a:blip r:embed="rId5"/>
                <a:stretch>
                  <a:fillRect l="-20833" r="-208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E46217-F7EE-57E6-8D96-1A4236E4D770}"/>
                  </a:ext>
                </a:extLst>
              </p:cNvPr>
              <p:cNvSpPr txBox="1"/>
              <p:nvPr/>
            </p:nvSpPr>
            <p:spPr>
              <a:xfrm>
                <a:off x="255003" y="4372585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E46217-F7EE-57E6-8D96-1A4236E4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3" y="4372585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40523-DBDB-19E0-545F-3B3C33FF5F83}"/>
              </a:ext>
            </a:extLst>
          </p:cNvPr>
          <p:cNvCxnSpPr>
            <a:cxnSpLocks/>
          </p:cNvCxnSpPr>
          <p:nvPr/>
        </p:nvCxnSpPr>
        <p:spPr>
          <a:xfrm>
            <a:off x="9414268" y="3741174"/>
            <a:ext cx="2030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29F9DAA-574B-ADD8-B708-570C4C4C37A8}"/>
              </a:ext>
            </a:extLst>
          </p:cNvPr>
          <p:cNvCxnSpPr>
            <a:cxnSpLocks/>
          </p:cNvCxnSpPr>
          <p:nvPr/>
        </p:nvCxnSpPr>
        <p:spPr>
          <a:xfrm flipV="1">
            <a:off x="9414268" y="1784555"/>
            <a:ext cx="0" cy="195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034D56-A7AF-63A1-F30A-BDDA62E30E42}"/>
                  </a:ext>
                </a:extLst>
              </p:cNvPr>
              <p:cNvSpPr txBox="1"/>
              <p:nvPr/>
            </p:nvSpPr>
            <p:spPr>
              <a:xfrm>
                <a:off x="11444630" y="3741174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034D56-A7AF-63A1-F30A-BDDA62E3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630" y="3741174"/>
                <a:ext cx="278601" cy="369332"/>
              </a:xfrm>
              <a:prstGeom prst="rect">
                <a:avLst/>
              </a:prstGeom>
              <a:blipFill>
                <a:blip r:embed="rId7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F663E-93A0-FA5F-8090-4D761A883F90}"/>
                  </a:ext>
                </a:extLst>
              </p:cNvPr>
              <p:cNvSpPr txBox="1"/>
              <p:nvPr/>
            </p:nvSpPr>
            <p:spPr>
              <a:xfrm>
                <a:off x="9596166" y="1599889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F663E-93A0-FA5F-8090-4D761A88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6" y="1599889"/>
                <a:ext cx="280205" cy="369332"/>
              </a:xfrm>
              <a:prstGeom prst="rect">
                <a:avLst/>
              </a:prstGeom>
              <a:blipFill>
                <a:blip r:embed="rId8"/>
                <a:stretch>
                  <a:fillRect l="-34783" r="-3260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4E1505-97A2-9239-1FE3-0F1F198005F5}"/>
              </a:ext>
            </a:extLst>
          </p:cNvPr>
          <p:cNvCxnSpPr>
            <a:cxnSpLocks/>
          </p:cNvCxnSpPr>
          <p:nvPr/>
        </p:nvCxnSpPr>
        <p:spPr>
          <a:xfrm flipV="1">
            <a:off x="9388069" y="2742578"/>
            <a:ext cx="1599360" cy="9985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1D2F8D-11F4-87CB-6CD0-E2A81E67E2D6}"/>
              </a:ext>
            </a:extLst>
          </p:cNvPr>
          <p:cNvCxnSpPr>
            <a:cxnSpLocks/>
          </p:cNvCxnSpPr>
          <p:nvPr/>
        </p:nvCxnSpPr>
        <p:spPr>
          <a:xfrm flipH="1" flipV="1">
            <a:off x="8490037" y="2226384"/>
            <a:ext cx="924230" cy="15147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D6D388F-0CF9-BB71-6D1B-B530343DA558}"/>
                  </a:ext>
                </a:extLst>
              </p:cNvPr>
              <p:cNvSpPr txBox="1"/>
              <p:nvPr/>
            </p:nvSpPr>
            <p:spPr>
              <a:xfrm>
                <a:off x="10833829" y="2337619"/>
                <a:ext cx="272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D6D388F-0CF9-BB71-6D1B-B530343D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29" y="2337619"/>
                <a:ext cx="272639" cy="369332"/>
              </a:xfrm>
              <a:prstGeom prst="rect">
                <a:avLst/>
              </a:prstGeom>
              <a:blipFill>
                <a:blip r:embed="rId9"/>
                <a:stretch>
                  <a:fillRect l="-24444" r="-2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E37F56-1D07-7C48-3A01-24924C765324}"/>
                  </a:ext>
                </a:extLst>
              </p:cNvPr>
              <p:cNvSpPr txBox="1"/>
              <p:nvPr/>
            </p:nvSpPr>
            <p:spPr>
              <a:xfrm>
                <a:off x="8187647" y="1784555"/>
                <a:ext cx="25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E37F56-1D07-7C48-3A01-24924C7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47" y="1784555"/>
                <a:ext cx="259366" cy="369332"/>
              </a:xfrm>
              <a:prstGeom prst="rect">
                <a:avLst/>
              </a:prstGeom>
              <a:blipFill>
                <a:blip r:embed="rId10"/>
                <a:stretch>
                  <a:fillRect l="-25581" r="-209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B7A72BF-9641-65EA-22DE-FBEF65D6EF3D}"/>
              </a:ext>
            </a:extLst>
          </p:cNvPr>
          <p:cNvSpPr txBox="1"/>
          <p:nvPr/>
        </p:nvSpPr>
        <p:spPr>
          <a:xfrm>
            <a:off x="10363033" y="3925840"/>
            <a:ext cx="22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B701A-4794-F6C7-62A9-4D0AFBC623F7}"/>
              </a:ext>
            </a:extLst>
          </p:cNvPr>
          <p:cNvSpPr txBox="1"/>
          <p:nvPr/>
        </p:nvSpPr>
        <p:spPr>
          <a:xfrm>
            <a:off x="7860771" y="2983779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rotor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34E2F0F6-0AFF-1D73-6273-EF9A62C4BECE}"/>
                  </a:ext>
                </a:extLst>
              </p14:cNvPr>
              <p14:cNvContentPartPr/>
              <p14:nvPr/>
            </p14:nvContentPartPr>
            <p14:xfrm>
              <a:off x="9778105" y="3533916"/>
              <a:ext cx="79920" cy="1602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34E2F0F6-0AFF-1D73-6273-EF9A62C4BE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0105" y="3515916"/>
                <a:ext cx="115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FA131-2765-5A39-76A7-C93A214179C7}"/>
                  </a:ext>
                </a:extLst>
              </p:cNvPr>
              <p:cNvSpPr txBox="1"/>
              <p:nvPr/>
            </p:nvSpPr>
            <p:spPr>
              <a:xfrm>
                <a:off x="10094549" y="3366926"/>
                <a:ext cx="310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FA131-2765-5A39-76A7-C93A2141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49" y="3366926"/>
                <a:ext cx="310918" cy="276999"/>
              </a:xfrm>
              <a:prstGeom prst="rect">
                <a:avLst/>
              </a:prstGeom>
              <a:blipFill>
                <a:blip r:embed="rId13"/>
                <a:stretch>
                  <a:fillRect l="-1764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C7E83FED-07EB-D332-4C6A-23A353C77209}"/>
              </a:ext>
            </a:extLst>
          </p:cNvPr>
          <p:cNvSpPr/>
          <p:nvPr/>
        </p:nvSpPr>
        <p:spPr>
          <a:xfrm>
            <a:off x="4971968" y="2531498"/>
            <a:ext cx="1518961" cy="15147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154C80-75C1-4EFB-5D73-B2B723C15857}"/>
              </a:ext>
            </a:extLst>
          </p:cNvPr>
          <p:cNvCxnSpPr>
            <a:cxnSpLocks/>
          </p:cNvCxnSpPr>
          <p:nvPr/>
        </p:nvCxnSpPr>
        <p:spPr>
          <a:xfrm>
            <a:off x="5741750" y="3307934"/>
            <a:ext cx="159085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46609CF-FA1A-082B-F966-9BADD78923D2}"/>
              </a:ext>
            </a:extLst>
          </p:cNvPr>
          <p:cNvCxnSpPr>
            <a:cxnSpLocks/>
          </p:cNvCxnSpPr>
          <p:nvPr/>
        </p:nvCxnSpPr>
        <p:spPr>
          <a:xfrm flipV="1">
            <a:off x="5741750" y="1787465"/>
            <a:ext cx="0" cy="15408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1FB5163-5D9A-3708-220B-14E95DE3432F}"/>
                  </a:ext>
                </a:extLst>
              </p:cNvPr>
              <p:cNvSpPr txBox="1"/>
              <p:nvPr/>
            </p:nvSpPr>
            <p:spPr>
              <a:xfrm>
                <a:off x="7145810" y="2856243"/>
                <a:ext cx="272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1FB5163-5D9A-3708-220B-14E95DE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10" y="2856243"/>
                <a:ext cx="272639" cy="369332"/>
              </a:xfrm>
              <a:prstGeom prst="rect">
                <a:avLst/>
              </a:prstGeom>
              <a:blipFill>
                <a:blip r:embed="rId14"/>
                <a:stretch>
                  <a:fillRect l="-24444" r="-200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08FFE44-8BBF-5DB8-C3BD-F994EBA35F2B}"/>
                  </a:ext>
                </a:extLst>
              </p:cNvPr>
              <p:cNvSpPr txBox="1"/>
              <p:nvPr/>
            </p:nvSpPr>
            <p:spPr>
              <a:xfrm>
                <a:off x="5305846" y="1594974"/>
                <a:ext cx="25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08FFE44-8BBF-5DB8-C3BD-F994EBA3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46" y="1594974"/>
                <a:ext cx="259366" cy="369332"/>
              </a:xfrm>
              <a:prstGeom prst="rect">
                <a:avLst/>
              </a:prstGeom>
              <a:blipFill>
                <a:blip r:embed="rId15"/>
                <a:stretch>
                  <a:fillRect l="-25581" r="-209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062D24F-2BC9-CC9E-B9C5-45E791CD9E89}"/>
              </a:ext>
            </a:extLst>
          </p:cNvPr>
          <p:cNvCxnSpPr>
            <a:cxnSpLocks/>
            <a:stCxn id="47" idx="0"/>
            <a:endCxn id="47" idx="4"/>
          </p:cNvCxnSpPr>
          <p:nvPr/>
        </p:nvCxnSpPr>
        <p:spPr>
          <a:xfrm>
            <a:off x="5731449" y="2531498"/>
            <a:ext cx="0" cy="151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8279839-7612-7C11-546B-D4ED506C586C}"/>
              </a:ext>
            </a:extLst>
          </p:cNvPr>
          <p:cNvSpPr txBox="1"/>
          <p:nvPr/>
        </p:nvSpPr>
        <p:spPr>
          <a:xfrm>
            <a:off x="6025335" y="291111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3BB5EBD-248A-3C43-0B62-9680D292FBE9}"/>
              </a:ext>
            </a:extLst>
          </p:cNvPr>
          <p:cNvSpPr txBox="1"/>
          <p:nvPr/>
        </p:nvSpPr>
        <p:spPr>
          <a:xfrm>
            <a:off x="5148071" y="3349250"/>
            <a:ext cx="3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E751552-463E-9055-A35D-F24CD0E5F151}"/>
              </a:ext>
            </a:extLst>
          </p:cNvPr>
          <p:cNvCxnSpPr>
            <a:cxnSpLocks/>
          </p:cNvCxnSpPr>
          <p:nvPr/>
        </p:nvCxnSpPr>
        <p:spPr>
          <a:xfrm>
            <a:off x="5715999" y="3428998"/>
            <a:ext cx="18465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0E1A43C-3C4B-ECAE-E7F8-2CD4FBD249EE}"/>
              </a:ext>
            </a:extLst>
          </p:cNvPr>
          <p:cNvCxnSpPr>
            <a:cxnSpLocks/>
          </p:cNvCxnSpPr>
          <p:nvPr/>
        </p:nvCxnSpPr>
        <p:spPr>
          <a:xfrm flipV="1">
            <a:off x="5743927" y="1657047"/>
            <a:ext cx="0" cy="1771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FA4AF-5814-6E07-88A9-1EB076FBC4CA}"/>
                  </a:ext>
                </a:extLst>
              </p:cNvPr>
              <p:cNvSpPr txBox="1"/>
              <p:nvPr/>
            </p:nvSpPr>
            <p:spPr>
              <a:xfrm>
                <a:off x="7641553" y="3429000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FA4AF-5814-6E07-88A9-1EB076FB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553" y="3429000"/>
                <a:ext cx="278601" cy="369332"/>
              </a:xfrm>
              <a:prstGeom prst="rect">
                <a:avLst/>
              </a:prstGeom>
              <a:blipFill>
                <a:blip r:embed="rId2"/>
                <a:stretch>
                  <a:fillRect l="-13333"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EAE716-676F-0610-2179-1D3DAAC0A987}"/>
                  </a:ext>
                </a:extLst>
              </p:cNvPr>
              <p:cNvSpPr txBox="1"/>
              <p:nvPr/>
            </p:nvSpPr>
            <p:spPr>
              <a:xfrm>
                <a:off x="5908187" y="1486894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EAE716-676F-0610-2179-1D3DAAC0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87" y="1486894"/>
                <a:ext cx="280205" cy="369332"/>
              </a:xfrm>
              <a:prstGeom prst="rect">
                <a:avLst/>
              </a:prstGeom>
              <a:blipFill>
                <a:blip r:embed="rId3"/>
                <a:stretch>
                  <a:fillRect l="-34783" r="-326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395262-1325-AD7F-A6BB-BBCD66A74AFC}"/>
                  </a:ext>
                </a:extLst>
              </p:cNvPr>
              <p:cNvSpPr txBox="1"/>
              <p:nvPr/>
            </p:nvSpPr>
            <p:spPr>
              <a:xfrm>
                <a:off x="7033549" y="2942736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395262-1325-AD7F-A6BB-BBCD66A7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49" y="2942736"/>
                <a:ext cx="283539" cy="369332"/>
              </a:xfrm>
              <a:prstGeom prst="rect">
                <a:avLst/>
              </a:prstGeom>
              <a:blipFill>
                <a:blip r:embed="rId4"/>
                <a:stretch>
                  <a:fillRect l="-23913" r="-217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5CF72C-0F11-A035-1436-7A5F5D821E5F}"/>
                  </a:ext>
                </a:extLst>
              </p:cNvPr>
              <p:cNvSpPr txBox="1"/>
              <p:nvPr/>
            </p:nvSpPr>
            <p:spPr>
              <a:xfrm>
                <a:off x="5198871" y="1810971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5CF72C-0F11-A035-1436-7A5F5D82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71" y="1810971"/>
                <a:ext cx="295209" cy="369332"/>
              </a:xfrm>
              <a:prstGeom prst="rect">
                <a:avLst/>
              </a:prstGeom>
              <a:blipFill>
                <a:blip r:embed="rId5"/>
                <a:stretch>
                  <a:fillRect l="-22917" r="-1875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27D168-7DBA-C110-338F-851DECC77478}"/>
                  </a:ext>
                </a:extLst>
              </p:cNvPr>
              <p:cNvSpPr txBox="1"/>
              <p:nvPr/>
            </p:nvSpPr>
            <p:spPr>
              <a:xfrm>
                <a:off x="4624327" y="4252440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27D168-7DBA-C110-338F-851DECC7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27" y="4252440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4E8915-2E8B-D13F-EED7-456EFADBA626}"/>
              </a:ext>
            </a:extLst>
          </p:cNvPr>
          <p:cNvCxnSpPr>
            <a:cxnSpLocks/>
          </p:cNvCxnSpPr>
          <p:nvPr/>
        </p:nvCxnSpPr>
        <p:spPr>
          <a:xfrm>
            <a:off x="4100052" y="3429000"/>
            <a:ext cx="1643875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750024-FFF2-BCD0-B0CC-AA5B10C3CE02}"/>
              </a:ext>
            </a:extLst>
          </p:cNvPr>
          <p:cNvCxnSpPr>
            <a:cxnSpLocks/>
          </p:cNvCxnSpPr>
          <p:nvPr/>
        </p:nvCxnSpPr>
        <p:spPr>
          <a:xfrm flipV="1">
            <a:off x="5743927" y="3429000"/>
            <a:ext cx="0" cy="162478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8122BB-BFB9-3986-F231-12467737FB5C}"/>
              </a:ext>
            </a:extLst>
          </p:cNvPr>
          <p:cNvCxnSpPr>
            <a:cxnSpLocks/>
          </p:cNvCxnSpPr>
          <p:nvPr/>
        </p:nvCxnSpPr>
        <p:spPr>
          <a:xfrm flipV="1">
            <a:off x="5738232" y="2245441"/>
            <a:ext cx="639098" cy="120199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DC3E65B-6A0D-5F60-6438-D2B7F2C11380}"/>
              </a:ext>
            </a:extLst>
          </p:cNvPr>
          <p:cNvCxnSpPr>
            <a:cxnSpLocks/>
          </p:cNvCxnSpPr>
          <p:nvPr/>
        </p:nvCxnSpPr>
        <p:spPr>
          <a:xfrm>
            <a:off x="5724096" y="3393205"/>
            <a:ext cx="639099" cy="111841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A46260A-E901-3F1E-E273-899438BE7224}"/>
              </a:ext>
            </a:extLst>
          </p:cNvPr>
          <p:cNvCxnSpPr>
            <a:cxnSpLocks/>
          </p:cNvCxnSpPr>
          <p:nvPr/>
        </p:nvCxnSpPr>
        <p:spPr>
          <a:xfrm flipH="1">
            <a:off x="4516617" y="3428999"/>
            <a:ext cx="123300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07AB3B-17FD-08E6-B2B2-FF8FA1EF846B}"/>
              </a:ext>
            </a:extLst>
          </p:cNvPr>
          <p:cNvCxnSpPr>
            <a:cxnSpLocks/>
          </p:cNvCxnSpPr>
          <p:nvPr/>
        </p:nvCxnSpPr>
        <p:spPr>
          <a:xfrm>
            <a:off x="5133959" y="2245442"/>
            <a:ext cx="12292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92297D4-9C06-43A9-F509-BD1B14BD489E}"/>
              </a:ext>
            </a:extLst>
          </p:cNvPr>
          <p:cNvCxnSpPr>
            <a:cxnSpLocks/>
          </p:cNvCxnSpPr>
          <p:nvPr/>
        </p:nvCxnSpPr>
        <p:spPr>
          <a:xfrm flipV="1">
            <a:off x="4552987" y="2245441"/>
            <a:ext cx="580133" cy="1183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FFB814-9DC8-69E6-56C2-7C219678FF66}"/>
              </a:ext>
            </a:extLst>
          </p:cNvPr>
          <p:cNvCxnSpPr>
            <a:cxnSpLocks/>
          </p:cNvCxnSpPr>
          <p:nvPr/>
        </p:nvCxnSpPr>
        <p:spPr>
          <a:xfrm>
            <a:off x="6377330" y="2245441"/>
            <a:ext cx="590737" cy="1183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8BEB213-B268-03B2-DED1-14F5A6876D9F}"/>
              </a:ext>
            </a:extLst>
          </p:cNvPr>
          <p:cNvCxnSpPr>
            <a:cxnSpLocks/>
          </p:cNvCxnSpPr>
          <p:nvPr/>
        </p:nvCxnSpPr>
        <p:spPr>
          <a:xfrm>
            <a:off x="5101381" y="4511624"/>
            <a:ext cx="12292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D23FD73-F92D-CC91-26FC-CCAAE8CD1294}"/>
              </a:ext>
            </a:extLst>
          </p:cNvPr>
          <p:cNvCxnSpPr>
            <a:cxnSpLocks/>
          </p:cNvCxnSpPr>
          <p:nvPr/>
        </p:nvCxnSpPr>
        <p:spPr>
          <a:xfrm flipV="1">
            <a:off x="6363195" y="3428998"/>
            <a:ext cx="604872" cy="10826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D9E4E0D-8656-E547-8322-9C5C7C0A055F}"/>
              </a:ext>
            </a:extLst>
          </p:cNvPr>
          <p:cNvCxnSpPr>
            <a:cxnSpLocks/>
          </p:cNvCxnSpPr>
          <p:nvPr/>
        </p:nvCxnSpPr>
        <p:spPr>
          <a:xfrm>
            <a:off x="4552987" y="3447432"/>
            <a:ext cx="535625" cy="10641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ECDF7EC-16AF-125E-E9C2-8F0D897106CE}"/>
                  </a:ext>
                </a:extLst>
              </p:cNvPr>
              <p:cNvSpPr txBox="1"/>
              <p:nvPr/>
            </p:nvSpPr>
            <p:spPr>
              <a:xfrm>
                <a:off x="7382570" y="3065321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ECDF7EC-16AF-125E-E9C2-8F0D8971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70" y="3065321"/>
                <a:ext cx="942822" cy="276999"/>
              </a:xfrm>
              <a:prstGeom prst="rect">
                <a:avLst/>
              </a:prstGeom>
              <a:blipFill>
                <a:blip r:embed="rId7"/>
                <a:stretch>
                  <a:fillRect l="-4516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4FC893-A792-456C-6D6F-2F4936D4A8FF}"/>
                  </a:ext>
                </a:extLst>
              </p:cNvPr>
              <p:cNvSpPr txBox="1"/>
              <p:nvPr/>
            </p:nvSpPr>
            <p:spPr>
              <a:xfrm>
                <a:off x="6243621" y="1860113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4FC893-A792-456C-6D6F-2F4936D4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1" y="1860113"/>
                <a:ext cx="942822" cy="276999"/>
              </a:xfrm>
              <a:prstGeom prst="rect">
                <a:avLst/>
              </a:prstGeom>
              <a:blipFill>
                <a:blip r:embed="rId8"/>
                <a:stretch>
                  <a:fillRect l="-4516" t="-2174" r="-838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D8FE0-B803-E769-A82C-5F06B4A94DD2}"/>
                  </a:ext>
                </a:extLst>
              </p:cNvPr>
              <p:cNvSpPr txBox="1"/>
              <p:nvPr/>
            </p:nvSpPr>
            <p:spPr>
              <a:xfrm>
                <a:off x="4126484" y="1959226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D8FE0-B803-E769-A82C-5F06B4A9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4" y="1959226"/>
                <a:ext cx="942822" cy="276999"/>
              </a:xfrm>
              <a:prstGeom prst="rect">
                <a:avLst/>
              </a:prstGeom>
              <a:blipFill>
                <a:blip r:embed="rId9"/>
                <a:stretch>
                  <a:fillRect l="-5161" t="-2174" r="-838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D7C078-CDA9-5CF3-8CD0-4855E768BA45}"/>
                  </a:ext>
                </a:extLst>
              </p:cNvPr>
              <p:cNvSpPr txBox="1"/>
              <p:nvPr/>
            </p:nvSpPr>
            <p:spPr>
              <a:xfrm>
                <a:off x="3577424" y="3107737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(011)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D7C078-CDA9-5CF3-8CD0-4855E768B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24" y="3107737"/>
                <a:ext cx="942822" cy="276999"/>
              </a:xfrm>
              <a:prstGeom prst="rect">
                <a:avLst/>
              </a:prstGeom>
              <a:blipFill>
                <a:blip r:embed="rId10"/>
                <a:stretch>
                  <a:fillRect l="-5161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57B0AC-159C-0C15-8C33-A3F306D9796E}"/>
                  </a:ext>
                </a:extLst>
              </p:cNvPr>
              <p:cNvSpPr txBox="1"/>
              <p:nvPr/>
            </p:nvSpPr>
            <p:spPr>
              <a:xfrm>
                <a:off x="4450578" y="4612554"/>
                <a:ext cx="937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(001)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57B0AC-159C-0C15-8C33-A3F306D9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78" y="4612554"/>
                <a:ext cx="937501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844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310B7C-DB73-A9B9-A148-9DE810344247}"/>
                  </a:ext>
                </a:extLst>
              </p:cNvPr>
              <p:cNvSpPr txBox="1"/>
              <p:nvPr/>
            </p:nvSpPr>
            <p:spPr>
              <a:xfrm>
                <a:off x="6224846" y="4613694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310B7C-DB73-A9B9-A148-9DE81034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46" y="4613694"/>
                <a:ext cx="942822" cy="276999"/>
              </a:xfrm>
              <a:prstGeom prst="rect">
                <a:avLst/>
              </a:prstGeom>
              <a:blipFill>
                <a:blip r:embed="rId12"/>
                <a:stretch>
                  <a:fillRect l="-4516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7542F6-DA1A-E16E-E46C-56C3BE115741}"/>
                  </a:ext>
                </a:extLst>
              </p:cNvPr>
              <p:cNvSpPr txBox="1"/>
              <p:nvPr/>
            </p:nvSpPr>
            <p:spPr>
              <a:xfrm>
                <a:off x="4986279" y="3203821"/>
                <a:ext cx="6270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(000)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7542F6-DA1A-E16E-E46C-56C3BE11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79" y="3203821"/>
                <a:ext cx="627031" cy="184666"/>
              </a:xfrm>
              <a:prstGeom prst="rect">
                <a:avLst/>
              </a:prstGeom>
              <a:blipFill>
                <a:blip r:embed="rId13"/>
                <a:stretch>
                  <a:fillRect l="-4854" t="-6667" r="-77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01F317-BCDE-483C-73CF-385EBA88BB41}"/>
                  </a:ext>
                </a:extLst>
              </p:cNvPr>
              <p:cNvSpPr txBox="1"/>
              <p:nvPr/>
            </p:nvSpPr>
            <p:spPr>
              <a:xfrm>
                <a:off x="4985823" y="3488346"/>
                <a:ext cx="6270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(111)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01F317-BCDE-483C-73CF-385EBA88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23" y="3488346"/>
                <a:ext cx="627031" cy="184666"/>
              </a:xfrm>
              <a:prstGeom prst="rect">
                <a:avLst/>
              </a:prstGeom>
              <a:blipFill>
                <a:blip r:embed="rId14"/>
                <a:stretch>
                  <a:fillRect l="-4854" t="-3226" r="-7767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3872A83C-B19A-8A8D-26AE-59E01D0D9EE0}"/>
              </a:ext>
            </a:extLst>
          </p:cNvPr>
          <p:cNvSpPr txBox="1"/>
          <p:nvPr/>
        </p:nvSpPr>
        <p:spPr>
          <a:xfrm>
            <a:off x="6703251" y="2604182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2A09E6-8AA9-B34F-9F21-35868A077A5F}"/>
              </a:ext>
            </a:extLst>
          </p:cNvPr>
          <p:cNvSpPr txBox="1"/>
          <p:nvPr/>
        </p:nvSpPr>
        <p:spPr>
          <a:xfrm>
            <a:off x="5807741" y="190650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84FF0A-1D45-A3DA-5938-0B2494B8F13F}"/>
              </a:ext>
            </a:extLst>
          </p:cNvPr>
          <p:cNvSpPr txBox="1"/>
          <p:nvPr/>
        </p:nvSpPr>
        <p:spPr>
          <a:xfrm>
            <a:off x="4404210" y="257777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2C1F75-2F9A-08D7-BC06-86D86E8A13B4}"/>
              </a:ext>
            </a:extLst>
          </p:cNvPr>
          <p:cNvSpPr txBox="1"/>
          <p:nvPr/>
        </p:nvSpPr>
        <p:spPr>
          <a:xfrm>
            <a:off x="4430761" y="386342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5D1289-3F12-8BE6-93ED-5D29606A8815}"/>
              </a:ext>
            </a:extLst>
          </p:cNvPr>
          <p:cNvSpPr txBox="1"/>
          <p:nvPr/>
        </p:nvSpPr>
        <p:spPr>
          <a:xfrm>
            <a:off x="5748577" y="45961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BA6155-621B-108B-7BB2-61F416859139}"/>
              </a:ext>
            </a:extLst>
          </p:cNvPr>
          <p:cNvSpPr txBox="1"/>
          <p:nvPr/>
        </p:nvSpPr>
        <p:spPr>
          <a:xfrm>
            <a:off x="6671302" y="39484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A50CE82-A338-5AFF-56E4-83ECAA9590C0}"/>
              </a:ext>
            </a:extLst>
          </p:cNvPr>
          <p:cNvCxnSpPr>
            <a:cxnSpLocks/>
          </p:cNvCxnSpPr>
          <p:nvPr/>
        </p:nvCxnSpPr>
        <p:spPr>
          <a:xfrm>
            <a:off x="5743927" y="3429000"/>
            <a:ext cx="12896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31B44D5-512E-8B99-E334-023236B76DB0}"/>
              </a:ext>
            </a:extLst>
          </p:cNvPr>
          <p:cNvCxnSpPr>
            <a:cxnSpLocks/>
          </p:cNvCxnSpPr>
          <p:nvPr/>
        </p:nvCxnSpPr>
        <p:spPr>
          <a:xfrm flipH="1" flipV="1">
            <a:off x="5133483" y="2245441"/>
            <a:ext cx="610444" cy="11835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B98B26-BCDD-857A-2B62-0D0FFB27EB8C}"/>
              </a:ext>
            </a:extLst>
          </p:cNvPr>
          <p:cNvCxnSpPr>
            <a:cxnSpLocks/>
          </p:cNvCxnSpPr>
          <p:nvPr/>
        </p:nvCxnSpPr>
        <p:spPr>
          <a:xfrm flipH="1">
            <a:off x="5093401" y="3429000"/>
            <a:ext cx="650526" cy="1083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/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blipFill>
                <a:blip r:embed="rId2"/>
                <a:stretch>
                  <a:fillRect r="-11719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A36B911-9E08-96A0-D036-1ADC5C4DC11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62281" y="1686003"/>
            <a:ext cx="38001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FD3273-B34F-C0A3-AD05-0643E250ADDB}"/>
              </a:ext>
            </a:extLst>
          </p:cNvPr>
          <p:cNvGrpSpPr/>
          <p:nvPr/>
        </p:nvGrpSpPr>
        <p:grpSpPr>
          <a:xfrm>
            <a:off x="2333934" y="1402249"/>
            <a:ext cx="599769" cy="630337"/>
            <a:chOff x="2298289" y="2025445"/>
            <a:chExt cx="599769" cy="6303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AC94CB6-F1DF-A0FD-180A-D094E0229013}"/>
                </a:ext>
              </a:extLst>
            </p:cNvPr>
            <p:cNvSpPr/>
            <p:nvPr/>
          </p:nvSpPr>
          <p:spPr>
            <a:xfrm>
              <a:off x="2327788" y="2025445"/>
              <a:ext cx="570270" cy="5719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BBD53-E2A8-72AB-2A6F-84A2EC5DA337}"/>
                </a:ext>
              </a:extLst>
            </p:cNvPr>
            <p:cNvSpPr txBox="1"/>
            <p:nvPr/>
          </p:nvSpPr>
          <p:spPr>
            <a:xfrm>
              <a:off x="2298289" y="2111379"/>
              <a:ext cx="245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+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E6BD24-791F-96D7-D8BD-62617D7B9D8E}"/>
                </a:ext>
              </a:extLst>
            </p:cNvPr>
            <p:cNvSpPr txBox="1"/>
            <p:nvPr/>
          </p:nvSpPr>
          <p:spPr>
            <a:xfrm>
              <a:off x="2453147" y="2194117"/>
              <a:ext cx="24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D66C1D-61FC-2BD7-3CEF-FE6FFE1CD0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33703" y="1688315"/>
            <a:ext cx="897193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/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/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C77C0B-94BA-90E5-096A-1FC477764873}"/>
              </a:ext>
            </a:extLst>
          </p:cNvPr>
          <p:cNvCxnSpPr>
            <a:cxnSpLocks/>
          </p:cNvCxnSpPr>
          <p:nvPr/>
        </p:nvCxnSpPr>
        <p:spPr>
          <a:xfrm flipV="1">
            <a:off x="2645622" y="1982978"/>
            <a:ext cx="0" cy="8686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/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blipFill>
                <a:blip r:embed="rId5"/>
                <a:stretch>
                  <a:fillRect r="-31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91B4F1-85DB-1E83-5BE4-4B65CBDE6A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979244" y="1688315"/>
            <a:ext cx="81239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/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295B8B-E118-3B7E-5FAF-0B9171240F4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740878" y="1688315"/>
            <a:ext cx="873842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E81A0E-1EE4-67A2-DDE1-C05E3461D40C}"/>
              </a:ext>
            </a:extLst>
          </p:cNvPr>
          <p:cNvCxnSpPr>
            <a:cxnSpLocks/>
          </p:cNvCxnSpPr>
          <p:nvPr/>
        </p:nvCxnSpPr>
        <p:spPr>
          <a:xfrm>
            <a:off x="9222658" y="1688315"/>
            <a:ext cx="0" cy="1163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A14020-29E0-FE80-7F96-FC5809209ED3}"/>
              </a:ext>
            </a:extLst>
          </p:cNvPr>
          <p:cNvCxnSpPr>
            <a:cxnSpLocks/>
          </p:cNvCxnSpPr>
          <p:nvPr/>
        </p:nvCxnSpPr>
        <p:spPr>
          <a:xfrm>
            <a:off x="2645622" y="2851658"/>
            <a:ext cx="6577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/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blipFill>
                <a:blip r:embed="rId7"/>
                <a:stretch>
                  <a:fillRect l="-6107" t="-2174" r="-99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5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8B6F77-564E-FBEB-794F-2B15181B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04" y="909286"/>
            <a:ext cx="3029373" cy="5039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54211E-4F2E-55EC-F487-67EC3E78628E}"/>
              </a:ext>
            </a:extLst>
          </p:cNvPr>
          <p:cNvSpPr/>
          <p:nvPr/>
        </p:nvSpPr>
        <p:spPr>
          <a:xfrm>
            <a:off x="1759974" y="1746080"/>
            <a:ext cx="4021394" cy="2442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8186CA-6F67-E43C-AAF6-C6B714D754F0}"/>
              </a:ext>
            </a:extLst>
          </p:cNvPr>
          <p:cNvSpPr txBox="1"/>
          <p:nvPr/>
        </p:nvSpPr>
        <p:spPr>
          <a:xfrm>
            <a:off x="4010141" y="1849318"/>
            <a:ext cx="188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User Created Lib</a:t>
            </a:r>
            <a:endParaRPr lang="zh-CN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DC47DF-0BB4-0935-6FE1-4D9E1645A1BE}"/>
                  </a:ext>
                </a:extLst>
              </p:cNvPr>
              <p:cNvSpPr txBox="1"/>
              <p:nvPr/>
            </p:nvSpPr>
            <p:spPr>
              <a:xfrm>
                <a:off x="4042096" y="4316631"/>
                <a:ext cx="5009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DC47DF-0BB4-0935-6FE1-4D9E1645A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96" y="4316631"/>
                <a:ext cx="5009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115C8F4-1482-E5F5-CD75-12AFB6FF0A61}"/>
              </a:ext>
            </a:extLst>
          </p:cNvPr>
          <p:cNvSpPr txBox="1"/>
          <p:nvPr/>
        </p:nvSpPr>
        <p:spPr>
          <a:xfrm>
            <a:off x="4651177" y="44277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Library, Makefiles, etc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DDD6523-F4A3-3267-74AD-74A9B4714CE4}"/>
                  </a:ext>
                </a:extLst>
              </p:cNvPr>
              <p:cNvSpPr txBox="1"/>
              <p:nvPr/>
            </p:nvSpPr>
            <p:spPr>
              <a:xfrm>
                <a:off x="2923677" y="5036220"/>
                <a:ext cx="500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DDD6523-F4A3-3267-74AD-74A9B4714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77" y="5036220"/>
                <a:ext cx="500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D4A4541-94A2-A934-F905-9E9D37889776}"/>
              </a:ext>
            </a:extLst>
          </p:cNvPr>
          <p:cNvSpPr txBox="1"/>
          <p:nvPr/>
        </p:nvSpPr>
        <p:spPr>
          <a:xfrm>
            <a:off x="3427060" y="512855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Main (program runs here)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175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309</Words>
  <Application>Microsoft Office PowerPoint</Application>
  <PresentationFormat>宽屏</PresentationFormat>
  <Paragraphs>179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Pengyuan Shu</dc:creator>
  <cp:lastModifiedBy>Pengyuan SHU</cp:lastModifiedBy>
  <cp:revision>193</cp:revision>
  <dcterms:created xsi:type="dcterms:W3CDTF">2024-03-18T22:02:09Z</dcterms:created>
  <dcterms:modified xsi:type="dcterms:W3CDTF">2024-05-09T13:27:10Z</dcterms:modified>
</cp:coreProperties>
</file>