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357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72A53-05F8-3178-7DBF-B2DCB29C3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BBD7E6-08A4-B62D-FABE-2B4347D0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8AFBF-5D2B-6CE7-7538-4821B4AF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BA757-352D-F3FD-486B-F1073E82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D4B52-D18A-77FE-88AD-FD764B2D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4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C772A-4631-DC1B-DF6D-BC0D3B9C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93C64-FF7C-122A-55CF-2751B2FE5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7E799-3C50-D407-2C82-D68CBA75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2A672-066B-B023-1F2D-6E1946C4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6E78E-DF19-30D9-1109-EB13665C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8D4E4A-250E-B089-E62C-71F486680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B4FCFF-E8FB-93D4-2BDE-BBDD3D029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E32E2-9EE6-CE38-45A6-CEAB7DF4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4D2BC-C100-5EA9-46B5-873ADF3C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A32C8-F373-CA10-CFA6-E4512841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9FA9A-C05E-858D-6B5D-D8502CB1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79416-9B59-0AF1-DA57-02397ADD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6780B-B4B7-C1B2-537D-72E21FC2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2B2BF-8C11-6C16-F45E-19D8D16D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D90F5-D537-31B1-2405-011C8DAC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5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F56D9-4725-6BB5-3A88-82B8BBB3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34509-E707-E907-FBD9-38246518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CA680-59E2-48B0-F01C-62236CB9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403E7-E0EA-F551-F6A2-F4EAEA49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F8438-B7F8-6C67-1A80-73CB1335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6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FAEB-DD0F-FBAB-40C0-B7620D09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0E51-7AB5-286A-6FE1-C9ED115B6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7AE8C-B1F2-0339-0BF8-57D91F2C3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6441F-18AF-22A7-7EB5-199CE4A3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34AF1-D9FA-8696-4395-D185D81C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F7A9A-0E13-23FE-B0EC-48DE874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6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51933-B6EE-63E8-11BF-1C92F3C1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75315-A8E1-736F-8A75-CF40C7BEC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B812B9-E225-B923-98BF-60D0C67C7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E27867-1038-0D34-5356-76801AEB4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5FDB80-FCBA-B548-623B-2975477FA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4CBF86-52EE-88F2-E022-B57EEFC1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0A4025-5937-E001-C897-A3C3E802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505119-2514-990C-9278-FD42F76B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C441-8A0F-302B-8C59-1F2B89B2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86FA67-3CDC-EE37-1988-677556B8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64A7F3-990A-B2C0-80C8-E00FF081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7C740-D3BD-9246-C634-2994F9E3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0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47D14E-960B-B1FD-8A42-8F865A6F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F5CA7B-619A-0660-4AF5-CB068DFE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A9F87-0A76-B162-C10E-34EAAA15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2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08091-DD3B-C2AF-82A0-D94D0515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F9E47-2649-2C40-77E8-DC0E855B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B8ED9-33BE-2DE5-909C-70C3A5BC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C0483-63DD-3FDB-157C-BBFE271C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C9DD0-85FD-49F9-5F39-C8D82D0F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125AD-A165-DFE6-3C98-8F82D33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8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8E260-0257-0709-6E07-E292C7B8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AAD88F-7D53-3C6F-2B63-B9A5FF2D0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1E973-5F60-55C7-3469-139EBA0AE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58B25-4EF8-464C-BDDC-4AE25DA6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2C962-45D6-885E-B739-B404F7A4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367AB-2EFE-6BD0-8926-A5C8C55E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1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9585E1-0449-E65C-F6B3-A967061E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7A6C9-69DA-C967-0054-995576F4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1C6E0-7B9B-D4FE-4540-B6E9AEDE5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58F4A-DB3A-4AF3-A615-0E0692002C84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79CDF-187F-D294-11DD-6495A9FD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BB98B-246F-C7FE-7CA1-F4C32382A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30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20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50.png"/><Relationship Id="rId5" Type="http://schemas.openxmlformats.org/officeDocument/2006/relationships/image" Target="../media/image240.png"/><Relationship Id="rId15" Type="http://schemas.openxmlformats.org/officeDocument/2006/relationships/image" Target="../media/image15.png"/><Relationship Id="rId23" Type="http://schemas.openxmlformats.org/officeDocument/2006/relationships/image" Target="../media/image270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E7794D-38EB-9906-F820-8722B7E238F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957074" y="794970"/>
            <a:ext cx="6383571" cy="47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1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4566E7EA-963D-C5BC-225A-4F5AB2391753}"/>
              </a:ext>
            </a:extLst>
          </p:cNvPr>
          <p:cNvGrpSpPr/>
          <p:nvPr/>
        </p:nvGrpSpPr>
        <p:grpSpPr>
          <a:xfrm>
            <a:off x="3930914" y="1106675"/>
            <a:ext cx="642351" cy="530869"/>
            <a:chOff x="2713703" y="793737"/>
            <a:chExt cx="642351" cy="53086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514F9B1-2DE3-D0C2-2FFA-D01F253C17F5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035D443-A202-6DC1-7760-0F2BAD4323DF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F1D0DE8-CA98-1CC8-8331-953DFE5E7E3B}"/>
              </a:ext>
            </a:extLst>
          </p:cNvPr>
          <p:cNvGrpSpPr/>
          <p:nvPr/>
        </p:nvGrpSpPr>
        <p:grpSpPr>
          <a:xfrm>
            <a:off x="2843153" y="2229620"/>
            <a:ext cx="556028" cy="509763"/>
            <a:chOff x="3671843" y="1815738"/>
            <a:chExt cx="556028" cy="509763"/>
          </a:xfrm>
        </p:grpSpPr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DF67474C-2A45-5EAF-897D-45EF86931D8A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743A111-FA0F-9147-9B52-20D4DFF7E2B2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CFB6717-4AFB-6A83-8984-9E23D94F677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0228D0E-D05F-18CE-C792-7272FB3E9E2E}"/>
              </a:ext>
            </a:extLst>
          </p:cNvPr>
          <p:cNvSpPr/>
          <p:nvPr/>
        </p:nvSpPr>
        <p:spPr>
          <a:xfrm>
            <a:off x="6215764" y="888600"/>
            <a:ext cx="1249214" cy="1419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63E236-1DD3-D017-F4EF-463D537B918F}"/>
              </a:ext>
            </a:extLst>
          </p:cNvPr>
          <p:cNvSpPr txBox="1"/>
          <p:nvPr/>
        </p:nvSpPr>
        <p:spPr>
          <a:xfrm>
            <a:off x="6230397" y="1173429"/>
            <a:ext cx="1227215" cy="90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Inverse Park Transform</a:t>
            </a:r>
            <a:endParaRPr lang="zh-CN" altLang="en-US" sz="1600" b="1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E8B58D9-ACC1-C427-8EF5-7C7EECBA789A}"/>
              </a:ext>
            </a:extLst>
          </p:cNvPr>
          <p:cNvGrpSpPr/>
          <p:nvPr/>
        </p:nvGrpSpPr>
        <p:grpSpPr>
          <a:xfrm>
            <a:off x="10400974" y="1540245"/>
            <a:ext cx="1628775" cy="1912660"/>
            <a:chOff x="10106006" y="1933522"/>
            <a:chExt cx="1628775" cy="19126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CBD1C7-FCE1-212A-AEDB-67EBD94B073E}"/>
                </a:ext>
              </a:extLst>
            </p:cNvPr>
            <p:cNvSpPr/>
            <p:nvPr/>
          </p:nvSpPr>
          <p:spPr>
            <a:xfrm>
              <a:off x="10106006" y="1933522"/>
              <a:ext cx="1628775" cy="1912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71FB4D3-110E-9831-B82F-C86B140C9039}"/>
                </a:ext>
              </a:extLst>
            </p:cNvPr>
            <p:cNvSpPr txBox="1"/>
            <p:nvPr/>
          </p:nvSpPr>
          <p:spPr>
            <a:xfrm>
              <a:off x="10106006" y="2425763"/>
              <a:ext cx="1628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Diode Clamped Inverter</a:t>
              </a:r>
              <a:endParaRPr lang="zh-CN" altLang="en-US" b="1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AA76A09-062A-8515-9B84-2C7760039395}"/>
              </a:ext>
            </a:extLst>
          </p:cNvPr>
          <p:cNvGrpSpPr/>
          <p:nvPr/>
        </p:nvGrpSpPr>
        <p:grpSpPr>
          <a:xfrm>
            <a:off x="8110776" y="888600"/>
            <a:ext cx="1249214" cy="1419226"/>
            <a:chOff x="8076674" y="848781"/>
            <a:chExt cx="1157514" cy="141922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0A9B99-796A-DF0A-7CFD-1916FB6D71A4}"/>
                </a:ext>
              </a:extLst>
            </p:cNvPr>
            <p:cNvSpPr/>
            <p:nvPr/>
          </p:nvSpPr>
          <p:spPr>
            <a:xfrm>
              <a:off x="8076674" y="848781"/>
              <a:ext cx="1157514" cy="1419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310F5C4-F0A4-ED84-0518-A673C80C9482}"/>
                </a:ext>
              </a:extLst>
            </p:cNvPr>
            <p:cNvSpPr txBox="1"/>
            <p:nvPr/>
          </p:nvSpPr>
          <p:spPr>
            <a:xfrm>
              <a:off x="8211727" y="1026420"/>
              <a:ext cx="8536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Inverse Clarke + SPWM</a:t>
              </a:r>
              <a:endParaRPr lang="zh-CN" altLang="en-US" sz="1600" b="1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3162114-4BD8-11BA-B6F2-9C4DB6445C0A}"/>
              </a:ext>
            </a:extLst>
          </p:cNvPr>
          <p:cNvGrpSpPr/>
          <p:nvPr/>
        </p:nvGrpSpPr>
        <p:grpSpPr>
          <a:xfrm>
            <a:off x="6191697" y="3584201"/>
            <a:ext cx="1249214" cy="1419226"/>
            <a:chOff x="6534410" y="2572340"/>
            <a:chExt cx="1524518" cy="148842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9C4ADA1-09D0-8A23-7478-CDE0CCCE854E}"/>
                </a:ext>
              </a:extLst>
            </p:cNvPr>
            <p:cNvSpPr/>
            <p:nvPr/>
          </p:nvSpPr>
          <p:spPr>
            <a:xfrm>
              <a:off x="65344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D510EE-9E4B-2091-BC2D-2AC7E4EA525D}"/>
                </a:ext>
              </a:extLst>
            </p:cNvPr>
            <p:cNvSpPr txBox="1"/>
            <p:nvPr/>
          </p:nvSpPr>
          <p:spPr>
            <a:xfrm>
              <a:off x="6556099" y="2962611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Park Transform</a:t>
              </a:r>
              <a:endParaRPr lang="zh-CN" altLang="en-US" sz="1600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F946D39-9E7A-2EBC-3677-7CB66EB30819}"/>
              </a:ext>
            </a:extLst>
          </p:cNvPr>
          <p:cNvGrpSpPr/>
          <p:nvPr/>
        </p:nvGrpSpPr>
        <p:grpSpPr>
          <a:xfrm>
            <a:off x="8108161" y="3584200"/>
            <a:ext cx="1238313" cy="1419227"/>
            <a:chOff x="8549510" y="2572340"/>
            <a:chExt cx="1524518" cy="148842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C5A1124-33B9-CB5B-1E58-267B61882D29}"/>
                </a:ext>
              </a:extLst>
            </p:cNvPr>
            <p:cNvSpPr/>
            <p:nvPr/>
          </p:nvSpPr>
          <p:spPr>
            <a:xfrm>
              <a:off x="85495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D82358-41D1-45A0-BA3B-256B9D605846}"/>
                </a:ext>
              </a:extLst>
            </p:cNvPr>
            <p:cNvSpPr txBox="1"/>
            <p:nvPr/>
          </p:nvSpPr>
          <p:spPr>
            <a:xfrm>
              <a:off x="8588553" y="3001876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Clarke Transform</a:t>
              </a:r>
              <a:endParaRPr lang="zh-CN" altLang="en-US" sz="1600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F5970E1-DD03-6A5B-90CD-FF58BB27F8DC}"/>
              </a:ext>
            </a:extLst>
          </p:cNvPr>
          <p:cNvGrpSpPr/>
          <p:nvPr/>
        </p:nvGrpSpPr>
        <p:grpSpPr>
          <a:xfrm>
            <a:off x="7652001" y="5322773"/>
            <a:ext cx="1707989" cy="1216226"/>
            <a:chOff x="6482281" y="5020783"/>
            <a:chExt cx="1833044" cy="11407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D7FB063-8180-AA3A-0A24-F5F3E9B8AF34}"/>
                </a:ext>
              </a:extLst>
            </p:cNvPr>
            <p:cNvSpPr/>
            <p:nvPr/>
          </p:nvSpPr>
          <p:spPr>
            <a:xfrm>
              <a:off x="6482281" y="5020783"/>
              <a:ext cx="1833044" cy="1140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CEEE9C6-FEB9-D985-5122-0E7D9CC66D11}"/>
                </a:ext>
              </a:extLst>
            </p:cNvPr>
            <p:cNvSpPr txBox="1"/>
            <p:nvPr/>
          </p:nvSpPr>
          <p:spPr>
            <a:xfrm>
              <a:off x="6590728" y="5084199"/>
              <a:ext cx="1616150" cy="101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Speed / Mechanical Position Decoding</a:t>
              </a:r>
              <a:endParaRPr lang="zh-CN" altLang="en-US" sz="1600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558F95C-EEC3-EF73-4549-0DE41452C09D}"/>
              </a:ext>
            </a:extLst>
          </p:cNvPr>
          <p:cNvGrpSpPr/>
          <p:nvPr/>
        </p:nvGrpSpPr>
        <p:grpSpPr>
          <a:xfrm>
            <a:off x="3928715" y="2229620"/>
            <a:ext cx="642351" cy="530869"/>
            <a:chOff x="2713703" y="793737"/>
            <a:chExt cx="642351" cy="53086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39FFCD9-8542-A4CD-E4D9-2E8290C8C982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401393A-357A-CFFB-C655-4066A38181AD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A49D3D-9AB6-C99C-FFFC-0C97FDDEB6F4}"/>
              </a:ext>
            </a:extLst>
          </p:cNvPr>
          <p:cNvGrpSpPr/>
          <p:nvPr/>
        </p:nvGrpSpPr>
        <p:grpSpPr>
          <a:xfrm>
            <a:off x="4740776" y="3429000"/>
            <a:ext cx="642351" cy="530869"/>
            <a:chOff x="2713703" y="793737"/>
            <a:chExt cx="642351" cy="53086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B0F201E-7F0D-7821-7EC2-6BD8FDBB18B3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150D1FD-DE8D-E5BF-1916-BE58F3812B28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F41D208-463A-434D-EEA2-D321E0EFD4BE}"/>
              </a:ext>
            </a:extLst>
          </p:cNvPr>
          <p:cNvGrpSpPr/>
          <p:nvPr/>
        </p:nvGrpSpPr>
        <p:grpSpPr>
          <a:xfrm>
            <a:off x="1671494" y="2208514"/>
            <a:ext cx="642351" cy="530869"/>
            <a:chOff x="2713703" y="793737"/>
            <a:chExt cx="642351" cy="53086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E6FACD9-FACD-5B5D-8F72-7D85B6FBC6AB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4BA182D-3141-1FB4-DC15-83945BDDFAC6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4933FD9-9584-FF02-EC33-4734668F651A}"/>
              </a:ext>
            </a:extLst>
          </p:cNvPr>
          <p:cNvGrpSpPr/>
          <p:nvPr/>
        </p:nvGrpSpPr>
        <p:grpSpPr>
          <a:xfrm>
            <a:off x="3805397" y="3435527"/>
            <a:ext cx="556028" cy="509763"/>
            <a:chOff x="3671843" y="1815738"/>
            <a:chExt cx="556028" cy="509763"/>
          </a:xfrm>
        </p:grpSpPr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B2FB834C-DB74-7CE4-7857-5E0AA98C9297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A0ECE16-A977-C4AD-5E26-489030544FBF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AC439DF-3254-2A92-8C8E-E881199568C2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2B68A6-1D61-B49F-403D-57552C5C025C}"/>
              </a:ext>
            </a:extLst>
          </p:cNvPr>
          <p:cNvGrpSpPr/>
          <p:nvPr/>
        </p:nvGrpSpPr>
        <p:grpSpPr>
          <a:xfrm>
            <a:off x="595363" y="2218522"/>
            <a:ext cx="556028" cy="509763"/>
            <a:chOff x="3671843" y="1815738"/>
            <a:chExt cx="556028" cy="509763"/>
          </a:xfrm>
        </p:grpSpPr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13021E88-3E89-B574-B832-585FE94F24CE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CAF68E2-92F5-FDBF-5C43-55E29DA687DE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E2C4B1A-E3CD-5743-40FE-D68142843CC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73EE164-618E-CF89-0393-445B3E86AB48}"/>
              </a:ext>
            </a:extLst>
          </p:cNvPr>
          <p:cNvGrpSpPr/>
          <p:nvPr/>
        </p:nvGrpSpPr>
        <p:grpSpPr>
          <a:xfrm>
            <a:off x="5110433" y="1116472"/>
            <a:ext cx="556028" cy="553068"/>
            <a:chOff x="3671843" y="1815738"/>
            <a:chExt cx="556028" cy="553068"/>
          </a:xfrm>
        </p:grpSpPr>
        <p:sp>
          <p:nvSpPr>
            <p:cNvPr id="70" name="流程图: 接点 69">
              <a:extLst>
                <a:ext uri="{FF2B5EF4-FFF2-40B4-BE49-F238E27FC236}">
                  <a16:creationId xmlns:a16="http://schemas.microsoft.com/office/drawing/2014/main" id="{C3D4F765-D581-6A07-94CB-9F26AEA996B4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DFCCC9F-1159-5B0D-35F2-A5DCBE1F2265}"/>
                </a:ext>
              </a:extLst>
            </p:cNvPr>
            <p:cNvSpPr txBox="1"/>
            <p:nvPr/>
          </p:nvSpPr>
          <p:spPr>
            <a:xfrm>
              <a:off x="3671843" y="1918705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2E4CAC8-FC5B-A9E5-85A8-8E2903BA164F}"/>
                </a:ext>
              </a:extLst>
            </p:cNvPr>
            <p:cNvSpPr txBox="1"/>
            <p:nvPr/>
          </p:nvSpPr>
          <p:spPr>
            <a:xfrm>
              <a:off x="3808947" y="2030252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</p:grp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059AF9E3-838A-2DB0-CA23-0FA401D51EE5}"/>
              </a:ext>
            </a:extLst>
          </p:cNvPr>
          <p:cNvSpPr/>
          <p:nvPr/>
        </p:nvSpPr>
        <p:spPr>
          <a:xfrm>
            <a:off x="10476114" y="5003427"/>
            <a:ext cx="1461576" cy="141922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PMSM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12FD7E5-D748-83FD-97F6-C391F6DB4348}"/>
              </a:ext>
            </a:extLst>
          </p:cNvPr>
          <p:cNvCxnSpPr>
            <a:cxnSpLocks/>
          </p:cNvCxnSpPr>
          <p:nvPr/>
        </p:nvCxnSpPr>
        <p:spPr>
          <a:xfrm flipV="1">
            <a:off x="10786095" y="3452905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FB3B809-9103-8F98-3DDD-286C235536F5}"/>
              </a:ext>
            </a:extLst>
          </p:cNvPr>
          <p:cNvCxnSpPr>
            <a:cxnSpLocks/>
          </p:cNvCxnSpPr>
          <p:nvPr/>
        </p:nvCxnSpPr>
        <p:spPr>
          <a:xfrm flipV="1">
            <a:off x="11652870" y="3452905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C09287F-629E-10BB-ADFE-8FD554739E2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11206902" y="3452905"/>
            <a:ext cx="0" cy="155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20A9D20-6679-5974-D81F-2A2ED12DC4E6}"/>
              </a:ext>
            </a:extLst>
          </p:cNvPr>
          <p:cNvCxnSpPr>
            <a:cxnSpLocks/>
          </p:cNvCxnSpPr>
          <p:nvPr/>
        </p:nvCxnSpPr>
        <p:spPr>
          <a:xfrm>
            <a:off x="63630" y="2467788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FF8E95E-78B1-672C-E097-A003E1C6D4A4}"/>
              </a:ext>
            </a:extLst>
          </p:cNvPr>
          <p:cNvCxnSpPr>
            <a:cxnSpLocks/>
          </p:cNvCxnSpPr>
          <p:nvPr/>
        </p:nvCxnSpPr>
        <p:spPr>
          <a:xfrm>
            <a:off x="1151391" y="2467788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CB18946-92FC-7EF3-7DC6-4546BAFA9F25}"/>
              </a:ext>
            </a:extLst>
          </p:cNvPr>
          <p:cNvCxnSpPr>
            <a:cxnSpLocks/>
          </p:cNvCxnSpPr>
          <p:nvPr/>
        </p:nvCxnSpPr>
        <p:spPr>
          <a:xfrm>
            <a:off x="2316258" y="247706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DA547F4-B55B-33D6-3F50-62917E4972CD}"/>
              </a:ext>
            </a:extLst>
          </p:cNvPr>
          <p:cNvCxnSpPr>
            <a:cxnSpLocks/>
          </p:cNvCxnSpPr>
          <p:nvPr/>
        </p:nvCxnSpPr>
        <p:spPr>
          <a:xfrm>
            <a:off x="3399181" y="2484501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888A3CC-814B-86A4-C0C8-8B67316C5A99}"/>
              </a:ext>
            </a:extLst>
          </p:cNvPr>
          <p:cNvCxnSpPr>
            <a:cxnSpLocks/>
          </p:cNvCxnSpPr>
          <p:nvPr/>
        </p:nvCxnSpPr>
        <p:spPr>
          <a:xfrm>
            <a:off x="3399181" y="137135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003F6AB-8A0C-955B-5D6F-711C7CE12EFE}"/>
              </a:ext>
            </a:extLst>
          </p:cNvPr>
          <p:cNvCxnSpPr>
            <a:cxnSpLocks/>
          </p:cNvCxnSpPr>
          <p:nvPr/>
        </p:nvCxnSpPr>
        <p:spPr>
          <a:xfrm>
            <a:off x="4381500" y="3694114"/>
            <a:ext cx="3592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7B0495F-61F5-01C7-2EAE-CCAF4501ECA2}"/>
              </a:ext>
            </a:extLst>
          </p:cNvPr>
          <p:cNvCxnSpPr>
            <a:cxnSpLocks/>
          </p:cNvCxnSpPr>
          <p:nvPr/>
        </p:nvCxnSpPr>
        <p:spPr>
          <a:xfrm>
            <a:off x="3408379" y="3684497"/>
            <a:ext cx="3970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33BCAA-0F06-11BD-8524-3F4C1001D8C7}"/>
              </a:ext>
            </a:extLst>
          </p:cNvPr>
          <p:cNvCxnSpPr>
            <a:cxnSpLocks/>
          </p:cNvCxnSpPr>
          <p:nvPr/>
        </p:nvCxnSpPr>
        <p:spPr>
          <a:xfrm>
            <a:off x="4573264" y="1353362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F9C46B2-11A7-8718-DFE0-8DE330D4BD6E}"/>
              </a:ext>
            </a:extLst>
          </p:cNvPr>
          <p:cNvCxnSpPr>
            <a:cxnSpLocks/>
          </p:cNvCxnSpPr>
          <p:nvPr/>
        </p:nvCxnSpPr>
        <p:spPr>
          <a:xfrm>
            <a:off x="5675246" y="137135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88CCD3F-A753-1EB5-B65D-E99AF19040B2}"/>
              </a:ext>
            </a:extLst>
          </p:cNvPr>
          <p:cNvCxnSpPr>
            <a:cxnSpLocks/>
          </p:cNvCxnSpPr>
          <p:nvPr/>
        </p:nvCxnSpPr>
        <p:spPr>
          <a:xfrm flipV="1">
            <a:off x="4586313" y="2477063"/>
            <a:ext cx="805940" cy="74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160AE43-68DF-BFEE-5BF0-3FA5CF7E59BB}"/>
              </a:ext>
            </a:extLst>
          </p:cNvPr>
          <p:cNvCxnSpPr>
            <a:cxnSpLocks/>
          </p:cNvCxnSpPr>
          <p:nvPr/>
        </p:nvCxnSpPr>
        <p:spPr>
          <a:xfrm flipV="1">
            <a:off x="5384641" y="1637544"/>
            <a:ext cx="0" cy="84695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B72FD64-7B93-DB52-9038-0708DAC22BC7}"/>
              </a:ext>
            </a:extLst>
          </p:cNvPr>
          <p:cNvCxnSpPr>
            <a:cxnSpLocks/>
          </p:cNvCxnSpPr>
          <p:nvPr/>
        </p:nvCxnSpPr>
        <p:spPr>
          <a:xfrm>
            <a:off x="5392253" y="3678668"/>
            <a:ext cx="3782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C5C20BB-42C2-45B0-A29E-83AA104E1187}"/>
              </a:ext>
            </a:extLst>
          </p:cNvPr>
          <p:cNvCxnSpPr>
            <a:cxnSpLocks/>
          </p:cNvCxnSpPr>
          <p:nvPr/>
        </p:nvCxnSpPr>
        <p:spPr>
          <a:xfrm flipV="1">
            <a:off x="5756003" y="1923000"/>
            <a:ext cx="6429" cy="175566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716CE1D-18A4-E755-61D4-C322EE9D8984}"/>
              </a:ext>
            </a:extLst>
          </p:cNvPr>
          <p:cNvCxnSpPr>
            <a:cxnSpLocks/>
          </p:cNvCxnSpPr>
          <p:nvPr/>
        </p:nvCxnSpPr>
        <p:spPr>
          <a:xfrm>
            <a:off x="5762432" y="1939686"/>
            <a:ext cx="43733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C6C1B99-C603-EF1F-D9B8-1678FF457565}"/>
              </a:ext>
            </a:extLst>
          </p:cNvPr>
          <p:cNvCxnSpPr>
            <a:cxnSpLocks/>
          </p:cNvCxnSpPr>
          <p:nvPr/>
        </p:nvCxnSpPr>
        <p:spPr>
          <a:xfrm>
            <a:off x="7481621" y="1330986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45B0714-CDB7-4B26-1F7D-2C0A6EB376ED}"/>
              </a:ext>
            </a:extLst>
          </p:cNvPr>
          <p:cNvCxnSpPr>
            <a:cxnSpLocks/>
          </p:cNvCxnSpPr>
          <p:nvPr/>
        </p:nvCxnSpPr>
        <p:spPr>
          <a:xfrm>
            <a:off x="7464978" y="1853953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1FE08E3-1380-A400-E6FC-29A94D6FC9F2}"/>
              </a:ext>
            </a:extLst>
          </p:cNvPr>
          <p:cNvCxnSpPr>
            <a:cxnSpLocks/>
          </p:cNvCxnSpPr>
          <p:nvPr/>
        </p:nvCxnSpPr>
        <p:spPr>
          <a:xfrm flipH="1">
            <a:off x="9384068" y="5713040"/>
            <a:ext cx="10542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4ADEF03-346C-5D79-5EE7-89997FE333D1}"/>
              </a:ext>
            </a:extLst>
          </p:cNvPr>
          <p:cNvCxnSpPr>
            <a:cxnSpLocks/>
          </p:cNvCxnSpPr>
          <p:nvPr/>
        </p:nvCxnSpPr>
        <p:spPr>
          <a:xfrm flipH="1">
            <a:off x="7465234" y="4058966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A9FE0C3-B5A6-1B1D-A873-328125BEAFC2}"/>
              </a:ext>
            </a:extLst>
          </p:cNvPr>
          <p:cNvCxnSpPr>
            <a:cxnSpLocks/>
          </p:cNvCxnSpPr>
          <p:nvPr/>
        </p:nvCxnSpPr>
        <p:spPr>
          <a:xfrm flipH="1">
            <a:off x="7456912" y="4551352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ECB30FA-20EB-600A-ABFE-9A771F99C01D}"/>
                  </a:ext>
                </a:extLst>
              </p:cNvPr>
              <p:cNvSpPr txBox="1"/>
              <p:nvPr/>
            </p:nvSpPr>
            <p:spPr>
              <a:xfrm>
                <a:off x="150472" y="2119267"/>
                <a:ext cx="389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ECB30FA-20EB-600A-ABFE-9A771F99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2" y="2119267"/>
                <a:ext cx="389722" cy="276999"/>
              </a:xfrm>
              <a:prstGeom prst="rect">
                <a:avLst/>
              </a:prstGeom>
              <a:blipFill>
                <a:blip r:embed="rId2"/>
                <a:stretch>
                  <a:fillRect l="-781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3C74676B-3A77-35DE-B284-AD07A99C73AC}"/>
              </a:ext>
            </a:extLst>
          </p:cNvPr>
          <p:cNvCxnSpPr>
            <a:cxnSpLocks/>
          </p:cNvCxnSpPr>
          <p:nvPr/>
        </p:nvCxnSpPr>
        <p:spPr>
          <a:xfrm flipH="1">
            <a:off x="863736" y="6268997"/>
            <a:ext cx="6754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E7EB501-F04B-95DE-C91D-CC7876AE78F9}"/>
              </a:ext>
            </a:extLst>
          </p:cNvPr>
          <p:cNvCxnSpPr>
            <a:cxnSpLocks/>
          </p:cNvCxnSpPr>
          <p:nvPr/>
        </p:nvCxnSpPr>
        <p:spPr>
          <a:xfrm flipV="1">
            <a:off x="863736" y="2748660"/>
            <a:ext cx="19876" cy="352033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44A427-FE62-642D-ABFA-24F09B2BF072}"/>
                  </a:ext>
                </a:extLst>
              </p:cNvPr>
              <p:cNvSpPr txBox="1"/>
              <p:nvPr/>
            </p:nvSpPr>
            <p:spPr>
              <a:xfrm>
                <a:off x="421604" y="2781536"/>
                <a:ext cx="389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44A427-FE62-642D-ABFA-24F09B2BF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04" y="2781536"/>
                <a:ext cx="389722" cy="276999"/>
              </a:xfrm>
              <a:prstGeom prst="rect">
                <a:avLst/>
              </a:prstGeom>
              <a:blipFill>
                <a:blip r:embed="rId3"/>
                <a:stretch>
                  <a:fillRect l="-7813" r="-156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77D319A1-4421-7A11-6F72-4F25ADD58F41}"/>
              </a:ext>
            </a:extLst>
          </p:cNvPr>
          <p:cNvCxnSpPr>
            <a:cxnSpLocks/>
          </p:cNvCxnSpPr>
          <p:nvPr/>
        </p:nvCxnSpPr>
        <p:spPr>
          <a:xfrm>
            <a:off x="9359990" y="1990964"/>
            <a:ext cx="10409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/>
              <p:nvPr/>
            </p:nvSpPr>
            <p:spPr>
              <a:xfrm>
                <a:off x="9544571" y="1592088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PWMs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571" y="1592088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7018" r="-701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80F3C809-F6FC-737D-A626-6386D05B0AB4}"/>
              </a:ext>
            </a:extLst>
          </p:cNvPr>
          <p:cNvCxnSpPr>
            <a:cxnSpLocks/>
          </p:cNvCxnSpPr>
          <p:nvPr/>
        </p:nvCxnSpPr>
        <p:spPr>
          <a:xfrm flipV="1">
            <a:off x="9718556" y="1898357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32F1EB57-D1AD-D94C-558C-1FDED2DE080F}"/>
              </a:ext>
            </a:extLst>
          </p:cNvPr>
          <p:cNvCxnSpPr>
            <a:cxnSpLocks/>
          </p:cNvCxnSpPr>
          <p:nvPr/>
        </p:nvCxnSpPr>
        <p:spPr>
          <a:xfrm flipV="1">
            <a:off x="9830231" y="1910608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/>
              <p:nvPr/>
            </p:nvSpPr>
            <p:spPr>
              <a:xfrm>
                <a:off x="2492715" y="2059306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715" y="2059306"/>
                <a:ext cx="252762" cy="298415"/>
              </a:xfrm>
              <a:prstGeom prst="rect">
                <a:avLst/>
              </a:prstGeom>
              <a:blipFill>
                <a:blip r:embed="rId5"/>
                <a:stretch>
                  <a:fillRect l="-21951" r="-7317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C5DFE82-93A5-59A8-6526-49D6C83C3B49}"/>
              </a:ext>
            </a:extLst>
          </p:cNvPr>
          <p:cNvCxnSpPr>
            <a:cxnSpLocks/>
          </p:cNvCxnSpPr>
          <p:nvPr/>
        </p:nvCxnSpPr>
        <p:spPr>
          <a:xfrm flipH="1" flipV="1">
            <a:off x="4073770" y="4306319"/>
            <a:ext cx="2100378" cy="800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12FD38F5-3156-8A0F-418E-0D65DD653FB0}"/>
              </a:ext>
            </a:extLst>
          </p:cNvPr>
          <p:cNvCxnSpPr>
            <a:cxnSpLocks/>
          </p:cNvCxnSpPr>
          <p:nvPr/>
        </p:nvCxnSpPr>
        <p:spPr>
          <a:xfrm flipH="1">
            <a:off x="3098746" y="4770501"/>
            <a:ext cx="309295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3518EBB-22BF-0A07-C98E-07A1D09FA722}"/>
              </a:ext>
            </a:extLst>
          </p:cNvPr>
          <p:cNvCxnSpPr>
            <a:cxnSpLocks/>
          </p:cNvCxnSpPr>
          <p:nvPr/>
        </p:nvCxnSpPr>
        <p:spPr>
          <a:xfrm flipV="1">
            <a:off x="3115140" y="2750475"/>
            <a:ext cx="8650" cy="20200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FBF95F3D-2B33-035B-6DC0-1F0DF1B30345}"/>
              </a:ext>
            </a:extLst>
          </p:cNvPr>
          <p:cNvCxnSpPr>
            <a:cxnSpLocks/>
          </p:cNvCxnSpPr>
          <p:nvPr/>
        </p:nvCxnSpPr>
        <p:spPr>
          <a:xfrm flipV="1">
            <a:off x="4087217" y="3934192"/>
            <a:ext cx="0" cy="38012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6D2CA5F-CEE2-F6F7-6F86-B487E7E3CD5A}"/>
              </a:ext>
            </a:extLst>
          </p:cNvPr>
          <p:cNvCxnSpPr>
            <a:cxnSpLocks/>
            <a:stCxn id="182" idx="2"/>
          </p:cNvCxnSpPr>
          <p:nvPr/>
        </p:nvCxnSpPr>
        <p:spPr>
          <a:xfrm flipH="1" flipV="1">
            <a:off x="9342951" y="4058966"/>
            <a:ext cx="1381231" cy="391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C93ED96E-D3FC-1830-AAFD-2AD5EBA8A9B6}"/>
              </a:ext>
            </a:extLst>
          </p:cNvPr>
          <p:cNvSpPr/>
          <p:nvPr/>
        </p:nvSpPr>
        <p:spPr>
          <a:xfrm>
            <a:off x="10724182" y="3993765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6626D8EA-7A62-BEE3-DA69-A25ED45536D4}"/>
              </a:ext>
            </a:extLst>
          </p:cNvPr>
          <p:cNvSpPr/>
          <p:nvPr/>
        </p:nvSpPr>
        <p:spPr>
          <a:xfrm>
            <a:off x="11153448" y="4437222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743B086-65C6-81E6-04A1-1A4E57181A7C}"/>
              </a:ext>
            </a:extLst>
          </p:cNvPr>
          <p:cNvCxnSpPr>
            <a:cxnSpLocks/>
          </p:cNvCxnSpPr>
          <p:nvPr/>
        </p:nvCxnSpPr>
        <p:spPr>
          <a:xfrm flipH="1" flipV="1">
            <a:off x="9342951" y="4484948"/>
            <a:ext cx="1802037" cy="1073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/>
              <p:nvPr/>
            </p:nvSpPr>
            <p:spPr>
              <a:xfrm>
                <a:off x="10508469" y="3736472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469" y="3736472"/>
                <a:ext cx="210635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/>
              <p:nvPr/>
            </p:nvSpPr>
            <p:spPr>
              <a:xfrm>
                <a:off x="10980803" y="3747020"/>
                <a:ext cx="22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803" y="3747020"/>
                <a:ext cx="221022" cy="276999"/>
              </a:xfrm>
              <a:prstGeom prst="rect">
                <a:avLst/>
              </a:prstGeom>
              <a:blipFill>
                <a:blip r:embed="rId7"/>
                <a:stretch>
                  <a:fillRect l="-21622" r="-1891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/>
              <p:nvPr/>
            </p:nvSpPr>
            <p:spPr>
              <a:xfrm>
                <a:off x="11437286" y="3748890"/>
                <a:ext cx="210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286" y="3748890"/>
                <a:ext cx="210506" cy="276999"/>
              </a:xfrm>
              <a:prstGeom prst="rect">
                <a:avLst/>
              </a:prstGeom>
              <a:blipFill>
                <a:blip r:embed="rId8"/>
                <a:stretch>
                  <a:fillRect l="-22857" r="-2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/>
              <p:nvPr/>
            </p:nvSpPr>
            <p:spPr>
              <a:xfrm>
                <a:off x="9581124" y="3726299"/>
                <a:ext cx="249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24" y="3726299"/>
                <a:ext cx="249107" cy="276999"/>
              </a:xfrm>
              <a:prstGeom prst="rect">
                <a:avLst/>
              </a:prstGeom>
              <a:blipFill>
                <a:blip r:embed="rId9"/>
                <a:stretch>
                  <a:fillRect l="-21951" r="-487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/>
              <p:nvPr/>
            </p:nvSpPr>
            <p:spPr>
              <a:xfrm>
                <a:off x="9581124" y="4155313"/>
                <a:ext cx="265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24" y="4155313"/>
                <a:ext cx="265009" cy="276999"/>
              </a:xfrm>
              <a:prstGeom prst="rect">
                <a:avLst/>
              </a:prstGeom>
              <a:blipFill>
                <a:blip r:embed="rId10"/>
                <a:stretch>
                  <a:fillRect l="-20930" r="-465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/>
              <p:nvPr/>
            </p:nvSpPr>
            <p:spPr>
              <a:xfrm>
                <a:off x="2800510" y="2858724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510" y="2858724"/>
                <a:ext cx="252762" cy="298415"/>
              </a:xfrm>
              <a:prstGeom prst="rect">
                <a:avLst/>
              </a:prstGeom>
              <a:blipFill>
                <a:blip r:embed="rId11"/>
                <a:stretch>
                  <a:fillRect l="-19048" r="-476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/>
              <p:nvPr/>
            </p:nvSpPr>
            <p:spPr>
              <a:xfrm>
                <a:off x="3407659" y="3336124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59" y="3336124"/>
                <a:ext cx="259430" cy="276999"/>
              </a:xfrm>
              <a:prstGeom prst="rect">
                <a:avLst/>
              </a:prstGeom>
              <a:blipFill>
                <a:blip r:embed="rId12"/>
                <a:stretch>
                  <a:fillRect l="-18605" r="-465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/>
              <p:nvPr/>
            </p:nvSpPr>
            <p:spPr>
              <a:xfrm>
                <a:off x="3782233" y="3973545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233" y="3973545"/>
                <a:ext cx="259430" cy="276999"/>
              </a:xfrm>
              <a:prstGeom prst="rect">
                <a:avLst/>
              </a:prstGeom>
              <a:blipFill>
                <a:blip r:embed="rId13"/>
                <a:stretch>
                  <a:fillRect l="-18605" r="-465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/>
              <p:nvPr/>
            </p:nvSpPr>
            <p:spPr>
              <a:xfrm>
                <a:off x="5864044" y="1612371"/>
                <a:ext cx="31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44" y="1612371"/>
                <a:ext cx="310791" cy="276999"/>
              </a:xfrm>
              <a:prstGeom prst="rect">
                <a:avLst/>
              </a:prstGeom>
              <a:blipFill>
                <a:blip r:embed="rId14"/>
                <a:stretch>
                  <a:fillRect l="-17647" r="-196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/>
              <p:nvPr/>
            </p:nvSpPr>
            <p:spPr>
              <a:xfrm>
                <a:off x="5872307" y="1044038"/>
                <a:ext cx="31079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07" y="1044038"/>
                <a:ext cx="310790" cy="298415"/>
              </a:xfrm>
              <a:prstGeom prst="rect">
                <a:avLst/>
              </a:prstGeom>
              <a:blipFill>
                <a:blip r:embed="rId15"/>
                <a:stretch>
                  <a:fillRect l="-15686" r="-1961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文本框 199">
            <a:extLst>
              <a:ext uri="{FF2B5EF4-FFF2-40B4-BE49-F238E27FC236}">
                <a16:creationId xmlns:a16="http://schemas.microsoft.com/office/drawing/2014/main" id="{133F9568-B998-E243-9A25-55A7E1610933}"/>
              </a:ext>
            </a:extLst>
          </p:cNvPr>
          <p:cNvSpPr txBox="1"/>
          <p:nvPr/>
        </p:nvSpPr>
        <p:spPr>
          <a:xfrm>
            <a:off x="1601312" y="1124706"/>
            <a:ext cx="182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Voltage error between two DC-link capacitors</a:t>
            </a:r>
            <a:endParaRPr lang="zh-CN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/>
              <p:nvPr/>
            </p:nvSpPr>
            <p:spPr>
              <a:xfrm>
                <a:off x="7701688" y="998765"/>
                <a:ext cx="310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88" y="998765"/>
                <a:ext cx="310790" cy="276999"/>
              </a:xfrm>
              <a:prstGeom prst="rect">
                <a:avLst/>
              </a:prstGeom>
              <a:blipFill>
                <a:blip r:embed="rId16"/>
                <a:stretch>
                  <a:fillRect l="-15686" r="-196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/>
              <p:nvPr/>
            </p:nvSpPr>
            <p:spPr>
              <a:xfrm>
                <a:off x="7685492" y="1485696"/>
                <a:ext cx="310790" cy="31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492" y="1485696"/>
                <a:ext cx="310790" cy="313034"/>
              </a:xfrm>
              <a:prstGeom prst="rect">
                <a:avLst/>
              </a:prstGeom>
              <a:blipFill>
                <a:blip r:embed="rId17"/>
                <a:stretch>
                  <a:fillRect l="-17647" r="-5882"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19469D-A00F-F185-2E9A-628674F9B06E}"/>
              </a:ext>
            </a:extLst>
          </p:cNvPr>
          <p:cNvCxnSpPr>
            <a:cxnSpLocks/>
            <a:endCxn id="205" idx="3"/>
          </p:cNvCxnSpPr>
          <p:nvPr/>
        </p:nvCxnSpPr>
        <p:spPr>
          <a:xfrm flipH="1">
            <a:off x="5756004" y="5716995"/>
            <a:ext cx="18719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等腰三角形 204">
            <a:extLst>
              <a:ext uri="{FF2B5EF4-FFF2-40B4-BE49-F238E27FC236}">
                <a16:creationId xmlns:a16="http://schemas.microsoft.com/office/drawing/2014/main" id="{5368FAD8-AF2E-69CB-DC2E-974AF6F58D80}"/>
              </a:ext>
            </a:extLst>
          </p:cNvPr>
          <p:cNvSpPr/>
          <p:nvPr/>
        </p:nvSpPr>
        <p:spPr>
          <a:xfrm rot="16200000">
            <a:off x="5228367" y="5462272"/>
            <a:ext cx="545827" cy="5094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FB58CA7-239D-840D-BA68-3C400DB67A01}"/>
              </a:ext>
            </a:extLst>
          </p:cNvPr>
          <p:cNvSpPr txBox="1"/>
          <p:nvPr/>
        </p:nvSpPr>
        <p:spPr>
          <a:xfrm>
            <a:off x="4793827" y="514743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Gain = Pole Pairs</a:t>
            </a:r>
            <a:endParaRPr lang="zh-CN" altLang="en-US" sz="1400" b="1" dirty="0"/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91C080B6-2AF4-5B42-6E23-133C175287CF}"/>
              </a:ext>
            </a:extLst>
          </p:cNvPr>
          <p:cNvCxnSpPr>
            <a:cxnSpLocks/>
          </p:cNvCxnSpPr>
          <p:nvPr/>
        </p:nvCxnSpPr>
        <p:spPr>
          <a:xfrm flipH="1" flipV="1">
            <a:off x="4533268" y="5713040"/>
            <a:ext cx="675493" cy="39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/>
              <p:nvPr/>
            </p:nvSpPr>
            <p:spPr>
              <a:xfrm>
                <a:off x="6742640" y="5383747"/>
                <a:ext cx="813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40" y="5383747"/>
                <a:ext cx="813428" cy="276999"/>
              </a:xfrm>
              <a:prstGeom prst="rect">
                <a:avLst/>
              </a:prstGeom>
              <a:blipFill>
                <a:blip r:embed="rId18"/>
                <a:stretch>
                  <a:fillRect l="-2985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/>
              <p:nvPr/>
            </p:nvSpPr>
            <p:spPr>
              <a:xfrm>
                <a:off x="3796402" y="5554455"/>
                <a:ext cx="686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02" y="5554455"/>
                <a:ext cx="686342" cy="276999"/>
              </a:xfrm>
              <a:prstGeom prst="rect">
                <a:avLst/>
              </a:prstGeom>
              <a:blipFill>
                <a:blip r:embed="rId19"/>
                <a:stretch>
                  <a:fillRect l="-357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/>
              <p:nvPr/>
            </p:nvSpPr>
            <p:spPr>
              <a:xfrm>
                <a:off x="6560325" y="2431592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25" y="2431592"/>
                <a:ext cx="284822" cy="276999"/>
              </a:xfrm>
              <a:prstGeom prst="rect">
                <a:avLst/>
              </a:prstGeom>
              <a:blipFill>
                <a:blip r:embed="rId20"/>
                <a:stretch>
                  <a:fillRect l="-170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/>
              <p:nvPr/>
            </p:nvSpPr>
            <p:spPr>
              <a:xfrm>
                <a:off x="6549552" y="3106183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52" y="3106183"/>
                <a:ext cx="284822" cy="276999"/>
              </a:xfrm>
              <a:prstGeom prst="rect">
                <a:avLst/>
              </a:prstGeom>
              <a:blipFill>
                <a:blip r:embed="rId21"/>
                <a:stretch>
                  <a:fillRect l="-170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5F950990-41AE-F234-2634-DE55D69DFD8A}"/>
              </a:ext>
            </a:extLst>
          </p:cNvPr>
          <p:cNvCxnSpPr>
            <a:cxnSpLocks/>
          </p:cNvCxnSpPr>
          <p:nvPr/>
        </p:nvCxnSpPr>
        <p:spPr>
          <a:xfrm flipV="1">
            <a:off x="6958009" y="2323134"/>
            <a:ext cx="0" cy="4255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A677301-E0EC-A1F5-BD9A-AF0B84082CB3}"/>
              </a:ext>
            </a:extLst>
          </p:cNvPr>
          <p:cNvCxnSpPr>
            <a:cxnSpLocks/>
          </p:cNvCxnSpPr>
          <p:nvPr/>
        </p:nvCxnSpPr>
        <p:spPr>
          <a:xfrm>
            <a:off x="6958009" y="3118991"/>
            <a:ext cx="0" cy="4342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1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6F1D0DE8-CA98-1CC8-8331-953DFE5E7E3B}"/>
              </a:ext>
            </a:extLst>
          </p:cNvPr>
          <p:cNvGrpSpPr/>
          <p:nvPr/>
        </p:nvGrpSpPr>
        <p:grpSpPr>
          <a:xfrm>
            <a:off x="1760390" y="940211"/>
            <a:ext cx="556028" cy="509763"/>
            <a:chOff x="3671843" y="1815738"/>
            <a:chExt cx="556028" cy="509763"/>
          </a:xfrm>
        </p:grpSpPr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DF67474C-2A45-5EAF-897D-45EF86931D8A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743A111-FA0F-9147-9B52-20D4DFF7E2B2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CFB6717-4AFB-6A83-8984-9E23D94F677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0228D0E-D05F-18CE-C792-7272FB3E9E2E}"/>
              </a:ext>
            </a:extLst>
          </p:cNvPr>
          <p:cNvSpPr/>
          <p:nvPr/>
        </p:nvSpPr>
        <p:spPr>
          <a:xfrm>
            <a:off x="5094887" y="701787"/>
            <a:ext cx="1249214" cy="1419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63E236-1DD3-D017-F4EF-463D537B918F}"/>
              </a:ext>
            </a:extLst>
          </p:cNvPr>
          <p:cNvSpPr txBox="1"/>
          <p:nvPr/>
        </p:nvSpPr>
        <p:spPr>
          <a:xfrm>
            <a:off x="5109520" y="986616"/>
            <a:ext cx="1227215" cy="90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Inverse Park Transform</a:t>
            </a:r>
            <a:endParaRPr lang="zh-CN" altLang="en-US" sz="1600" b="1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E8B58D9-ACC1-C427-8EF5-7C7EECBA789A}"/>
              </a:ext>
            </a:extLst>
          </p:cNvPr>
          <p:cNvGrpSpPr/>
          <p:nvPr/>
        </p:nvGrpSpPr>
        <p:grpSpPr>
          <a:xfrm>
            <a:off x="9280097" y="1353432"/>
            <a:ext cx="1628775" cy="1912660"/>
            <a:chOff x="10106006" y="1933522"/>
            <a:chExt cx="1628775" cy="19126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CBD1C7-FCE1-212A-AEDB-67EBD94B073E}"/>
                </a:ext>
              </a:extLst>
            </p:cNvPr>
            <p:cNvSpPr/>
            <p:nvPr/>
          </p:nvSpPr>
          <p:spPr>
            <a:xfrm>
              <a:off x="10106006" y="1933522"/>
              <a:ext cx="1628775" cy="1912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71FB4D3-110E-9831-B82F-C86B140C9039}"/>
                </a:ext>
              </a:extLst>
            </p:cNvPr>
            <p:cNvSpPr txBox="1"/>
            <p:nvPr/>
          </p:nvSpPr>
          <p:spPr>
            <a:xfrm>
              <a:off x="10106006" y="2425763"/>
              <a:ext cx="1628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Diode Clamped Inverter</a:t>
              </a:r>
              <a:endParaRPr lang="zh-CN" altLang="en-US" b="1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AA76A09-062A-8515-9B84-2C7760039395}"/>
              </a:ext>
            </a:extLst>
          </p:cNvPr>
          <p:cNvGrpSpPr/>
          <p:nvPr/>
        </p:nvGrpSpPr>
        <p:grpSpPr>
          <a:xfrm>
            <a:off x="6989899" y="701787"/>
            <a:ext cx="1249214" cy="1419226"/>
            <a:chOff x="8076674" y="848781"/>
            <a:chExt cx="1157514" cy="141922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0A9B99-796A-DF0A-7CFD-1916FB6D71A4}"/>
                </a:ext>
              </a:extLst>
            </p:cNvPr>
            <p:cNvSpPr/>
            <p:nvPr/>
          </p:nvSpPr>
          <p:spPr>
            <a:xfrm>
              <a:off x="8076674" y="848781"/>
              <a:ext cx="1157514" cy="1419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310F5C4-F0A4-ED84-0518-A673C80C9482}"/>
                </a:ext>
              </a:extLst>
            </p:cNvPr>
            <p:cNvSpPr txBox="1"/>
            <p:nvPr/>
          </p:nvSpPr>
          <p:spPr>
            <a:xfrm>
              <a:off x="8211727" y="1026420"/>
              <a:ext cx="8536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Inverse Clarke + SPWM</a:t>
              </a:r>
              <a:endParaRPr lang="zh-CN" altLang="en-US" sz="1600" b="1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3162114-4BD8-11BA-B6F2-9C4DB6445C0A}"/>
              </a:ext>
            </a:extLst>
          </p:cNvPr>
          <p:cNvGrpSpPr/>
          <p:nvPr/>
        </p:nvGrpSpPr>
        <p:grpSpPr>
          <a:xfrm>
            <a:off x="5070820" y="3397388"/>
            <a:ext cx="1249214" cy="1419226"/>
            <a:chOff x="6534410" y="2572340"/>
            <a:chExt cx="1524518" cy="148842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9C4ADA1-09D0-8A23-7478-CDE0CCCE854E}"/>
                </a:ext>
              </a:extLst>
            </p:cNvPr>
            <p:cNvSpPr/>
            <p:nvPr/>
          </p:nvSpPr>
          <p:spPr>
            <a:xfrm>
              <a:off x="65344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D510EE-9E4B-2091-BC2D-2AC7E4EA525D}"/>
                </a:ext>
              </a:extLst>
            </p:cNvPr>
            <p:cNvSpPr txBox="1"/>
            <p:nvPr/>
          </p:nvSpPr>
          <p:spPr>
            <a:xfrm>
              <a:off x="6556099" y="2962611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Park Transform</a:t>
              </a:r>
              <a:endParaRPr lang="zh-CN" altLang="en-US" sz="1600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F946D39-9E7A-2EBC-3677-7CB66EB30819}"/>
              </a:ext>
            </a:extLst>
          </p:cNvPr>
          <p:cNvGrpSpPr/>
          <p:nvPr/>
        </p:nvGrpSpPr>
        <p:grpSpPr>
          <a:xfrm>
            <a:off x="6987284" y="3397387"/>
            <a:ext cx="1238313" cy="1419227"/>
            <a:chOff x="8549510" y="2572340"/>
            <a:chExt cx="1524518" cy="148842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C5A1124-33B9-CB5B-1E58-267B61882D29}"/>
                </a:ext>
              </a:extLst>
            </p:cNvPr>
            <p:cNvSpPr/>
            <p:nvPr/>
          </p:nvSpPr>
          <p:spPr>
            <a:xfrm>
              <a:off x="85495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D82358-41D1-45A0-BA3B-256B9D605846}"/>
                </a:ext>
              </a:extLst>
            </p:cNvPr>
            <p:cNvSpPr txBox="1"/>
            <p:nvPr/>
          </p:nvSpPr>
          <p:spPr>
            <a:xfrm>
              <a:off x="8588553" y="3001876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Clarke Transform</a:t>
              </a:r>
              <a:endParaRPr lang="zh-CN" altLang="en-US" sz="1600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F5970E1-DD03-6A5B-90CD-FF58BB27F8DC}"/>
              </a:ext>
            </a:extLst>
          </p:cNvPr>
          <p:cNvGrpSpPr/>
          <p:nvPr/>
        </p:nvGrpSpPr>
        <p:grpSpPr>
          <a:xfrm>
            <a:off x="6531124" y="5135960"/>
            <a:ext cx="1707989" cy="1216226"/>
            <a:chOff x="6482281" y="5020783"/>
            <a:chExt cx="1833044" cy="11407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D7FB063-8180-AA3A-0A24-F5F3E9B8AF34}"/>
                </a:ext>
              </a:extLst>
            </p:cNvPr>
            <p:cNvSpPr/>
            <p:nvPr/>
          </p:nvSpPr>
          <p:spPr>
            <a:xfrm>
              <a:off x="6482281" y="5020783"/>
              <a:ext cx="1833044" cy="1140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CEEE9C6-FEB9-D985-5122-0E7D9CC66D11}"/>
                </a:ext>
              </a:extLst>
            </p:cNvPr>
            <p:cNvSpPr txBox="1"/>
            <p:nvPr/>
          </p:nvSpPr>
          <p:spPr>
            <a:xfrm>
              <a:off x="6590728" y="5084199"/>
              <a:ext cx="1616150" cy="101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Speed / Mechanical Position Decoding</a:t>
              </a:r>
              <a:endParaRPr lang="zh-CN" altLang="en-US" sz="1600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558F95C-EEC3-EF73-4549-0DE41452C09D}"/>
              </a:ext>
            </a:extLst>
          </p:cNvPr>
          <p:cNvGrpSpPr/>
          <p:nvPr/>
        </p:nvGrpSpPr>
        <p:grpSpPr>
          <a:xfrm>
            <a:off x="3170447" y="919105"/>
            <a:ext cx="642351" cy="530869"/>
            <a:chOff x="2713703" y="793737"/>
            <a:chExt cx="642351" cy="53086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39FFCD9-8542-A4CD-E4D9-2E8290C8C982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401393A-357A-CFFB-C655-4066A38181AD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A49D3D-9AB6-C99C-FFFC-0C97FDDEB6F4}"/>
              </a:ext>
            </a:extLst>
          </p:cNvPr>
          <p:cNvGrpSpPr/>
          <p:nvPr/>
        </p:nvGrpSpPr>
        <p:grpSpPr>
          <a:xfrm>
            <a:off x="3699106" y="1714922"/>
            <a:ext cx="642351" cy="530869"/>
            <a:chOff x="2713703" y="793737"/>
            <a:chExt cx="642351" cy="53086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B0F201E-7F0D-7821-7EC2-6BD8FDBB18B3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150D1FD-DE8D-E5BF-1916-BE58F3812B28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4933FD9-9584-FF02-EC33-4734668F651A}"/>
              </a:ext>
            </a:extLst>
          </p:cNvPr>
          <p:cNvGrpSpPr/>
          <p:nvPr/>
        </p:nvGrpSpPr>
        <p:grpSpPr>
          <a:xfrm>
            <a:off x="2763727" y="1721449"/>
            <a:ext cx="556028" cy="509763"/>
            <a:chOff x="3671843" y="1815738"/>
            <a:chExt cx="556028" cy="509763"/>
          </a:xfrm>
        </p:grpSpPr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B2FB834C-DB74-7CE4-7857-5E0AA98C9297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A0ECE16-A977-C4AD-5E26-489030544FBF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AC439DF-3254-2A92-8C8E-E881199568C2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059AF9E3-838A-2DB0-CA23-0FA401D51EE5}"/>
              </a:ext>
            </a:extLst>
          </p:cNvPr>
          <p:cNvSpPr/>
          <p:nvPr/>
        </p:nvSpPr>
        <p:spPr>
          <a:xfrm>
            <a:off x="9355237" y="4816614"/>
            <a:ext cx="1461576" cy="141922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PMSM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12FD7E5-D748-83FD-97F6-C391F6DB4348}"/>
              </a:ext>
            </a:extLst>
          </p:cNvPr>
          <p:cNvCxnSpPr>
            <a:cxnSpLocks/>
          </p:cNvCxnSpPr>
          <p:nvPr/>
        </p:nvCxnSpPr>
        <p:spPr>
          <a:xfrm flipV="1">
            <a:off x="9665218" y="3266092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FB3B809-9103-8F98-3DDD-286C235536F5}"/>
              </a:ext>
            </a:extLst>
          </p:cNvPr>
          <p:cNvCxnSpPr>
            <a:cxnSpLocks/>
          </p:cNvCxnSpPr>
          <p:nvPr/>
        </p:nvCxnSpPr>
        <p:spPr>
          <a:xfrm flipV="1">
            <a:off x="10531993" y="3266092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C09287F-629E-10BB-ADFE-8FD554739E2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10086025" y="3266092"/>
            <a:ext cx="0" cy="155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CB18946-92FC-7EF3-7DC6-4546BAFA9F25}"/>
              </a:ext>
            </a:extLst>
          </p:cNvPr>
          <p:cNvCxnSpPr>
            <a:cxnSpLocks/>
          </p:cNvCxnSpPr>
          <p:nvPr/>
        </p:nvCxnSpPr>
        <p:spPr>
          <a:xfrm>
            <a:off x="1233495" y="1187654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DA547F4-B55B-33D6-3F50-62917E4972CD}"/>
              </a:ext>
            </a:extLst>
          </p:cNvPr>
          <p:cNvCxnSpPr>
            <a:cxnSpLocks/>
            <a:stCxn id="30" idx="6"/>
            <a:endCxn id="54" idx="1"/>
          </p:cNvCxnSpPr>
          <p:nvPr/>
        </p:nvCxnSpPr>
        <p:spPr>
          <a:xfrm flipV="1">
            <a:off x="2316418" y="1184539"/>
            <a:ext cx="854029" cy="1055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003F6AB-8A0C-955B-5D6F-711C7CE12EFE}"/>
              </a:ext>
            </a:extLst>
          </p:cNvPr>
          <p:cNvCxnSpPr>
            <a:cxnSpLocks/>
          </p:cNvCxnSpPr>
          <p:nvPr/>
        </p:nvCxnSpPr>
        <p:spPr>
          <a:xfrm>
            <a:off x="3339830" y="1980036"/>
            <a:ext cx="3592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7B0495F-61F5-01C7-2EAE-CCAF4501ECA2}"/>
              </a:ext>
            </a:extLst>
          </p:cNvPr>
          <p:cNvCxnSpPr>
            <a:cxnSpLocks/>
          </p:cNvCxnSpPr>
          <p:nvPr/>
        </p:nvCxnSpPr>
        <p:spPr>
          <a:xfrm>
            <a:off x="2366709" y="1970419"/>
            <a:ext cx="3970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F9C46B2-11A7-8718-DFE0-8DE330D4BD6E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12797" y="1184539"/>
            <a:ext cx="127330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716CE1D-18A4-E755-61D4-C322EE9D8984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341456" y="1976330"/>
            <a:ext cx="744646" cy="40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C6C1B99-C603-EF1F-D9B8-1678FF457565}"/>
              </a:ext>
            </a:extLst>
          </p:cNvPr>
          <p:cNvCxnSpPr>
            <a:cxnSpLocks/>
          </p:cNvCxnSpPr>
          <p:nvPr/>
        </p:nvCxnSpPr>
        <p:spPr>
          <a:xfrm>
            <a:off x="6360744" y="1144173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45B0714-CDB7-4B26-1F7D-2C0A6EB376ED}"/>
              </a:ext>
            </a:extLst>
          </p:cNvPr>
          <p:cNvCxnSpPr>
            <a:cxnSpLocks/>
          </p:cNvCxnSpPr>
          <p:nvPr/>
        </p:nvCxnSpPr>
        <p:spPr>
          <a:xfrm>
            <a:off x="6344101" y="1667140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1FE08E3-1380-A400-E6FC-29A94D6FC9F2}"/>
              </a:ext>
            </a:extLst>
          </p:cNvPr>
          <p:cNvCxnSpPr>
            <a:cxnSpLocks/>
          </p:cNvCxnSpPr>
          <p:nvPr/>
        </p:nvCxnSpPr>
        <p:spPr>
          <a:xfrm flipH="1">
            <a:off x="8263191" y="5526227"/>
            <a:ext cx="10542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4ADEF03-346C-5D79-5EE7-89997FE333D1}"/>
              </a:ext>
            </a:extLst>
          </p:cNvPr>
          <p:cNvCxnSpPr>
            <a:cxnSpLocks/>
          </p:cNvCxnSpPr>
          <p:nvPr/>
        </p:nvCxnSpPr>
        <p:spPr>
          <a:xfrm flipH="1">
            <a:off x="6344357" y="3872153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A9FE0C3-B5A6-1B1D-A873-328125BEAFC2}"/>
              </a:ext>
            </a:extLst>
          </p:cNvPr>
          <p:cNvCxnSpPr>
            <a:cxnSpLocks/>
          </p:cNvCxnSpPr>
          <p:nvPr/>
        </p:nvCxnSpPr>
        <p:spPr>
          <a:xfrm flipH="1">
            <a:off x="6336035" y="4364539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77D319A1-4421-7A11-6F72-4F25ADD58F41}"/>
              </a:ext>
            </a:extLst>
          </p:cNvPr>
          <p:cNvCxnSpPr>
            <a:cxnSpLocks/>
          </p:cNvCxnSpPr>
          <p:nvPr/>
        </p:nvCxnSpPr>
        <p:spPr>
          <a:xfrm>
            <a:off x="8239113" y="1804151"/>
            <a:ext cx="10409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/>
              <p:nvPr/>
            </p:nvSpPr>
            <p:spPr>
              <a:xfrm>
                <a:off x="8423694" y="1405275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PWMs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694" y="1405275"/>
                <a:ext cx="694101" cy="276999"/>
              </a:xfrm>
              <a:prstGeom prst="rect">
                <a:avLst/>
              </a:prstGeom>
              <a:blipFill>
                <a:blip r:embed="rId2"/>
                <a:stretch>
                  <a:fillRect l="-7018" r="-701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80F3C809-F6FC-737D-A626-6386D05B0AB4}"/>
              </a:ext>
            </a:extLst>
          </p:cNvPr>
          <p:cNvCxnSpPr>
            <a:cxnSpLocks/>
          </p:cNvCxnSpPr>
          <p:nvPr/>
        </p:nvCxnSpPr>
        <p:spPr>
          <a:xfrm flipV="1">
            <a:off x="8597679" y="1711544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32F1EB57-D1AD-D94C-558C-1FDED2DE080F}"/>
              </a:ext>
            </a:extLst>
          </p:cNvPr>
          <p:cNvCxnSpPr>
            <a:cxnSpLocks/>
          </p:cNvCxnSpPr>
          <p:nvPr/>
        </p:nvCxnSpPr>
        <p:spPr>
          <a:xfrm flipV="1">
            <a:off x="8709354" y="1723795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/>
              <p:nvPr/>
            </p:nvSpPr>
            <p:spPr>
              <a:xfrm>
                <a:off x="1409952" y="769897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952" y="769897"/>
                <a:ext cx="252762" cy="298415"/>
              </a:xfrm>
              <a:prstGeom prst="rect">
                <a:avLst/>
              </a:prstGeom>
              <a:blipFill>
                <a:blip r:embed="rId3"/>
                <a:stretch>
                  <a:fillRect l="-19048" r="-476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C5DFE82-93A5-59A8-6526-49D6C83C3B49}"/>
              </a:ext>
            </a:extLst>
          </p:cNvPr>
          <p:cNvCxnSpPr>
            <a:cxnSpLocks/>
          </p:cNvCxnSpPr>
          <p:nvPr/>
        </p:nvCxnSpPr>
        <p:spPr>
          <a:xfrm flipH="1">
            <a:off x="3058288" y="4115633"/>
            <a:ext cx="20225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12FD38F5-3156-8A0F-418E-0D65DD653FB0}"/>
              </a:ext>
            </a:extLst>
          </p:cNvPr>
          <p:cNvCxnSpPr>
            <a:cxnSpLocks/>
          </p:cNvCxnSpPr>
          <p:nvPr/>
        </p:nvCxnSpPr>
        <p:spPr>
          <a:xfrm flipH="1" flipV="1">
            <a:off x="2005137" y="4563359"/>
            <a:ext cx="3057083" cy="1109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3518EBB-22BF-0A07-C98E-07A1D09FA722}"/>
              </a:ext>
            </a:extLst>
          </p:cNvPr>
          <p:cNvCxnSpPr>
            <a:cxnSpLocks/>
          </p:cNvCxnSpPr>
          <p:nvPr/>
        </p:nvCxnSpPr>
        <p:spPr>
          <a:xfrm flipV="1">
            <a:off x="2013737" y="1430413"/>
            <a:ext cx="24667" cy="314217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FBF95F3D-2B33-035B-6DC0-1F0DF1B30345}"/>
              </a:ext>
            </a:extLst>
          </p:cNvPr>
          <p:cNvCxnSpPr>
            <a:cxnSpLocks/>
          </p:cNvCxnSpPr>
          <p:nvPr/>
        </p:nvCxnSpPr>
        <p:spPr>
          <a:xfrm flipV="1">
            <a:off x="3066356" y="2220114"/>
            <a:ext cx="0" cy="18868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6D2CA5F-CEE2-F6F7-6F86-B487E7E3CD5A}"/>
              </a:ext>
            </a:extLst>
          </p:cNvPr>
          <p:cNvCxnSpPr>
            <a:cxnSpLocks/>
            <a:stCxn id="182" idx="2"/>
          </p:cNvCxnSpPr>
          <p:nvPr/>
        </p:nvCxnSpPr>
        <p:spPr>
          <a:xfrm flipH="1" flipV="1">
            <a:off x="8222074" y="3872153"/>
            <a:ext cx="1381231" cy="391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C93ED96E-D3FC-1830-AAFD-2AD5EBA8A9B6}"/>
              </a:ext>
            </a:extLst>
          </p:cNvPr>
          <p:cNvSpPr/>
          <p:nvPr/>
        </p:nvSpPr>
        <p:spPr>
          <a:xfrm>
            <a:off x="9603305" y="3806952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6626D8EA-7A62-BEE3-DA69-A25ED45536D4}"/>
              </a:ext>
            </a:extLst>
          </p:cNvPr>
          <p:cNvSpPr/>
          <p:nvPr/>
        </p:nvSpPr>
        <p:spPr>
          <a:xfrm>
            <a:off x="10032571" y="4250409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743B086-65C6-81E6-04A1-1A4E57181A7C}"/>
              </a:ext>
            </a:extLst>
          </p:cNvPr>
          <p:cNvCxnSpPr>
            <a:cxnSpLocks/>
          </p:cNvCxnSpPr>
          <p:nvPr/>
        </p:nvCxnSpPr>
        <p:spPr>
          <a:xfrm flipH="1" flipV="1">
            <a:off x="8222074" y="4298135"/>
            <a:ext cx="1802037" cy="1073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/>
              <p:nvPr/>
            </p:nvSpPr>
            <p:spPr>
              <a:xfrm>
                <a:off x="9387592" y="3549659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592" y="3549659"/>
                <a:ext cx="210635" cy="276999"/>
              </a:xfrm>
              <a:prstGeom prst="rect">
                <a:avLst/>
              </a:prstGeom>
              <a:blipFill>
                <a:blip r:embed="rId4"/>
                <a:stretch>
                  <a:fillRect l="-25714" r="-2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/>
              <p:nvPr/>
            </p:nvSpPr>
            <p:spPr>
              <a:xfrm>
                <a:off x="9859926" y="3560207"/>
                <a:ext cx="22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26" y="3560207"/>
                <a:ext cx="221022" cy="276999"/>
              </a:xfrm>
              <a:prstGeom prst="rect">
                <a:avLst/>
              </a:prstGeom>
              <a:blipFill>
                <a:blip r:embed="rId5"/>
                <a:stretch>
                  <a:fillRect l="-21622" r="-1891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/>
              <p:nvPr/>
            </p:nvSpPr>
            <p:spPr>
              <a:xfrm>
                <a:off x="10316409" y="3562077"/>
                <a:ext cx="210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09" y="3562077"/>
                <a:ext cx="210506" cy="276999"/>
              </a:xfrm>
              <a:prstGeom prst="rect">
                <a:avLst/>
              </a:prstGeom>
              <a:blipFill>
                <a:blip r:embed="rId6"/>
                <a:stretch>
                  <a:fillRect l="-22857" r="-2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/>
              <p:nvPr/>
            </p:nvSpPr>
            <p:spPr>
              <a:xfrm>
                <a:off x="8460247" y="3539486"/>
                <a:ext cx="249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247" y="3539486"/>
                <a:ext cx="249107" cy="276999"/>
              </a:xfrm>
              <a:prstGeom prst="rect">
                <a:avLst/>
              </a:prstGeom>
              <a:blipFill>
                <a:blip r:embed="rId7"/>
                <a:stretch>
                  <a:fillRect l="-21951" r="-487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/>
              <p:nvPr/>
            </p:nvSpPr>
            <p:spPr>
              <a:xfrm>
                <a:off x="8460247" y="3968500"/>
                <a:ext cx="265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247" y="3968500"/>
                <a:ext cx="265009" cy="276999"/>
              </a:xfrm>
              <a:prstGeom prst="rect">
                <a:avLst/>
              </a:prstGeom>
              <a:blipFill>
                <a:blip r:embed="rId8"/>
                <a:stretch>
                  <a:fillRect l="-20930" r="-465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/>
              <p:nvPr/>
            </p:nvSpPr>
            <p:spPr>
              <a:xfrm>
                <a:off x="1715421" y="1548209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421" y="1548209"/>
                <a:ext cx="252762" cy="298415"/>
              </a:xfrm>
              <a:prstGeom prst="rect">
                <a:avLst/>
              </a:prstGeom>
              <a:blipFill>
                <a:blip r:embed="rId9"/>
                <a:stretch>
                  <a:fillRect l="-19048" r="-476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/>
              <p:nvPr/>
            </p:nvSpPr>
            <p:spPr>
              <a:xfrm>
                <a:off x="2365989" y="1622046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989" y="1622046"/>
                <a:ext cx="259430" cy="276999"/>
              </a:xfrm>
              <a:prstGeom prst="rect">
                <a:avLst/>
              </a:prstGeom>
              <a:blipFill>
                <a:blip r:embed="rId10"/>
                <a:stretch>
                  <a:fillRect l="-18605" r="-465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/>
              <p:nvPr/>
            </p:nvSpPr>
            <p:spPr>
              <a:xfrm>
                <a:off x="2740563" y="2259467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63" y="2259467"/>
                <a:ext cx="259430" cy="276999"/>
              </a:xfrm>
              <a:prstGeom prst="rect">
                <a:avLst/>
              </a:prstGeom>
              <a:blipFill>
                <a:blip r:embed="rId11"/>
                <a:stretch>
                  <a:fillRect l="-21429" r="-714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/>
              <p:nvPr/>
            </p:nvSpPr>
            <p:spPr>
              <a:xfrm>
                <a:off x="4741482" y="1609007"/>
                <a:ext cx="31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82" y="1609007"/>
                <a:ext cx="310791" cy="276999"/>
              </a:xfrm>
              <a:prstGeom prst="rect">
                <a:avLst/>
              </a:prstGeom>
              <a:blipFill>
                <a:blip r:embed="rId12"/>
                <a:stretch>
                  <a:fillRect l="-17647" r="-196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/>
              <p:nvPr/>
            </p:nvSpPr>
            <p:spPr>
              <a:xfrm>
                <a:off x="4751430" y="857225"/>
                <a:ext cx="31079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430" y="857225"/>
                <a:ext cx="310790" cy="298415"/>
              </a:xfrm>
              <a:prstGeom prst="rect">
                <a:avLst/>
              </a:prstGeom>
              <a:blipFill>
                <a:blip r:embed="rId13"/>
                <a:stretch>
                  <a:fillRect l="-15686" r="-1961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/>
              <p:nvPr/>
            </p:nvSpPr>
            <p:spPr>
              <a:xfrm>
                <a:off x="6580811" y="811952"/>
                <a:ext cx="310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11" y="811952"/>
                <a:ext cx="310790" cy="276999"/>
              </a:xfrm>
              <a:prstGeom prst="rect">
                <a:avLst/>
              </a:prstGeom>
              <a:blipFill>
                <a:blip r:embed="rId14"/>
                <a:stretch>
                  <a:fillRect l="-17647" r="-196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/>
              <p:nvPr/>
            </p:nvSpPr>
            <p:spPr>
              <a:xfrm>
                <a:off x="6564615" y="1298883"/>
                <a:ext cx="310790" cy="31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615" y="1298883"/>
                <a:ext cx="310790" cy="313034"/>
              </a:xfrm>
              <a:prstGeom prst="rect">
                <a:avLst/>
              </a:prstGeom>
              <a:blipFill>
                <a:blip r:embed="rId15"/>
                <a:stretch>
                  <a:fillRect l="-17647" r="-5882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19469D-A00F-F185-2E9A-628674F9B06E}"/>
              </a:ext>
            </a:extLst>
          </p:cNvPr>
          <p:cNvCxnSpPr>
            <a:cxnSpLocks/>
            <a:endCxn id="205" idx="3"/>
          </p:cNvCxnSpPr>
          <p:nvPr/>
        </p:nvCxnSpPr>
        <p:spPr>
          <a:xfrm flipH="1">
            <a:off x="4635127" y="5530182"/>
            <a:ext cx="18719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等腰三角形 204">
            <a:extLst>
              <a:ext uri="{FF2B5EF4-FFF2-40B4-BE49-F238E27FC236}">
                <a16:creationId xmlns:a16="http://schemas.microsoft.com/office/drawing/2014/main" id="{5368FAD8-AF2E-69CB-DC2E-974AF6F58D80}"/>
              </a:ext>
            </a:extLst>
          </p:cNvPr>
          <p:cNvSpPr/>
          <p:nvPr/>
        </p:nvSpPr>
        <p:spPr>
          <a:xfrm rot="16200000">
            <a:off x="4107490" y="5275459"/>
            <a:ext cx="545827" cy="5094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FB58CA7-239D-840D-BA68-3C400DB67A01}"/>
              </a:ext>
            </a:extLst>
          </p:cNvPr>
          <p:cNvSpPr txBox="1"/>
          <p:nvPr/>
        </p:nvSpPr>
        <p:spPr>
          <a:xfrm>
            <a:off x="3672950" y="4960625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Gain = Pole Pairs</a:t>
            </a:r>
            <a:endParaRPr lang="zh-CN" altLang="en-US" sz="1400" b="1" dirty="0"/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91C080B6-2AF4-5B42-6E23-133C175287CF}"/>
              </a:ext>
            </a:extLst>
          </p:cNvPr>
          <p:cNvCxnSpPr>
            <a:cxnSpLocks/>
          </p:cNvCxnSpPr>
          <p:nvPr/>
        </p:nvCxnSpPr>
        <p:spPr>
          <a:xfrm flipH="1" flipV="1">
            <a:off x="3412391" y="5526227"/>
            <a:ext cx="675493" cy="39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/>
              <p:nvPr/>
            </p:nvSpPr>
            <p:spPr>
              <a:xfrm>
                <a:off x="5621763" y="5196934"/>
                <a:ext cx="813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763" y="5196934"/>
                <a:ext cx="813428" cy="276999"/>
              </a:xfrm>
              <a:prstGeom prst="rect">
                <a:avLst/>
              </a:prstGeom>
              <a:blipFill>
                <a:blip r:embed="rId16"/>
                <a:stretch>
                  <a:fillRect l="-298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/>
              <p:nvPr/>
            </p:nvSpPr>
            <p:spPr>
              <a:xfrm>
                <a:off x="2675525" y="5367642"/>
                <a:ext cx="686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525" y="5367642"/>
                <a:ext cx="686342" cy="276999"/>
              </a:xfrm>
              <a:prstGeom prst="rect">
                <a:avLst/>
              </a:prstGeom>
              <a:blipFill>
                <a:blip r:embed="rId17"/>
                <a:stretch>
                  <a:fillRect l="-357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/>
              <p:nvPr/>
            </p:nvSpPr>
            <p:spPr>
              <a:xfrm>
                <a:off x="5439448" y="2244779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448" y="2244779"/>
                <a:ext cx="284822" cy="276999"/>
              </a:xfrm>
              <a:prstGeom prst="rect">
                <a:avLst/>
              </a:prstGeom>
              <a:blipFill>
                <a:blip r:embed="rId18"/>
                <a:stretch>
                  <a:fillRect l="-1702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/>
              <p:nvPr/>
            </p:nvSpPr>
            <p:spPr>
              <a:xfrm>
                <a:off x="5428675" y="2919370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675" y="2919370"/>
                <a:ext cx="284822" cy="276999"/>
              </a:xfrm>
              <a:prstGeom prst="rect">
                <a:avLst/>
              </a:prstGeom>
              <a:blipFill>
                <a:blip r:embed="rId19"/>
                <a:stretch>
                  <a:fillRect l="-1956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5F950990-41AE-F234-2634-DE55D69DFD8A}"/>
              </a:ext>
            </a:extLst>
          </p:cNvPr>
          <p:cNvCxnSpPr>
            <a:cxnSpLocks/>
          </p:cNvCxnSpPr>
          <p:nvPr/>
        </p:nvCxnSpPr>
        <p:spPr>
          <a:xfrm flipV="1">
            <a:off x="5837132" y="2136321"/>
            <a:ext cx="0" cy="4255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A677301-E0EC-A1F5-BD9A-AF0B84082CB3}"/>
              </a:ext>
            </a:extLst>
          </p:cNvPr>
          <p:cNvCxnSpPr>
            <a:cxnSpLocks/>
          </p:cNvCxnSpPr>
          <p:nvPr/>
        </p:nvCxnSpPr>
        <p:spPr>
          <a:xfrm>
            <a:off x="5837132" y="2932178"/>
            <a:ext cx="0" cy="4342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5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4566E7EA-963D-C5BC-225A-4F5AB2391753}"/>
              </a:ext>
            </a:extLst>
          </p:cNvPr>
          <p:cNvGrpSpPr/>
          <p:nvPr/>
        </p:nvGrpSpPr>
        <p:grpSpPr>
          <a:xfrm>
            <a:off x="3930914" y="1106675"/>
            <a:ext cx="642351" cy="530869"/>
            <a:chOff x="2713703" y="793737"/>
            <a:chExt cx="642351" cy="53086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514F9B1-2DE3-D0C2-2FFA-D01F253C17F5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035D443-A202-6DC1-7760-0F2BAD4323DF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F1D0DE8-CA98-1CC8-8331-953DFE5E7E3B}"/>
              </a:ext>
            </a:extLst>
          </p:cNvPr>
          <p:cNvGrpSpPr/>
          <p:nvPr/>
        </p:nvGrpSpPr>
        <p:grpSpPr>
          <a:xfrm>
            <a:off x="2824281" y="1915786"/>
            <a:ext cx="556028" cy="509763"/>
            <a:chOff x="3671843" y="1815738"/>
            <a:chExt cx="556028" cy="509763"/>
          </a:xfrm>
        </p:grpSpPr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DF67474C-2A45-5EAF-897D-45EF86931D8A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743A111-FA0F-9147-9B52-20D4DFF7E2B2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CFB6717-4AFB-6A83-8984-9E23D94F677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0228D0E-D05F-18CE-C792-7272FB3E9E2E}"/>
              </a:ext>
            </a:extLst>
          </p:cNvPr>
          <p:cNvSpPr/>
          <p:nvPr/>
        </p:nvSpPr>
        <p:spPr>
          <a:xfrm>
            <a:off x="6215764" y="888600"/>
            <a:ext cx="1249214" cy="1419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63E236-1DD3-D017-F4EF-463D537B918F}"/>
              </a:ext>
            </a:extLst>
          </p:cNvPr>
          <p:cNvSpPr txBox="1"/>
          <p:nvPr/>
        </p:nvSpPr>
        <p:spPr>
          <a:xfrm>
            <a:off x="6230397" y="1173429"/>
            <a:ext cx="1227215" cy="90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Inverse Park Transform</a:t>
            </a:r>
            <a:endParaRPr lang="zh-CN" altLang="en-US" sz="1600" b="1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E8B58D9-ACC1-C427-8EF5-7C7EECBA789A}"/>
              </a:ext>
            </a:extLst>
          </p:cNvPr>
          <p:cNvGrpSpPr/>
          <p:nvPr/>
        </p:nvGrpSpPr>
        <p:grpSpPr>
          <a:xfrm>
            <a:off x="10400974" y="1540245"/>
            <a:ext cx="1628775" cy="1912660"/>
            <a:chOff x="10106006" y="1933522"/>
            <a:chExt cx="1628775" cy="19126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CBD1C7-FCE1-212A-AEDB-67EBD94B073E}"/>
                </a:ext>
              </a:extLst>
            </p:cNvPr>
            <p:cNvSpPr/>
            <p:nvPr/>
          </p:nvSpPr>
          <p:spPr>
            <a:xfrm>
              <a:off x="10106006" y="1933522"/>
              <a:ext cx="1628775" cy="1912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71FB4D3-110E-9831-B82F-C86B140C9039}"/>
                </a:ext>
              </a:extLst>
            </p:cNvPr>
            <p:cNvSpPr txBox="1"/>
            <p:nvPr/>
          </p:nvSpPr>
          <p:spPr>
            <a:xfrm>
              <a:off x="10106006" y="2425763"/>
              <a:ext cx="1628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Diode Clamped Inverter</a:t>
              </a:r>
              <a:endParaRPr lang="zh-CN" altLang="en-US" b="1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AA76A09-062A-8515-9B84-2C7760039395}"/>
              </a:ext>
            </a:extLst>
          </p:cNvPr>
          <p:cNvGrpSpPr/>
          <p:nvPr/>
        </p:nvGrpSpPr>
        <p:grpSpPr>
          <a:xfrm>
            <a:off x="8110776" y="888600"/>
            <a:ext cx="1249214" cy="1419226"/>
            <a:chOff x="8076674" y="848781"/>
            <a:chExt cx="1157514" cy="141922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0A9B99-796A-DF0A-7CFD-1916FB6D71A4}"/>
                </a:ext>
              </a:extLst>
            </p:cNvPr>
            <p:cNvSpPr/>
            <p:nvPr/>
          </p:nvSpPr>
          <p:spPr>
            <a:xfrm>
              <a:off x="8076674" y="848781"/>
              <a:ext cx="1157514" cy="1419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310F5C4-F0A4-ED84-0518-A673C80C9482}"/>
                </a:ext>
              </a:extLst>
            </p:cNvPr>
            <p:cNvSpPr txBox="1"/>
            <p:nvPr/>
          </p:nvSpPr>
          <p:spPr>
            <a:xfrm>
              <a:off x="8211727" y="1026420"/>
              <a:ext cx="8536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Inverse Clarke + SPWM</a:t>
              </a:r>
              <a:endParaRPr lang="zh-CN" altLang="en-US" sz="1600" b="1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3162114-4BD8-11BA-B6F2-9C4DB6445C0A}"/>
              </a:ext>
            </a:extLst>
          </p:cNvPr>
          <p:cNvGrpSpPr/>
          <p:nvPr/>
        </p:nvGrpSpPr>
        <p:grpSpPr>
          <a:xfrm>
            <a:off x="6191697" y="3584201"/>
            <a:ext cx="1249214" cy="1419226"/>
            <a:chOff x="6534410" y="2572340"/>
            <a:chExt cx="1524518" cy="148842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9C4ADA1-09D0-8A23-7478-CDE0CCCE854E}"/>
                </a:ext>
              </a:extLst>
            </p:cNvPr>
            <p:cNvSpPr/>
            <p:nvPr/>
          </p:nvSpPr>
          <p:spPr>
            <a:xfrm>
              <a:off x="65344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D510EE-9E4B-2091-BC2D-2AC7E4EA525D}"/>
                </a:ext>
              </a:extLst>
            </p:cNvPr>
            <p:cNvSpPr txBox="1"/>
            <p:nvPr/>
          </p:nvSpPr>
          <p:spPr>
            <a:xfrm>
              <a:off x="6556099" y="2962611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Park Transform</a:t>
              </a:r>
              <a:endParaRPr lang="zh-CN" altLang="en-US" sz="1600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F946D39-9E7A-2EBC-3677-7CB66EB30819}"/>
              </a:ext>
            </a:extLst>
          </p:cNvPr>
          <p:cNvGrpSpPr/>
          <p:nvPr/>
        </p:nvGrpSpPr>
        <p:grpSpPr>
          <a:xfrm>
            <a:off x="8108161" y="3584200"/>
            <a:ext cx="1238313" cy="1419227"/>
            <a:chOff x="8549510" y="2572340"/>
            <a:chExt cx="1524518" cy="148842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C5A1124-33B9-CB5B-1E58-267B61882D29}"/>
                </a:ext>
              </a:extLst>
            </p:cNvPr>
            <p:cNvSpPr/>
            <p:nvPr/>
          </p:nvSpPr>
          <p:spPr>
            <a:xfrm>
              <a:off x="85495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D82358-41D1-45A0-BA3B-256B9D605846}"/>
                </a:ext>
              </a:extLst>
            </p:cNvPr>
            <p:cNvSpPr txBox="1"/>
            <p:nvPr/>
          </p:nvSpPr>
          <p:spPr>
            <a:xfrm>
              <a:off x="8588553" y="3001876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Clarke Transform</a:t>
              </a:r>
              <a:endParaRPr lang="zh-CN" altLang="en-US" sz="1600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F5970E1-DD03-6A5B-90CD-FF58BB27F8DC}"/>
              </a:ext>
            </a:extLst>
          </p:cNvPr>
          <p:cNvGrpSpPr/>
          <p:nvPr/>
        </p:nvGrpSpPr>
        <p:grpSpPr>
          <a:xfrm>
            <a:off x="7652001" y="5322773"/>
            <a:ext cx="1707989" cy="1216226"/>
            <a:chOff x="6482281" y="5020783"/>
            <a:chExt cx="1833044" cy="11407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D7FB063-8180-AA3A-0A24-F5F3E9B8AF34}"/>
                </a:ext>
              </a:extLst>
            </p:cNvPr>
            <p:cNvSpPr/>
            <p:nvPr/>
          </p:nvSpPr>
          <p:spPr>
            <a:xfrm>
              <a:off x="6482281" y="5020783"/>
              <a:ext cx="1833044" cy="1140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CEEE9C6-FEB9-D985-5122-0E7D9CC66D11}"/>
                </a:ext>
              </a:extLst>
            </p:cNvPr>
            <p:cNvSpPr txBox="1"/>
            <p:nvPr/>
          </p:nvSpPr>
          <p:spPr>
            <a:xfrm>
              <a:off x="6590728" y="5084199"/>
              <a:ext cx="1616150" cy="101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Speed / Mechanical Position Decoding</a:t>
              </a:r>
              <a:endParaRPr lang="zh-CN" altLang="en-US" sz="1600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558F95C-EEC3-EF73-4549-0DE41452C09D}"/>
              </a:ext>
            </a:extLst>
          </p:cNvPr>
          <p:cNvGrpSpPr/>
          <p:nvPr/>
        </p:nvGrpSpPr>
        <p:grpSpPr>
          <a:xfrm>
            <a:off x="3928737" y="1915786"/>
            <a:ext cx="642351" cy="530869"/>
            <a:chOff x="2713703" y="793737"/>
            <a:chExt cx="642351" cy="53086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39FFCD9-8542-A4CD-E4D9-2E8290C8C982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401393A-357A-CFFB-C655-4066A38181AD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A49D3D-9AB6-C99C-FFFC-0C97FDDEB6F4}"/>
              </a:ext>
            </a:extLst>
          </p:cNvPr>
          <p:cNvGrpSpPr/>
          <p:nvPr/>
        </p:nvGrpSpPr>
        <p:grpSpPr>
          <a:xfrm>
            <a:off x="4740776" y="3429000"/>
            <a:ext cx="642351" cy="530869"/>
            <a:chOff x="2713703" y="793737"/>
            <a:chExt cx="642351" cy="53086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B0F201E-7F0D-7821-7EC2-6BD8FDBB18B3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150D1FD-DE8D-E5BF-1916-BE58F3812B28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F41D208-463A-434D-EEA2-D321E0EFD4BE}"/>
              </a:ext>
            </a:extLst>
          </p:cNvPr>
          <p:cNvGrpSpPr/>
          <p:nvPr/>
        </p:nvGrpSpPr>
        <p:grpSpPr>
          <a:xfrm>
            <a:off x="1652622" y="1894680"/>
            <a:ext cx="642351" cy="530869"/>
            <a:chOff x="2713703" y="793737"/>
            <a:chExt cx="642351" cy="53086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E6FACD9-FACD-5B5D-8F72-7D85B6FBC6AB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4BA182D-3141-1FB4-DC15-83945BDDFAC6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4933FD9-9584-FF02-EC33-4734668F651A}"/>
              </a:ext>
            </a:extLst>
          </p:cNvPr>
          <p:cNvGrpSpPr/>
          <p:nvPr/>
        </p:nvGrpSpPr>
        <p:grpSpPr>
          <a:xfrm>
            <a:off x="3805397" y="3435527"/>
            <a:ext cx="556028" cy="509763"/>
            <a:chOff x="3671843" y="1815738"/>
            <a:chExt cx="556028" cy="509763"/>
          </a:xfrm>
        </p:grpSpPr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B2FB834C-DB74-7CE4-7857-5E0AA98C9297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A0ECE16-A977-C4AD-5E26-489030544FBF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AC439DF-3254-2A92-8C8E-E881199568C2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2B68A6-1D61-B49F-403D-57552C5C025C}"/>
              </a:ext>
            </a:extLst>
          </p:cNvPr>
          <p:cNvGrpSpPr/>
          <p:nvPr/>
        </p:nvGrpSpPr>
        <p:grpSpPr>
          <a:xfrm>
            <a:off x="576491" y="1904688"/>
            <a:ext cx="556028" cy="509763"/>
            <a:chOff x="3671843" y="1815738"/>
            <a:chExt cx="556028" cy="509763"/>
          </a:xfrm>
        </p:grpSpPr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13021E88-3E89-B574-B832-585FE94F24CE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CAF68E2-92F5-FDBF-5C43-55E29DA687DE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E2C4B1A-E3CD-5743-40FE-D68142843CC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73EE164-618E-CF89-0393-445B3E86AB48}"/>
              </a:ext>
            </a:extLst>
          </p:cNvPr>
          <p:cNvGrpSpPr/>
          <p:nvPr/>
        </p:nvGrpSpPr>
        <p:grpSpPr>
          <a:xfrm>
            <a:off x="5110433" y="1116472"/>
            <a:ext cx="556028" cy="553068"/>
            <a:chOff x="3671843" y="1815738"/>
            <a:chExt cx="556028" cy="553068"/>
          </a:xfrm>
        </p:grpSpPr>
        <p:sp>
          <p:nvSpPr>
            <p:cNvPr id="70" name="流程图: 接点 69">
              <a:extLst>
                <a:ext uri="{FF2B5EF4-FFF2-40B4-BE49-F238E27FC236}">
                  <a16:creationId xmlns:a16="http://schemas.microsoft.com/office/drawing/2014/main" id="{C3D4F765-D581-6A07-94CB-9F26AEA996B4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DFCCC9F-1159-5B0D-35F2-A5DCBE1F2265}"/>
                </a:ext>
              </a:extLst>
            </p:cNvPr>
            <p:cNvSpPr txBox="1"/>
            <p:nvPr/>
          </p:nvSpPr>
          <p:spPr>
            <a:xfrm>
              <a:off x="3671843" y="1918705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2E4CAC8-FC5B-A9E5-85A8-8E2903BA164F}"/>
                </a:ext>
              </a:extLst>
            </p:cNvPr>
            <p:cNvSpPr txBox="1"/>
            <p:nvPr/>
          </p:nvSpPr>
          <p:spPr>
            <a:xfrm>
              <a:off x="3808947" y="2030252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</p:grp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059AF9E3-838A-2DB0-CA23-0FA401D51EE5}"/>
              </a:ext>
            </a:extLst>
          </p:cNvPr>
          <p:cNvSpPr/>
          <p:nvPr/>
        </p:nvSpPr>
        <p:spPr>
          <a:xfrm>
            <a:off x="10476114" y="5003427"/>
            <a:ext cx="1461576" cy="141922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PMSM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12FD7E5-D748-83FD-97F6-C391F6DB4348}"/>
              </a:ext>
            </a:extLst>
          </p:cNvPr>
          <p:cNvCxnSpPr>
            <a:cxnSpLocks/>
          </p:cNvCxnSpPr>
          <p:nvPr/>
        </p:nvCxnSpPr>
        <p:spPr>
          <a:xfrm flipV="1">
            <a:off x="10786095" y="3452905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FB3B809-9103-8F98-3DDD-286C235536F5}"/>
              </a:ext>
            </a:extLst>
          </p:cNvPr>
          <p:cNvCxnSpPr>
            <a:cxnSpLocks/>
          </p:cNvCxnSpPr>
          <p:nvPr/>
        </p:nvCxnSpPr>
        <p:spPr>
          <a:xfrm flipV="1">
            <a:off x="11652870" y="3452905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C09287F-629E-10BB-ADFE-8FD554739E2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11206902" y="3452905"/>
            <a:ext cx="0" cy="155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20A9D20-6679-5974-D81F-2A2ED12DC4E6}"/>
              </a:ext>
            </a:extLst>
          </p:cNvPr>
          <p:cNvCxnSpPr>
            <a:cxnSpLocks/>
          </p:cNvCxnSpPr>
          <p:nvPr/>
        </p:nvCxnSpPr>
        <p:spPr>
          <a:xfrm>
            <a:off x="44758" y="2153954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FF8E95E-78B1-672C-E097-A003E1C6D4A4}"/>
              </a:ext>
            </a:extLst>
          </p:cNvPr>
          <p:cNvCxnSpPr>
            <a:cxnSpLocks/>
          </p:cNvCxnSpPr>
          <p:nvPr/>
        </p:nvCxnSpPr>
        <p:spPr>
          <a:xfrm>
            <a:off x="1132519" y="2153954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CB18946-92FC-7EF3-7DC6-4546BAFA9F25}"/>
              </a:ext>
            </a:extLst>
          </p:cNvPr>
          <p:cNvCxnSpPr>
            <a:cxnSpLocks/>
          </p:cNvCxnSpPr>
          <p:nvPr/>
        </p:nvCxnSpPr>
        <p:spPr>
          <a:xfrm>
            <a:off x="2297386" y="2163229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DA547F4-B55B-33D6-3F50-62917E4972CD}"/>
              </a:ext>
            </a:extLst>
          </p:cNvPr>
          <p:cNvCxnSpPr>
            <a:cxnSpLocks/>
          </p:cNvCxnSpPr>
          <p:nvPr/>
        </p:nvCxnSpPr>
        <p:spPr>
          <a:xfrm>
            <a:off x="3380309" y="2170667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888A3CC-814B-86A4-C0C8-8B67316C5A99}"/>
              </a:ext>
            </a:extLst>
          </p:cNvPr>
          <p:cNvCxnSpPr>
            <a:cxnSpLocks/>
          </p:cNvCxnSpPr>
          <p:nvPr/>
        </p:nvCxnSpPr>
        <p:spPr>
          <a:xfrm>
            <a:off x="3399181" y="137135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003F6AB-8A0C-955B-5D6F-711C7CE12EFE}"/>
              </a:ext>
            </a:extLst>
          </p:cNvPr>
          <p:cNvCxnSpPr>
            <a:cxnSpLocks/>
          </p:cNvCxnSpPr>
          <p:nvPr/>
        </p:nvCxnSpPr>
        <p:spPr>
          <a:xfrm>
            <a:off x="4381500" y="3694114"/>
            <a:ext cx="3592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7B0495F-61F5-01C7-2EAE-CCAF4501ECA2}"/>
              </a:ext>
            </a:extLst>
          </p:cNvPr>
          <p:cNvCxnSpPr>
            <a:cxnSpLocks/>
          </p:cNvCxnSpPr>
          <p:nvPr/>
        </p:nvCxnSpPr>
        <p:spPr>
          <a:xfrm>
            <a:off x="3408379" y="3684497"/>
            <a:ext cx="3970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33BCAA-0F06-11BD-8524-3F4C1001D8C7}"/>
              </a:ext>
            </a:extLst>
          </p:cNvPr>
          <p:cNvCxnSpPr>
            <a:cxnSpLocks/>
          </p:cNvCxnSpPr>
          <p:nvPr/>
        </p:nvCxnSpPr>
        <p:spPr>
          <a:xfrm>
            <a:off x="4573264" y="1353362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F9C46B2-11A7-8718-DFE0-8DE330D4BD6E}"/>
              </a:ext>
            </a:extLst>
          </p:cNvPr>
          <p:cNvCxnSpPr>
            <a:cxnSpLocks/>
          </p:cNvCxnSpPr>
          <p:nvPr/>
        </p:nvCxnSpPr>
        <p:spPr>
          <a:xfrm>
            <a:off x="5675246" y="137135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88CCD3F-A753-1EB5-B65D-E99AF19040B2}"/>
              </a:ext>
            </a:extLst>
          </p:cNvPr>
          <p:cNvCxnSpPr>
            <a:cxnSpLocks/>
          </p:cNvCxnSpPr>
          <p:nvPr/>
        </p:nvCxnSpPr>
        <p:spPr>
          <a:xfrm flipV="1">
            <a:off x="4593122" y="2171375"/>
            <a:ext cx="805940" cy="74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160AE43-68DF-BFEE-5BF0-3FA5CF7E59BB}"/>
              </a:ext>
            </a:extLst>
          </p:cNvPr>
          <p:cNvCxnSpPr>
            <a:cxnSpLocks/>
          </p:cNvCxnSpPr>
          <p:nvPr/>
        </p:nvCxnSpPr>
        <p:spPr>
          <a:xfrm flipV="1">
            <a:off x="5384641" y="1637544"/>
            <a:ext cx="0" cy="54126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B72FD64-7B93-DB52-9038-0708DAC22BC7}"/>
              </a:ext>
            </a:extLst>
          </p:cNvPr>
          <p:cNvCxnSpPr>
            <a:cxnSpLocks/>
          </p:cNvCxnSpPr>
          <p:nvPr/>
        </p:nvCxnSpPr>
        <p:spPr>
          <a:xfrm flipV="1">
            <a:off x="5392253" y="3670658"/>
            <a:ext cx="345366" cy="80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C5C20BB-42C2-45B0-A29E-83AA104E1187}"/>
              </a:ext>
            </a:extLst>
          </p:cNvPr>
          <p:cNvCxnSpPr>
            <a:cxnSpLocks/>
          </p:cNvCxnSpPr>
          <p:nvPr/>
        </p:nvCxnSpPr>
        <p:spPr>
          <a:xfrm flipV="1">
            <a:off x="5737619" y="3095705"/>
            <a:ext cx="0" cy="57495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716CE1D-18A4-E755-61D4-C322EE9D8984}"/>
              </a:ext>
            </a:extLst>
          </p:cNvPr>
          <p:cNvCxnSpPr>
            <a:cxnSpLocks/>
          </p:cNvCxnSpPr>
          <p:nvPr/>
        </p:nvCxnSpPr>
        <p:spPr>
          <a:xfrm>
            <a:off x="5737619" y="1939686"/>
            <a:ext cx="4621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C6C1B99-C603-EF1F-D9B8-1678FF457565}"/>
              </a:ext>
            </a:extLst>
          </p:cNvPr>
          <p:cNvCxnSpPr>
            <a:cxnSpLocks/>
          </p:cNvCxnSpPr>
          <p:nvPr/>
        </p:nvCxnSpPr>
        <p:spPr>
          <a:xfrm>
            <a:off x="7481621" y="1330986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45B0714-CDB7-4B26-1F7D-2C0A6EB376ED}"/>
              </a:ext>
            </a:extLst>
          </p:cNvPr>
          <p:cNvCxnSpPr>
            <a:cxnSpLocks/>
          </p:cNvCxnSpPr>
          <p:nvPr/>
        </p:nvCxnSpPr>
        <p:spPr>
          <a:xfrm>
            <a:off x="7464978" y="1853953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1FE08E3-1380-A400-E6FC-29A94D6FC9F2}"/>
              </a:ext>
            </a:extLst>
          </p:cNvPr>
          <p:cNvCxnSpPr>
            <a:cxnSpLocks/>
          </p:cNvCxnSpPr>
          <p:nvPr/>
        </p:nvCxnSpPr>
        <p:spPr>
          <a:xfrm flipH="1">
            <a:off x="9384068" y="5713040"/>
            <a:ext cx="10542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4ADEF03-346C-5D79-5EE7-89997FE333D1}"/>
              </a:ext>
            </a:extLst>
          </p:cNvPr>
          <p:cNvCxnSpPr>
            <a:cxnSpLocks/>
          </p:cNvCxnSpPr>
          <p:nvPr/>
        </p:nvCxnSpPr>
        <p:spPr>
          <a:xfrm flipH="1">
            <a:off x="7465234" y="4058966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A9FE0C3-B5A6-1B1D-A873-328125BEAFC2}"/>
              </a:ext>
            </a:extLst>
          </p:cNvPr>
          <p:cNvCxnSpPr>
            <a:cxnSpLocks/>
          </p:cNvCxnSpPr>
          <p:nvPr/>
        </p:nvCxnSpPr>
        <p:spPr>
          <a:xfrm flipH="1">
            <a:off x="7456912" y="4551352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ECB30FA-20EB-600A-ABFE-9A771F99C01D}"/>
                  </a:ext>
                </a:extLst>
              </p:cNvPr>
              <p:cNvSpPr txBox="1"/>
              <p:nvPr/>
            </p:nvSpPr>
            <p:spPr>
              <a:xfrm>
                <a:off x="131600" y="1805433"/>
                <a:ext cx="389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ECB30FA-20EB-600A-ABFE-9A771F99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00" y="1805433"/>
                <a:ext cx="389722" cy="276999"/>
              </a:xfrm>
              <a:prstGeom prst="rect">
                <a:avLst/>
              </a:prstGeom>
              <a:blipFill>
                <a:blip r:embed="rId2"/>
                <a:stretch>
                  <a:fillRect l="-781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3C74676B-3A77-35DE-B284-AD07A99C73AC}"/>
              </a:ext>
            </a:extLst>
          </p:cNvPr>
          <p:cNvCxnSpPr>
            <a:cxnSpLocks/>
          </p:cNvCxnSpPr>
          <p:nvPr/>
        </p:nvCxnSpPr>
        <p:spPr>
          <a:xfrm flipH="1">
            <a:off x="858311" y="6268997"/>
            <a:ext cx="67602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E7EB501-F04B-95DE-C91D-CC7876AE78F9}"/>
              </a:ext>
            </a:extLst>
          </p:cNvPr>
          <p:cNvCxnSpPr>
            <a:cxnSpLocks/>
          </p:cNvCxnSpPr>
          <p:nvPr/>
        </p:nvCxnSpPr>
        <p:spPr>
          <a:xfrm flipV="1">
            <a:off x="844864" y="2446655"/>
            <a:ext cx="13801" cy="382234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44A427-FE62-642D-ABFA-24F09B2BF072}"/>
                  </a:ext>
                </a:extLst>
              </p:cNvPr>
              <p:cNvSpPr txBox="1"/>
              <p:nvPr/>
            </p:nvSpPr>
            <p:spPr>
              <a:xfrm>
                <a:off x="416017" y="2495933"/>
                <a:ext cx="389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44A427-FE62-642D-ABFA-24F09B2BF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7" y="2495933"/>
                <a:ext cx="389722" cy="276999"/>
              </a:xfrm>
              <a:prstGeom prst="rect">
                <a:avLst/>
              </a:prstGeom>
              <a:blipFill>
                <a:blip r:embed="rId3"/>
                <a:stretch>
                  <a:fillRect l="-7813" r="-156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77D319A1-4421-7A11-6F72-4F25ADD58F41}"/>
              </a:ext>
            </a:extLst>
          </p:cNvPr>
          <p:cNvCxnSpPr>
            <a:cxnSpLocks/>
          </p:cNvCxnSpPr>
          <p:nvPr/>
        </p:nvCxnSpPr>
        <p:spPr>
          <a:xfrm>
            <a:off x="9359990" y="1990964"/>
            <a:ext cx="10409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/>
              <p:nvPr/>
            </p:nvSpPr>
            <p:spPr>
              <a:xfrm>
                <a:off x="9544571" y="1592088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PWMs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571" y="1592088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7018" r="-701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80F3C809-F6FC-737D-A626-6386D05B0AB4}"/>
              </a:ext>
            </a:extLst>
          </p:cNvPr>
          <p:cNvCxnSpPr>
            <a:cxnSpLocks/>
          </p:cNvCxnSpPr>
          <p:nvPr/>
        </p:nvCxnSpPr>
        <p:spPr>
          <a:xfrm flipV="1">
            <a:off x="9718556" y="1898357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32F1EB57-D1AD-D94C-558C-1FDED2DE080F}"/>
              </a:ext>
            </a:extLst>
          </p:cNvPr>
          <p:cNvCxnSpPr>
            <a:cxnSpLocks/>
          </p:cNvCxnSpPr>
          <p:nvPr/>
        </p:nvCxnSpPr>
        <p:spPr>
          <a:xfrm flipV="1">
            <a:off x="9830231" y="1910608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/>
              <p:nvPr/>
            </p:nvSpPr>
            <p:spPr>
              <a:xfrm>
                <a:off x="2473843" y="1745472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843" y="1745472"/>
                <a:ext cx="252762" cy="298415"/>
              </a:xfrm>
              <a:prstGeom prst="rect">
                <a:avLst/>
              </a:prstGeom>
              <a:blipFill>
                <a:blip r:embed="rId5"/>
                <a:stretch>
                  <a:fillRect l="-21951" r="-7317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C5DFE82-93A5-59A8-6526-49D6C83C3B49}"/>
              </a:ext>
            </a:extLst>
          </p:cNvPr>
          <p:cNvCxnSpPr>
            <a:cxnSpLocks/>
          </p:cNvCxnSpPr>
          <p:nvPr/>
        </p:nvCxnSpPr>
        <p:spPr>
          <a:xfrm flipH="1" flipV="1">
            <a:off x="4073770" y="4306319"/>
            <a:ext cx="2100378" cy="800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12FD38F5-3156-8A0F-418E-0D65DD653FB0}"/>
              </a:ext>
            </a:extLst>
          </p:cNvPr>
          <p:cNvCxnSpPr>
            <a:cxnSpLocks/>
          </p:cNvCxnSpPr>
          <p:nvPr/>
        </p:nvCxnSpPr>
        <p:spPr>
          <a:xfrm flipH="1">
            <a:off x="3098746" y="4770501"/>
            <a:ext cx="309295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3518EBB-22BF-0A07-C98E-07A1D09FA722}"/>
              </a:ext>
            </a:extLst>
          </p:cNvPr>
          <p:cNvCxnSpPr>
            <a:cxnSpLocks/>
          </p:cNvCxnSpPr>
          <p:nvPr/>
        </p:nvCxnSpPr>
        <p:spPr>
          <a:xfrm flipV="1">
            <a:off x="3106101" y="2465159"/>
            <a:ext cx="22530" cy="230534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FBF95F3D-2B33-035B-6DC0-1F0DF1B30345}"/>
              </a:ext>
            </a:extLst>
          </p:cNvPr>
          <p:cNvCxnSpPr>
            <a:cxnSpLocks/>
          </p:cNvCxnSpPr>
          <p:nvPr/>
        </p:nvCxnSpPr>
        <p:spPr>
          <a:xfrm flipV="1">
            <a:off x="4087217" y="3934192"/>
            <a:ext cx="0" cy="38012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6D2CA5F-CEE2-F6F7-6F86-B487E7E3CD5A}"/>
              </a:ext>
            </a:extLst>
          </p:cNvPr>
          <p:cNvCxnSpPr>
            <a:cxnSpLocks/>
            <a:stCxn id="182" idx="2"/>
          </p:cNvCxnSpPr>
          <p:nvPr/>
        </p:nvCxnSpPr>
        <p:spPr>
          <a:xfrm flipH="1" flipV="1">
            <a:off x="9342951" y="4058966"/>
            <a:ext cx="1381231" cy="391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C93ED96E-D3FC-1830-AAFD-2AD5EBA8A9B6}"/>
              </a:ext>
            </a:extLst>
          </p:cNvPr>
          <p:cNvSpPr/>
          <p:nvPr/>
        </p:nvSpPr>
        <p:spPr>
          <a:xfrm>
            <a:off x="10724182" y="3993765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6626D8EA-7A62-BEE3-DA69-A25ED45536D4}"/>
              </a:ext>
            </a:extLst>
          </p:cNvPr>
          <p:cNvSpPr/>
          <p:nvPr/>
        </p:nvSpPr>
        <p:spPr>
          <a:xfrm>
            <a:off x="11153448" y="4437222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743B086-65C6-81E6-04A1-1A4E57181A7C}"/>
              </a:ext>
            </a:extLst>
          </p:cNvPr>
          <p:cNvCxnSpPr>
            <a:cxnSpLocks/>
          </p:cNvCxnSpPr>
          <p:nvPr/>
        </p:nvCxnSpPr>
        <p:spPr>
          <a:xfrm flipH="1" flipV="1">
            <a:off x="9342951" y="4484948"/>
            <a:ext cx="1802037" cy="1073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/>
              <p:nvPr/>
            </p:nvSpPr>
            <p:spPr>
              <a:xfrm>
                <a:off x="10508469" y="3736472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469" y="3736472"/>
                <a:ext cx="210635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/>
              <p:nvPr/>
            </p:nvSpPr>
            <p:spPr>
              <a:xfrm>
                <a:off x="10980803" y="3747020"/>
                <a:ext cx="22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803" y="3747020"/>
                <a:ext cx="221022" cy="276999"/>
              </a:xfrm>
              <a:prstGeom prst="rect">
                <a:avLst/>
              </a:prstGeom>
              <a:blipFill>
                <a:blip r:embed="rId7"/>
                <a:stretch>
                  <a:fillRect l="-21622" r="-1891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/>
              <p:nvPr/>
            </p:nvSpPr>
            <p:spPr>
              <a:xfrm>
                <a:off x="11437286" y="3748890"/>
                <a:ext cx="210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286" y="3748890"/>
                <a:ext cx="210506" cy="276999"/>
              </a:xfrm>
              <a:prstGeom prst="rect">
                <a:avLst/>
              </a:prstGeom>
              <a:blipFill>
                <a:blip r:embed="rId8"/>
                <a:stretch>
                  <a:fillRect l="-22857" r="-2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/>
              <p:nvPr/>
            </p:nvSpPr>
            <p:spPr>
              <a:xfrm>
                <a:off x="9581124" y="3726299"/>
                <a:ext cx="249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24" y="3726299"/>
                <a:ext cx="249107" cy="276999"/>
              </a:xfrm>
              <a:prstGeom prst="rect">
                <a:avLst/>
              </a:prstGeom>
              <a:blipFill>
                <a:blip r:embed="rId9"/>
                <a:stretch>
                  <a:fillRect l="-21951" r="-487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/>
              <p:nvPr/>
            </p:nvSpPr>
            <p:spPr>
              <a:xfrm>
                <a:off x="9581124" y="4155313"/>
                <a:ext cx="265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24" y="4155313"/>
                <a:ext cx="265009" cy="276999"/>
              </a:xfrm>
              <a:prstGeom prst="rect">
                <a:avLst/>
              </a:prstGeom>
              <a:blipFill>
                <a:blip r:embed="rId10"/>
                <a:stretch>
                  <a:fillRect l="-20930" r="-465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/>
              <p:nvPr/>
            </p:nvSpPr>
            <p:spPr>
              <a:xfrm>
                <a:off x="2781227" y="2514849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27" y="2514849"/>
                <a:ext cx="252762" cy="298415"/>
              </a:xfrm>
              <a:prstGeom prst="rect">
                <a:avLst/>
              </a:prstGeom>
              <a:blipFill>
                <a:blip r:embed="rId11"/>
                <a:stretch>
                  <a:fillRect l="-19048" r="-4762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/>
              <p:nvPr/>
            </p:nvSpPr>
            <p:spPr>
              <a:xfrm>
                <a:off x="3407659" y="3336124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59" y="3336124"/>
                <a:ext cx="259430" cy="276999"/>
              </a:xfrm>
              <a:prstGeom prst="rect">
                <a:avLst/>
              </a:prstGeom>
              <a:blipFill>
                <a:blip r:embed="rId12"/>
                <a:stretch>
                  <a:fillRect l="-18605" r="-465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/>
              <p:nvPr/>
            </p:nvSpPr>
            <p:spPr>
              <a:xfrm>
                <a:off x="3782233" y="3973545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233" y="3973545"/>
                <a:ext cx="259430" cy="276999"/>
              </a:xfrm>
              <a:prstGeom prst="rect">
                <a:avLst/>
              </a:prstGeom>
              <a:blipFill>
                <a:blip r:embed="rId13"/>
                <a:stretch>
                  <a:fillRect l="-18605" r="-465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/>
              <p:nvPr/>
            </p:nvSpPr>
            <p:spPr>
              <a:xfrm>
                <a:off x="5864044" y="1612371"/>
                <a:ext cx="31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44" y="1612371"/>
                <a:ext cx="310791" cy="276999"/>
              </a:xfrm>
              <a:prstGeom prst="rect">
                <a:avLst/>
              </a:prstGeom>
              <a:blipFill>
                <a:blip r:embed="rId14"/>
                <a:stretch>
                  <a:fillRect l="-17647" r="-196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/>
              <p:nvPr/>
            </p:nvSpPr>
            <p:spPr>
              <a:xfrm>
                <a:off x="5872307" y="1044038"/>
                <a:ext cx="31079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07" y="1044038"/>
                <a:ext cx="310790" cy="298415"/>
              </a:xfrm>
              <a:prstGeom prst="rect">
                <a:avLst/>
              </a:prstGeom>
              <a:blipFill>
                <a:blip r:embed="rId15"/>
                <a:stretch>
                  <a:fillRect l="-15686" r="-1961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文本框 199">
            <a:extLst>
              <a:ext uri="{FF2B5EF4-FFF2-40B4-BE49-F238E27FC236}">
                <a16:creationId xmlns:a16="http://schemas.microsoft.com/office/drawing/2014/main" id="{133F9568-B998-E243-9A25-55A7E1610933}"/>
              </a:ext>
            </a:extLst>
          </p:cNvPr>
          <p:cNvSpPr txBox="1"/>
          <p:nvPr/>
        </p:nvSpPr>
        <p:spPr>
          <a:xfrm>
            <a:off x="1601312" y="1124706"/>
            <a:ext cx="182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Voltage error between two DC-link capacitors</a:t>
            </a:r>
            <a:endParaRPr lang="zh-CN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/>
              <p:nvPr/>
            </p:nvSpPr>
            <p:spPr>
              <a:xfrm>
                <a:off x="7701688" y="998765"/>
                <a:ext cx="310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88" y="998765"/>
                <a:ext cx="310790" cy="276999"/>
              </a:xfrm>
              <a:prstGeom prst="rect">
                <a:avLst/>
              </a:prstGeom>
              <a:blipFill>
                <a:blip r:embed="rId16"/>
                <a:stretch>
                  <a:fillRect l="-15686" r="-196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/>
              <p:nvPr/>
            </p:nvSpPr>
            <p:spPr>
              <a:xfrm>
                <a:off x="7685492" y="1485696"/>
                <a:ext cx="310790" cy="31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492" y="1485696"/>
                <a:ext cx="310790" cy="313034"/>
              </a:xfrm>
              <a:prstGeom prst="rect">
                <a:avLst/>
              </a:prstGeom>
              <a:blipFill>
                <a:blip r:embed="rId17"/>
                <a:stretch>
                  <a:fillRect l="-17647" r="-5882"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19469D-A00F-F185-2E9A-628674F9B06E}"/>
              </a:ext>
            </a:extLst>
          </p:cNvPr>
          <p:cNvCxnSpPr>
            <a:cxnSpLocks/>
            <a:endCxn id="205" idx="3"/>
          </p:cNvCxnSpPr>
          <p:nvPr/>
        </p:nvCxnSpPr>
        <p:spPr>
          <a:xfrm flipH="1">
            <a:off x="5745232" y="5714216"/>
            <a:ext cx="18719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等腰三角形 204">
            <a:extLst>
              <a:ext uri="{FF2B5EF4-FFF2-40B4-BE49-F238E27FC236}">
                <a16:creationId xmlns:a16="http://schemas.microsoft.com/office/drawing/2014/main" id="{5368FAD8-AF2E-69CB-DC2E-974AF6F58D80}"/>
              </a:ext>
            </a:extLst>
          </p:cNvPr>
          <p:cNvSpPr/>
          <p:nvPr/>
        </p:nvSpPr>
        <p:spPr>
          <a:xfrm rot="16200000">
            <a:off x="5217595" y="5459493"/>
            <a:ext cx="545827" cy="5094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FB58CA7-239D-840D-BA68-3C400DB67A01}"/>
              </a:ext>
            </a:extLst>
          </p:cNvPr>
          <p:cNvSpPr txBox="1"/>
          <p:nvPr/>
        </p:nvSpPr>
        <p:spPr>
          <a:xfrm>
            <a:off x="4793827" y="514743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Gain = Pole Pairs</a:t>
            </a:r>
            <a:endParaRPr lang="zh-CN" altLang="en-US" sz="1400" b="1" dirty="0"/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91C080B6-2AF4-5B42-6E23-133C175287CF}"/>
              </a:ext>
            </a:extLst>
          </p:cNvPr>
          <p:cNvCxnSpPr>
            <a:cxnSpLocks/>
          </p:cNvCxnSpPr>
          <p:nvPr/>
        </p:nvCxnSpPr>
        <p:spPr>
          <a:xfrm flipH="1" flipV="1">
            <a:off x="4533268" y="5713040"/>
            <a:ext cx="675493" cy="39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/>
              <p:nvPr/>
            </p:nvSpPr>
            <p:spPr>
              <a:xfrm>
                <a:off x="6742640" y="5383747"/>
                <a:ext cx="813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40" y="5383747"/>
                <a:ext cx="813428" cy="276999"/>
              </a:xfrm>
              <a:prstGeom prst="rect">
                <a:avLst/>
              </a:prstGeom>
              <a:blipFill>
                <a:blip r:embed="rId18"/>
                <a:stretch>
                  <a:fillRect l="-2985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/>
              <p:nvPr/>
            </p:nvSpPr>
            <p:spPr>
              <a:xfrm>
                <a:off x="3796402" y="5554455"/>
                <a:ext cx="686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02" y="5554455"/>
                <a:ext cx="686342" cy="276999"/>
              </a:xfrm>
              <a:prstGeom prst="rect">
                <a:avLst/>
              </a:prstGeom>
              <a:blipFill>
                <a:blip r:embed="rId19"/>
                <a:stretch>
                  <a:fillRect l="-357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/>
              <p:nvPr/>
            </p:nvSpPr>
            <p:spPr>
              <a:xfrm>
                <a:off x="6560325" y="2431592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25" y="2431592"/>
                <a:ext cx="284822" cy="276999"/>
              </a:xfrm>
              <a:prstGeom prst="rect">
                <a:avLst/>
              </a:prstGeom>
              <a:blipFill>
                <a:blip r:embed="rId20"/>
                <a:stretch>
                  <a:fillRect l="-170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/>
              <p:nvPr/>
            </p:nvSpPr>
            <p:spPr>
              <a:xfrm>
                <a:off x="6549552" y="3106183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52" y="3106183"/>
                <a:ext cx="284822" cy="276999"/>
              </a:xfrm>
              <a:prstGeom prst="rect">
                <a:avLst/>
              </a:prstGeom>
              <a:blipFill>
                <a:blip r:embed="rId21"/>
                <a:stretch>
                  <a:fillRect l="-170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5F950990-41AE-F234-2634-DE55D69DFD8A}"/>
              </a:ext>
            </a:extLst>
          </p:cNvPr>
          <p:cNvCxnSpPr>
            <a:cxnSpLocks/>
          </p:cNvCxnSpPr>
          <p:nvPr/>
        </p:nvCxnSpPr>
        <p:spPr>
          <a:xfrm flipV="1">
            <a:off x="6958009" y="2323134"/>
            <a:ext cx="0" cy="4255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A677301-E0EC-A1F5-BD9A-AF0B84082CB3}"/>
              </a:ext>
            </a:extLst>
          </p:cNvPr>
          <p:cNvCxnSpPr>
            <a:cxnSpLocks/>
          </p:cNvCxnSpPr>
          <p:nvPr/>
        </p:nvCxnSpPr>
        <p:spPr>
          <a:xfrm>
            <a:off x="6958009" y="3118991"/>
            <a:ext cx="0" cy="4342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0256C09-AE15-6613-54B2-C9A79D5E6FF4}"/>
              </a:ext>
            </a:extLst>
          </p:cNvPr>
          <p:cNvSpPr txBox="1"/>
          <p:nvPr/>
        </p:nvSpPr>
        <p:spPr>
          <a:xfrm>
            <a:off x="5241796" y="1087925"/>
            <a:ext cx="274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+</a:t>
            </a:r>
            <a:endParaRPr lang="zh-CN" altLang="en-US" sz="16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C060F98-2210-433D-6D2B-14EA9D6F86F6}"/>
              </a:ext>
            </a:extLst>
          </p:cNvPr>
          <p:cNvGrpSpPr/>
          <p:nvPr/>
        </p:nvGrpSpPr>
        <p:grpSpPr>
          <a:xfrm>
            <a:off x="5455799" y="2579306"/>
            <a:ext cx="563640" cy="553068"/>
            <a:chOff x="3664231" y="1815738"/>
            <a:chExt cx="563640" cy="553068"/>
          </a:xfrm>
        </p:grpSpPr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DD1714DD-AE39-7D70-6DF3-6B5A18723DB1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F79752-00AF-5ED1-5D44-47ED118D2F36}"/>
                </a:ext>
              </a:extLst>
            </p:cNvPr>
            <p:cNvSpPr txBox="1"/>
            <p:nvPr/>
          </p:nvSpPr>
          <p:spPr>
            <a:xfrm>
              <a:off x="3664231" y="1859043"/>
              <a:ext cx="274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665F89C-C8CF-F4F1-775F-A8650CFEDC02}"/>
                </a:ext>
              </a:extLst>
            </p:cNvPr>
            <p:cNvSpPr txBox="1"/>
            <p:nvPr/>
          </p:nvSpPr>
          <p:spPr>
            <a:xfrm>
              <a:off x="3808947" y="2030252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06EA67-9541-0965-C3B2-1C9B833A9E22}"/>
              </a:ext>
            </a:extLst>
          </p:cNvPr>
          <p:cNvCxnSpPr>
            <a:cxnSpLocks/>
          </p:cNvCxnSpPr>
          <p:nvPr/>
        </p:nvCxnSpPr>
        <p:spPr>
          <a:xfrm flipV="1">
            <a:off x="5745231" y="1934242"/>
            <a:ext cx="0" cy="62052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C7AF359-0639-D0EB-F83C-C95C3673033E}"/>
              </a:ext>
            </a:extLst>
          </p:cNvPr>
          <p:cNvCxnSpPr>
            <a:cxnSpLocks/>
          </p:cNvCxnSpPr>
          <p:nvPr/>
        </p:nvCxnSpPr>
        <p:spPr>
          <a:xfrm>
            <a:off x="5039598" y="2855920"/>
            <a:ext cx="401203" cy="95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D992264-924F-FA28-EBBA-23C911D9B9E8}"/>
              </a:ext>
            </a:extLst>
          </p:cNvPr>
          <p:cNvCxnSpPr>
            <a:cxnSpLocks/>
          </p:cNvCxnSpPr>
          <p:nvPr/>
        </p:nvCxnSpPr>
        <p:spPr>
          <a:xfrm>
            <a:off x="5392253" y="781316"/>
            <a:ext cx="0" cy="30660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B3F2CF2-5E75-7922-9CA0-56A4330AAA79}"/>
                  </a:ext>
                </a:extLst>
              </p:cNvPr>
              <p:cNvSpPr txBox="1"/>
              <p:nvPr/>
            </p:nvSpPr>
            <p:spPr>
              <a:xfrm>
                <a:off x="3771785" y="2685491"/>
                <a:ext cx="135372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B3F2CF2-5E75-7922-9CA0-56A4330AA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785" y="2685491"/>
                <a:ext cx="1353720" cy="390748"/>
              </a:xfrm>
              <a:prstGeom prst="rect">
                <a:avLst/>
              </a:prstGeom>
              <a:blipFill>
                <a:blip r:embed="rId2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CC55954-A601-1B13-B3AD-3F4888A9C609}"/>
                  </a:ext>
                </a:extLst>
              </p:cNvPr>
              <p:cNvSpPr txBox="1"/>
              <p:nvPr/>
            </p:nvSpPr>
            <p:spPr>
              <a:xfrm>
                <a:off x="4361425" y="378055"/>
                <a:ext cx="2133893" cy="390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GB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CC55954-A601-1B13-B3AD-3F4888A9C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425" y="378055"/>
                <a:ext cx="2133893" cy="390941"/>
              </a:xfrm>
              <a:prstGeom prst="rect">
                <a:avLst/>
              </a:prstGeom>
              <a:blipFill>
                <a:blip r:embed="rId23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47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D2360E4-3BFD-9DFA-4136-7DD3B28487D3}"/>
                  </a:ext>
                </a:extLst>
              </p:cNvPr>
              <p:cNvSpPr txBox="1"/>
              <p:nvPr/>
            </p:nvSpPr>
            <p:spPr>
              <a:xfrm>
                <a:off x="1185533" y="1490212"/>
                <a:ext cx="776748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D2360E4-3BFD-9DFA-4136-7DD3B284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533" y="1490212"/>
                <a:ext cx="776748" cy="391582"/>
              </a:xfrm>
              <a:prstGeom prst="rect">
                <a:avLst/>
              </a:prstGeom>
              <a:blipFill>
                <a:blip r:embed="rId2"/>
                <a:stretch>
                  <a:fillRect r="-11719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A36B911-9E08-96A0-D036-1ADC5C4DC11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62281" y="1686003"/>
            <a:ext cx="38001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FD3273-B34F-C0A3-AD05-0643E250ADDB}"/>
              </a:ext>
            </a:extLst>
          </p:cNvPr>
          <p:cNvGrpSpPr/>
          <p:nvPr/>
        </p:nvGrpSpPr>
        <p:grpSpPr>
          <a:xfrm>
            <a:off x="2333934" y="1402249"/>
            <a:ext cx="599769" cy="630337"/>
            <a:chOff x="2298289" y="2025445"/>
            <a:chExt cx="599769" cy="63033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AC94CB6-F1DF-A0FD-180A-D094E0229013}"/>
                </a:ext>
              </a:extLst>
            </p:cNvPr>
            <p:cNvSpPr/>
            <p:nvPr/>
          </p:nvSpPr>
          <p:spPr>
            <a:xfrm>
              <a:off x="2327788" y="2025445"/>
              <a:ext cx="570270" cy="57197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1BBD53-E2A8-72AB-2A6F-84A2EC5DA337}"/>
                </a:ext>
              </a:extLst>
            </p:cNvPr>
            <p:cNvSpPr txBox="1"/>
            <p:nvPr/>
          </p:nvSpPr>
          <p:spPr>
            <a:xfrm>
              <a:off x="2298289" y="2111379"/>
              <a:ext cx="2458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+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0E6BD24-791F-96D7-D8BD-62617D7B9D8E}"/>
                </a:ext>
              </a:extLst>
            </p:cNvPr>
            <p:cNvSpPr txBox="1"/>
            <p:nvPr/>
          </p:nvSpPr>
          <p:spPr>
            <a:xfrm>
              <a:off x="2453147" y="2194117"/>
              <a:ext cx="245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-</a:t>
              </a: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4D66C1D-61FC-2BD7-3CEF-FE6FFE1CD0A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933703" y="1688315"/>
            <a:ext cx="897193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DDA0B1F-28F2-4D68-EEBD-B3EEBE5FC308}"/>
                  </a:ext>
                </a:extLst>
              </p:cNvPr>
              <p:cNvSpPr/>
              <p:nvPr/>
            </p:nvSpPr>
            <p:spPr>
              <a:xfrm>
                <a:off x="3830896" y="1101216"/>
                <a:ext cx="2148348" cy="117419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DDA0B1F-28F2-4D68-EEBD-B3EEBE5FC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896" y="1101216"/>
                <a:ext cx="2148348" cy="117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E895A86-99FC-8F35-8C25-5DB233CC32D9}"/>
                  </a:ext>
                </a:extLst>
              </p:cNvPr>
              <p:cNvSpPr txBox="1"/>
              <p:nvPr/>
            </p:nvSpPr>
            <p:spPr>
              <a:xfrm>
                <a:off x="2933703" y="1340625"/>
                <a:ext cx="776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E895A86-99FC-8F35-8C25-5DB233CC3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3" y="1340625"/>
                <a:ext cx="77674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C77C0B-94BA-90E5-096A-1FC477764873}"/>
              </a:ext>
            </a:extLst>
          </p:cNvPr>
          <p:cNvCxnSpPr>
            <a:cxnSpLocks/>
          </p:cNvCxnSpPr>
          <p:nvPr/>
        </p:nvCxnSpPr>
        <p:spPr>
          <a:xfrm flipV="1">
            <a:off x="2645622" y="1982978"/>
            <a:ext cx="0" cy="86868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9F9902-A66B-6D56-CB14-ACBC68EAFC47}"/>
                  </a:ext>
                </a:extLst>
              </p:cNvPr>
              <p:cNvSpPr txBox="1"/>
              <p:nvPr/>
            </p:nvSpPr>
            <p:spPr>
              <a:xfrm>
                <a:off x="2685434" y="2290488"/>
                <a:ext cx="776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9F9902-A66B-6D56-CB14-ACBC68EAF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434" y="2290488"/>
                <a:ext cx="776748" cy="369332"/>
              </a:xfrm>
              <a:prstGeom prst="rect">
                <a:avLst/>
              </a:prstGeom>
              <a:blipFill>
                <a:blip r:embed="rId5"/>
                <a:stretch>
                  <a:fillRect r="-315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691B4F1-85DB-1E83-5BE4-4B65CBDE6A2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5979244" y="1688315"/>
            <a:ext cx="81239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9CB5676-1A2C-337E-32B4-66E06AC1FC6B}"/>
                  </a:ext>
                </a:extLst>
              </p:cNvPr>
              <p:cNvSpPr/>
              <p:nvPr/>
            </p:nvSpPr>
            <p:spPr>
              <a:xfrm>
                <a:off x="6791634" y="1101216"/>
                <a:ext cx="1949244" cy="117419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9CB5676-1A2C-337E-32B4-66E06AC1F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634" y="1101216"/>
                <a:ext cx="1949244" cy="117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4295B8B-E118-3B7E-5FAF-0B9171240F4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740878" y="1688315"/>
            <a:ext cx="873842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E81A0E-1EE4-67A2-DDE1-C05E3461D40C}"/>
              </a:ext>
            </a:extLst>
          </p:cNvPr>
          <p:cNvCxnSpPr>
            <a:cxnSpLocks/>
          </p:cNvCxnSpPr>
          <p:nvPr/>
        </p:nvCxnSpPr>
        <p:spPr>
          <a:xfrm>
            <a:off x="9222658" y="1688315"/>
            <a:ext cx="0" cy="11633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8A14020-29E0-FE80-7F96-FC5809209ED3}"/>
              </a:ext>
            </a:extLst>
          </p:cNvPr>
          <p:cNvCxnSpPr>
            <a:cxnSpLocks/>
          </p:cNvCxnSpPr>
          <p:nvPr/>
        </p:nvCxnSpPr>
        <p:spPr>
          <a:xfrm>
            <a:off x="2645622" y="2851658"/>
            <a:ext cx="6577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5B1CDEF-CE13-1D02-6539-FEC8D08935CE}"/>
                  </a:ext>
                </a:extLst>
              </p:cNvPr>
              <p:cNvSpPr txBox="1"/>
              <p:nvPr/>
            </p:nvSpPr>
            <p:spPr>
              <a:xfrm>
                <a:off x="9635932" y="1525291"/>
                <a:ext cx="798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𝐼𝑁𝑉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5B1CDEF-CE13-1D02-6539-FEC8D0893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32" y="1525291"/>
                <a:ext cx="798232" cy="276999"/>
              </a:xfrm>
              <a:prstGeom prst="rect">
                <a:avLst/>
              </a:prstGeom>
              <a:blipFill>
                <a:blip r:embed="rId7"/>
                <a:stretch>
                  <a:fillRect l="-6107" t="-2174" r="-992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55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227</Words>
  <Application>Microsoft Office PowerPoint</Application>
  <PresentationFormat>宽屏</PresentationFormat>
  <Paragraphs>127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Pengyuan Shu</dc:creator>
  <cp:lastModifiedBy>Pengyuan SHU</cp:lastModifiedBy>
  <cp:revision>134</cp:revision>
  <dcterms:created xsi:type="dcterms:W3CDTF">2024-03-18T22:02:09Z</dcterms:created>
  <dcterms:modified xsi:type="dcterms:W3CDTF">2024-04-29T23:49:39Z</dcterms:modified>
</cp:coreProperties>
</file>